
<file path=[Content_Types].xml><?xml version="1.0" encoding="utf-8"?>
<Types xmlns="http://schemas.openxmlformats.org/package/2006/content-types">
  <Default Extension="png" ContentType="image/png"/>
  <Default Extension="F8B8A980"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6"/>
  </p:notesMasterIdLst>
  <p:sldIdLst>
    <p:sldId id="256" r:id="rId2"/>
    <p:sldId id="297" r:id="rId3"/>
    <p:sldId id="257" r:id="rId4"/>
    <p:sldId id="284" r:id="rId5"/>
    <p:sldId id="262" r:id="rId6"/>
    <p:sldId id="285" r:id="rId7"/>
    <p:sldId id="286" r:id="rId8"/>
    <p:sldId id="287" r:id="rId9"/>
    <p:sldId id="288" r:id="rId10"/>
    <p:sldId id="289" r:id="rId11"/>
    <p:sldId id="290" r:id="rId12"/>
    <p:sldId id="291" r:id="rId13"/>
    <p:sldId id="292" r:id="rId14"/>
    <p:sldId id="294" r:id="rId15"/>
    <p:sldId id="266" r:id="rId16"/>
    <p:sldId id="281" r:id="rId17"/>
    <p:sldId id="272" r:id="rId18"/>
    <p:sldId id="275" r:id="rId19"/>
    <p:sldId id="293" r:id="rId20"/>
    <p:sldId id="279" r:id="rId21"/>
    <p:sldId id="258" r:id="rId22"/>
    <p:sldId id="296" r:id="rId23"/>
    <p:sldId id="282" r:id="rId24"/>
    <p:sldId id="295" r:id="rId2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9958" autoAdjust="0"/>
    <p:restoredTop sz="94660"/>
  </p:normalViewPr>
  <p:slideViewPr>
    <p:cSldViewPr snapToGrid="0">
      <p:cViewPr varScale="1">
        <p:scale>
          <a:sx n="59" d="100"/>
          <a:sy n="59" d="100"/>
        </p:scale>
        <p:origin x="150"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openxmlformats.org/officeDocument/2006/relationships/oleObject" Target="Book1"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Book1" TargetMode="External"/><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3.4638840763561496E-2"/>
          <c:y val="3.3254593175853019E-2"/>
          <c:w val="0.83876695490154884"/>
          <c:h val="0.81285473459848234"/>
        </c:manualLayout>
      </c:layout>
      <c:scatterChart>
        <c:scatterStyle val="lineMarker"/>
        <c:varyColors val="0"/>
        <c:ser>
          <c:idx val="1"/>
          <c:order val="0"/>
          <c:tx>
            <c:v>I=3 mA</c:v>
          </c:tx>
          <c:spPr>
            <a:ln w="19050" cap="rnd">
              <a:solidFill>
                <a:schemeClr val="accent2"/>
              </a:solidFill>
              <a:round/>
            </a:ln>
            <a:effectLst/>
          </c:spPr>
          <c:marker>
            <c:symbol val="none"/>
          </c:marker>
          <c:xVal>
            <c:numRef>
              <c:f>Sheet1!$A$2:$A$9723</c:f>
              <c:numCache>
                <c:formatCode>0.00E+00</c:formatCode>
                <c:ptCount val="9722"/>
                <c:pt idx="0">
                  <c:v>0</c:v>
                </c:pt>
                <c:pt idx="1">
                  <c:v>1E-3</c:v>
                </c:pt>
                <c:pt idx="2">
                  <c:v>3.0000000000000001E-3</c:v>
                </c:pt>
                <c:pt idx="3">
                  <c:v>5.0000000000000001E-3</c:v>
                </c:pt>
                <c:pt idx="4">
                  <c:v>7.0000000000000001E-3</c:v>
                </c:pt>
                <c:pt idx="5">
                  <c:v>8.9999999999999993E-3</c:v>
                </c:pt>
                <c:pt idx="6">
                  <c:v>1.0999999999999999E-2</c:v>
                </c:pt>
                <c:pt idx="7">
                  <c:v>1.2999999999999999E-2</c:v>
                </c:pt>
                <c:pt idx="8">
                  <c:v>1.4999999999999999E-2</c:v>
                </c:pt>
                <c:pt idx="9">
                  <c:v>1.7000000000000001E-2</c:v>
                </c:pt>
                <c:pt idx="10">
                  <c:v>1.9E-2</c:v>
                </c:pt>
                <c:pt idx="11">
                  <c:v>2.1000000000000001E-2</c:v>
                </c:pt>
                <c:pt idx="12">
                  <c:v>2.3E-2</c:v>
                </c:pt>
                <c:pt idx="13">
                  <c:v>2.5000000000000001E-2</c:v>
                </c:pt>
                <c:pt idx="14">
                  <c:v>2.7E-2</c:v>
                </c:pt>
                <c:pt idx="15">
                  <c:v>2.9000000000000001E-2</c:v>
                </c:pt>
                <c:pt idx="16">
                  <c:v>3.1E-2</c:v>
                </c:pt>
                <c:pt idx="17">
                  <c:v>3.3000000000000002E-2</c:v>
                </c:pt>
                <c:pt idx="18">
                  <c:v>3.5000000000000003E-2</c:v>
                </c:pt>
                <c:pt idx="19">
                  <c:v>3.6999999999999998E-2</c:v>
                </c:pt>
                <c:pt idx="20">
                  <c:v>3.9E-2</c:v>
                </c:pt>
                <c:pt idx="21">
                  <c:v>4.1000000000000002E-2</c:v>
                </c:pt>
                <c:pt idx="22">
                  <c:v>4.2999999999999997E-2</c:v>
                </c:pt>
                <c:pt idx="23">
                  <c:v>4.4999999999999998E-2</c:v>
                </c:pt>
                <c:pt idx="24">
                  <c:v>4.7E-2</c:v>
                </c:pt>
                <c:pt idx="25">
                  <c:v>4.9000000000000002E-2</c:v>
                </c:pt>
                <c:pt idx="26">
                  <c:v>5.0999999999999997E-2</c:v>
                </c:pt>
                <c:pt idx="27">
                  <c:v>5.2999999999999999E-2</c:v>
                </c:pt>
                <c:pt idx="28">
                  <c:v>5.5E-2</c:v>
                </c:pt>
                <c:pt idx="29">
                  <c:v>5.7000000000000002E-2</c:v>
                </c:pt>
                <c:pt idx="30">
                  <c:v>5.8999999999999997E-2</c:v>
                </c:pt>
                <c:pt idx="31">
                  <c:v>6.0999999999999999E-2</c:v>
                </c:pt>
                <c:pt idx="32">
                  <c:v>6.3E-2</c:v>
                </c:pt>
                <c:pt idx="33">
                  <c:v>6.5000000000000002E-2</c:v>
                </c:pt>
                <c:pt idx="34">
                  <c:v>6.7000000000000004E-2</c:v>
                </c:pt>
                <c:pt idx="35">
                  <c:v>6.9000000000000006E-2</c:v>
                </c:pt>
                <c:pt idx="36">
                  <c:v>7.0999999999999994E-2</c:v>
                </c:pt>
                <c:pt idx="37">
                  <c:v>7.3000000000000106E-2</c:v>
                </c:pt>
                <c:pt idx="38">
                  <c:v>7.5000000000000094E-2</c:v>
                </c:pt>
                <c:pt idx="39">
                  <c:v>7.7000000000000096E-2</c:v>
                </c:pt>
                <c:pt idx="40">
                  <c:v>7.9000000000000098E-2</c:v>
                </c:pt>
                <c:pt idx="41">
                  <c:v>8.10000000000001E-2</c:v>
                </c:pt>
                <c:pt idx="42">
                  <c:v>8.3000000000000101E-2</c:v>
                </c:pt>
                <c:pt idx="43">
                  <c:v>8.5000000000000103E-2</c:v>
                </c:pt>
                <c:pt idx="44">
                  <c:v>8.7000000000000105E-2</c:v>
                </c:pt>
                <c:pt idx="45">
                  <c:v>8.9000000000000107E-2</c:v>
                </c:pt>
                <c:pt idx="46">
                  <c:v>9.1000000000000095E-2</c:v>
                </c:pt>
                <c:pt idx="47">
                  <c:v>9.3000000000000096E-2</c:v>
                </c:pt>
                <c:pt idx="48">
                  <c:v>9.5000000000000098E-2</c:v>
                </c:pt>
                <c:pt idx="49">
                  <c:v>9.70000000000001E-2</c:v>
                </c:pt>
                <c:pt idx="50">
                  <c:v>9.9000000000000102E-2</c:v>
                </c:pt>
                <c:pt idx="51">
                  <c:v>0.10100000000000001</c:v>
                </c:pt>
                <c:pt idx="52">
                  <c:v>0.10299999999999999</c:v>
                </c:pt>
                <c:pt idx="53">
                  <c:v>0.105</c:v>
                </c:pt>
                <c:pt idx="54">
                  <c:v>0.107</c:v>
                </c:pt>
                <c:pt idx="55">
                  <c:v>0.109</c:v>
                </c:pt>
                <c:pt idx="56">
                  <c:v>0.111</c:v>
                </c:pt>
                <c:pt idx="57">
                  <c:v>0.113</c:v>
                </c:pt>
                <c:pt idx="58">
                  <c:v>0.115</c:v>
                </c:pt>
                <c:pt idx="59">
                  <c:v>0.11700000000000001</c:v>
                </c:pt>
                <c:pt idx="60">
                  <c:v>0.11899999999999999</c:v>
                </c:pt>
                <c:pt idx="61">
                  <c:v>0.121</c:v>
                </c:pt>
                <c:pt idx="62">
                  <c:v>0.123</c:v>
                </c:pt>
                <c:pt idx="63">
                  <c:v>0.125</c:v>
                </c:pt>
                <c:pt idx="64">
                  <c:v>0.127</c:v>
                </c:pt>
                <c:pt idx="65">
                  <c:v>0.129</c:v>
                </c:pt>
                <c:pt idx="66">
                  <c:v>0.13100000000000001</c:v>
                </c:pt>
                <c:pt idx="67">
                  <c:v>0.13300000000000001</c:v>
                </c:pt>
                <c:pt idx="68">
                  <c:v>0.13500000000000001</c:v>
                </c:pt>
                <c:pt idx="69">
                  <c:v>0.13700000000000001</c:v>
                </c:pt>
                <c:pt idx="70">
                  <c:v>0.13900000000000001</c:v>
                </c:pt>
                <c:pt idx="71">
                  <c:v>0.14099999999999999</c:v>
                </c:pt>
                <c:pt idx="72">
                  <c:v>0.14299999999999999</c:v>
                </c:pt>
                <c:pt idx="73">
                  <c:v>0.14499999999999999</c:v>
                </c:pt>
                <c:pt idx="74">
                  <c:v>0.14699999999999999</c:v>
                </c:pt>
                <c:pt idx="75">
                  <c:v>0.14899999999999999</c:v>
                </c:pt>
                <c:pt idx="76">
                  <c:v>0.151</c:v>
                </c:pt>
                <c:pt idx="77">
                  <c:v>0.153</c:v>
                </c:pt>
                <c:pt idx="78">
                  <c:v>0.155</c:v>
                </c:pt>
                <c:pt idx="79">
                  <c:v>0.157</c:v>
                </c:pt>
                <c:pt idx="80">
                  <c:v>0.159</c:v>
                </c:pt>
                <c:pt idx="81">
                  <c:v>0.161</c:v>
                </c:pt>
                <c:pt idx="82">
                  <c:v>0.16300000000000001</c:v>
                </c:pt>
                <c:pt idx="83">
                  <c:v>0.16500000000000001</c:v>
                </c:pt>
                <c:pt idx="84">
                  <c:v>0.16700000000000001</c:v>
                </c:pt>
                <c:pt idx="85">
                  <c:v>0.16900000000000001</c:v>
                </c:pt>
                <c:pt idx="86">
                  <c:v>0.17100000000000001</c:v>
                </c:pt>
                <c:pt idx="87">
                  <c:v>0.17299999999999999</c:v>
                </c:pt>
                <c:pt idx="88">
                  <c:v>0.17499999999999999</c:v>
                </c:pt>
                <c:pt idx="89">
                  <c:v>0.17699999999999999</c:v>
                </c:pt>
                <c:pt idx="90">
                  <c:v>0.17899999999999999</c:v>
                </c:pt>
                <c:pt idx="91">
                  <c:v>0.18099999999999999</c:v>
                </c:pt>
                <c:pt idx="92">
                  <c:v>0.183</c:v>
                </c:pt>
                <c:pt idx="93">
                  <c:v>0.185</c:v>
                </c:pt>
                <c:pt idx="94">
                  <c:v>0.187</c:v>
                </c:pt>
                <c:pt idx="95">
                  <c:v>0.189</c:v>
                </c:pt>
                <c:pt idx="96">
                  <c:v>0.191</c:v>
                </c:pt>
                <c:pt idx="97">
                  <c:v>0.193</c:v>
                </c:pt>
                <c:pt idx="98">
                  <c:v>0.19500000000000001</c:v>
                </c:pt>
                <c:pt idx="99">
                  <c:v>0.19700000000000001</c:v>
                </c:pt>
                <c:pt idx="100">
                  <c:v>0.19900000000000001</c:v>
                </c:pt>
                <c:pt idx="101">
                  <c:v>0.20100000000000001</c:v>
                </c:pt>
                <c:pt idx="102">
                  <c:v>0.20300000000000001</c:v>
                </c:pt>
                <c:pt idx="103">
                  <c:v>0.20499999999999999</c:v>
                </c:pt>
                <c:pt idx="104">
                  <c:v>0.20699999999999999</c:v>
                </c:pt>
                <c:pt idx="105">
                  <c:v>0.20899999999999999</c:v>
                </c:pt>
                <c:pt idx="106">
                  <c:v>0.21099999999999999</c:v>
                </c:pt>
                <c:pt idx="107">
                  <c:v>0.21299999999999999</c:v>
                </c:pt>
                <c:pt idx="108">
                  <c:v>0.215</c:v>
                </c:pt>
                <c:pt idx="109">
                  <c:v>0.217</c:v>
                </c:pt>
                <c:pt idx="110">
                  <c:v>0.219</c:v>
                </c:pt>
                <c:pt idx="111">
                  <c:v>0.221</c:v>
                </c:pt>
                <c:pt idx="112">
                  <c:v>0.223</c:v>
                </c:pt>
                <c:pt idx="113">
                  <c:v>0.22500000000000001</c:v>
                </c:pt>
                <c:pt idx="114">
                  <c:v>0.22700000000000001</c:v>
                </c:pt>
                <c:pt idx="115">
                  <c:v>0.22900000000000001</c:v>
                </c:pt>
                <c:pt idx="116">
                  <c:v>0.23100000000000001</c:v>
                </c:pt>
                <c:pt idx="117">
                  <c:v>0.23300000000000001</c:v>
                </c:pt>
                <c:pt idx="118">
                  <c:v>0.23499999999999999</c:v>
                </c:pt>
                <c:pt idx="119">
                  <c:v>0.23699999999999999</c:v>
                </c:pt>
                <c:pt idx="120">
                  <c:v>0.23899999999999999</c:v>
                </c:pt>
                <c:pt idx="121">
                  <c:v>0.24099999999999999</c:v>
                </c:pt>
                <c:pt idx="122">
                  <c:v>0.24299999999999999</c:v>
                </c:pt>
                <c:pt idx="123">
                  <c:v>0.245</c:v>
                </c:pt>
                <c:pt idx="124">
                  <c:v>0.247</c:v>
                </c:pt>
                <c:pt idx="125">
                  <c:v>0.249</c:v>
                </c:pt>
                <c:pt idx="126">
                  <c:v>0.251</c:v>
                </c:pt>
                <c:pt idx="127">
                  <c:v>0.253</c:v>
                </c:pt>
                <c:pt idx="128">
                  <c:v>0.255</c:v>
                </c:pt>
                <c:pt idx="129">
                  <c:v>0.25700000000000001</c:v>
                </c:pt>
                <c:pt idx="130">
                  <c:v>0.25900000000000001</c:v>
                </c:pt>
                <c:pt idx="131">
                  <c:v>0.26100000000000001</c:v>
                </c:pt>
                <c:pt idx="132">
                  <c:v>0.26300000000000001</c:v>
                </c:pt>
                <c:pt idx="133">
                  <c:v>0.26500000000000001</c:v>
                </c:pt>
                <c:pt idx="134">
                  <c:v>0.26700000000000002</c:v>
                </c:pt>
                <c:pt idx="135">
                  <c:v>0.26900000000000002</c:v>
                </c:pt>
                <c:pt idx="136">
                  <c:v>0.27100000000000002</c:v>
                </c:pt>
                <c:pt idx="137">
                  <c:v>0.27300000000000002</c:v>
                </c:pt>
                <c:pt idx="138">
                  <c:v>0.27500000000000002</c:v>
                </c:pt>
                <c:pt idx="139">
                  <c:v>0.27700000000000002</c:v>
                </c:pt>
                <c:pt idx="140">
                  <c:v>0.27900000000000003</c:v>
                </c:pt>
                <c:pt idx="141">
                  <c:v>0.28100000000000003</c:v>
                </c:pt>
                <c:pt idx="142">
                  <c:v>0.28299999999999997</c:v>
                </c:pt>
                <c:pt idx="143">
                  <c:v>0.28499999999999998</c:v>
                </c:pt>
                <c:pt idx="144">
                  <c:v>0.28699999999999998</c:v>
                </c:pt>
                <c:pt idx="145">
                  <c:v>0.28899999999999998</c:v>
                </c:pt>
                <c:pt idx="146">
                  <c:v>0.29099999999999998</c:v>
                </c:pt>
                <c:pt idx="147">
                  <c:v>0.29299999999999998</c:v>
                </c:pt>
                <c:pt idx="148">
                  <c:v>0.29499999999999998</c:v>
                </c:pt>
                <c:pt idx="149">
                  <c:v>0.29699999999999999</c:v>
                </c:pt>
                <c:pt idx="150">
                  <c:v>0.29899999999999999</c:v>
                </c:pt>
                <c:pt idx="151">
                  <c:v>0.30099999999999999</c:v>
                </c:pt>
                <c:pt idx="152">
                  <c:v>0.30299999999999999</c:v>
                </c:pt>
                <c:pt idx="153">
                  <c:v>0.30499999999999999</c:v>
                </c:pt>
                <c:pt idx="154">
                  <c:v>0.307</c:v>
                </c:pt>
                <c:pt idx="155">
                  <c:v>0.309</c:v>
                </c:pt>
                <c:pt idx="156">
                  <c:v>0.311</c:v>
                </c:pt>
                <c:pt idx="157">
                  <c:v>0.313</c:v>
                </c:pt>
                <c:pt idx="158">
                  <c:v>0.315</c:v>
                </c:pt>
                <c:pt idx="159">
                  <c:v>0.317</c:v>
                </c:pt>
                <c:pt idx="160">
                  <c:v>0.31900000000000001</c:v>
                </c:pt>
                <c:pt idx="161">
                  <c:v>0.32100000000000001</c:v>
                </c:pt>
                <c:pt idx="162">
                  <c:v>0.32300000000000001</c:v>
                </c:pt>
                <c:pt idx="163">
                  <c:v>0.32500000000000001</c:v>
                </c:pt>
                <c:pt idx="164">
                  <c:v>0.32700000000000001</c:v>
                </c:pt>
                <c:pt idx="165">
                  <c:v>0.32900000000000001</c:v>
                </c:pt>
                <c:pt idx="166">
                  <c:v>0.33100000000000002</c:v>
                </c:pt>
                <c:pt idx="167">
                  <c:v>0.33300000000000002</c:v>
                </c:pt>
                <c:pt idx="168">
                  <c:v>0.33500000000000002</c:v>
                </c:pt>
                <c:pt idx="169">
                  <c:v>0.33700000000000002</c:v>
                </c:pt>
                <c:pt idx="170">
                  <c:v>0.33900000000000002</c:v>
                </c:pt>
                <c:pt idx="171">
                  <c:v>0.34100000000000003</c:v>
                </c:pt>
                <c:pt idx="172">
                  <c:v>0.34300000000000003</c:v>
                </c:pt>
                <c:pt idx="173">
                  <c:v>0.34499999999999997</c:v>
                </c:pt>
                <c:pt idx="174">
                  <c:v>0.34699999999999998</c:v>
                </c:pt>
                <c:pt idx="175">
                  <c:v>0.34899999999999998</c:v>
                </c:pt>
                <c:pt idx="176">
                  <c:v>0.35099999999999998</c:v>
                </c:pt>
                <c:pt idx="177">
                  <c:v>0.35299999999999998</c:v>
                </c:pt>
                <c:pt idx="178">
                  <c:v>0.35499999999999998</c:v>
                </c:pt>
                <c:pt idx="179">
                  <c:v>0.35699999999999998</c:v>
                </c:pt>
                <c:pt idx="180">
                  <c:v>0.35899999999999999</c:v>
                </c:pt>
                <c:pt idx="181">
                  <c:v>0.36</c:v>
                </c:pt>
                <c:pt idx="182">
                  <c:v>0.36001875999999999</c:v>
                </c:pt>
                <c:pt idx="183">
                  <c:v>0.36005628000000001</c:v>
                </c:pt>
                <c:pt idx="184">
                  <c:v>0.36009380000000002</c:v>
                </c:pt>
                <c:pt idx="185">
                  <c:v>0.36013131999999998</c:v>
                </c:pt>
                <c:pt idx="186">
                  <c:v>0.36016883999999999</c:v>
                </c:pt>
                <c:pt idx="187">
                  <c:v>0.36020636</c:v>
                </c:pt>
                <c:pt idx="188">
                  <c:v>0.36024388000000002</c:v>
                </c:pt>
                <c:pt idx="189">
                  <c:v>0.36028139999999997</c:v>
                </c:pt>
                <c:pt idx="190">
                  <c:v>0.36031891999999999</c:v>
                </c:pt>
                <c:pt idx="191">
                  <c:v>0.36035644</c:v>
                </c:pt>
                <c:pt idx="192">
                  <c:v>0.36039396000000001</c:v>
                </c:pt>
                <c:pt idx="193">
                  <c:v>0.36043148000000003</c:v>
                </c:pt>
                <c:pt idx="194">
                  <c:v>0.36046899999999998</c:v>
                </c:pt>
                <c:pt idx="195">
                  <c:v>0.36050652</c:v>
                </c:pt>
                <c:pt idx="196">
                  <c:v>0.36054404000000001</c:v>
                </c:pt>
                <c:pt idx="197">
                  <c:v>0.36058156000000002</c:v>
                </c:pt>
                <c:pt idx="198">
                  <c:v>0.36061907999999998</c:v>
                </c:pt>
                <c:pt idx="199">
                  <c:v>0.36065659999999999</c:v>
                </c:pt>
                <c:pt idx="200">
                  <c:v>0.36069412000000101</c:v>
                </c:pt>
                <c:pt idx="201">
                  <c:v>0.36073164000000102</c:v>
                </c:pt>
                <c:pt idx="202">
                  <c:v>0.36076916000000098</c:v>
                </c:pt>
                <c:pt idx="203">
                  <c:v>0.36080668000000099</c:v>
                </c:pt>
                <c:pt idx="204">
                  <c:v>0.360844200000001</c:v>
                </c:pt>
                <c:pt idx="205">
                  <c:v>0.36088172000000102</c:v>
                </c:pt>
                <c:pt idx="206">
                  <c:v>0.36091924000000097</c:v>
                </c:pt>
                <c:pt idx="207">
                  <c:v>0.36095676000000099</c:v>
                </c:pt>
                <c:pt idx="208">
                  <c:v>0.360994280000001</c:v>
                </c:pt>
                <c:pt idx="209">
                  <c:v>0.36103180000000101</c:v>
                </c:pt>
                <c:pt idx="210">
                  <c:v>0.36106932000000103</c:v>
                </c:pt>
                <c:pt idx="211">
                  <c:v>0.36110684000000098</c:v>
                </c:pt>
                <c:pt idx="212">
                  <c:v>0.361144360000001</c:v>
                </c:pt>
                <c:pt idx="213">
                  <c:v>0.36118188000000101</c:v>
                </c:pt>
                <c:pt idx="214">
                  <c:v>0.36121940000000102</c:v>
                </c:pt>
                <c:pt idx="215">
                  <c:v>0.36125692000000098</c:v>
                </c:pt>
                <c:pt idx="216">
                  <c:v>0.36129444000000099</c:v>
                </c:pt>
                <c:pt idx="217">
                  <c:v>0.36133196000000101</c:v>
                </c:pt>
                <c:pt idx="218">
                  <c:v>0.36136948000000102</c:v>
                </c:pt>
                <c:pt idx="219">
                  <c:v>0.36140700000000098</c:v>
                </c:pt>
                <c:pt idx="220">
                  <c:v>0.36144452000000099</c:v>
                </c:pt>
                <c:pt idx="221">
                  <c:v>0.361482040000001</c:v>
                </c:pt>
                <c:pt idx="222">
                  <c:v>0.36151956000000102</c:v>
                </c:pt>
                <c:pt idx="223">
                  <c:v>0.36155708000000097</c:v>
                </c:pt>
                <c:pt idx="224">
                  <c:v>0.36159460000000099</c:v>
                </c:pt>
                <c:pt idx="225">
                  <c:v>0.361632120000001</c:v>
                </c:pt>
                <c:pt idx="226">
                  <c:v>0.36166964000000101</c:v>
                </c:pt>
                <c:pt idx="227">
                  <c:v>0.36170716000000103</c:v>
                </c:pt>
                <c:pt idx="228">
                  <c:v>0.36174468000000098</c:v>
                </c:pt>
                <c:pt idx="229">
                  <c:v>0.361782200000001</c:v>
                </c:pt>
                <c:pt idx="230">
                  <c:v>0.36181972000000101</c:v>
                </c:pt>
                <c:pt idx="231">
                  <c:v>0.36185724000000102</c:v>
                </c:pt>
                <c:pt idx="232">
                  <c:v>0.36189476000000098</c:v>
                </c:pt>
                <c:pt idx="233">
                  <c:v>0.36193228000000099</c:v>
                </c:pt>
                <c:pt idx="234">
                  <c:v>0.36196980000000101</c:v>
                </c:pt>
                <c:pt idx="235">
                  <c:v>0.36200732000000102</c:v>
                </c:pt>
                <c:pt idx="236">
                  <c:v>0.36204484000000098</c:v>
                </c:pt>
                <c:pt idx="237">
                  <c:v>0.36208236000000099</c:v>
                </c:pt>
                <c:pt idx="238">
                  <c:v>0.362119880000001</c:v>
                </c:pt>
                <c:pt idx="239">
                  <c:v>0.36215740000000102</c:v>
                </c:pt>
                <c:pt idx="240">
                  <c:v>0.36219492000000097</c:v>
                </c:pt>
                <c:pt idx="241">
                  <c:v>0.36223244000000099</c:v>
                </c:pt>
                <c:pt idx="242">
                  <c:v>0.362269960000001</c:v>
                </c:pt>
                <c:pt idx="243">
                  <c:v>0.36230748000000101</c:v>
                </c:pt>
                <c:pt idx="244">
                  <c:v>0.36234500000000103</c:v>
                </c:pt>
                <c:pt idx="245">
                  <c:v>0.36238252000000098</c:v>
                </c:pt>
                <c:pt idx="246">
                  <c:v>0.362420040000001</c:v>
                </c:pt>
                <c:pt idx="247">
                  <c:v>0.36245756000000101</c:v>
                </c:pt>
                <c:pt idx="248">
                  <c:v>0.36249508000000102</c:v>
                </c:pt>
                <c:pt idx="249">
                  <c:v>0.36253260000000098</c:v>
                </c:pt>
                <c:pt idx="250">
                  <c:v>0.36257012000000099</c:v>
                </c:pt>
                <c:pt idx="251">
                  <c:v>0.36260764000000101</c:v>
                </c:pt>
                <c:pt idx="252">
                  <c:v>0.36264516000000102</c:v>
                </c:pt>
                <c:pt idx="253">
                  <c:v>0.36268268000000098</c:v>
                </c:pt>
                <c:pt idx="254">
                  <c:v>0.36272020000000099</c:v>
                </c:pt>
                <c:pt idx="255">
                  <c:v>0.362757720000001</c:v>
                </c:pt>
                <c:pt idx="256">
                  <c:v>0.36279524000000102</c:v>
                </c:pt>
                <c:pt idx="257">
                  <c:v>0.36283276000000098</c:v>
                </c:pt>
                <c:pt idx="258">
                  <c:v>0.36287028000000099</c:v>
                </c:pt>
                <c:pt idx="259">
                  <c:v>0.362907800000001</c:v>
                </c:pt>
                <c:pt idx="260">
                  <c:v>0.36294532000000101</c:v>
                </c:pt>
                <c:pt idx="261">
                  <c:v>0.36298284000000097</c:v>
                </c:pt>
                <c:pt idx="262">
                  <c:v>0.36302036000000099</c:v>
                </c:pt>
                <c:pt idx="263">
                  <c:v>0.363057880000001</c:v>
                </c:pt>
                <c:pt idx="264">
                  <c:v>0.36309540000000101</c:v>
                </c:pt>
                <c:pt idx="265">
                  <c:v>0.36313292000000102</c:v>
                </c:pt>
                <c:pt idx="266">
                  <c:v>0.36317044000000098</c:v>
                </c:pt>
                <c:pt idx="267">
                  <c:v>0.363207960000001</c:v>
                </c:pt>
                <c:pt idx="268">
                  <c:v>0.36324548000000101</c:v>
                </c:pt>
                <c:pt idx="269">
                  <c:v>0.36328300000000102</c:v>
                </c:pt>
                <c:pt idx="270">
                  <c:v>0.36332052000000098</c:v>
                </c:pt>
                <c:pt idx="271">
                  <c:v>0.36335804000000099</c:v>
                </c:pt>
                <c:pt idx="272">
                  <c:v>0.36339556000000101</c:v>
                </c:pt>
                <c:pt idx="273">
                  <c:v>0.36343308000000102</c:v>
                </c:pt>
                <c:pt idx="274">
                  <c:v>0.36347060000000098</c:v>
                </c:pt>
                <c:pt idx="275">
                  <c:v>0.36350812000000099</c:v>
                </c:pt>
                <c:pt idx="276">
                  <c:v>0.363545640000002</c:v>
                </c:pt>
                <c:pt idx="277">
                  <c:v>0.36358316000000201</c:v>
                </c:pt>
                <c:pt idx="278">
                  <c:v>0.36362068000000197</c:v>
                </c:pt>
                <c:pt idx="279">
                  <c:v>0.36365820000000199</c:v>
                </c:pt>
                <c:pt idx="280">
                  <c:v>0.363695720000002</c:v>
                </c:pt>
                <c:pt idx="281">
                  <c:v>0.36373324000000201</c:v>
                </c:pt>
                <c:pt idx="282">
                  <c:v>0.36377076000000202</c:v>
                </c:pt>
                <c:pt idx="283">
                  <c:v>0.36380828000000198</c:v>
                </c:pt>
                <c:pt idx="284">
                  <c:v>0.363845800000002</c:v>
                </c:pt>
                <c:pt idx="285">
                  <c:v>0.36388332000000201</c:v>
                </c:pt>
                <c:pt idx="286">
                  <c:v>0.36392084000000202</c:v>
                </c:pt>
                <c:pt idx="287">
                  <c:v>0.36395836000000198</c:v>
                </c:pt>
                <c:pt idx="288">
                  <c:v>0.36399588000000199</c:v>
                </c:pt>
                <c:pt idx="289">
                  <c:v>0.36403340000000201</c:v>
                </c:pt>
                <c:pt idx="290">
                  <c:v>0.36407092000000202</c:v>
                </c:pt>
                <c:pt idx="291">
                  <c:v>0.36410844000000198</c:v>
                </c:pt>
                <c:pt idx="292">
                  <c:v>0.36414596000000199</c:v>
                </c:pt>
                <c:pt idx="293">
                  <c:v>0.364183480000002</c:v>
                </c:pt>
                <c:pt idx="294">
                  <c:v>0.36422100000000202</c:v>
                </c:pt>
                <c:pt idx="295">
                  <c:v>0.36425852000000197</c:v>
                </c:pt>
                <c:pt idx="296">
                  <c:v>0.36429604000000199</c:v>
                </c:pt>
                <c:pt idx="297">
                  <c:v>0.364333560000002</c:v>
                </c:pt>
                <c:pt idx="298">
                  <c:v>0.36437108000000201</c:v>
                </c:pt>
                <c:pt idx="299">
                  <c:v>0.36440860000000203</c:v>
                </c:pt>
                <c:pt idx="300">
                  <c:v>0.36444612000000198</c:v>
                </c:pt>
                <c:pt idx="301">
                  <c:v>0.364483640000002</c:v>
                </c:pt>
                <c:pt idx="302">
                  <c:v>0.36452116000000201</c:v>
                </c:pt>
                <c:pt idx="303">
                  <c:v>0.36455868000000202</c:v>
                </c:pt>
                <c:pt idx="304">
                  <c:v>0.36459620000000198</c:v>
                </c:pt>
                <c:pt idx="305">
                  <c:v>0.36463372000000199</c:v>
                </c:pt>
                <c:pt idx="306">
                  <c:v>0.36467124000000201</c:v>
                </c:pt>
                <c:pt idx="307">
                  <c:v>0.36470876000000202</c:v>
                </c:pt>
                <c:pt idx="308">
                  <c:v>0.36474628000000198</c:v>
                </c:pt>
                <c:pt idx="309">
                  <c:v>0.36478380000000199</c:v>
                </c:pt>
                <c:pt idx="310">
                  <c:v>0.364821320000002</c:v>
                </c:pt>
                <c:pt idx="311">
                  <c:v>0.36485884000000202</c:v>
                </c:pt>
                <c:pt idx="312">
                  <c:v>0.36489636000000197</c:v>
                </c:pt>
                <c:pt idx="313">
                  <c:v>0.36493388000000199</c:v>
                </c:pt>
                <c:pt idx="314">
                  <c:v>0.364971400000002</c:v>
                </c:pt>
                <c:pt idx="315">
                  <c:v>0.36500892000000201</c:v>
                </c:pt>
                <c:pt idx="316">
                  <c:v>0.36504644000000203</c:v>
                </c:pt>
                <c:pt idx="317">
                  <c:v>0.36508396000000198</c:v>
                </c:pt>
                <c:pt idx="318">
                  <c:v>0.365121480000002</c:v>
                </c:pt>
                <c:pt idx="319">
                  <c:v>0.36515900000000201</c:v>
                </c:pt>
                <c:pt idx="320">
                  <c:v>0.36519652000000202</c:v>
                </c:pt>
                <c:pt idx="321">
                  <c:v>0.36523404000000198</c:v>
                </c:pt>
                <c:pt idx="322">
                  <c:v>0.36527156000000199</c:v>
                </c:pt>
                <c:pt idx="323">
                  <c:v>0.36530908000000201</c:v>
                </c:pt>
                <c:pt idx="324">
                  <c:v>0.36534660000000202</c:v>
                </c:pt>
                <c:pt idx="325">
                  <c:v>0.36538412000000198</c:v>
                </c:pt>
                <c:pt idx="326">
                  <c:v>0.36542164000000199</c:v>
                </c:pt>
                <c:pt idx="327">
                  <c:v>0.365459160000002</c:v>
                </c:pt>
                <c:pt idx="328">
                  <c:v>0.36549668000000202</c:v>
                </c:pt>
                <c:pt idx="329">
                  <c:v>0.36553420000000197</c:v>
                </c:pt>
                <c:pt idx="330">
                  <c:v>0.36557172000000199</c:v>
                </c:pt>
                <c:pt idx="331">
                  <c:v>0.365609240000002</c:v>
                </c:pt>
                <c:pt idx="332">
                  <c:v>0.36564676000000201</c:v>
                </c:pt>
                <c:pt idx="333">
                  <c:v>0.36568428000000203</c:v>
                </c:pt>
                <c:pt idx="334">
                  <c:v>0.36572180000000198</c:v>
                </c:pt>
                <c:pt idx="335">
                  <c:v>0.365759320000002</c:v>
                </c:pt>
                <c:pt idx="336">
                  <c:v>0.36579684000000201</c:v>
                </c:pt>
                <c:pt idx="337">
                  <c:v>0.36583436000000202</c:v>
                </c:pt>
                <c:pt idx="338">
                  <c:v>0.36587188000000198</c:v>
                </c:pt>
                <c:pt idx="339">
                  <c:v>0.36590940000000199</c:v>
                </c:pt>
                <c:pt idx="340">
                  <c:v>0.36594692000000201</c:v>
                </c:pt>
                <c:pt idx="341">
                  <c:v>0.36598444000000202</c:v>
                </c:pt>
                <c:pt idx="342">
                  <c:v>0.36602196000000198</c:v>
                </c:pt>
                <c:pt idx="343">
                  <c:v>0.36605948000000199</c:v>
                </c:pt>
                <c:pt idx="344">
                  <c:v>0.366097000000002</c:v>
                </c:pt>
                <c:pt idx="345">
                  <c:v>0.36613452000000202</c:v>
                </c:pt>
                <c:pt idx="346">
                  <c:v>0.36617204000000197</c:v>
                </c:pt>
                <c:pt idx="347">
                  <c:v>0.36620956000000199</c:v>
                </c:pt>
                <c:pt idx="348">
                  <c:v>0.366247080000002</c:v>
                </c:pt>
                <c:pt idx="349">
                  <c:v>0.36628460000000201</c:v>
                </c:pt>
                <c:pt idx="350">
                  <c:v>0.36632212000000203</c:v>
                </c:pt>
                <c:pt idx="351">
                  <c:v>0.36635964000000198</c:v>
                </c:pt>
                <c:pt idx="352">
                  <c:v>0.366397160000002</c:v>
                </c:pt>
                <c:pt idx="353">
                  <c:v>0.36643468000000301</c:v>
                </c:pt>
                <c:pt idx="354">
                  <c:v>0.36647220000000302</c:v>
                </c:pt>
                <c:pt idx="355">
                  <c:v>0.36650972000000298</c:v>
                </c:pt>
                <c:pt idx="356">
                  <c:v>0.36654724000000299</c:v>
                </c:pt>
                <c:pt idx="357">
                  <c:v>0.36658476000000301</c:v>
                </c:pt>
                <c:pt idx="358">
                  <c:v>0.36662228000000302</c:v>
                </c:pt>
                <c:pt idx="359">
                  <c:v>0.36665980000000298</c:v>
                </c:pt>
                <c:pt idx="360">
                  <c:v>0.36669732000000299</c:v>
                </c:pt>
                <c:pt idx="361">
                  <c:v>0.366734840000003</c:v>
                </c:pt>
                <c:pt idx="362">
                  <c:v>0.36677236000000302</c:v>
                </c:pt>
                <c:pt idx="363">
                  <c:v>0.36680988000000297</c:v>
                </c:pt>
                <c:pt idx="364">
                  <c:v>0.36684740000000299</c:v>
                </c:pt>
                <c:pt idx="365">
                  <c:v>0.366884920000003</c:v>
                </c:pt>
                <c:pt idx="366">
                  <c:v>0.36692244000000301</c:v>
                </c:pt>
                <c:pt idx="367">
                  <c:v>0.36695996000000303</c:v>
                </c:pt>
                <c:pt idx="368">
                  <c:v>0.36699748000000298</c:v>
                </c:pt>
                <c:pt idx="369">
                  <c:v>0.367035000000003</c:v>
                </c:pt>
                <c:pt idx="370">
                  <c:v>0.36707252000000301</c:v>
                </c:pt>
                <c:pt idx="371">
                  <c:v>0.36711004000000302</c:v>
                </c:pt>
                <c:pt idx="372">
                  <c:v>0.36714756000000298</c:v>
                </c:pt>
                <c:pt idx="373">
                  <c:v>0.36718508000000299</c:v>
                </c:pt>
                <c:pt idx="374">
                  <c:v>0.36722260000000301</c:v>
                </c:pt>
                <c:pt idx="375">
                  <c:v>0.36726012000000302</c:v>
                </c:pt>
                <c:pt idx="376">
                  <c:v>0.36729764000000298</c:v>
                </c:pt>
                <c:pt idx="377">
                  <c:v>0.36733516000000299</c:v>
                </c:pt>
                <c:pt idx="378">
                  <c:v>0.367372680000003</c:v>
                </c:pt>
                <c:pt idx="379">
                  <c:v>0.36741020000000302</c:v>
                </c:pt>
                <c:pt idx="380">
                  <c:v>0.36744772000000298</c:v>
                </c:pt>
                <c:pt idx="381">
                  <c:v>0.36748524000000299</c:v>
                </c:pt>
                <c:pt idx="382">
                  <c:v>0.367522760000003</c:v>
                </c:pt>
                <c:pt idx="383">
                  <c:v>0.36756028000000301</c:v>
                </c:pt>
                <c:pt idx="384">
                  <c:v>0.36759780000000303</c:v>
                </c:pt>
                <c:pt idx="385">
                  <c:v>0.36763532000000299</c:v>
                </c:pt>
                <c:pt idx="386">
                  <c:v>0.367672840000003</c:v>
                </c:pt>
                <c:pt idx="387">
                  <c:v>0.36771036000000301</c:v>
                </c:pt>
                <c:pt idx="388">
                  <c:v>0.36774788000000302</c:v>
                </c:pt>
                <c:pt idx="389">
                  <c:v>0.36778540000000298</c:v>
                </c:pt>
                <c:pt idx="390">
                  <c:v>0.367822920000003</c:v>
                </c:pt>
                <c:pt idx="391">
                  <c:v>0.36786044000000301</c:v>
                </c:pt>
                <c:pt idx="392">
                  <c:v>0.36789796000000302</c:v>
                </c:pt>
                <c:pt idx="393">
                  <c:v>0.36793548000000298</c:v>
                </c:pt>
                <c:pt idx="394">
                  <c:v>0.36797300000000299</c:v>
                </c:pt>
                <c:pt idx="395">
                  <c:v>0.36801052000000301</c:v>
                </c:pt>
                <c:pt idx="396">
                  <c:v>0.36804804000000302</c:v>
                </c:pt>
                <c:pt idx="397">
                  <c:v>0.36808556000000298</c:v>
                </c:pt>
                <c:pt idx="398">
                  <c:v>0.36812308000000299</c:v>
                </c:pt>
                <c:pt idx="399">
                  <c:v>0.368160600000003</c:v>
                </c:pt>
                <c:pt idx="400">
                  <c:v>0.36819812000000302</c:v>
                </c:pt>
                <c:pt idx="401">
                  <c:v>0.36823564000000297</c:v>
                </c:pt>
                <c:pt idx="402">
                  <c:v>0.36827316000000299</c:v>
                </c:pt>
                <c:pt idx="403">
                  <c:v>0.368310680000003</c:v>
                </c:pt>
                <c:pt idx="404">
                  <c:v>0.36834820000000301</c:v>
                </c:pt>
                <c:pt idx="405">
                  <c:v>0.36838572000000303</c:v>
                </c:pt>
                <c:pt idx="406">
                  <c:v>0.36842324000000298</c:v>
                </c:pt>
                <c:pt idx="407">
                  <c:v>0.368460760000003</c:v>
                </c:pt>
                <c:pt idx="408">
                  <c:v>0.36849828000000301</c:v>
                </c:pt>
                <c:pt idx="409">
                  <c:v>0.36853580000000302</c:v>
                </c:pt>
                <c:pt idx="410">
                  <c:v>0.36857332000000298</c:v>
                </c:pt>
                <c:pt idx="411">
                  <c:v>0.36861084000000299</c:v>
                </c:pt>
                <c:pt idx="412">
                  <c:v>0.36864836000000301</c:v>
                </c:pt>
                <c:pt idx="413">
                  <c:v>0.36868588000000302</c:v>
                </c:pt>
                <c:pt idx="414">
                  <c:v>0.36872340000000298</c:v>
                </c:pt>
                <c:pt idx="415">
                  <c:v>0.36876092000000299</c:v>
                </c:pt>
                <c:pt idx="416">
                  <c:v>0.368798440000003</c:v>
                </c:pt>
                <c:pt idx="417">
                  <c:v>0.36883596000000302</c:v>
                </c:pt>
                <c:pt idx="418">
                  <c:v>0.36887348000000297</c:v>
                </c:pt>
                <c:pt idx="419">
                  <c:v>0.36891100000000299</c:v>
                </c:pt>
                <c:pt idx="420">
                  <c:v>0.368948520000003</c:v>
                </c:pt>
                <c:pt idx="421">
                  <c:v>0.36898604000000301</c:v>
                </c:pt>
                <c:pt idx="422">
                  <c:v>0.36902356000000303</c:v>
                </c:pt>
                <c:pt idx="423">
                  <c:v>0.36906108000000298</c:v>
                </c:pt>
                <c:pt idx="424">
                  <c:v>0.369098600000003</c:v>
                </c:pt>
                <c:pt idx="425">
                  <c:v>0.36913612000000301</c:v>
                </c:pt>
                <c:pt idx="426">
                  <c:v>0.36917364000000302</c:v>
                </c:pt>
                <c:pt idx="427">
                  <c:v>0.36921116000000298</c:v>
                </c:pt>
                <c:pt idx="428">
                  <c:v>0.36924868000000299</c:v>
                </c:pt>
                <c:pt idx="429">
                  <c:v>0.36928620000000401</c:v>
                </c:pt>
                <c:pt idx="430">
                  <c:v>0.36932372000000402</c:v>
                </c:pt>
                <c:pt idx="431">
                  <c:v>0.36936124000000398</c:v>
                </c:pt>
                <c:pt idx="432">
                  <c:v>0.36939876000000399</c:v>
                </c:pt>
                <c:pt idx="433">
                  <c:v>0.369436280000004</c:v>
                </c:pt>
                <c:pt idx="434">
                  <c:v>0.36947380000000402</c:v>
                </c:pt>
                <c:pt idx="435">
                  <c:v>0.36951132000000397</c:v>
                </c:pt>
                <c:pt idx="436">
                  <c:v>0.36954884000000399</c:v>
                </c:pt>
                <c:pt idx="437">
                  <c:v>0.369586360000004</c:v>
                </c:pt>
                <c:pt idx="438">
                  <c:v>0.36962388000000401</c:v>
                </c:pt>
                <c:pt idx="439">
                  <c:v>0.36966140000000403</c:v>
                </c:pt>
                <c:pt idx="440">
                  <c:v>0.36969892000000398</c:v>
                </c:pt>
                <c:pt idx="441">
                  <c:v>0.369736440000004</c:v>
                </c:pt>
                <c:pt idx="442">
                  <c:v>0.36977396000000401</c:v>
                </c:pt>
                <c:pt idx="443">
                  <c:v>0.36981148000000402</c:v>
                </c:pt>
                <c:pt idx="444">
                  <c:v>0.36984900000000398</c:v>
                </c:pt>
                <c:pt idx="445">
                  <c:v>0.36988652000000399</c:v>
                </c:pt>
                <c:pt idx="446">
                  <c:v>0.36992404000000401</c:v>
                </c:pt>
                <c:pt idx="447">
                  <c:v>0.36996156000000402</c:v>
                </c:pt>
                <c:pt idx="448">
                  <c:v>0.36999908000000398</c:v>
                </c:pt>
                <c:pt idx="449">
                  <c:v>0.37003660000000399</c:v>
                </c:pt>
                <c:pt idx="450">
                  <c:v>0.370074120000004</c:v>
                </c:pt>
                <c:pt idx="451">
                  <c:v>0.37011164000000402</c:v>
                </c:pt>
                <c:pt idx="452">
                  <c:v>0.37014916000000397</c:v>
                </c:pt>
                <c:pt idx="453">
                  <c:v>0.37018668000000399</c:v>
                </c:pt>
                <c:pt idx="454">
                  <c:v>0.370224200000004</c:v>
                </c:pt>
                <c:pt idx="455">
                  <c:v>0.37026172000000401</c:v>
                </c:pt>
                <c:pt idx="456">
                  <c:v>0.37029924000000403</c:v>
                </c:pt>
                <c:pt idx="457">
                  <c:v>0.37033676000000398</c:v>
                </c:pt>
                <c:pt idx="458">
                  <c:v>0.370374280000004</c:v>
                </c:pt>
                <c:pt idx="459">
                  <c:v>0.37041180000000401</c:v>
                </c:pt>
                <c:pt idx="460">
                  <c:v>0.37044932000000402</c:v>
                </c:pt>
                <c:pt idx="461">
                  <c:v>0.37048684000000398</c:v>
                </c:pt>
                <c:pt idx="462">
                  <c:v>0.37052436000000399</c:v>
                </c:pt>
                <c:pt idx="463">
                  <c:v>0.37056188000000401</c:v>
                </c:pt>
                <c:pt idx="464">
                  <c:v>0.37059940000000402</c:v>
                </c:pt>
                <c:pt idx="465">
                  <c:v>0.37063692000000398</c:v>
                </c:pt>
                <c:pt idx="466">
                  <c:v>0.37067444000000399</c:v>
                </c:pt>
                <c:pt idx="467">
                  <c:v>0.370711960000004</c:v>
                </c:pt>
                <c:pt idx="468">
                  <c:v>0.37074948000000402</c:v>
                </c:pt>
                <c:pt idx="469">
                  <c:v>0.37078700000000397</c:v>
                </c:pt>
                <c:pt idx="470">
                  <c:v>0.37082452000000399</c:v>
                </c:pt>
                <c:pt idx="471">
                  <c:v>0.370862040000004</c:v>
                </c:pt>
                <c:pt idx="472">
                  <c:v>0.37089956000000401</c:v>
                </c:pt>
                <c:pt idx="473">
                  <c:v>0.37093708000000403</c:v>
                </c:pt>
                <c:pt idx="474">
                  <c:v>0.37097460000000398</c:v>
                </c:pt>
                <c:pt idx="475">
                  <c:v>0.371012120000004</c:v>
                </c:pt>
                <c:pt idx="476">
                  <c:v>0.37104964000000401</c:v>
                </c:pt>
                <c:pt idx="477">
                  <c:v>0.37108716000000402</c:v>
                </c:pt>
                <c:pt idx="478">
                  <c:v>0.37112468000000398</c:v>
                </c:pt>
                <c:pt idx="479">
                  <c:v>0.37116220000000399</c:v>
                </c:pt>
                <c:pt idx="480">
                  <c:v>0.37119972000000401</c:v>
                </c:pt>
                <c:pt idx="481">
                  <c:v>0.37123724000000402</c:v>
                </c:pt>
                <c:pt idx="482">
                  <c:v>0.37127476000000398</c:v>
                </c:pt>
                <c:pt idx="483">
                  <c:v>0.37131228000000399</c:v>
                </c:pt>
                <c:pt idx="484">
                  <c:v>0.371349800000004</c:v>
                </c:pt>
                <c:pt idx="485">
                  <c:v>0.37138732000000402</c:v>
                </c:pt>
                <c:pt idx="486">
                  <c:v>0.37142484000000398</c:v>
                </c:pt>
                <c:pt idx="487">
                  <c:v>0.37146236000000399</c:v>
                </c:pt>
                <c:pt idx="488">
                  <c:v>0.371499880000004</c:v>
                </c:pt>
                <c:pt idx="489">
                  <c:v>0.37153740000000401</c:v>
                </c:pt>
                <c:pt idx="490">
                  <c:v>0.37157492000000403</c:v>
                </c:pt>
                <c:pt idx="491">
                  <c:v>0.37161244000000399</c:v>
                </c:pt>
                <c:pt idx="492">
                  <c:v>0.371649960000004</c:v>
                </c:pt>
                <c:pt idx="493">
                  <c:v>0.37168748000000401</c:v>
                </c:pt>
                <c:pt idx="494">
                  <c:v>0.37172500000000402</c:v>
                </c:pt>
                <c:pt idx="495">
                  <c:v>0.37176252000000398</c:v>
                </c:pt>
                <c:pt idx="496">
                  <c:v>0.371800040000004</c:v>
                </c:pt>
                <c:pt idx="497">
                  <c:v>0.37183756000000401</c:v>
                </c:pt>
                <c:pt idx="498">
                  <c:v>0.37187508000000402</c:v>
                </c:pt>
                <c:pt idx="499">
                  <c:v>0.37191260000000398</c:v>
                </c:pt>
                <c:pt idx="500">
                  <c:v>0.37195012000000399</c:v>
                </c:pt>
                <c:pt idx="501">
                  <c:v>0.37198764000000401</c:v>
                </c:pt>
                <c:pt idx="502">
                  <c:v>0.37202516000000402</c:v>
                </c:pt>
                <c:pt idx="503">
                  <c:v>0.37206268000000398</c:v>
                </c:pt>
                <c:pt idx="504">
                  <c:v>0.37210020000000399</c:v>
                </c:pt>
                <c:pt idx="505">
                  <c:v>0.372137720000005</c:v>
                </c:pt>
                <c:pt idx="506">
                  <c:v>0.37217524000000501</c:v>
                </c:pt>
                <c:pt idx="507">
                  <c:v>0.37221276000000503</c:v>
                </c:pt>
                <c:pt idx="508">
                  <c:v>0.37225028000000498</c:v>
                </c:pt>
                <c:pt idx="509">
                  <c:v>0.372287800000005</c:v>
                </c:pt>
                <c:pt idx="510">
                  <c:v>0.37232532000000501</c:v>
                </c:pt>
                <c:pt idx="511">
                  <c:v>0.37236284000000502</c:v>
                </c:pt>
                <c:pt idx="512">
                  <c:v>0.37240036000000498</c:v>
                </c:pt>
                <c:pt idx="513">
                  <c:v>0.37243788000000499</c:v>
                </c:pt>
                <c:pt idx="514">
                  <c:v>0.37247540000000501</c:v>
                </c:pt>
                <c:pt idx="515">
                  <c:v>0.37251292000000502</c:v>
                </c:pt>
                <c:pt idx="516">
                  <c:v>0.37255044000000498</c:v>
                </c:pt>
                <c:pt idx="517">
                  <c:v>0.37258796000000499</c:v>
                </c:pt>
                <c:pt idx="518">
                  <c:v>0.372625480000005</c:v>
                </c:pt>
                <c:pt idx="519">
                  <c:v>0.37266300000000502</c:v>
                </c:pt>
                <c:pt idx="520">
                  <c:v>0.37270052000000498</c:v>
                </c:pt>
                <c:pt idx="521">
                  <c:v>0.37273804000000499</c:v>
                </c:pt>
                <c:pt idx="522">
                  <c:v>0.372775560000005</c:v>
                </c:pt>
                <c:pt idx="523">
                  <c:v>0.37281308000000501</c:v>
                </c:pt>
                <c:pt idx="524">
                  <c:v>0.37285060000000497</c:v>
                </c:pt>
                <c:pt idx="525">
                  <c:v>0.37288812000000499</c:v>
                </c:pt>
                <c:pt idx="526">
                  <c:v>0.372925640000005</c:v>
                </c:pt>
                <c:pt idx="527">
                  <c:v>0.37296316000000501</c:v>
                </c:pt>
                <c:pt idx="528">
                  <c:v>0.37300068000000502</c:v>
                </c:pt>
                <c:pt idx="529">
                  <c:v>0.37303820000000498</c:v>
                </c:pt>
                <c:pt idx="530">
                  <c:v>0.373075720000005</c:v>
                </c:pt>
                <c:pt idx="531">
                  <c:v>0.37311324000000501</c:v>
                </c:pt>
                <c:pt idx="532">
                  <c:v>0.37315076000000502</c:v>
                </c:pt>
                <c:pt idx="533">
                  <c:v>0.37318828000000498</c:v>
                </c:pt>
                <c:pt idx="534">
                  <c:v>0.37322580000000499</c:v>
                </c:pt>
                <c:pt idx="535">
                  <c:v>0.37326332000000501</c:v>
                </c:pt>
                <c:pt idx="536">
                  <c:v>0.37330084000000502</c:v>
                </c:pt>
                <c:pt idx="537">
                  <c:v>0.37333836000000498</c:v>
                </c:pt>
                <c:pt idx="538">
                  <c:v>0.37337588000000499</c:v>
                </c:pt>
                <c:pt idx="539">
                  <c:v>0.373413400000005</c:v>
                </c:pt>
                <c:pt idx="540">
                  <c:v>0.37345092000000502</c:v>
                </c:pt>
                <c:pt idx="541">
                  <c:v>0.37348844000000497</c:v>
                </c:pt>
                <c:pt idx="542">
                  <c:v>0.37352596000000499</c:v>
                </c:pt>
                <c:pt idx="543">
                  <c:v>0.373563480000005</c:v>
                </c:pt>
                <c:pt idx="544">
                  <c:v>0.37360100000000501</c:v>
                </c:pt>
                <c:pt idx="545">
                  <c:v>0.37363852000000503</c:v>
                </c:pt>
                <c:pt idx="546">
                  <c:v>0.37367604000000498</c:v>
                </c:pt>
                <c:pt idx="547">
                  <c:v>0.373713560000005</c:v>
                </c:pt>
                <c:pt idx="548">
                  <c:v>0.37375108000000501</c:v>
                </c:pt>
                <c:pt idx="549">
                  <c:v>0.37378860000000502</c:v>
                </c:pt>
                <c:pt idx="550">
                  <c:v>0.37382612000000498</c:v>
                </c:pt>
                <c:pt idx="551">
                  <c:v>0.37386364000000499</c:v>
                </c:pt>
                <c:pt idx="552">
                  <c:v>0.37390116000000501</c:v>
                </c:pt>
                <c:pt idx="553">
                  <c:v>0.37393868000000502</c:v>
                </c:pt>
                <c:pt idx="554">
                  <c:v>0.37397620000000498</c:v>
                </c:pt>
                <c:pt idx="555">
                  <c:v>0.37401372000000499</c:v>
                </c:pt>
                <c:pt idx="556">
                  <c:v>0.374051240000005</c:v>
                </c:pt>
                <c:pt idx="557">
                  <c:v>0.37408876000000502</c:v>
                </c:pt>
                <c:pt idx="558">
                  <c:v>0.37412628000000497</c:v>
                </c:pt>
                <c:pt idx="559">
                  <c:v>0.37416380000000499</c:v>
                </c:pt>
                <c:pt idx="560">
                  <c:v>0.374201320000005</c:v>
                </c:pt>
                <c:pt idx="561">
                  <c:v>0.37423884000000501</c:v>
                </c:pt>
                <c:pt idx="562">
                  <c:v>0.37427636000000503</c:v>
                </c:pt>
                <c:pt idx="563">
                  <c:v>0.37431388000000498</c:v>
                </c:pt>
                <c:pt idx="564">
                  <c:v>0.374351400000005</c:v>
                </c:pt>
                <c:pt idx="565">
                  <c:v>0.37438892000000501</c:v>
                </c:pt>
                <c:pt idx="566">
                  <c:v>0.37442644000000502</c:v>
                </c:pt>
                <c:pt idx="567">
                  <c:v>0.37446396000000498</c:v>
                </c:pt>
                <c:pt idx="568">
                  <c:v>0.37450148000000499</c:v>
                </c:pt>
                <c:pt idx="569">
                  <c:v>0.37453900000000501</c:v>
                </c:pt>
                <c:pt idx="570">
                  <c:v>0.37457652000000502</c:v>
                </c:pt>
                <c:pt idx="571">
                  <c:v>0.37461404000000498</c:v>
                </c:pt>
                <c:pt idx="572">
                  <c:v>0.37465156000000499</c:v>
                </c:pt>
                <c:pt idx="573">
                  <c:v>0.374689080000005</c:v>
                </c:pt>
                <c:pt idx="574">
                  <c:v>0.37472660000000502</c:v>
                </c:pt>
                <c:pt idx="575">
                  <c:v>0.37476412000000497</c:v>
                </c:pt>
                <c:pt idx="576">
                  <c:v>0.37480164000000499</c:v>
                </c:pt>
                <c:pt idx="577">
                  <c:v>0.374839160000005</c:v>
                </c:pt>
                <c:pt idx="578">
                  <c:v>0.37487668000000501</c:v>
                </c:pt>
                <c:pt idx="579">
                  <c:v>0.37491420000000503</c:v>
                </c:pt>
                <c:pt idx="580">
                  <c:v>0.37495172000000498</c:v>
                </c:pt>
                <c:pt idx="581">
                  <c:v>0.374989240000005</c:v>
                </c:pt>
                <c:pt idx="582">
                  <c:v>0.37502676000000601</c:v>
                </c:pt>
                <c:pt idx="583">
                  <c:v>0.37506428000000602</c:v>
                </c:pt>
                <c:pt idx="584">
                  <c:v>0.37510180000000598</c:v>
                </c:pt>
                <c:pt idx="585">
                  <c:v>0.37513932000000599</c:v>
                </c:pt>
                <c:pt idx="586">
                  <c:v>0.37517684000000601</c:v>
                </c:pt>
                <c:pt idx="587">
                  <c:v>0.37521436000000602</c:v>
                </c:pt>
                <c:pt idx="588">
                  <c:v>0.37525188000000598</c:v>
                </c:pt>
                <c:pt idx="589">
                  <c:v>0.37528940000000599</c:v>
                </c:pt>
                <c:pt idx="590">
                  <c:v>0.375326920000006</c:v>
                </c:pt>
                <c:pt idx="591">
                  <c:v>0.37536444000000602</c:v>
                </c:pt>
                <c:pt idx="592">
                  <c:v>0.37540196000000597</c:v>
                </c:pt>
                <c:pt idx="593">
                  <c:v>0.37543948000000599</c:v>
                </c:pt>
                <c:pt idx="594">
                  <c:v>0.375477000000006</c:v>
                </c:pt>
                <c:pt idx="595">
                  <c:v>0.37551452000000601</c:v>
                </c:pt>
                <c:pt idx="596">
                  <c:v>0.37555204000000603</c:v>
                </c:pt>
                <c:pt idx="597">
                  <c:v>0.37558956000000598</c:v>
                </c:pt>
                <c:pt idx="598">
                  <c:v>0.375627080000006</c:v>
                </c:pt>
                <c:pt idx="599">
                  <c:v>0.37566460000000601</c:v>
                </c:pt>
                <c:pt idx="600">
                  <c:v>0.37570212000000602</c:v>
                </c:pt>
                <c:pt idx="601">
                  <c:v>0.37573964000000598</c:v>
                </c:pt>
                <c:pt idx="602">
                  <c:v>0.37577716000000599</c:v>
                </c:pt>
                <c:pt idx="603">
                  <c:v>0.37581468000000601</c:v>
                </c:pt>
                <c:pt idx="604">
                  <c:v>0.37585220000000602</c:v>
                </c:pt>
                <c:pt idx="605">
                  <c:v>0.37588972000000598</c:v>
                </c:pt>
                <c:pt idx="606">
                  <c:v>0.37592724000000599</c:v>
                </c:pt>
                <c:pt idx="607">
                  <c:v>0.375964760000006</c:v>
                </c:pt>
                <c:pt idx="608">
                  <c:v>0.37600228000000602</c:v>
                </c:pt>
                <c:pt idx="609">
                  <c:v>0.37603980000000597</c:v>
                </c:pt>
                <c:pt idx="610">
                  <c:v>0.37607732000000599</c:v>
                </c:pt>
                <c:pt idx="611">
                  <c:v>0.376114840000006</c:v>
                </c:pt>
                <c:pt idx="612">
                  <c:v>0.37615236000000601</c:v>
                </c:pt>
                <c:pt idx="613">
                  <c:v>0.37618988000000603</c:v>
                </c:pt>
                <c:pt idx="614">
                  <c:v>0.37622740000000598</c:v>
                </c:pt>
                <c:pt idx="615">
                  <c:v>0.376264920000006</c:v>
                </c:pt>
                <c:pt idx="616">
                  <c:v>0.37630244000000601</c:v>
                </c:pt>
                <c:pt idx="617">
                  <c:v>0.37633996000000602</c:v>
                </c:pt>
                <c:pt idx="618">
                  <c:v>0.37637748000000598</c:v>
                </c:pt>
                <c:pt idx="619">
                  <c:v>0.37641500000000599</c:v>
                </c:pt>
                <c:pt idx="620">
                  <c:v>0.37645252000000601</c:v>
                </c:pt>
                <c:pt idx="621">
                  <c:v>0.37649004000000602</c:v>
                </c:pt>
                <c:pt idx="622">
                  <c:v>0.37652756000000598</c:v>
                </c:pt>
                <c:pt idx="623">
                  <c:v>0.37656508000000599</c:v>
                </c:pt>
                <c:pt idx="624">
                  <c:v>0.376602600000006</c:v>
                </c:pt>
                <c:pt idx="625">
                  <c:v>0.37664012000000602</c:v>
                </c:pt>
                <c:pt idx="626">
                  <c:v>0.37667764000000598</c:v>
                </c:pt>
                <c:pt idx="627">
                  <c:v>0.37671516000000599</c:v>
                </c:pt>
                <c:pt idx="628">
                  <c:v>0.376752680000006</c:v>
                </c:pt>
                <c:pt idx="629">
                  <c:v>0.37679020000000601</c:v>
                </c:pt>
                <c:pt idx="630">
                  <c:v>0.37682772000000597</c:v>
                </c:pt>
                <c:pt idx="631">
                  <c:v>0.37686524000000599</c:v>
                </c:pt>
                <c:pt idx="632">
                  <c:v>0.376902760000006</c:v>
                </c:pt>
                <c:pt idx="633">
                  <c:v>0.37694028000000601</c:v>
                </c:pt>
                <c:pt idx="634">
                  <c:v>0.37697780000000602</c:v>
                </c:pt>
                <c:pt idx="635">
                  <c:v>0.37701532000000598</c:v>
                </c:pt>
                <c:pt idx="636">
                  <c:v>0.377052840000006</c:v>
                </c:pt>
                <c:pt idx="637">
                  <c:v>0.37709036000000601</c:v>
                </c:pt>
                <c:pt idx="638">
                  <c:v>0.37712788000000602</c:v>
                </c:pt>
                <c:pt idx="639">
                  <c:v>0.37716540000000598</c:v>
                </c:pt>
                <c:pt idx="640">
                  <c:v>0.37720292000000599</c:v>
                </c:pt>
                <c:pt idx="641">
                  <c:v>0.37724044000000601</c:v>
                </c:pt>
                <c:pt idx="642">
                  <c:v>0.37727796000000602</c:v>
                </c:pt>
                <c:pt idx="643">
                  <c:v>0.37731548000000598</c:v>
                </c:pt>
                <c:pt idx="644">
                  <c:v>0.37735300000000599</c:v>
                </c:pt>
                <c:pt idx="645">
                  <c:v>0.377390520000006</c:v>
                </c:pt>
                <c:pt idx="646">
                  <c:v>0.37742804000000602</c:v>
                </c:pt>
                <c:pt idx="647">
                  <c:v>0.37746556000000597</c:v>
                </c:pt>
                <c:pt idx="648">
                  <c:v>0.37750308000000599</c:v>
                </c:pt>
                <c:pt idx="649">
                  <c:v>0.377540600000006</c:v>
                </c:pt>
                <c:pt idx="650">
                  <c:v>0.37757812000000601</c:v>
                </c:pt>
                <c:pt idx="651">
                  <c:v>0.37761564000000603</c:v>
                </c:pt>
                <c:pt idx="652">
                  <c:v>0.37765316000000598</c:v>
                </c:pt>
                <c:pt idx="653">
                  <c:v>0.377690680000006</c:v>
                </c:pt>
                <c:pt idx="654">
                  <c:v>0.37772820000000601</c:v>
                </c:pt>
                <c:pt idx="655">
                  <c:v>0.37776572000000602</c:v>
                </c:pt>
                <c:pt idx="656">
                  <c:v>0.37780324000000598</c:v>
                </c:pt>
                <c:pt idx="657">
                  <c:v>0.37784076000000599</c:v>
                </c:pt>
                <c:pt idx="658">
                  <c:v>0.37787828000000701</c:v>
                </c:pt>
                <c:pt idx="659">
                  <c:v>0.37791580000000702</c:v>
                </c:pt>
                <c:pt idx="660">
                  <c:v>0.37795332000000698</c:v>
                </c:pt>
                <c:pt idx="661">
                  <c:v>0.37799084000000699</c:v>
                </c:pt>
                <c:pt idx="662">
                  <c:v>0.378028360000007</c:v>
                </c:pt>
                <c:pt idx="663">
                  <c:v>0.37806588000000702</c:v>
                </c:pt>
                <c:pt idx="664">
                  <c:v>0.37810340000000697</c:v>
                </c:pt>
                <c:pt idx="665">
                  <c:v>0.37814092000000699</c:v>
                </c:pt>
                <c:pt idx="666">
                  <c:v>0.378178440000007</c:v>
                </c:pt>
                <c:pt idx="667">
                  <c:v>0.37821596000000701</c:v>
                </c:pt>
                <c:pt idx="668">
                  <c:v>0.37825348000000703</c:v>
                </c:pt>
                <c:pt idx="669">
                  <c:v>0.37829100000000698</c:v>
                </c:pt>
                <c:pt idx="670">
                  <c:v>0.378328520000007</c:v>
                </c:pt>
                <c:pt idx="671">
                  <c:v>0.37836604000000701</c:v>
                </c:pt>
                <c:pt idx="672">
                  <c:v>0.37840356000000702</c:v>
                </c:pt>
                <c:pt idx="673">
                  <c:v>0.37844108000000698</c:v>
                </c:pt>
                <c:pt idx="674">
                  <c:v>0.37847860000000699</c:v>
                </c:pt>
                <c:pt idx="675">
                  <c:v>0.37851612000000701</c:v>
                </c:pt>
                <c:pt idx="676">
                  <c:v>0.37855364000000702</c:v>
                </c:pt>
                <c:pt idx="677">
                  <c:v>0.37859116000000698</c:v>
                </c:pt>
                <c:pt idx="678">
                  <c:v>0.37862868000000699</c:v>
                </c:pt>
                <c:pt idx="679">
                  <c:v>0.378666200000007</c:v>
                </c:pt>
                <c:pt idx="680">
                  <c:v>0.37870372000000702</c:v>
                </c:pt>
                <c:pt idx="681">
                  <c:v>0.37874124000000697</c:v>
                </c:pt>
                <c:pt idx="682">
                  <c:v>0.37877876000000699</c:v>
                </c:pt>
                <c:pt idx="683">
                  <c:v>0.378816280000007</c:v>
                </c:pt>
                <c:pt idx="684">
                  <c:v>0.37885380000000701</c:v>
                </c:pt>
                <c:pt idx="685">
                  <c:v>0.37889132000000703</c:v>
                </c:pt>
                <c:pt idx="686">
                  <c:v>0.37892884000000698</c:v>
                </c:pt>
                <c:pt idx="687">
                  <c:v>0.378966360000007</c:v>
                </c:pt>
                <c:pt idx="688">
                  <c:v>0.37900388000000701</c:v>
                </c:pt>
                <c:pt idx="689">
                  <c:v>0.37904140000000702</c:v>
                </c:pt>
                <c:pt idx="690">
                  <c:v>0.37907892000000698</c:v>
                </c:pt>
                <c:pt idx="691">
                  <c:v>0.37911644000000699</c:v>
                </c:pt>
                <c:pt idx="692">
                  <c:v>0.37915396000000701</c:v>
                </c:pt>
                <c:pt idx="693">
                  <c:v>0.37919148000000702</c:v>
                </c:pt>
                <c:pt idx="694">
                  <c:v>0.37922900000000698</c:v>
                </c:pt>
                <c:pt idx="695">
                  <c:v>0.37926652000000699</c:v>
                </c:pt>
                <c:pt idx="696">
                  <c:v>0.379304040000007</c:v>
                </c:pt>
                <c:pt idx="697">
                  <c:v>0.37934156000000702</c:v>
                </c:pt>
                <c:pt idx="698">
                  <c:v>0.37937908000000697</c:v>
                </c:pt>
                <c:pt idx="699">
                  <c:v>0.37941660000000699</c:v>
                </c:pt>
                <c:pt idx="700">
                  <c:v>0.379454120000007</c:v>
                </c:pt>
                <c:pt idx="701">
                  <c:v>0.37949164000000701</c:v>
                </c:pt>
                <c:pt idx="702">
                  <c:v>0.37952916000000703</c:v>
                </c:pt>
                <c:pt idx="703">
                  <c:v>0.37956668000000698</c:v>
                </c:pt>
                <c:pt idx="704">
                  <c:v>0.379604200000007</c:v>
                </c:pt>
                <c:pt idx="705">
                  <c:v>0.37964172000000701</c:v>
                </c:pt>
                <c:pt idx="706">
                  <c:v>0.37967924000000702</c:v>
                </c:pt>
                <c:pt idx="707">
                  <c:v>0.37971676000000698</c:v>
                </c:pt>
                <c:pt idx="708">
                  <c:v>0.37975428000000699</c:v>
                </c:pt>
                <c:pt idx="709">
                  <c:v>0.37979180000000701</c:v>
                </c:pt>
                <c:pt idx="710">
                  <c:v>0.37982932000000702</c:v>
                </c:pt>
                <c:pt idx="711">
                  <c:v>0.37986684000000698</c:v>
                </c:pt>
                <c:pt idx="712">
                  <c:v>0.37990436000000699</c:v>
                </c:pt>
                <c:pt idx="713">
                  <c:v>0.379941880000007</c:v>
                </c:pt>
                <c:pt idx="714">
                  <c:v>0.37997940000000702</c:v>
                </c:pt>
                <c:pt idx="715">
                  <c:v>0.38001692000000697</c:v>
                </c:pt>
                <c:pt idx="716">
                  <c:v>0.38005444000000699</c:v>
                </c:pt>
                <c:pt idx="717">
                  <c:v>0.380091960000007</c:v>
                </c:pt>
                <c:pt idx="718">
                  <c:v>0.38012948000000701</c:v>
                </c:pt>
                <c:pt idx="719">
                  <c:v>0.38016700000000703</c:v>
                </c:pt>
                <c:pt idx="720">
                  <c:v>0.38020452000000698</c:v>
                </c:pt>
                <c:pt idx="721">
                  <c:v>0.380242040000007</c:v>
                </c:pt>
                <c:pt idx="722">
                  <c:v>0.38027956000000701</c:v>
                </c:pt>
                <c:pt idx="723">
                  <c:v>0.38031708000000702</c:v>
                </c:pt>
                <c:pt idx="724">
                  <c:v>0.38035460000000698</c:v>
                </c:pt>
                <c:pt idx="725">
                  <c:v>0.38039212000000699</c:v>
                </c:pt>
                <c:pt idx="726">
                  <c:v>0.38042964000000701</c:v>
                </c:pt>
                <c:pt idx="727">
                  <c:v>0.38046716000000702</c:v>
                </c:pt>
                <c:pt idx="728">
                  <c:v>0.38050468000000698</c:v>
                </c:pt>
                <c:pt idx="729">
                  <c:v>0.38054220000000699</c:v>
                </c:pt>
                <c:pt idx="730">
                  <c:v>0.380579720000007</c:v>
                </c:pt>
                <c:pt idx="731">
                  <c:v>0.38061724000000702</c:v>
                </c:pt>
                <c:pt idx="732">
                  <c:v>0.38065476000000698</c:v>
                </c:pt>
                <c:pt idx="733">
                  <c:v>0.38069228000000699</c:v>
                </c:pt>
                <c:pt idx="734">
                  <c:v>0.380729800000008</c:v>
                </c:pt>
                <c:pt idx="735">
                  <c:v>0.38076732000000801</c:v>
                </c:pt>
                <c:pt idx="736">
                  <c:v>0.38080484000000803</c:v>
                </c:pt>
                <c:pt idx="737">
                  <c:v>0.38084236000000798</c:v>
                </c:pt>
                <c:pt idx="738">
                  <c:v>0.380879880000008</c:v>
                </c:pt>
                <c:pt idx="739">
                  <c:v>0.38091740000000801</c:v>
                </c:pt>
                <c:pt idx="740">
                  <c:v>0.38095492000000802</c:v>
                </c:pt>
                <c:pt idx="741">
                  <c:v>0.38099244000000798</c:v>
                </c:pt>
                <c:pt idx="742">
                  <c:v>0.38102996000000799</c:v>
                </c:pt>
                <c:pt idx="743">
                  <c:v>0.38106748000000801</c:v>
                </c:pt>
                <c:pt idx="744">
                  <c:v>0.38110500000000802</c:v>
                </c:pt>
                <c:pt idx="745">
                  <c:v>0.38114252000000798</c:v>
                </c:pt>
                <c:pt idx="746">
                  <c:v>0.38118004000000799</c:v>
                </c:pt>
                <c:pt idx="747">
                  <c:v>0.381217560000008</c:v>
                </c:pt>
                <c:pt idx="748">
                  <c:v>0.38125508000000802</c:v>
                </c:pt>
                <c:pt idx="749">
                  <c:v>0.38129260000000798</c:v>
                </c:pt>
                <c:pt idx="750">
                  <c:v>0.38133012000000799</c:v>
                </c:pt>
                <c:pt idx="751">
                  <c:v>0.381367640000008</c:v>
                </c:pt>
                <c:pt idx="752">
                  <c:v>0.38140516000000801</c:v>
                </c:pt>
                <c:pt idx="753">
                  <c:v>0.38144268000000803</c:v>
                </c:pt>
                <c:pt idx="754">
                  <c:v>0.38148020000000799</c:v>
                </c:pt>
                <c:pt idx="755">
                  <c:v>0.381517720000008</c:v>
                </c:pt>
                <c:pt idx="756">
                  <c:v>0.38155524000000801</c:v>
                </c:pt>
                <c:pt idx="757">
                  <c:v>0.38159276000000802</c:v>
                </c:pt>
                <c:pt idx="758">
                  <c:v>0.38163028000000798</c:v>
                </c:pt>
                <c:pt idx="759">
                  <c:v>0.381667800000008</c:v>
                </c:pt>
                <c:pt idx="760">
                  <c:v>0.38170532000000801</c:v>
                </c:pt>
                <c:pt idx="761">
                  <c:v>0.38174284000000802</c:v>
                </c:pt>
                <c:pt idx="762">
                  <c:v>0.38178036000000798</c:v>
                </c:pt>
                <c:pt idx="763">
                  <c:v>0.38181788000000799</c:v>
                </c:pt>
                <c:pt idx="764">
                  <c:v>0.38185540000000801</c:v>
                </c:pt>
                <c:pt idx="765">
                  <c:v>0.38189292000000802</c:v>
                </c:pt>
                <c:pt idx="766">
                  <c:v>0.38193044000000798</c:v>
                </c:pt>
                <c:pt idx="767">
                  <c:v>0.38196796000000799</c:v>
                </c:pt>
                <c:pt idx="768">
                  <c:v>0.382005480000008</c:v>
                </c:pt>
                <c:pt idx="769">
                  <c:v>0.38204300000000802</c:v>
                </c:pt>
                <c:pt idx="770">
                  <c:v>0.38208052000000797</c:v>
                </c:pt>
                <c:pt idx="771">
                  <c:v>0.38211804000000799</c:v>
                </c:pt>
                <c:pt idx="772">
                  <c:v>0.382155560000008</c:v>
                </c:pt>
                <c:pt idx="773">
                  <c:v>0.38219308000000801</c:v>
                </c:pt>
                <c:pt idx="774">
                  <c:v>0.38223060000000803</c:v>
                </c:pt>
                <c:pt idx="775">
                  <c:v>0.38226812000000798</c:v>
                </c:pt>
                <c:pt idx="776">
                  <c:v>0.382305640000008</c:v>
                </c:pt>
                <c:pt idx="777">
                  <c:v>0.38234316000000801</c:v>
                </c:pt>
                <c:pt idx="778">
                  <c:v>0.38238068000000802</c:v>
                </c:pt>
                <c:pt idx="779">
                  <c:v>0.38241820000000798</c:v>
                </c:pt>
                <c:pt idx="780">
                  <c:v>0.38245572000000799</c:v>
                </c:pt>
                <c:pt idx="781">
                  <c:v>0.38249324000000801</c:v>
                </c:pt>
                <c:pt idx="782">
                  <c:v>0.38253076000000802</c:v>
                </c:pt>
                <c:pt idx="783">
                  <c:v>0.38256828000000798</c:v>
                </c:pt>
                <c:pt idx="784">
                  <c:v>0.38260580000000799</c:v>
                </c:pt>
                <c:pt idx="785">
                  <c:v>0.382643320000008</c:v>
                </c:pt>
                <c:pt idx="786">
                  <c:v>0.38268084000000802</c:v>
                </c:pt>
                <c:pt idx="787">
                  <c:v>0.38271836000000797</c:v>
                </c:pt>
                <c:pt idx="788">
                  <c:v>0.38275588000000799</c:v>
                </c:pt>
                <c:pt idx="789">
                  <c:v>0.382793400000008</c:v>
                </c:pt>
                <c:pt idx="790">
                  <c:v>0.38283092000000801</c:v>
                </c:pt>
                <c:pt idx="791">
                  <c:v>0.38286844000000803</c:v>
                </c:pt>
                <c:pt idx="792">
                  <c:v>0.38290596000000798</c:v>
                </c:pt>
                <c:pt idx="793">
                  <c:v>0.382943480000008</c:v>
                </c:pt>
                <c:pt idx="794">
                  <c:v>0.38298100000000801</c:v>
                </c:pt>
                <c:pt idx="795">
                  <c:v>0.38301852000000802</c:v>
                </c:pt>
                <c:pt idx="796">
                  <c:v>0.38305604000000798</c:v>
                </c:pt>
                <c:pt idx="797">
                  <c:v>0.38309356000000799</c:v>
                </c:pt>
                <c:pt idx="798">
                  <c:v>0.38313108000000801</c:v>
                </c:pt>
                <c:pt idx="799">
                  <c:v>0.38316860000000802</c:v>
                </c:pt>
                <c:pt idx="800">
                  <c:v>0.38320612000000798</c:v>
                </c:pt>
                <c:pt idx="801">
                  <c:v>0.38324364000000799</c:v>
                </c:pt>
                <c:pt idx="802">
                  <c:v>0.383281160000008</c:v>
                </c:pt>
                <c:pt idx="803">
                  <c:v>0.38331868000000802</c:v>
                </c:pt>
                <c:pt idx="804">
                  <c:v>0.38335620000000797</c:v>
                </c:pt>
                <c:pt idx="805">
                  <c:v>0.38339372000000799</c:v>
                </c:pt>
                <c:pt idx="806">
                  <c:v>0.383431240000008</c:v>
                </c:pt>
                <c:pt idx="807">
                  <c:v>0.38346876000000801</c:v>
                </c:pt>
                <c:pt idx="808">
                  <c:v>0.38350628000000803</c:v>
                </c:pt>
                <c:pt idx="809">
                  <c:v>0.38354380000000798</c:v>
                </c:pt>
                <c:pt idx="810">
                  <c:v>0.383581320000008</c:v>
                </c:pt>
                <c:pt idx="811">
                  <c:v>0.38361884000000901</c:v>
                </c:pt>
                <c:pt idx="812">
                  <c:v>0.38365636000000902</c:v>
                </c:pt>
                <c:pt idx="813">
                  <c:v>0.38369388000000898</c:v>
                </c:pt>
                <c:pt idx="814">
                  <c:v>0.38373140000000899</c:v>
                </c:pt>
                <c:pt idx="815">
                  <c:v>0.38376892000000901</c:v>
                </c:pt>
                <c:pt idx="816">
                  <c:v>0.38380644000000902</c:v>
                </c:pt>
                <c:pt idx="817">
                  <c:v>0.38384396000000898</c:v>
                </c:pt>
                <c:pt idx="818">
                  <c:v>0.38388148000000899</c:v>
                </c:pt>
                <c:pt idx="819">
                  <c:v>0.383919000000009</c:v>
                </c:pt>
                <c:pt idx="820">
                  <c:v>0.38395652000000902</c:v>
                </c:pt>
                <c:pt idx="821">
                  <c:v>0.38399404000000897</c:v>
                </c:pt>
                <c:pt idx="822">
                  <c:v>0.38403156000000899</c:v>
                </c:pt>
                <c:pt idx="823">
                  <c:v>0.384069080000009</c:v>
                </c:pt>
                <c:pt idx="824">
                  <c:v>0.38410660000000901</c:v>
                </c:pt>
                <c:pt idx="825">
                  <c:v>0.38414412000000903</c:v>
                </c:pt>
                <c:pt idx="826">
                  <c:v>0.38418164000000898</c:v>
                </c:pt>
                <c:pt idx="827">
                  <c:v>0.384219160000009</c:v>
                </c:pt>
                <c:pt idx="828">
                  <c:v>0.38425668000000901</c:v>
                </c:pt>
                <c:pt idx="829">
                  <c:v>0.38429420000000902</c:v>
                </c:pt>
                <c:pt idx="830">
                  <c:v>0.38433172000000898</c:v>
                </c:pt>
                <c:pt idx="831">
                  <c:v>0.38436924000000899</c:v>
                </c:pt>
                <c:pt idx="832">
                  <c:v>0.38440676000000901</c:v>
                </c:pt>
                <c:pt idx="833">
                  <c:v>0.38444428000000902</c:v>
                </c:pt>
                <c:pt idx="834">
                  <c:v>0.38448180000000898</c:v>
                </c:pt>
                <c:pt idx="835">
                  <c:v>0.38451932000000899</c:v>
                </c:pt>
                <c:pt idx="836">
                  <c:v>0.384556840000009</c:v>
                </c:pt>
                <c:pt idx="837">
                  <c:v>0.38459436000000902</c:v>
                </c:pt>
                <c:pt idx="838">
                  <c:v>0.38463188000000897</c:v>
                </c:pt>
                <c:pt idx="839">
                  <c:v>0.38466940000000899</c:v>
                </c:pt>
                <c:pt idx="840">
                  <c:v>0.384706920000009</c:v>
                </c:pt>
                <c:pt idx="841">
                  <c:v>0.38474444000000901</c:v>
                </c:pt>
                <c:pt idx="842">
                  <c:v>0.38478196000000903</c:v>
                </c:pt>
                <c:pt idx="843">
                  <c:v>0.38481948000000898</c:v>
                </c:pt>
                <c:pt idx="844">
                  <c:v>0.384857000000009</c:v>
                </c:pt>
                <c:pt idx="845">
                  <c:v>0.38489452000000901</c:v>
                </c:pt>
                <c:pt idx="846">
                  <c:v>0.38493204000000902</c:v>
                </c:pt>
                <c:pt idx="847">
                  <c:v>0.38496956000000898</c:v>
                </c:pt>
                <c:pt idx="848">
                  <c:v>0.38500708000000899</c:v>
                </c:pt>
                <c:pt idx="849">
                  <c:v>0.38504460000000901</c:v>
                </c:pt>
                <c:pt idx="850">
                  <c:v>0.38508212000000902</c:v>
                </c:pt>
                <c:pt idx="851">
                  <c:v>0.38511964000000898</c:v>
                </c:pt>
                <c:pt idx="852">
                  <c:v>0.38515716000000899</c:v>
                </c:pt>
                <c:pt idx="853">
                  <c:v>0.385194680000009</c:v>
                </c:pt>
                <c:pt idx="854">
                  <c:v>0.38523220000000902</c:v>
                </c:pt>
                <c:pt idx="855">
                  <c:v>0.38526972000000898</c:v>
                </c:pt>
                <c:pt idx="856">
                  <c:v>0.38530724000000899</c:v>
                </c:pt>
                <c:pt idx="857">
                  <c:v>0.385344760000009</c:v>
                </c:pt>
                <c:pt idx="858">
                  <c:v>0.38538228000000901</c:v>
                </c:pt>
                <c:pt idx="859">
                  <c:v>0.38541980000000903</c:v>
                </c:pt>
                <c:pt idx="860">
                  <c:v>0.38545732000000898</c:v>
                </c:pt>
                <c:pt idx="861">
                  <c:v>0.385494840000009</c:v>
                </c:pt>
                <c:pt idx="862">
                  <c:v>0.38553236000000901</c:v>
                </c:pt>
                <c:pt idx="863">
                  <c:v>0.38556988000000902</c:v>
                </c:pt>
                <c:pt idx="864">
                  <c:v>0.38560740000000898</c:v>
                </c:pt>
                <c:pt idx="865">
                  <c:v>0.38564492000000899</c:v>
                </c:pt>
                <c:pt idx="866">
                  <c:v>0.38568244000000901</c:v>
                </c:pt>
                <c:pt idx="867">
                  <c:v>0.38571996000000902</c:v>
                </c:pt>
                <c:pt idx="868">
                  <c:v>0.38575748000000898</c:v>
                </c:pt>
                <c:pt idx="869">
                  <c:v>0.38579500000000899</c:v>
                </c:pt>
                <c:pt idx="870">
                  <c:v>0.385832520000009</c:v>
                </c:pt>
                <c:pt idx="871">
                  <c:v>0.38587004000000902</c:v>
                </c:pt>
                <c:pt idx="872">
                  <c:v>0.38590756000000898</c:v>
                </c:pt>
                <c:pt idx="873">
                  <c:v>0.38594508000000899</c:v>
                </c:pt>
                <c:pt idx="874">
                  <c:v>0.385982600000009</c:v>
                </c:pt>
                <c:pt idx="875">
                  <c:v>0.38602012000000901</c:v>
                </c:pt>
                <c:pt idx="876">
                  <c:v>0.38605764000000897</c:v>
                </c:pt>
                <c:pt idx="877">
                  <c:v>0.38609516000000899</c:v>
                </c:pt>
                <c:pt idx="878">
                  <c:v>0.386132680000009</c:v>
                </c:pt>
                <c:pt idx="879">
                  <c:v>0.38617020000000901</c:v>
                </c:pt>
                <c:pt idx="880">
                  <c:v>0.38620772000000902</c:v>
                </c:pt>
                <c:pt idx="881">
                  <c:v>0.38624524000000898</c:v>
                </c:pt>
                <c:pt idx="882">
                  <c:v>0.386282760000009</c:v>
                </c:pt>
                <c:pt idx="883">
                  <c:v>0.38632028000000901</c:v>
                </c:pt>
                <c:pt idx="884">
                  <c:v>0.38635780000000902</c:v>
                </c:pt>
                <c:pt idx="885">
                  <c:v>0.38639532000000898</c:v>
                </c:pt>
                <c:pt idx="886">
                  <c:v>0.38643284000000899</c:v>
                </c:pt>
                <c:pt idx="887">
                  <c:v>0.38647036000001</c:v>
                </c:pt>
                <c:pt idx="888">
                  <c:v>0.38650788000001002</c:v>
                </c:pt>
                <c:pt idx="889">
                  <c:v>0.38654540000000998</c:v>
                </c:pt>
                <c:pt idx="890">
                  <c:v>0.38658292000000999</c:v>
                </c:pt>
                <c:pt idx="891">
                  <c:v>0.38662044000001</c:v>
                </c:pt>
                <c:pt idx="892">
                  <c:v>0.38665796000001001</c:v>
                </c:pt>
                <c:pt idx="893">
                  <c:v>0.38669548000000997</c:v>
                </c:pt>
                <c:pt idx="894">
                  <c:v>0.38673300000000999</c:v>
                </c:pt>
                <c:pt idx="895">
                  <c:v>0.38677052000001</c:v>
                </c:pt>
                <c:pt idx="896">
                  <c:v>0.38680804000001001</c:v>
                </c:pt>
                <c:pt idx="897">
                  <c:v>0.38684556000001002</c:v>
                </c:pt>
                <c:pt idx="898">
                  <c:v>0.38688308000000998</c:v>
                </c:pt>
                <c:pt idx="899">
                  <c:v>0.38692060000001</c:v>
                </c:pt>
                <c:pt idx="900">
                  <c:v>0.38695812000001001</c:v>
                </c:pt>
                <c:pt idx="901">
                  <c:v>0.38699564000001002</c:v>
                </c:pt>
                <c:pt idx="902">
                  <c:v>0.38703316000000998</c:v>
                </c:pt>
                <c:pt idx="903">
                  <c:v>0.38707068000000999</c:v>
                </c:pt>
                <c:pt idx="904">
                  <c:v>0.38710820000001001</c:v>
                </c:pt>
                <c:pt idx="905">
                  <c:v>0.38714572000001002</c:v>
                </c:pt>
                <c:pt idx="906">
                  <c:v>0.38718324000000998</c:v>
                </c:pt>
                <c:pt idx="907">
                  <c:v>0.38722076000000999</c:v>
                </c:pt>
                <c:pt idx="908">
                  <c:v>0.38725828000001</c:v>
                </c:pt>
                <c:pt idx="909">
                  <c:v>0.38729580000001002</c:v>
                </c:pt>
                <c:pt idx="910">
                  <c:v>0.38733332000000997</c:v>
                </c:pt>
                <c:pt idx="911">
                  <c:v>0.38737084000000999</c:v>
                </c:pt>
                <c:pt idx="912">
                  <c:v>0.38740836000001</c:v>
                </c:pt>
                <c:pt idx="913">
                  <c:v>0.38744588000001001</c:v>
                </c:pt>
                <c:pt idx="914">
                  <c:v>0.38748340000001003</c:v>
                </c:pt>
                <c:pt idx="915">
                  <c:v>0.38752092000000998</c:v>
                </c:pt>
                <c:pt idx="916">
                  <c:v>0.38755844000001</c:v>
                </c:pt>
                <c:pt idx="917">
                  <c:v>0.38759596000001001</c:v>
                </c:pt>
                <c:pt idx="918">
                  <c:v>0.38763348000001002</c:v>
                </c:pt>
                <c:pt idx="919">
                  <c:v>0.38767100000000998</c:v>
                </c:pt>
                <c:pt idx="920">
                  <c:v>0.38770852000000999</c:v>
                </c:pt>
                <c:pt idx="921">
                  <c:v>0.38774604000001001</c:v>
                </c:pt>
                <c:pt idx="922">
                  <c:v>0.38778356000001002</c:v>
                </c:pt>
                <c:pt idx="923">
                  <c:v>0.38782108000000998</c:v>
                </c:pt>
                <c:pt idx="924">
                  <c:v>0.38785860000000999</c:v>
                </c:pt>
                <c:pt idx="925">
                  <c:v>0.38789612000001</c:v>
                </c:pt>
                <c:pt idx="926">
                  <c:v>0.38793364000001002</c:v>
                </c:pt>
                <c:pt idx="927">
                  <c:v>0.38797116000000997</c:v>
                </c:pt>
                <c:pt idx="928">
                  <c:v>0.38800868000000999</c:v>
                </c:pt>
                <c:pt idx="929">
                  <c:v>0.38804620000001</c:v>
                </c:pt>
                <c:pt idx="930">
                  <c:v>0.38808372000001001</c:v>
                </c:pt>
                <c:pt idx="931">
                  <c:v>0.38812124000001003</c:v>
                </c:pt>
                <c:pt idx="932">
                  <c:v>0.38815876000000998</c:v>
                </c:pt>
                <c:pt idx="933">
                  <c:v>0.38819628000001</c:v>
                </c:pt>
                <c:pt idx="934">
                  <c:v>0.38823380000001001</c:v>
                </c:pt>
                <c:pt idx="935">
                  <c:v>0.38827132000001002</c:v>
                </c:pt>
                <c:pt idx="936">
                  <c:v>0.38830884000000998</c:v>
                </c:pt>
                <c:pt idx="937">
                  <c:v>0.38834636000000999</c:v>
                </c:pt>
                <c:pt idx="938">
                  <c:v>0.38838388000001001</c:v>
                </c:pt>
                <c:pt idx="939">
                  <c:v>0.38842140000001002</c:v>
                </c:pt>
                <c:pt idx="940">
                  <c:v>0.38845892000000998</c:v>
                </c:pt>
                <c:pt idx="941">
                  <c:v>0.38849644000000999</c:v>
                </c:pt>
                <c:pt idx="942">
                  <c:v>0.38853396000001</c:v>
                </c:pt>
                <c:pt idx="943">
                  <c:v>0.38857148000001002</c:v>
                </c:pt>
                <c:pt idx="944">
                  <c:v>0.38860900000000997</c:v>
                </c:pt>
                <c:pt idx="945">
                  <c:v>0.38864652000000999</c:v>
                </c:pt>
                <c:pt idx="946">
                  <c:v>0.38868404000001</c:v>
                </c:pt>
                <c:pt idx="947">
                  <c:v>0.38872156000001001</c:v>
                </c:pt>
                <c:pt idx="948">
                  <c:v>0.38875908000001003</c:v>
                </c:pt>
                <c:pt idx="949">
                  <c:v>0.38879660000000998</c:v>
                </c:pt>
                <c:pt idx="950">
                  <c:v>0.38883412000001</c:v>
                </c:pt>
                <c:pt idx="951">
                  <c:v>0.38887164000001001</c:v>
                </c:pt>
                <c:pt idx="952">
                  <c:v>0.38890916000001002</c:v>
                </c:pt>
                <c:pt idx="953">
                  <c:v>0.38894668000000998</c:v>
                </c:pt>
                <c:pt idx="954">
                  <c:v>0.38898420000000999</c:v>
                </c:pt>
                <c:pt idx="955">
                  <c:v>0.38902172000001001</c:v>
                </c:pt>
                <c:pt idx="956">
                  <c:v>0.38905924000001002</c:v>
                </c:pt>
                <c:pt idx="957">
                  <c:v>0.38909676000000998</c:v>
                </c:pt>
                <c:pt idx="958">
                  <c:v>0.38913428000000999</c:v>
                </c:pt>
                <c:pt idx="959">
                  <c:v>0.38917180000001</c:v>
                </c:pt>
                <c:pt idx="960">
                  <c:v>0.38920932000001002</c:v>
                </c:pt>
                <c:pt idx="961">
                  <c:v>0.38924684000000997</c:v>
                </c:pt>
                <c:pt idx="962">
                  <c:v>0.38928436000000999</c:v>
                </c:pt>
                <c:pt idx="963">
                  <c:v>0.389321880000011</c:v>
                </c:pt>
                <c:pt idx="964">
                  <c:v>0.38935940000001101</c:v>
                </c:pt>
                <c:pt idx="965">
                  <c:v>0.38939692000001103</c:v>
                </c:pt>
                <c:pt idx="966">
                  <c:v>0.38943444000001098</c:v>
                </c:pt>
                <c:pt idx="967">
                  <c:v>0.389471960000011</c:v>
                </c:pt>
                <c:pt idx="968">
                  <c:v>0.38950948000001101</c:v>
                </c:pt>
                <c:pt idx="969">
                  <c:v>0.38954700000001102</c:v>
                </c:pt>
                <c:pt idx="970">
                  <c:v>0.38958452000001098</c:v>
                </c:pt>
                <c:pt idx="971">
                  <c:v>0.38962204000001099</c:v>
                </c:pt>
                <c:pt idx="972">
                  <c:v>0.38965956000001101</c:v>
                </c:pt>
                <c:pt idx="973">
                  <c:v>0.38969708000001102</c:v>
                </c:pt>
                <c:pt idx="974">
                  <c:v>0.38973460000001098</c:v>
                </c:pt>
                <c:pt idx="975">
                  <c:v>0.38977212000001099</c:v>
                </c:pt>
                <c:pt idx="976">
                  <c:v>0.389809640000011</c:v>
                </c:pt>
                <c:pt idx="977">
                  <c:v>0.38984716000001102</c:v>
                </c:pt>
                <c:pt idx="978">
                  <c:v>0.38988468000001097</c:v>
                </c:pt>
                <c:pt idx="979">
                  <c:v>0.38992220000001099</c:v>
                </c:pt>
                <c:pt idx="980">
                  <c:v>0.389959720000011</c:v>
                </c:pt>
                <c:pt idx="981">
                  <c:v>0.38999724000001101</c:v>
                </c:pt>
                <c:pt idx="982">
                  <c:v>0.39003476000001103</c:v>
                </c:pt>
                <c:pt idx="983">
                  <c:v>0.39007228000001098</c:v>
                </c:pt>
                <c:pt idx="984">
                  <c:v>0.390109800000011</c:v>
                </c:pt>
                <c:pt idx="985">
                  <c:v>0.39014732000001101</c:v>
                </c:pt>
                <c:pt idx="986">
                  <c:v>0.39018484000001102</c:v>
                </c:pt>
                <c:pt idx="987">
                  <c:v>0.39022236000001098</c:v>
                </c:pt>
                <c:pt idx="988">
                  <c:v>0.39025988000001099</c:v>
                </c:pt>
                <c:pt idx="989">
                  <c:v>0.39029740000001101</c:v>
                </c:pt>
                <c:pt idx="990">
                  <c:v>0.39033492000001102</c:v>
                </c:pt>
                <c:pt idx="991">
                  <c:v>0.39037244000001098</c:v>
                </c:pt>
                <c:pt idx="992">
                  <c:v>0.39040996000001099</c:v>
                </c:pt>
                <c:pt idx="993">
                  <c:v>0.390447480000011</c:v>
                </c:pt>
                <c:pt idx="994">
                  <c:v>0.39048500000001102</c:v>
                </c:pt>
                <c:pt idx="995">
                  <c:v>0.39052252000001098</c:v>
                </c:pt>
                <c:pt idx="996">
                  <c:v>0.39056004000001099</c:v>
                </c:pt>
                <c:pt idx="997">
                  <c:v>0.390597560000011</c:v>
                </c:pt>
                <c:pt idx="998">
                  <c:v>0.39063508000001101</c:v>
                </c:pt>
                <c:pt idx="999">
                  <c:v>0.39067260000001103</c:v>
                </c:pt>
                <c:pt idx="1000">
                  <c:v>0.39071012000001099</c:v>
                </c:pt>
                <c:pt idx="1001">
                  <c:v>0.390747640000011</c:v>
                </c:pt>
                <c:pt idx="1002">
                  <c:v>0.39078516000001101</c:v>
                </c:pt>
                <c:pt idx="1003">
                  <c:v>0.39082268000001102</c:v>
                </c:pt>
                <c:pt idx="1004">
                  <c:v>0.39086020000001098</c:v>
                </c:pt>
                <c:pt idx="1005">
                  <c:v>0.390897720000011</c:v>
                </c:pt>
                <c:pt idx="1006">
                  <c:v>0.39093524000001101</c:v>
                </c:pt>
                <c:pt idx="1007">
                  <c:v>0.39097276000001102</c:v>
                </c:pt>
                <c:pt idx="1008">
                  <c:v>0.39101028000001098</c:v>
                </c:pt>
                <c:pt idx="1009">
                  <c:v>0.39104780000001099</c:v>
                </c:pt>
                <c:pt idx="1010">
                  <c:v>0.39108532000001101</c:v>
                </c:pt>
                <c:pt idx="1011">
                  <c:v>0.39112284000001102</c:v>
                </c:pt>
                <c:pt idx="1012">
                  <c:v>0.39116036000001098</c:v>
                </c:pt>
                <c:pt idx="1013">
                  <c:v>0.39119788000001099</c:v>
                </c:pt>
                <c:pt idx="1014">
                  <c:v>0.391235400000011</c:v>
                </c:pt>
                <c:pt idx="1015">
                  <c:v>0.39127292000001102</c:v>
                </c:pt>
                <c:pt idx="1016">
                  <c:v>0.39131044000001097</c:v>
                </c:pt>
                <c:pt idx="1017">
                  <c:v>0.39134796000001099</c:v>
                </c:pt>
                <c:pt idx="1018">
                  <c:v>0.391385480000011</c:v>
                </c:pt>
                <c:pt idx="1019">
                  <c:v>0.39142300000001101</c:v>
                </c:pt>
                <c:pt idx="1020">
                  <c:v>0.39146052000001103</c:v>
                </c:pt>
                <c:pt idx="1021">
                  <c:v>0.39149804000001098</c:v>
                </c:pt>
                <c:pt idx="1022">
                  <c:v>0.391535560000011</c:v>
                </c:pt>
                <c:pt idx="1023">
                  <c:v>0.39157308000001101</c:v>
                </c:pt>
                <c:pt idx="1024">
                  <c:v>0.39161060000001102</c:v>
                </c:pt>
                <c:pt idx="1025">
                  <c:v>0.39164812000001098</c:v>
                </c:pt>
                <c:pt idx="1026">
                  <c:v>0.39168564000001099</c:v>
                </c:pt>
                <c:pt idx="1027">
                  <c:v>0.39172316000001101</c:v>
                </c:pt>
                <c:pt idx="1028">
                  <c:v>0.39176068000001102</c:v>
                </c:pt>
                <c:pt idx="1029">
                  <c:v>0.39179820000001098</c:v>
                </c:pt>
                <c:pt idx="1030">
                  <c:v>0.39183572000001099</c:v>
                </c:pt>
                <c:pt idx="1031">
                  <c:v>0.391873240000011</c:v>
                </c:pt>
                <c:pt idx="1032">
                  <c:v>0.39191076000001102</c:v>
                </c:pt>
                <c:pt idx="1033">
                  <c:v>0.39194828000001097</c:v>
                </c:pt>
                <c:pt idx="1034">
                  <c:v>0.39198580000001099</c:v>
                </c:pt>
                <c:pt idx="1035">
                  <c:v>0.392023320000011</c:v>
                </c:pt>
                <c:pt idx="1036">
                  <c:v>0.39206084000001101</c:v>
                </c:pt>
                <c:pt idx="1037">
                  <c:v>0.39209836000001103</c:v>
                </c:pt>
                <c:pt idx="1038">
                  <c:v>0.39213588000001098</c:v>
                </c:pt>
                <c:pt idx="1039">
                  <c:v>0.392173400000011</c:v>
                </c:pt>
                <c:pt idx="1040">
                  <c:v>0.39221092000001201</c:v>
                </c:pt>
                <c:pt idx="1041">
                  <c:v>0.39224844000001202</c:v>
                </c:pt>
                <c:pt idx="1042">
                  <c:v>0.39228596000001198</c:v>
                </c:pt>
                <c:pt idx="1043">
                  <c:v>0.39232348000001199</c:v>
                </c:pt>
                <c:pt idx="1044">
                  <c:v>0.39236100000001201</c:v>
                </c:pt>
                <c:pt idx="1045">
                  <c:v>0.39239852000001202</c:v>
                </c:pt>
                <c:pt idx="1046">
                  <c:v>0.39243604000001198</c:v>
                </c:pt>
                <c:pt idx="1047">
                  <c:v>0.39247356000001199</c:v>
                </c:pt>
                <c:pt idx="1048">
                  <c:v>0.392511080000012</c:v>
                </c:pt>
                <c:pt idx="1049">
                  <c:v>0.39254860000001202</c:v>
                </c:pt>
                <c:pt idx="1050">
                  <c:v>0.39258612000001197</c:v>
                </c:pt>
                <c:pt idx="1051">
                  <c:v>0.39262364000001199</c:v>
                </c:pt>
                <c:pt idx="1052">
                  <c:v>0.392661160000012</c:v>
                </c:pt>
                <c:pt idx="1053">
                  <c:v>0.39269868000001201</c:v>
                </c:pt>
                <c:pt idx="1054">
                  <c:v>0.39273620000001203</c:v>
                </c:pt>
                <c:pt idx="1055">
                  <c:v>0.39277372000001198</c:v>
                </c:pt>
                <c:pt idx="1056">
                  <c:v>0.392811240000012</c:v>
                </c:pt>
                <c:pt idx="1057">
                  <c:v>0.39284876000001201</c:v>
                </c:pt>
                <c:pt idx="1058">
                  <c:v>0.39288628000001202</c:v>
                </c:pt>
                <c:pt idx="1059">
                  <c:v>0.39292380000001198</c:v>
                </c:pt>
                <c:pt idx="1060">
                  <c:v>0.39296132000001199</c:v>
                </c:pt>
                <c:pt idx="1061">
                  <c:v>0.39299884000001201</c:v>
                </c:pt>
                <c:pt idx="1062">
                  <c:v>0.39303636000001202</c:v>
                </c:pt>
                <c:pt idx="1063">
                  <c:v>0.39307388000001198</c:v>
                </c:pt>
                <c:pt idx="1064">
                  <c:v>0.39311140000001199</c:v>
                </c:pt>
                <c:pt idx="1065">
                  <c:v>0.393148920000012</c:v>
                </c:pt>
                <c:pt idx="1066">
                  <c:v>0.39318644000001202</c:v>
                </c:pt>
                <c:pt idx="1067">
                  <c:v>0.39322396000001197</c:v>
                </c:pt>
                <c:pt idx="1068">
                  <c:v>0.39326148000001199</c:v>
                </c:pt>
                <c:pt idx="1069">
                  <c:v>0.393299000000012</c:v>
                </c:pt>
                <c:pt idx="1070">
                  <c:v>0.39333652000001201</c:v>
                </c:pt>
                <c:pt idx="1071">
                  <c:v>0.39337404000001203</c:v>
                </c:pt>
                <c:pt idx="1072">
                  <c:v>0.39341156000001198</c:v>
                </c:pt>
                <c:pt idx="1073">
                  <c:v>0.393449080000012</c:v>
                </c:pt>
                <c:pt idx="1074">
                  <c:v>0.39348660000001201</c:v>
                </c:pt>
                <c:pt idx="1075">
                  <c:v>0.39352412000001202</c:v>
                </c:pt>
                <c:pt idx="1076">
                  <c:v>0.39356164000001198</c:v>
                </c:pt>
                <c:pt idx="1077">
                  <c:v>0.39359916000001199</c:v>
                </c:pt>
                <c:pt idx="1078">
                  <c:v>0.39363668000001201</c:v>
                </c:pt>
                <c:pt idx="1079">
                  <c:v>0.39367420000001202</c:v>
                </c:pt>
                <c:pt idx="1080">
                  <c:v>0.39371172000001198</c:v>
                </c:pt>
                <c:pt idx="1081">
                  <c:v>0.39374924000001199</c:v>
                </c:pt>
                <c:pt idx="1082">
                  <c:v>0.393786760000012</c:v>
                </c:pt>
                <c:pt idx="1083">
                  <c:v>0.39382428000001202</c:v>
                </c:pt>
                <c:pt idx="1084">
                  <c:v>0.39386180000001197</c:v>
                </c:pt>
                <c:pt idx="1085">
                  <c:v>0.39389932000001199</c:v>
                </c:pt>
                <c:pt idx="1086">
                  <c:v>0.393936840000012</c:v>
                </c:pt>
                <c:pt idx="1087">
                  <c:v>0.39397436000001201</c:v>
                </c:pt>
                <c:pt idx="1088">
                  <c:v>0.39401188000001203</c:v>
                </c:pt>
                <c:pt idx="1089">
                  <c:v>0.39404940000001198</c:v>
                </c:pt>
                <c:pt idx="1090">
                  <c:v>0.394086920000012</c:v>
                </c:pt>
                <c:pt idx="1091">
                  <c:v>0.39412444000001201</c:v>
                </c:pt>
                <c:pt idx="1092">
                  <c:v>0.39416196000001202</c:v>
                </c:pt>
                <c:pt idx="1093">
                  <c:v>0.39419948000001198</c:v>
                </c:pt>
                <c:pt idx="1094">
                  <c:v>0.39423700000001199</c:v>
                </c:pt>
                <c:pt idx="1095">
                  <c:v>0.39427452000001201</c:v>
                </c:pt>
                <c:pt idx="1096">
                  <c:v>0.39431204000001202</c:v>
                </c:pt>
                <c:pt idx="1097">
                  <c:v>0.39434956000001198</c:v>
                </c:pt>
                <c:pt idx="1098">
                  <c:v>0.39438708000001199</c:v>
                </c:pt>
                <c:pt idx="1099">
                  <c:v>0.394424600000012</c:v>
                </c:pt>
                <c:pt idx="1100">
                  <c:v>0.39446212000001202</c:v>
                </c:pt>
                <c:pt idx="1101">
                  <c:v>0.39449964000001198</c:v>
                </c:pt>
                <c:pt idx="1102">
                  <c:v>0.39453716000001199</c:v>
                </c:pt>
                <c:pt idx="1103">
                  <c:v>0.394574680000012</c:v>
                </c:pt>
                <c:pt idx="1104">
                  <c:v>0.39461220000001201</c:v>
                </c:pt>
                <c:pt idx="1105">
                  <c:v>0.39464972000001203</c:v>
                </c:pt>
                <c:pt idx="1106">
                  <c:v>0.39468724000001199</c:v>
                </c:pt>
                <c:pt idx="1107">
                  <c:v>0.394724760000012</c:v>
                </c:pt>
                <c:pt idx="1108">
                  <c:v>0.39476228000001201</c:v>
                </c:pt>
                <c:pt idx="1109">
                  <c:v>0.39479980000001202</c:v>
                </c:pt>
                <c:pt idx="1110">
                  <c:v>0.39483732000001198</c:v>
                </c:pt>
                <c:pt idx="1111">
                  <c:v>0.394874840000012</c:v>
                </c:pt>
                <c:pt idx="1112">
                  <c:v>0.39491236000001201</c:v>
                </c:pt>
                <c:pt idx="1113">
                  <c:v>0.39494988000001202</c:v>
                </c:pt>
                <c:pt idx="1114">
                  <c:v>0.39498740000001198</c:v>
                </c:pt>
                <c:pt idx="1115">
                  <c:v>0.39502492000001199</c:v>
                </c:pt>
                <c:pt idx="1116">
                  <c:v>0.395062440000013</c:v>
                </c:pt>
                <c:pt idx="1117">
                  <c:v>0.39509996000001302</c:v>
                </c:pt>
                <c:pt idx="1118">
                  <c:v>0.39513748000001298</c:v>
                </c:pt>
                <c:pt idx="1119">
                  <c:v>0.39517500000001299</c:v>
                </c:pt>
                <c:pt idx="1120">
                  <c:v>0.395212520000013</c:v>
                </c:pt>
                <c:pt idx="1121">
                  <c:v>0.39525004000001301</c:v>
                </c:pt>
                <c:pt idx="1122">
                  <c:v>0.39528756000001303</c:v>
                </c:pt>
                <c:pt idx="1123">
                  <c:v>0.39532508000001298</c:v>
                </c:pt>
                <c:pt idx="1124">
                  <c:v>0.395362600000013</c:v>
                </c:pt>
                <c:pt idx="1125">
                  <c:v>0.39540012000001301</c:v>
                </c:pt>
                <c:pt idx="1126">
                  <c:v>0.39543764000001302</c:v>
                </c:pt>
                <c:pt idx="1127">
                  <c:v>0.39547516000001298</c:v>
                </c:pt>
                <c:pt idx="1128">
                  <c:v>0.39551268000001299</c:v>
                </c:pt>
                <c:pt idx="1129">
                  <c:v>0.39555020000001301</c:v>
                </c:pt>
                <c:pt idx="1130">
                  <c:v>0.39558772000001302</c:v>
                </c:pt>
                <c:pt idx="1131">
                  <c:v>0.39562524000001298</c:v>
                </c:pt>
                <c:pt idx="1132">
                  <c:v>0.39566276000001299</c:v>
                </c:pt>
                <c:pt idx="1133">
                  <c:v>0.395700280000013</c:v>
                </c:pt>
                <c:pt idx="1134">
                  <c:v>0.39573780000001302</c:v>
                </c:pt>
                <c:pt idx="1135">
                  <c:v>0.39577532000001298</c:v>
                </c:pt>
                <c:pt idx="1136">
                  <c:v>0.39581284000001299</c:v>
                </c:pt>
                <c:pt idx="1137">
                  <c:v>0.395850360000013</c:v>
                </c:pt>
                <c:pt idx="1138">
                  <c:v>0.39588788000001301</c:v>
                </c:pt>
                <c:pt idx="1139">
                  <c:v>0.39592540000001297</c:v>
                </c:pt>
                <c:pt idx="1140">
                  <c:v>0.39596292000001299</c:v>
                </c:pt>
                <c:pt idx="1141">
                  <c:v>0.396000440000013</c:v>
                </c:pt>
                <c:pt idx="1142">
                  <c:v>0.39603796000001301</c:v>
                </c:pt>
                <c:pt idx="1143">
                  <c:v>0.39607548000001302</c:v>
                </c:pt>
                <c:pt idx="1144">
                  <c:v>0.39611300000001298</c:v>
                </c:pt>
                <c:pt idx="1145">
                  <c:v>0.396150520000013</c:v>
                </c:pt>
                <c:pt idx="1146">
                  <c:v>0.39618804000001301</c:v>
                </c:pt>
                <c:pt idx="1147">
                  <c:v>0.39622556000001302</c:v>
                </c:pt>
                <c:pt idx="1148">
                  <c:v>0.39626308000001298</c:v>
                </c:pt>
                <c:pt idx="1149">
                  <c:v>0.39630060000001299</c:v>
                </c:pt>
                <c:pt idx="1150">
                  <c:v>0.39633812000001301</c:v>
                </c:pt>
                <c:pt idx="1151">
                  <c:v>0.39637564000001302</c:v>
                </c:pt>
                <c:pt idx="1152">
                  <c:v>0.39641316000001298</c:v>
                </c:pt>
                <c:pt idx="1153">
                  <c:v>0.39645068000001299</c:v>
                </c:pt>
                <c:pt idx="1154">
                  <c:v>0.396488200000013</c:v>
                </c:pt>
                <c:pt idx="1155">
                  <c:v>0.39652572000001302</c:v>
                </c:pt>
                <c:pt idx="1156">
                  <c:v>0.39656324000001297</c:v>
                </c:pt>
                <c:pt idx="1157">
                  <c:v>0.39660076000001299</c:v>
                </c:pt>
                <c:pt idx="1158">
                  <c:v>0.396638280000013</c:v>
                </c:pt>
                <c:pt idx="1159">
                  <c:v>0.39667580000001301</c:v>
                </c:pt>
                <c:pt idx="1160">
                  <c:v>0.39671332000001303</c:v>
                </c:pt>
                <c:pt idx="1161">
                  <c:v>0.39675084000001298</c:v>
                </c:pt>
                <c:pt idx="1162">
                  <c:v>0.396788360000013</c:v>
                </c:pt>
                <c:pt idx="1163">
                  <c:v>0.39682588000001301</c:v>
                </c:pt>
                <c:pt idx="1164">
                  <c:v>0.39686340000001302</c:v>
                </c:pt>
                <c:pt idx="1165">
                  <c:v>0.39690092000001298</c:v>
                </c:pt>
                <c:pt idx="1166">
                  <c:v>0.39693844000001299</c:v>
                </c:pt>
                <c:pt idx="1167">
                  <c:v>0.39697596000001301</c:v>
                </c:pt>
                <c:pt idx="1168">
                  <c:v>0.39701348000001302</c:v>
                </c:pt>
                <c:pt idx="1169">
                  <c:v>0.39705100000001298</c:v>
                </c:pt>
                <c:pt idx="1170">
                  <c:v>0.39708852000001299</c:v>
                </c:pt>
                <c:pt idx="1171">
                  <c:v>0.397126040000013</c:v>
                </c:pt>
                <c:pt idx="1172">
                  <c:v>0.39716356000001302</c:v>
                </c:pt>
                <c:pt idx="1173">
                  <c:v>0.39720108000001297</c:v>
                </c:pt>
                <c:pt idx="1174">
                  <c:v>0.39723860000001299</c:v>
                </c:pt>
                <c:pt idx="1175">
                  <c:v>0.397276120000013</c:v>
                </c:pt>
                <c:pt idx="1176">
                  <c:v>0.39731364000001301</c:v>
                </c:pt>
                <c:pt idx="1177">
                  <c:v>0.39735116000001303</c:v>
                </c:pt>
                <c:pt idx="1178">
                  <c:v>0.39738868000001298</c:v>
                </c:pt>
                <c:pt idx="1179">
                  <c:v>0.397426200000013</c:v>
                </c:pt>
                <c:pt idx="1180">
                  <c:v>0.39746372000001301</c:v>
                </c:pt>
                <c:pt idx="1181">
                  <c:v>0.39750124000001302</c:v>
                </c:pt>
                <c:pt idx="1182">
                  <c:v>0.39753876000001298</c:v>
                </c:pt>
                <c:pt idx="1183">
                  <c:v>0.39757628000001299</c:v>
                </c:pt>
                <c:pt idx="1184">
                  <c:v>0.39761380000001301</c:v>
                </c:pt>
                <c:pt idx="1185">
                  <c:v>0.39765132000001302</c:v>
                </c:pt>
                <c:pt idx="1186">
                  <c:v>0.39768884000001298</c:v>
                </c:pt>
                <c:pt idx="1187">
                  <c:v>0.39772636000001299</c:v>
                </c:pt>
                <c:pt idx="1188">
                  <c:v>0.397763880000013</c:v>
                </c:pt>
                <c:pt idx="1189">
                  <c:v>0.39780140000001302</c:v>
                </c:pt>
                <c:pt idx="1190">
                  <c:v>0.39783892000001297</c:v>
                </c:pt>
                <c:pt idx="1191">
                  <c:v>0.39787644000001299</c:v>
                </c:pt>
                <c:pt idx="1192">
                  <c:v>0.397913960000014</c:v>
                </c:pt>
                <c:pt idx="1193">
                  <c:v>0.39795148000001401</c:v>
                </c:pt>
                <c:pt idx="1194">
                  <c:v>0.39798900000001403</c:v>
                </c:pt>
                <c:pt idx="1195">
                  <c:v>0.39802652000001398</c:v>
                </c:pt>
                <c:pt idx="1196">
                  <c:v>0.398064040000014</c:v>
                </c:pt>
                <c:pt idx="1197">
                  <c:v>0.39810156000001401</c:v>
                </c:pt>
                <c:pt idx="1198">
                  <c:v>0.39813908000001402</c:v>
                </c:pt>
                <c:pt idx="1199">
                  <c:v>0.39817660000001398</c:v>
                </c:pt>
                <c:pt idx="1200">
                  <c:v>0.39821412000001399</c:v>
                </c:pt>
                <c:pt idx="1201">
                  <c:v>0.39825164000001401</c:v>
                </c:pt>
                <c:pt idx="1202">
                  <c:v>0.39828916000001402</c:v>
                </c:pt>
                <c:pt idx="1203">
                  <c:v>0.39832668000001398</c:v>
                </c:pt>
                <c:pt idx="1204">
                  <c:v>0.39836420000001399</c:v>
                </c:pt>
                <c:pt idx="1205">
                  <c:v>0.398401720000014</c:v>
                </c:pt>
                <c:pt idx="1206">
                  <c:v>0.39843924000001402</c:v>
                </c:pt>
                <c:pt idx="1207">
                  <c:v>0.39847676000001397</c:v>
                </c:pt>
                <c:pt idx="1208">
                  <c:v>0.39851428000001399</c:v>
                </c:pt>
                <c:pt idx="1209">
                  <c:v>0.398551800000014</c:v>
                </c:pt>
                <c:pt idx="1210">
                  <c:v>0.39858932000001401</c:v>
                </c:pt>
                <c:pt idx="1211">
                  <c:v>0.39862684000001403</c:v>
                </c:pt>
                <c:pt idx="1212">
                  <c:v>0.39866436000001398</c:v>
                </c:pt>
                <c:pt idx="1213">
                  <c:v>0.398701880000014</c:v>
                </c:pt>
                <c:pt idx="1214">
                  <c:v>0.39873940000001401</c:v>
                </c:pt>
                <c:pt idx="1215">
                  <c:v>0.39877692000001402</c:v>
                </c:pt>
                <c:pt idx="1216">
                  <c:v>0.39881444000001398</c:v>
                </c:pt>
                <c:pt idx="1217">
                  <c:v>0.39885196000001399</c:v>
                </c:pt>
                <c:pt idx="1218">
                  <c:v>0.39888948000001401</c:v>
                </c:pt>
                <c:pt idx="1219">
                  <c:v>0.39892700000001402</c:v>
                </c:pt>
                <c:pt idx="1220">
                  <c:v>0.39896452000001398</c:v>
                </c:pt>
                <c:pt idx="1221">
                  <c:v>0.39900204000001399</c:v>
                </c:pt>
                <c:pt idx="1222">
                  <c:v>0.399039560000014</c:v>
                </c:pt>
                <c:pt idx="1223">
                  <c:v>0.39907708000001402</c:v>
                </c:pt>
                <c:pt idx="1224">
                  <c:v>0.39911460000001397</c:v>
                </c:pt>
                <c:pt idx="1225">
                  <c:v>0.39915212000001399</c:v>
                </c:pt>
                <c:pt idx="1226">
                  <c:v>0.399189640000014</c:v>
                </c:pt>
                <c:pt idx="1227">
                  <c:v>0.39922716000001401</c:v>
                </c:pt>
                <c:pt idx="1228">
                  <c:v>0.39926468000001403</c:v>
                </c:pt>
                <c:pt idx="1229">
                  <c:v>0.39930220000001398</c:v>
                </c:pt>
                <c:pt idx="1230">
                  <c:v>0.399339720000014</c:v>
                </c:pt>
                <c:pt idx="1231">
                  <c:v>0.39937724000001401</c:v>
                </c:pt>
                <c:pt idx="1232">
                  <c:v>0.39941476000001402</c:v>
                </c:pt>
                <c:pt idx="1233">
                  <c:v>0.39945228000001398</c:v>
                </c:pt>
                <c:pt idx="1234">
                  <c:v>0.39948980000001399</c:v>
                </c:pt>
                <c:pt idx="1235">
                  <c:v>0.39952732000001401</c:v>
                </c:pt>
                <c:pt idx="1236">
                  <c:v>0.39956484000001402</c:v>
                </c:pt>
                <c:pt idx="1237">
                  <c:v>0.39960236000001398</c:v>
                </c:pt>
                <c:pt idx="1238">
                  <c:v>0.39963988000001399</c:v>
                </c:pt>
                <c:pt idx="1239">
                  <c:v>0.399677400000014</c:v>
                </c:pt>
                <c:pt idx="1240">
                  <c:v>0.39971492000001402</c:v>
                </c:pt>
                <c:pt idx="1241">
                  <c:v>0.39975244000001398</c:v>
                </c:pt>
                <c:pt idx="1242">
                  <c:v>0.39978996000001399</c:v>
                </c:pt>
                <c:pt idx="1243">
                  <c:v>0.399827480000014</c:v>
                </c:pt>
                <c:pt idx="1244">
                  <c:v>0.39986500000001401</c:v>
                </c:pt>
                <c:pt idx="1245">
                  <c:v>0.39990252000001397</c:v>
                </c:pt>
                <c:pt idx="1246">
                  <c:v>0.39994004000001399</c:v>
                </c:pt>
                <c:pt idx="1247">
                  <c:v>0.399977560000014</c:v>
                </c:pt>
                <c:pt idx="1248">
                  <c:v>0.40001508000001401</c:v>
                </c:pt>
                <c:pt idx="1249">
                  <c:v>0.40005260000001402</c:v>
                </c:pt>
                <c:pt idx="1250">
                  <c:v>0.40009012000001398</c:v>
                </c:pt>
                <c:pt idx="1251">
                  <c:v>0.400127640000014</c:v>
                </c:pt>
                <c:pt idx="1252">
                  <c:v>0.40016516000001401</c:v>
                </c:pt>
                <c:pt idx="1253">
                  <c:v>0.40020268000001402</c:v>
                </c:pt>
                <c:pt idx="1254">
                  <c:v>0.40024020000001398</c:v>
                </c:pt>
                <c:pt idx="1255">
                  <c:v>0.40027772000001399</c:v>
                </c:pt>
                <c:pt idx="1256">
                  <c:v>0.40031524000001401</c:v>
                </c:pt>
                <c:pt idx="1257">
                  <c:v>0.40035276000001402</c:v>
                </c:pt>
                <c:pt idx="1258">
                  <c:v>0.40039028000001398</c:v>
                </c:pt>
                <c:pt idx="1259">
                  <c:v>0.40042780000001399</c:v>
                </c:pt>
                <c:pt idx="1260">
                  <c:v>0.400465320000014</c:v>
                </c:pt>
                <c:pt idx="1261">
                  <c:v>0.40050284000001402</c:v>
                </c:pt>
                <c:pt idx="1262">
                  <c:v>0.40054036000001397</c:v>
                </c:pt>
                <c:pt idx="1263">
                  <c:v>0.40057788000001399</c:v>
                </c:pt>
                <c:pt idx="1264">
                  <c:v>0.400615400000014</c:v>
                </c:pt>
                <c:pt idx="1265">
                  <c:v>0.40065292000001401</c:v>
                </c:pt>
                <c:pt idx="1266">
                  <c:v>0.40069044000001403</c:v>
                </c:pt>
                <c:pt idx="1267">
                  <c:v>0.40072796000001398</c:v>
                </c:pt>
                <c:pt idx="1268">
                  <c:v>0.400765480000014</c:v>
                </c:pt>
                <c:pt idx="1269">
                  <c:v>0.40080300000001501</c:v>
                </c:pt>
                <c:pt idx="1270">
                  <c:v>0.40084052000001502</c:v>
                </c:pt>
                <c:pt idx="1271">
                  <c:v>0.40087804000001498</c:v>
                </c:pt>
                <c:pt idx="1272">
                  <c:v>0.40091556000001499</c:v>
                </c:pt>
                <c:pt idx="1273">
                  <c:v>0.40095308000001501</c:v>
                </c:pt>
                <c:pt idx="1274">
                  <c:v>0.40099060000001502</c:v>
                </c:pt>
                <c:pt idx="1275">
                  <c:v>0.40102812000001498</c:v>
                </c:pt>
                <c:pt idx="1276">
                  <c:v>0.40106564000001499</c:v>
                </c:pt>
                <c:pt idx="1277">
                  <c:v>0.401103160000015</c:v>
                </c:pt>
                <c:pt idx="1278">
                  <c:v>0.40114068000001502</c:v>
                </c:pt>
                <c:pt idx="1279">
                  <c:v>0.40117820000001497</c:v>
                </c:pt>
                <c:pt idx="1280">
                  <c:v>0.40121572000001499</c:v>
                </c:pt>
                <c:pt idx="1281">
                  <c:v>0.401253240000015</c:v>
                </c:pt>
                <c:pt idx="1282">
                  <c:v>0.40129076000001501</c:v>
                </c:pt>
                <c:pt idx="1283">
                  <c:v>0.40132828000001503</c:v>
                </c:pt>
                <c:pt idx="1284">
                  <c:v>0.40136580000001498</c:v>
                </c:pt>
                <c:pt idx="1285">
                  <c:v>0.401403320000015</c:v>
                </c:pt>
                <c:pt idx="1286">
                  <c:v>0.40144084000001501</c:v>
                </c:pt>
                <c:pt idx="1287">
                  <c:v>0.40147836000001502</c:v>
                </c:pt>
                <c:pt idx="1288">
                  <c:v>0.40151588000001498</c:v>
                </c:pt>
                <c:pt idx="1289">
                  <c:v>0.40155340000001499</c:v>
                </c:pt>
                <c:pt idx="1290">
                  <c:v>0.40159092000001501</c:v>
                </c:pt>
                <c:pt idx="1291">
                  <c:v>0.40162844000001502</c:v>
                </c:pt>
                <c:pt idx="1292">
                  <c:v>0.40166596000001498</c:v>
                </c:pt>
                <c:pt idx="1293">
                  <c:v>0.40170348000001499</c:v>
                </c:pt>
                <c:pt idx="1294">
                  <c:v>0.401741000000015</c:v>
                </c:pt>
                <c:pt idx="1295">
                  <c:v>0.40177852000001502</c:v>
                </c:pt>
                <c:pt idx="1296">
                  <c:v>0.40181604000001497</c:v>
                </c:pt>
                <c:pt idx="1297">
                  <c:v>0.40185356000001499</c:v>
                </c:pt>
                <c:pt idx="1298">
                  <c:v>0.401891080000015</c:v>
                </c:pt>
                <c:pt idx="1299">
                  <c:v>0.40192860000001501</c:v>
                </c:pt>
                <c:pt idx="1300">
                  <c:v>0.40196612000001503</c:v>
                </c:pt>
                <c:pt idx="1301">
                  <c:v>0.40200364000001498</c:v>
                </c:pt>
                <c:pt idx="1302">
                  <c:v>0.402041160000015</c:v>
                </c:pt>
                <c:pt idx="1303">
                  <c:v>0.40207868000001501</c:v>
                </c:pt>
                <c:pt idx="1304">
                  <c:v>0.40211620000001502</c:v>
                </c:pt>
                <c:pt idx="1305">
                  <c:v>0.40215372000001498</c:v>
                </c:pt>
                <c:pt idx="1306">
                  <c:v>0.40219124000001499</c:v>
                </c:pt>
                <c:pt idx="1307">
                  <c:v>0.40222876000001501</c:v>
                </c:pt>
                <c:pt idx="1308">
                  <c:v>0.40226628000001502</c:v>
                </c:pt>
                <c:pt idx="1309">
                  <c:v>0.40230380000001498</c:v>
                </c:pt>
                <c:pt idx="1310">
                  <c:v>0.40234132000001499</c:v>
                </c:pt>
                <c:pt idx="1311">
                  <c:v>0.402378840000015</c:v>
                </c:pt>
                <c:pt idx="1312">
                  <c:v>0.40241636000001502</c:v>
                </c:pt>
                <c:pt idx="1313">
                  <c:v>0.40245388000001497</c:v>
                </c:pt>
                <c:pt idx="1314">
                  <c:v>0.40249140000001499</c:v>
                </c:pt>
                <c:pt idx="1315">
                  <c:v>0.402528920000015</c:v>
                </c:pt>
                <c:pt idx="1316">
                  <c:v>0.40256644000001501</c:v>
                </c:pt>
                <c:pt idx="1317">
                  <c:v>0.40260396000001503</c:v>
                </c:pt>
                <c:pt idx="1318">
                  <c:v>0.40264148000001498</c:v>
                </c:pt>
                <c:pt idx="1319">
                  <c:v>0.402679000000015</c:v>
                </c:pt>
                <c:pt idx="1320">
                  <c:v>0.40271652000001501</c:v>
                </c:pt>
                <c:pt idx="1321">
                  <c:v>0.40275404000001502</c:v>
                </c:pt>
                <c:pt idx="1322">
                  <c:v>0.40279156000001498</c:v>
                </c:pt>
                <c:pt idx="1323">
                  <c:v>0.40282908000001499</c:v>
                </c:pt>
                <c:pt idx="1324">
                  <c:v>0.40286660000001501</c:v>
                </c:pt>
                <c:pt idx="1325">
                  <c:v>0.40290412000001502</c:v>
                </c:pt>
                <c:pt idx="1326">
                  <c:v>0.40294164000001498</c:v>
                </c:pt>
                <c:pt idx="1327">
                  <c:v>0.40297916000001499</c:v>
                </c:pt>
                <c:pt idx="1328">
                  <c:v>0.403016680000015</c:v>
                </c:pt>
                <c:pt idx="1329">
                  <c:v>0.40305420000001502</c:v>
                </c:pt>
                <c:pt idx="1330">
                  <c:v>0.40309172000001497</c:v>
                </c:pt>
                <c:pt idx="1331">
                  <c:v>0.40312924000001499</c:v>
                </c:pt>
                <c:pt idx="1332">
                  <c:v>0.403166760000015</c:v>
                </c:pt>
                <c:pt idx="1333">
                  <c:v>0.40320428000001501</c:v>
                </c:pt>
                <c:pt idx="1334">
                  <c:v>0.40324180000001503</c:v>
                </c:pt>
                <c:pt idx="1335">
                  <c:v>0.40327932000001498</c:v>
                </c:pt>
                <c:pt idx="1336">
                  <c:v>0.403316840000015</c:v>
                </c:pt>
                <c:pt idx="1337">
                  <c:v>0.40335436000001501</c:v>
                </c:pt>
                <c:pt idx="1338">
                  <c:v>0.40339188000001502</c:v>
                </c:pt>
                <c:pt idx="1339">
                  <c:v>0.40342940000001498</c:v>
                </c:pt>
                <c:pt idx="1340">
                  <c:v>0.40346692000001499</c:v>
                </c:pt>
                <c:pt idx="1341">
                  <c:v>0.40350444000001501</c:v>
                </c:pt>
                <c:pt idx="1342">
                  <c:v>0.40354196000001502</c:v>
                </c:pt>
                <c:pt idx="1343">
                  <c:v>0.40357948000001498</c:v>
                </c:pt>
                <c:pt idx="1344">
                  <c:v>0.40361700000001499</c:v>
                </c:pt>
                <c:pt idx="1345">
                  <c:v>0.403654520000016</c:v>
                </c:pt>
                <c:pt idx="1346">
                  <c:v>0.40369204000001602</c:v>
                </c:pt>
                <c:pt idx="1347">
                  <c:v>0.40372956000001597</c:v>
                </c:pt>
                <c:pt idx="1348">
                  <c:v>0.40376708000001599</c:v>
                </c:pt>
                <c:pt idx="1349">
                  <c:v>0.403804600000016</c:v>
                </c:pt>
                <c:pt idx="1350">
                  <c:v>0.40384212000001601</c:v>
                </c:pt>
                <c:pt idx="1351">
                  <c:v>0.40387964000001603</c:v>
                </c:pt>
                <c:pt idx="1352">
                  <c:v>0.40391716000001598</c:v>
                </c:pt>
                <c:pt idx="1353">
                  <c:v>0.403954680000016</c:v>
                </c:pt>
                <c:pt idx="1354">
                  <c:v>0.40399220000001601</c:v>
                </c:pt>
                <c:pt idx="1355">
                  <c:v>0.40402972000001602</c:v>
                </c:pt>
                <c:pt idx="1356">
                  <c:v>0.40406724000001598</c:v>
                </c:pt>
                <c:pt idx="1357">
                  <c:v>0.40410476000001599</c:v>
                </c:pt>
                <c:pt idx="1358">
                  <c:v>0.40414228000001601</c:v>
                </c:pt>
                <c:pt idx="1359">
                  <c:v>0.40417980000001602</c:v>
                </c:pt>
                <c:pt idx="1360">
                  <c:v>0.40421732000001598</c:v>
                </c:pt>
                <c:pt idx="1361">
                  <c:v>0.40425484000001599</c:v>
                </c:pt>
                <c:pt idx="1362">
                  <c:v>0.404292360000016</c:v>
                </c:pt>
                <c:pt idx="1363">
                  <c:v>0.40432988000001602</c:v>
                </c:pt>
                <c:pt idx="1364">
                  <c:v>0.40436740000001598</c:v>
                </c:pt>
                <c:pt idx="1365">
                  <c:v>0.40440492000001599</c:v>
                </c:pt>
                <c:pt idx="1366">
                  <c:v>0.404442440000016</c:v>
                </c:pt>
                <c:pt idx="1367">
                  <c:v>0.40447996000001601</c:v>
                </c:pt>
                <c:pt idx="1368">
                  <c:v>0.40451748000001603</c:v>
                </c:pt>
                <c:pt idx="1369">
                  <c:v>0.40455500000001599</c:v>
                </c:pt>
                <c:pt idx="1370">
                  <c:v>0.404592520000016</c:v>
                </c:pt>
                <c:pt idx="1371">
                  <c:v>0.40463004000001601</c:v>
                </c:pt>
                <c:pt idx="1372">
                  <c:v>0.40466756000001602</c:v>
                </c:pt>
                <c:pt idx="1373">
                  <c:v>0.40470508000001598</c:v>
                </c:pt>
                <c:pt idx="1374">
                  <c:v>0.404742600000016</c:v>
                </c:pt>
                <c:pt idx="1375">
                  <c:v>0.40478012000001601</c:v>
                </c:pt>
                <c:pt idx="1376">
                  <c:v>0.40481764000001602</c:v>
                </c:pt>
                <c:pt idx="1377">
                  <c:v>0.40485516000001598</c:v>
                </c:pt>
                <c:pt idx="1378">
                  <c:v>0.40489268000001599</c:v>
                </c:pt>
                <c:pt idx="1379">
                  <c:v>0.40493020000001601</c:v>
                </c:pt>
                <c:pt idx="1380">
                  <c:v>0.40496772000001602</c:v>
                </c:pt>
                <c:pt idx="1381">
                  <c:v>0.40500524000001598</c:v>
                </c:pt>
                <c:pt idx="1382">
                  <c:v>0.40504276000001599</c:v>
                </c:pt>
                <c:pt idx="1383">
                  <c:v>0.405080280000016</c:v>
                </c:pt>
                <c:pt idx="1384">
                  <c:v>0.40511780000001602</c:v>
                </c:pt>
                <c:pt idx="1385">
                  <c:v>0.40515532000001597</c:v>
                </c:pt>
                <c:pt idx="1386">
                  <c:v>0.40519284000001599</c:v>
                </c:pt>
                <c:pt idx="1387">
                  <c:v>0.405230360000016</c:v>
                </c:pt>
                <c:pt idx="1388">
                  <c:v>0.40526788000001601</c:v>
                </c:pt>
                <c:pt idx="1389">
                  <c:v>0.40530540000001603</c:v>
                </c:pt>
                <c:pt idx="1390">
                  <c:v>0.40534292000001598</c:v>
                </c:pt>
                <c:pt idx="1391">
                  <c:v>0.405380440000016</c:v>
                </c:pt>
                <c:pt idx="1392">
                  <c:v>0.40541796000001601</c:v>
                </c:pt>
                <c:pt idx="1393">
                  <c:v>0.40545548000001602</c:v>
                </c:pt>
                <c:pt idx="1394">
                  <c:v>0.40549300000001598</c:v>
                </c:pt>
                <c:pt idx="1395">
                  <c:v>0.40553052000001599</c:v>
                </c:pt>
                <c:pt idx="1396">
                  <c:v>0.40556804000001601</c:v>
                </c:pt>
                <c:pt idx="1397">
                  <c:v>0.40560556000001602</c:v>
                </c:pt>
                <c:pt idx="1398">
                  <c:v>0.40564308000001598</c:v>
                </c:pt>
                <c:pt idx="1399">
                  <c:v>0.40568060000001599</c:v>
                </c:pt>
                <c:pt idx="1400">
                  <c:v>0.405718120000016</c:v>
                </c:pt>
                <c:pt idx="1401">
                  <c:v>0.40575564000001602</c:v>
                </c:pt>
                <c:pt idx="1402">
                  <c:v>0.40579316000001597</c:v>
                </c:pt>
                <c:pt idx="1403">
                  <c:v>0.40583068000001599</c:v>
                </c:pt>
                <c:pt idx="1404">
                  <c:v>0.405868200000016</c:v>
                </c:pt>
                <c:pt idx="1405">
                  <c:v>0.40590572000001601</c:v>
                </c:pt>
                <c:pt idx="1406">
                  <c:v>0.40594324000001603</c:v>
                </c:pt>
                <c:pt idx="1407">
                  <c:v>0.40598076000001598</c:v>
                </c:pt>
                <c:pt idx="1408">
                  <c:v>0.406018280000016</c:v>
                </c:pt>
                <c:pt idx="1409">
                  <c:v>0.40605580000001601</c:v>
                </c:pt>
                <c:pt idx="1410">
                  <c:v>0.40609332000001602</c:v>
                </c:pt>
                <c:pt idx="1411">
                  <c:v>0.40613084000001598</c:v>
                </c:pt>
                <c:pt idx="1412">
                  <c:v>0.40616836000001599</c:v>
                </c:pt>
                <c:pt idx="1413">
                  <c:v>0.40620588000001601</c:v>
                </c:pt>
                <c:pt idx="1414">
                  <c:v>0.40624340000001602</c:v>
                </c:pt>
                <c:pt idx="1415">
                  <c:v>0.40628092000001598</c:v>
                </c:pt>
                <c:pt idx="1416">
                  <c:v>0.40631844000001599</c:v>
                </c:pt>
                <c:pt idx="1417">
                  <c:v>0.406355960000016</c:v>
                </c:pt>
                <c:pt idx="1418">
                  <c:v>0.40639348000001602</c:v>
                </c:pt>
                <c:pt idx="1419">
                  <c:v>0.40643100000001597</c:v>
                </c:pt>
                <c:pt idx="1420">
                  <c:v>0.40646852000001599</c:v>
                </c:pt>
                <c:pt idx="1421">
                  <c:v>0.406506040000016</c:v>
                </c:pt>
                <c:pt idx="1422">
                  <c:v>0.40654356000001701</c:v>
                </c:pt>
                <c:pt idx="1423">
                  <c:v>0.40658108000001703</c:v>
                </c:pt>
                <c:pt idx="1424">
                  <c:v>0.40661860000001698</c:v>
                </c:pt>
                <c:pt idx="1425">
                  <c:v>0.406656120000017</c:v>
                </c:pt>
                <c:pt idx="1426">
                  <c:v>0.40669364000001701</c:v>
                </c:pt>
                <c:pt idx="1427">
                  <c:v>0.40673116000001702</c:v>
                </c:pt>
                <c:pt idx="1428">
                  <c:v>0.40676868000001698</c:v>
                </c:pt>
                <c:pt idx="1429">
                  <c:v>0.40680620000001699</c:v>
                </c:pt>
                <c:pt idx="1430">
                  <c:v>0.40684372000001701</c:v>
                </c:pt>
                <c:pt idx="1431">
                  <c:v>0.40688124000001702</c:v>
                </c:pt>
                <c:pt idx="1432">
                  <c:v>0.40691876000001698</c:v>
                </c:pt>
                <c:pt idx="1433">
                  <c:v>0.40695628000001699</c:v>
                </c:pt>
                <c:pt idx="1434">
                  <c:v>0.406993800000017</c:v>
                </c:pt>
                <c:pt idx="1435">
                  <c:v>0.40703132000001702</c:v>
                </c:pt>
                <c:pt idx="1436">
                  <c:v>0.40706884000001697</c:v>
                </c:pt>
                <c:pt idx="1437">
                  <c:v>0.40710636000001699</c:v>
                </c:pt>
                <c:pt idx="1438">
                  <c:v>0.407143880000017</c:v>
                </c:pt>
                <c:pt idx="1439">
                  <c:v>0.40718140000001701</c:v>
                </c:pt>
                <c:pt idx="1440">
                  <c:v>0.40721892000001703</c:v>
                </c:pt>
                <c:pt idx="1441">
                  <c:v>0.40725644000001698</c:v>
                </c:pt>
                <c:pt idx="1442">
                  <c:v>0.407293960000017</c:v>
                </c:pt>
                <c:pt idx="1443">
                  <c:v>0.40733148000001701</c:v>
                </c:pt>
                <c:pt idx="1444">
                  <c:v>0.40736900000001702</c:v>
                </c:pt>
                <c:pt idx="1445">
                  <c:v>0.40740652000001698</c:v>
                </c:pt>
                <c:pt idx="1446">
                  <c:v>0.40744404000001699</c:v>
                </c:pt>
                <c:pt idx="1447">
                  <c:v>0.40748156000001701</c:v>
                </c:pt>
                <c:pt idx="1448">
                  <c:v>0.40751908000001702</c:v>
                </c:pt>
                <c:pt idx="1449">
                  <c:v>0.40755660000001698</c:v>
                </c:pt>
                <c:pt idx="1450">
                  <c:v>0.40759412000001699</c:v>
                </c:pt>
                <c:pt idx="1451">
                  <c:v>0.407631640000017</c:v>
                </c:pt>
                <c:pt idx="1452">
                  <c:v>0.40766916000001702</c:v>
                </c:pt>
                <c:pt idx="1453">
                  <c:v>0.40770668000001697</c:v>
                </c:pt>
                <c:pt idx="1454">
                  <c:v>0.40774420000001699</c:v>
                </c:pt>
                <c:pt idx="1455">
                  <c:v>0.407781720000017</c:v>
                </c:pt>
                <c:pt idx="1456">
                  <c:v>0.40781924000001701</c:v>
                </c:pt>
                <c:pt idx="1457">
                  <c:v>0.40785676000001703</c:v>
                </c:pt>
                <c:pt idx="1458">
                  <c:v>0.40789428000001698</c:v>
                </c:pt>
                <c:pt idx="1459">
                  <c:v>0.407931800000017</c:v>
                </c:pt>
                <c:pt idx="1460">
                  <c:v>0.40796932000001701</c:v>
                </c:pt>
                <c:pt idx="1461">
                  <c:v>0.40800684000001702</c:v>
                </c:pt>
                <c:pt idx="1462">
                  <c:v>0.40804436000001698</c:v>
                </c:pt>
                <c:pt idx="1463">
                  <c:v>0.40808188000001699</c:v>
                </c:pt>
                <c:pt idx="1464">
                  <c:v>0.40811940000001701</c:v>
                </c:pt>
                <c:pt idx="1465">
                  <c:v>0.40815692000001702</c:v>
                </c:pt>
                <c:pt idx="1466">
                  <c:v>0.40819444000001698</c:v>
                </c:pt>
                <c:pt idx="1467">
                  <c:v>0.40823196000001699</c:v>
                </c:pt>
                <c:pt idx="1468">
                  <c:v>0.408269480000017</c:v>
                </c:pt>
                <c:pt idx="1469">
                  <c:v>0.40830700000001702</c:v>
                </c:pt>
                <c:pt idx="1470">
                  <c:v>0.40834452000001698</c:v>
                </c:pt>
                <c:pt idx="1471">
                  <c:v>0.40838204000001699</c:v>
                </c:pt>
                <c:pt idx="1472">
                  <c:v>0.408419560000017</c:v>
                </c:pt>
                <c:pt idx="1473">
                  <c:v>0.40845708000001701</c:v>
                </c:pt>
                <c:pt idx="1474">
                  <c:v>0.40849460000001703</c:v>
                </c:pt>
                <c:pt idx="1475">
                  <c:v>0.40853212000001699</c:v>
                </c:pt>
                <c:pt idx="1476">
                  <c:v>0.408569640000017</c:v>
                </c:pt>
                <c:pt idx="1477">
                  <c:v>0.40860716000001701</c:v>
                </c:pt>
                <c:pt idx="1478">
                  <c:v>0.40864468000001702</c:v>
                </c:pt>
                <c:pt idx="1479">
                  <c:v>0.40868220000001698</c:v>
                </c:pt>
                <c:pt idx="1480">
                  <c:v>0.40871972000001699</c:v>
                </c:pt>
                <c:pt idx="1481">
                  <c:v>0.40875724000001701</c:v>
                </c:pt>
                <c:pt idx="1482">
                  <c:v>0.40879476000001702</c:v>
                </c:pt>
                <c:pt idx="1483">
                  <c:v>0.40883228000001698</c:v>
                </c:pt>
                <c:pt idx="1484">
                  <c:v>0.40886980000001699</c:v>
                </c:pt>
                <c:pt idx="1485">
                  <c:v>0.408907320000017</c:v>
                </c:pt>
                <c:pt idx="1486">
                  <c:v>0.40894484000001702</c:v>
                </c:pt>
                <c:pt idx="1487">
                  <c:v>0.40898236000001698</c:v>
                </c:pt>
                <c:pt idx="1488">
                  <c:v>0.40901988000001699</c:v>
                </c:pt>
                <c:pt idx="1489">
                  <c:v>0.409057400000017</c:v>
                </c:pt>
                <c:pt idx="1490">
                  <c:v>0.40909492000001701</c:v>
                </c:pt>
                <c:pt idx="1491">
                  <c:v>0.40913244000001697</c:v>
                </c:pt>
                <c:pt idx="1492">
                  <c:v>0.40916996000001699</c:v>
                </c:pt>
                <c:pt idx="1493">
                  <c:v>0.409207480000017</c:v>
                </c:pt>
                <c:pt idx="1494">
                  <c:v>0.40924500000001701</c:v>
                </c:pt>
                <c:pt idx="1495">
                  <c:v>0.40928252000001702</c:v>
                </c:pt>
                <c:pt idx="1496">
                  <c:v>0.40932004000001698</c:v>
                </c:pt>
                <c:pt idx="1497">
                  <c:v>0.409357560000017</c:v>
                </c:pt>
                <c:pt idx="1498">
                  <c:v>0.40939508000001801</c:v>
                </c:pt>
                <c:pt idx="1499">
                  <c:v>0.40943260000001802</c:v>
                </c:pt>
                <c:pt idx="1500">
                  <c:v>0.40947012000001798</c:v>
                </c:pt>
                <c:pt idx="1501">
                  <c:v>0.40950764000001799</c:v>
                </c:pt>
                <c:pt idx="1502">
                  <c:v>0.409545160000018</c:v>
                </c:pt>
                <c:pt idx="1503">
                  <c:v>0.40958268000001802</c:v>
                </c:pt>
                <c:pt idx="1504">
                  <c:v>0.40962020000001798</c:v>
                </c:pt>
                <c:pt idx="1505">
                  <c:v>0.40965772000001799</c:v>
                </c:pt>
                <c:pt idx="1506">
                  <c:v>0.409695240000018</c:v>
                </c:pt>
                <c:pt idx="1507">
                  <c:v>0.40973276000001801</c:v>
                </c:pt>
                <c:pt idx="1508">
                  <c:v>0.40977028000001797</c:v>
                </c:pt>
                <c:pt idx="1509">
                  <c:v>0.40980780000001799</c:v>
                </c:pt>
                <c:pt idx="1510">
                  <c:v>0.409845320000018</c:v>
                </c:pt>
                <c:pt idx="1511">
                  <c:v>0.40988284000001801</c:v>
                </c:pt>
                <c:pt idx="1512">
                  <c:v>0.40992036000001802</c:v>
                </c:pt>
                <c:pt idx="1513">
                  <c:v>0.40995788000001798</c:v>
                </c:pt>
                <c:pt idx="1514">
                  <c:v>0.409995400000018</c:v>
                </c:pt>
                <c:pt idx="1515">
                  <c:v>0.41003292000001801</c:v>
                </c:pt>
                <c:pt idx="1516">
                  <c:v>0.41007044000001802</c:v>
                </c:pt>
                <c:pt idx="1517">
                  <c:v>0.41010796000001798</c:v>
                </c:pt>
                <c:pt idx="1518">
                  <c:v>0.41014548000001799</c:v>
                </c:pt>
                <c:pt idx="1519">
                  <c:v>0.41018300000001801</c:v>
                </c:pt>
                <c:pt idx="1520">
                  <c:v>0.41022052000001802</c:v>
                </c:pt>
                <c:pt idx="1521">
                  <c:v>0.41025804000001798</c:v>
                </c:pt>
                <c:pt idx="1522">
                  <c:v>0.41029556000001799</c:v>
                </c:pt>
                <c:pt idx="1523">
                  <c:v>0.410333080000018</c:v>
                </c:pt>
                <c:pt idx="1524">
                  <c:v>0.41037060000001802</c:v>
                </c:pt>
                <c:pt idx="1525">
                  <c:v>0.41040812000001797</c:v>
                </c:pt>
                <c:pt idx="1526">
                  <c:v>0.41044564000001799</c:v>
                </c:pt>
                <c:pt idx="1527">
                  <c:v>0.410483160000018</c:v>
                </c:pt>
                <c:pt idx="1528">
                  <c:v>0.41052068000001801</c:v>
                </c:pt>
                <c:pt idx="1529">
                  <c:v>0.41055820000001803</c:v>
                </c:pt>
                <c:pt idx="1530">
                  <c:v>0.41059572000001798</c:v>
                </c:pt>
                <c:pt idx="1531">
                  <c:v>0.410633240000018</c:v>
                </c:pt>
                <c:pt idx="1532">
                  <c:v>0.41067076000001801</c:v>
                </c:pt>
                <c:pt idx="1533">
                  <c:v>0.41070828000001802</c:v>
                </c:pt>
                <c:pt idx="1534">
                  <c:v>0.41074580000001798</c:v>
                </c:pt>
                <c:pt idx="1535">
                  <c:v>0.41078332000001799</c:v>
                </c:pt>
                <c:pt idx="1536">
                  <c:v>0.41082084000001801</c:v>
                </c:pt>
                <c:pt idx="1537">
                  <c:v>0.41085836000001802</c:v>
                </c:pt>
                <c:pt idx="1538">
                  <c:v>0.41089588000001798</c:v>
                </c:pt>
                <c:pt idx="1539">
                  <c:v>0.41093340000001799</c:v>
                </c:pt>
                <c:pt idx="1540">
                  <c:v>0.410970920000018</c:v>
                </c:pt>
                <c:pt idx="1541">
                  <c:v>0.41100844000001802</c:v>
                </c:pt>
                <c:pt idx="1542">
                  <c:v>0.41104596000001797</c:v>
                </c:pt>
                <c:pt idx="1543">
                  <c:v>0.41108348000001799</c:v>
                </c:pt>
                <c:pt idx="1544">
                  <c:v>0.411121000000018</c:v>
                </c:pt>
                <c:pt idx="1545">
                  <c:v>0.41115852000001801</c:v>
                </c:pt>
                <c:pt idx="1546">
                  <c:v>0.41119604000001803</c:v>
                </c:pt>
                <c:pt idx="1547">
                  <c:v>0.41123356000001798</c:v>
                </c:pt>
                <c:pt idx="1548">
                  <c:v>0.411271080000018</c:v>
                </c:pt>
                <c:pt idx="1549">
                  <c:v>0.41130860000001801</c:v>
                </c:pt>
                <c:pt idx="1550">
                  <c:v>0.41134612000001802</c:v>
                </c:pt>
                <c:pt idx="1551">
                  <c:v>0.41138364000001798</c:v>
                </c:pt>
                <c:pt idx="1552">
                  <c:v>0.41142116000001799</c:v>
                </c:pt>
                <c:pt idx="1553">
                  <c:v>0.41145868000001801</c:v>
                </c:pt>
                <c:pt idx="1554">
                  <c:v>0.41149620000001802</c:v>
                </c:pt>
                <c:pt idx="1555">
                  <c:v>0.41153372000001798</c:v>
                </c:pt>
                <c:pt idx="1556">
                  <c:v>0.41157124000001799</c:v>
                </c:pt>
                <c:pt idx="1557">
                  <c:v>0.411608760000018</c:v>
                </c:pt>
                <c:pt idx="1558">
                  <c:v>0.41164628000001802</c:v>
                </c:pt>
                <c:pt idx="1559">
                  <c:v>0.41168380000001797</c:v>
                </c:pt>
                <c:pt idx="1560">
                  <c:v>0.41172132000001799</c:v>
                </c:pt>
                <c:pt idx="1561">
                  <c:v>0.411758840000018</c:v>
                </c:pt>
                <c:pt idx="1562">
                  <c:v>0.41179636000001801</c:v>
                </c:pt>
                <c:pt idx="1563">
                  <c:v>0.41183388000001803</c:v>
                </c:pt>
                <c:pt idx="1564">
                  <c:v>0.41187140000001798</c:v>
                </c:pt>
                <c:pt idx="1565">
                  <c:v>0.411908920000018</c:v>
                </c:pt>
                <c:pt idx="1566">
                  <c:v>0.41194644000001801</c:v>
                </c:pt>
                <c:pt idx="1567">
                  <c:v>0.41198396000001802</c:v>
                </c:pt>
                <c:pt idx="1568">
                  <c:v>0.41202148000001798</c:v>
                </c:pt>
                <c:pt idx="1569">
                  <c:v>0.41205900000001799</c:v>
                </c:pt>
                <c:pt idx="1570">
                  <c:v>0.41209652000001801</c:v>
                </c:pt>
                <c:pt idx="1571">
                  <c:v>0.41213404000001802</c:v>
                </c:pt>
                <c:pt idx="1572">
                  <c:v>0.41217156000001798</c:v>
                </c:pt>
                <c:pt idx="1573">
                  <c:v>0.41220908000001799</c:v>
                </c:pt>
                <c:pt idx="1574">
                  <c:v>0.412246600000019</c:v>
                </c:pt>
                <c:pt idx="1575">
                  <c:v>0.41228412000001902</c:v>
                </c:pt>
                <c:pt idx="1576">
                  <c:v>0.41232164000001897</c:v>
                </c:pt>
                <c:pt idx="1577">
                  <c:v>0.41235916000001899</c:v>
                </c:pt>
                <c:pt idx="1578">
                  <c:v>0.412396680000019</c:v>
                </c:pt>
                <c:pt idx="1579">
                  <c:v>0.41243420000001901</c:v>
                </c:pt>
                <c:pt idx="1580">
                  <c:v>0.41247172000001903</c:v>
                </c:pt>
                <c:pt idx="1581">
                  <c:v>0.41250924000001898</c:v>
                </c:pt>
                <c:pt idx="1582">
                  <c:v>0.412546760000019</c:v>
                </c:pt>
                <c:pt idx="1583">
                  <c:v>0.41258428000001901</c:v>
                </c:pt>
                <c:pt idx="1584">
                  <c:v>0.41262180000001902</c:v>
                </c:pt>
                <c:pt idx="1585">
                  <c:v>0.41265932000001898</c:v>
                </c:pt>
                <c:pt idx="1586">
                  <c:v>0.41269684000001899</c:v>
                </c:pt>
                <c:pt idx="1587">
                  <c:v>0.41273436000001901</c:v>
                </c:pt>
                <c:pt idx="1588">
                  <c:v>0.41277188000001902</c:v>
                </c:pt>
                <c:pt idx="1589">
                  <c:v>0.41280940000001898</c:v>
                </c:pt>
                <c:pt idx="1590">
                  <c:v>0.41284692000001899</c:v>
                </c:pt>
                <c:pt idx="1591">
                  <c:v>0.412884440000019</c:v>
                </c:pt>
                <c:pt idx="1592">
                  <c:v>0.41292196000001902</c:v>
                </c:pt>
                <c:pt idx="1593">
                  <c:v>0.41295948000001897</c:v>
                </c:pt>
                <c:pt idx="1594">
                  <c:v>0.41299700000001899</c:v>
                </c:pt>
                <c:pt idx="1595">
                  <c:v>0.413034520000019</c:v>
                </c:pt>
                <c:pt idx="1596">
                  <c:v>0.41307204000001901</c:v>
                </c:pt>
                <c:pt idx="1597">
                  <c:v>0.41310956000001903</c:v>
                </c:pt>
                <c:pt idx="1598">
                  <c:v>0.41314708000001898</c:v>
                </c:pt>
                <c:pt idx="1599">
                  <c:v>0.413184600000019</c:v>
                </c:pt>
                <c:pt idx="1600">
                  <c:v>0.41322212000001901</c:v>
                </c:pt>
                <c:pt idx="1601">
                  <c:v>0.41325964000001902</c:v>
                </c:pt>
                <c:pt idx="1602">
                  <c:v>0.41329716000001898</c:v>
                </c:pt>
                <c:pt idx="1603">
                  <c:v>0.41333468000001899</c:v>
                </c:pt>
                <c:pt idx="1604">
                  <c:v>0.41337220000001901</c:v>
                </c:pt>
                <c:pt idx="1605">
                  <c:v>0.41340972000001902</c:v>
                </c:pt>
                <c:pt idx="1606">
                  <c:v>0.41344724000001898</c:v>
                </c:pt>
                <c:pt idx="1607">
                  <c:v>0.41348476000001899</c:v>
                </c:pt>
                <c:pt idx="1608">
                  <c:v>0.413522280000019</c:v>
                </c:pt>
                <c:pt idx="1609">
                  <c:v>0.41355980000001902</c:v>
                </c:pt>
                <c:pt idx="1610">
                  <c:v>0.41359732000001898</c:v>
                </c:pt>
                <c:pt idx="1611">
                  <c:v>0.41363484000001899</c:v>
                </c:pt>
                <c:pt idx="1612">
                  <c:v>0.413672360000019</c:v>
                </c:pt>
                <c:pt idx="1613">
                  <c:v>0.41370988000001901</c:v>
                </c:pt>
                <c:pt idx="1614">
                  <c:v>0.41374740000001903</c:v>
                </c:pt>
                <c:pt idx="1615">
                  <c:v>0.41378492000001899</c:v>
                </c:pt>
                <c:pt idx="1616">
                  <c:v>0.413822440000019</c:v>
                </c:pt>
                <c:pt idx="1617">
                  <c:v>0.41385996000001901</c:v>
                </c:pt>
                <c:pt idx="1618">
                  <c:v>0.41389748000001902</c:v>
                </c:pt>
                <c:pt idx="1619">
                  <c:v>0.41393500000001898</c:v>
                </c:pt>
                <c:pt idx="1620">
                  <c:v>0.413972520000019</c:v>
                </c:pt>
                <c:pt idx="1621">
                  <c:v>0.41401004000001901</c:v>
                </c:pt>
                <c:pt idx="1622">
                  <c:v>0.41404756000001902</c:v>
                </c:pt>
                <c:pt idx="1623">
                  <c:v>0.41408508000001898</c:v>
                </c:pt>
                <c:pt idx="1624">
                  <c:v>0.41412260000001899</c:v>
                </c:pt>
                <c:pt idx="1625">
                  <c:v>0.41416012000001901</c:v>
                </c:pt>
                <c:pt idx="1626">
                  <c:v>0.41419764000001902</c:v>
                </c:pt>
                <c:pt idx="1627">
                  <c:v>0.41423516000001898</c:v>
                </c:pt>
                <c:pt idx="1628">
                  <c:v>0.41427268000001899</c:v>
                </c:pt>
                <c:pt idx="1629">
                  <c:v>0.414310200000019</c:v>
                </c:pt>
                <c:pt idx="1630">
                  <c:v>0.41434772000001902</c:v>
                </c:pt>
                <c:pt idx="1631">
                  <c:v>0.41438524000001897</c:v>
                </c:pt>
                <c:pt idx="1632">
                  <c:v>0.41442276000001899</c:v>
                </c:pt>
                <c:pt idx="1633">
                  <c:v>0.414460280000019</c:v>
                </c:pt>
                <c:pt idx="1634">
                  <c:v>0.41449780000001901</c:v>
                </c:pt>
                <c:pt idx="1635">
                  <c:v>0.41453532000001903</c:v>
                </c:pt>
                <c:pt idx="1636">
                  <c:v>0.41457284000001898</c:v>
                </c:pt>
                <c:pt idx="1637">
                  <c:v>0.414610360000019</c:v>
                </c:pt>
                <c:pt idx="1638">
                  <c:v>0.41464788000001901</c:v>
                </c:pt>
                <c:pt idx="1639">
                  <c:v>0.41468540000001902</c:v>
                </c:pt>
                <c:pt idx="1640">
                  <c:v>0.41472292000001898</c:v>
                </c:pt>
                <c:pt idx="1641">
                  <c:v>0.41476044000001899</c:v>
                </c:pt>
                <c:pt idx="1642">
                  <c:v>0.41479796000001901</c:v>
                </c:pt>
                <c:pt idx="1643">
                  <c:v>0.41483548000001902</c:v>
                </c:pt>
                <c:pt idx="1644">
                  <c:v>0.41487300000001898</c:v>
                </c:pt>
                <c:pt idx="1645">
                  <c:v>0.41491052000001899</c:v>
                </c:pt>
                <c:pt idx="1646">
                  <c:v>0.414948040000019</c:v>
                </c:pt>
                <c:pt idx="1647">
                  <c:v>0.41498556000001902</c:v>
                </c:pt>
                <c:pt idx="1648">
                  <c:v>0.41502308000001897</c:v>
                </c:pt>
                <c:pt idx="1649">
                  <c:v>0.41506060000001899</c:v>
                </c:pt>
                <c:pt idx="1650">
                  <c:v>0.415098120000019</c:v>
                </c:pt>
                <c:pt idx="1651">
                  <c:v>0.41513564000002001</c:v>
                </c:pt>
                <c:pt idx="1652">
                  <c:v>0.41517316000002003</c:v>
                </c:pt>
                <c:pt idx="1653">
                  <c:v>0.41521068000001998</c:v>
                </c:pt>
                <c:pt idx="1654">
                  <c:v>0.41524820000002</c:v>
                </c:pt>
                <c:pt idx="1655">
                  <c:v>0.41528572000002001</c:v>
                </c:pt>
                <c:pt idx="1656">
                  <c:v>0.41532324000002002</c:v>
                </c:pt>
                <c:pt idx="1657">
                  <c:v>0.41536076000001998</c:v>
                </c:pt>
                <c:pt idx="1658">
                  <c:v>0.41539828000001999</c:v>
                </c:pt>
                <c:pt idx="1659">
                  <c:v>0.41543580000002001</c:v>
                </c:pt>
                <c:pt idx="1660">
                  <c:v>0.41547332000002002</c:v>
                </c:pt>
                <c:pt idx="1661">
                  <c:v>0.41551084000001998</c:v>
                </c:pt>
                <c:pt idx="1662">
                  <c:v>0.41554836000001999</c:v>
                </c:pt>
                <c:pt idx="1663">
                  <c:v>0.41558588000002</c:v>
                </c:pt>
                <c:pt idx="1664">
                  <c:v>0.41562340000002002</c:v>
                </c:pt>
                <c:pt idx="1665">
                  <c:v>0.41566092000001997</c:v>
                </c:pt>
                <c:pt idx="1666">
                  <c:v>0.41569844000001999</c:v>
                </c:pt>
                <c:pt idx="1667">
                  <c:v>0.41573596000002</c:v>
                </c:pt>
                <c:pt idx="1668">
                  <c:v>0.41577348000002001</c:v>
                </c:pt>
                <c:pt idx="1669">
                  <c:v>0.41581100000002003</c:v>
                </c:pt>
                <c:pt idx="1670">
                  <c:v>0.41584852000001998</c:v>
                </c:pt>
                <c:pt idx="1671">
                  <c:v>0.41588604000002</c:v>
                </c:pt>
                <c:pt idx="1672">
                  <c:v>0.41592356000002001</c:v>
                </c:pt>
                <c:pt idx="1673">
                  <c:v>0.41596108000002002</c:v>
                </c:pt>
                <c:pt idx="1674">
                  <c:v>0.41599860000001998</c:v>
                </c:pt>
                <c:pt idx="1675">
                  <c:v>0.41603612000001999</c:v>
                </c:pt>
                <c:pt idx="1676">
                  <c:v>0.41607364000002001</c:v>
                </c:pt>
                <c:pt idx="1677">
                  <c:v>0.41611116000002002</c:v>
                </c:pt>
                <c:pt idx="1678">
                  <c:v>0.41614868000001998</c:v>
                </c:pt>
                <c:pt idx="1679">
                  <c:v>0.41618620000001999</c:v>
                </c:pt>
                <c:pt idx="1680">
                  <c:v>0.41622372000002</c:v>
                </c:pt>
                <c:pt idx="1681">
                  <c:v>0.41626124000002002</c:v>
                </c:pt>
                <c:pt idx="1682">
                  <c:v>0.41629876000001997</c:v>
                </c:pt>
                <c:pt idx="1683">
                  <c:v>0.41633628000001999</c:v>
                </c:pt>
                <c:pt idx="1684">
                  <c:v>0.41637380000002</c:v>
                </c:pt>
                <c:pt idx="1685">
                  <c:v>0.41641132000002001</c:v>
                </c:pt>
                <c:pt idx="1686">
                  <c:v>0.41644884000002003</c:v>
                </c:pt>
                <c:pt idx="1687">
                  <c:v>0.41648636000001998</c:v>
                </c:pt>
                <c:pt idx="1688">
                  <c:v>0.41652388000002</c:v>
                </c:pt>
                <c:pt idx="1689">
                  <c:v>0.41656140000002001</c:v>
                </c:pt>
                <c:pt idx="1690">
                  <c:v>0.41659892000002002</c:v>
                </c:pt>
                <c:pt idx="1691">
                  <c:v>0.41663644000001998</c:v>
                </c:pt>
                <c:pt idx="1692">
                  <c:v>0.41667396000001999</c:v>
                </c:pt>
                <c:pt idx="1693">
                  <c:v>0.41671148000002001</c:v>
                </c:pt>
                <c:pt idx="1694">
                  <c:v>0.41674900000002002</c:v>
                </c:pt>
                <c:pt idx="1695">
                  <c:v>0.41678652000001998</c:v>
                </c:pt>
                <c:pt idx="1696">
                  <c:v>0.41682404000001999</c:v>
                </c:pt>
                <c:pt idx="1697">
                  <c:v>0.41686156000002</c:v>
                </c:pt>
                <c:pt idx="1698">
                  <c:v>0.41689908000002002</c:v>
                </c:pt>
                <c:pt idx="1699">
                  <c:v>0.41693660000001997</c:v>
                </c:pt>
                <c:pt idx="1700">
                  <c:v>0.41697412000001999</c:v>
                </c:pt>
                <c:pt idx="1701">
                  <c:v>0.41701164000002</c:v>
                </c:pt>
                <c:pt idx="1702">
                  <c:v>0.41704916000002001</c:v>
                </c:pt>
                <c:pt idx="1703">
                  <c:v>0.41708668000002003</c:v>
                </c:pt>
                <c:pt idx="1704">
                  <c:v>0.41712420000001998</c:v>
                </c:pt>
                <c:pt idx="1705">
                  <c:v>0.41716172000002</c:v>
                </c:pt>
                <c:pt idx="1706">
                  <c:v>0.41719924000002001</c:v>
                </c:pt>
                <c:pt idx="1707">
                  <c:v>0.41723676000002002</c:v>
                </c:pt>
                <c:pt idx="1708">
                  <c:v>0.41727428000001998</c:v>
                </c:pt>
                <c:pt idx="1709">
                  <c:v>0.41731180000001999</c:v>
                </c:pt>
                <c:pt idx="1710">
                  <c:v>0.41734932000002001</c:v>
                </c:pt>
                <c:pt idx="1711">
                  <c:v>0.41738684000002002</c:v>
                </c:pt>
                <c:pt idx="1712">
                  <c:v>0.41742436000001998</c:v>
                </c:pt>
                <c:pt idx="1713">
                  <c:v>0.41746188000001999</c:v>
                </c:pt>
                <c:pt idx="1714">
                  <c:v>0.41749940000002</c:v>
                </c:pt>
                <c:pt idx="1715">
                  <c:v>0.41753692000002002</c:v>
                </c:pt>
                <c:pt idx="1716">
                  <c:v>0.41757444000001998</c:v>
                </c:pt>
                <c:pt idx="1717">
                  <c:v>0.41761196000001999</c:v>
                </c:pt>
                <c:pt idx="1718">
                  <c:v>0.41764948000002</c:v>
                </c:pt>
                <c:pt idx="1719">
                  <c:v>0.41768700000002001</c:v>
                </c:pt>
                <c:pt idx="1720">
                  <c:v>0.41772452000002003</c:v>
                </c:pt>
                <c:pt idx="1721">
                  <c:v>0.41776204000001999</c:v>
                </c:pt>
                <c:pt idx="1722">
                  <c:v>0.41779956000002</c:v>
                </c:pt>
                <c:pt idx="1723">
                  <c:v>0.41783708000002001</c:v>
                </c:pt>
                <c:pt idx="1724">
                  <c:v>0.41787460000002002</c:v>
                </c:pt>
                <c:pt idx="1725">
                  <c:v>0.41791212000001998</c:v>
                </c:pt>
                <c:pt idx="1726">
                  <c:v>0.41794964000002</c:v>
                </c:pt>
                <c:pt idx="1727">
                  <c:v>0.41798716000002101</c:v>
                </c:pt>
                <c:pt idx="1728">
                  <c:v>0.41802468000002102</c:v>
                </c:pt>
                <c:pt idx="1729">
                  <c:v>0.41806220000002098</c:v>
                </c:pt>
                <c:pt idx="1730">
                  <c:v>0.41809972000002099</c:v>
                </c:pt>
                <c:pt idx="1731">
                  <c:v>0.418137240000021</c:v>
                </c:pt>
                <c:pt idx="1732">
                  <c:v>0.41817476000002102</c:v>
                </c:pt>
                <c:pt idx="1733">
                  <c:v>0.41821228000002098</c:v>
                </c:pt>
                <c:pt idx="1734">
                  <c:v>0.41824980000002099</c:v>
                </c:pt>
                <c:pt idx="1735">
                  <c:v>0.418287320000021</c:v>
                </c:pt>
                <c:pt idx="1736">
                  <c:v>0.41832484000002101</c:v>
                </c:pt>
                <c:pt idx="1737">
                  <c:v>0.41836236000002103</c:v>
                </c:pt>
                <c:pt idx="1738">
                  <c:v>0.41839988000002099</c:v>
                </c:pt>
                <c:pt idx="1739">
                  <c:v>0.418437400000021</c:v>
                </c:pt>
                <c:pt idx="1740">
                  <c:v>0.41847492000002101</c:v>
                </c:pt>
                <c:pt idx="1741">
                  <c:v>0.41851244000002102</c:v>
                </c:pt>
                <c:pt idx="1742">
                  <c:v>0.41854996000002098</c:v>
                </c:pt>
                <c:pt idx="1743">
                  <c:v>0.41858748000002099</c:v>
                </c:pt>
                <c:pt idx="1744">
                  <c:v>0.41862500000002101</c:v>
                </c:pt>
                <c:pt idx="1745">
                  <c:v>0.41866252000002102</c:v>
                </c:pt>
                <c:pt idx="1746">
                  <c:v>0.41870004000002098</c:v>
                </c:pt>
                <c:pt idx="1747">
                  <c:v>0.41873756000002099</c:v>
                </c:pt>
                <c:pt idx="1748">
                  <c:v>0.418775080000021</c:v>
                </c:pt>
                <c:pt idx="1749">
                  <c:v>0.41881260000002102</c:v>
                </c:pt>
                <c:pt idx="1750">
                  <c:v>0.41885012000002098</c:v>
                </c:pt>
                <c:pt idx="1751">
                  <c:v>0.41888764000002099</c:v>
                </c:pt>
                <c:pt idx="1752">
                  <c:v>0.418925160000021</c:v>
                </c:pt>
                <c:pt idx="1753">
                  <c:v>0.41896268000002101</c:v>
                </c:pt>
                <c:pt idx="1754">
                  <c:v>0.41900020000002097</c:v>
                </c:pt>
                <c:pt idx="1755">
                  <c:v>0.41903772000002099</c:v>
                </c:pt>
                <c:pt idx="1756">
                  <c:v>0.419075240000021</c:v>
                </c:pt>
                <c:pt idx="1757">
                  <c:v>0.41911276000002101</c:v>
                </c:pt>
                <c:pt idx="1758">
                  <c:v>0.41915028000002102</c:v>
                </c:pt>
                <c:pt idx="1759">
                  <c:v>0.41918780000002098</c:v>
                </c:pt>
                <c:pt idx="1760">
                  <c:v>0.419225320000021</c:v>
                </c:pt>
                <c:pt idx="1761">
                  <c:v>0.41926284000002101</c:v>
                </c:pt>
                <c:pt idx="1762">
                  <c:v>0.41930036000002102</c:v>
                </c:pt>
                <c:pt idx="1763">
                  <c:v>0.41933788000002098</c:v>
                </c:pt>
                <c:pt idx="1764">
                  <c:v>0.41937540000002099</c:v>
                </c:pt>
                <c:pt idx="1765">
                  <c:v>0.41941292000002101</c:v>
                </c:pt>
                <c:pt idx="1766">
                  <c:v>0.41945044000002102</c:v>
                </c:pt>
                <c:pt idx="1767">
                  <c:v>0.41948796000002098</c:v>
                </c:pt>
                <c:pt idx="1768">
                  <c:v>0.41952548000002099</c:v>
                </c:pt>
                <c:pt idx="1769">
                  <c:v>0.419563000000021</c:v>
                </c:pt>
                <c:pt idx="1770">
                  <c:v>0.41960052000002102</c:v>
                </c:pt>
                <c:pt idx="1771">
                  <c:v>0.41963804000002097</c:v>
                </c:pt>
                <c:pt idx="1772">
                  <c:v>0.41967556000002099</c:v>
                </c:pt>
                <c:pt idx="1773">
                  <c:v>0.419713080000021</c:v>
                </c:pt>
                <c:pt idx="1774">
                  <c:v>0.41975060000002101</c:v>
                </c:pt>
                <c:pt idx="1775">
                  <c:v>0.41978812000002103</c:v>
                </c:pt>
                <c:pt idx="1776">
                  <c:v>0.41982564000002098</c:v>
                </c:pt>
                <c:pt idx="1777">
                  <c:v>0.419863160000021</c:v>
                </c:pt>
                <c:pt idx="1778">
                  <c:v>0.41990068000002101</c:v>
                </c:pt>
                <c:pt idx="1779">
                  <c:v>0.41993820000002102</c:v>
                </c:pt>
                <c:pt idx="1780">
                  <c:v>0.41997572000002098</c:v>
                </c:pt>
                <c:pt idx="1781">
                  <c:v>0.42001324000002099</c:v>
                </c:pt>
                <c:pt idx="1782">
                  <c:v>0.42005076000002101</c:v>
                </c:pt>
                <c:pt idx="1783">
                  <c:v>0.42008828000002102</c:v>
                </c:pt>
                <c:pt idx="1784">
                  <c:v>0.42012580000002098</c:v>
                </c:pt>
                <c:pt idx="1785">
                  <c:v>0.42016332000002099</c:v>
                </c:pt>
                <c:pt idx="1786">
                  <c:v>0.420200840000021</c:v>
                </c:pt>
                <c:pt idx="1787">
                  <c:v>0.42023836000002102</c:v>
                </c:pt>
                <c:pt idx="1788">
                  <c:v>0.42027588000002097</c:v>
                </c:pt>
                <c:pt idx="1789">
                  <c:v>0.42031340000002099</c:v>
                </c:pt>
                <c:pt idx="1790">
                  <c:v>0.420350920000021</c:v>
                </c:pt>
                <c:pt idx="1791">
                  <c:v>0.42038844000002101</c:v>
                </c:pt>
                <c:pt idx="1792">
                  <c:v>0.42042596000002103</c:v>
                </c:pt>
                <c:pt idx="1793">
                  <c:v>0.42046348000002098</c:v>
                </c:pt>
                <c:pt idx="1794">
                  <c:v>0.420501000000021</c:v>
                </c:pt>
                <c:pt idx="1795">
                  <c:v>0.42053852000002101</c:v>
                </c:pt>
                <c:pt idx="1796">
                  <c:v>0.42057604000002102</c:v>
                </c:pt>
                <c:pt idx="1797">
                  <c:v>0.42061356000002098</c:v>
                </c:pt>
                <c:pt idx="1798">
                  <c:v>0.42065108000002099</c:v>
                </c:pt>
                <c:pt idx="1799">
                  <c:v>0.42068860000002101</c:v>
                </c:pt>
                <c:pt idx="1800">
                  <c:v>0.42072612000002102</c:v>
                </c:pt>
                <c:pt idx="1801">
                  <c:v>0.42076364000002098</c:v>
                </c:pt>
                <c:pt idx="1802">
                  <c:v>0.42080116000002099</c:v>
                </c:pt>
                <c:pt idx="1803">
                  <c:v>0.420838680000022</c:v>
                </c:pt>
                <c:pt idx="1804">
                  <c:v>0.42087620000002202</c:v>
                </c:pt>
                <c:pt idx="1805">
                  <c:v>0.42091372000002197</c:v>
                </c:pt>
                <c:pt idx="1806">
                  <c:v>0.42095124000002199</c:v>
                </c:pt>
                <c:pt idx="1807">
                  <c:v>0.420988760000022</c:v>
                </c:pt>
                <c:pt idx="1808">
                  <c:v>0.42102628000002201</c:v>
                </c:pt>
                <c:pt idx="1809">
                  <c:v>0.42106380000002203</c:v>
                </c:pt>
                <c:pt idx="1810">
                  <c:v>0.42110132000002198</c:v>
                </c:pt>
                <c:pt idx="1811">
                  <c:v>0.421138840000022</c:v>
                </c:pt>
                <c:pt idx="1812">
                  <c:v>0.42117636000002201</c:v>
                </c:pt>
                <c:pt idx="1813">
                  <c:v>0.42121388000002202</c:v>
                </c:pt>
                <c:pt idx="1814">
                  <c:v>0.42125140000002198</c:v>
                </c:pt>
                <c:pt idx="1815">
                  <c:v>0.42128892000002199</c:v>
                </c:pt>
                <c:pt idx="1816">
                  <c:v>0.42132644000002201</c:v>
                </c:pt>
                <c:pt idx="1817">
                  <c:v>0.42136396000002202</c:v>
                </c:pt>
                <c:pt idx="1818">
                  <c:v>0.42140148000002198</c:v>
                </c:pt>
                <c:pt idx="1819">
                  <c:v>0.42143900000002199</c:v>
                </c:pt>
                <c:pt idx="1820">
                  <c:v>0.421476520000022</c:v>
                </c:pt>
                <c:pt idx="1821">
                  <c:v>0.42151404000002202</c:v>
                </c:pt>
                <c:pt idx="1822">
                  <c:v>0.42155156000002197</c:v>
                </c:pt>
                <c:pt idx="1823">
                  <c:v>0.42158908000002199</c:v>
                </c:pt>
                <c:pt idx="1824">
                  <c:v>0.421626600000022</c:v>
                </c:pt>
                <c:pt idx="1825">
                  <c:v>0.42166412000002201</c:v>
                </c:pt>
                <c:pt idx="1826">
                  <c:v>0.42170164000002203</c:v>
                </c:pt>
                <c:pt idx="1827">
                  <c:v>0.42173916000002198</c:v>
                </c:pt>
                <c:pt idx="1828">
                  <c:v>0.421776680000022</c:v>
                </c:pt>
                <c:pt idx="1829">
                  <c:v>0.42181420000002201</c:v>
                </c:pt>
                <c:pt idx="1830">
                  <c:v>0.42185172000002202</c:v>
                </c:pt>
                <c:pt idx="1831">
                  <c:v>0.42188924000002198</c:v>
                </c:pt>
                <c:pt idx="1832">
                  <c:v>0.42192676000002199</c:v>
                </c:pt>
                <c:pt idx="1833">
                  <c:v>0.42196428000002201</c:v>
                </c:pt>
                <c:pt idx="1834">
                  <c:v>0.42200180000002202</c:v>
                </c:pt>
                <c:pt idx="1835">
                  <c:v>0.42203932000002198</c:v>
                </c:pt>
                <c:pt idx="1836">
                  <c:v>0.42207684000002199</c:v>
                </c:pt>
                <c:pt idx="1837">
                  <c:v>0.422114360000022</c:v>
                </c:pt>
                <c:pt idx="1838">
                  <c:v>0.42215188000002202</c:v>
                </c:pt>
                <c:pt idx="1839">
                  <c:v>0.42218940000002197</c:v>
                </c:pt>
                <c:pt idx="1840">
                  <c:v>0.42222692000002199</c:v>
                </c:pt>
                <c:pt idx="1841">
                  <c:v>0.422264440000022</c:v>
                </c:pt>
                <c:pt idx="1842">
                  <c:v>0.42230196000002201</c:v>
                </c:pt>
                <c:pt idx="1843">
                  <c:v>0.42233948000002203</c:v>
                </c:pt>
                <c:pt idx="1844">
                  <c:v>0.42237700000002198</c:v>
                </c:pt>
                <c:pt idx="1845">
                  <c:v>0.422414520000022</c:v>
                </c:pt>
                <c:pt idx="1846">
                  <c:v>0.42245204000002201</c:v>
                </c:pt>
                <c:pt idx="1847">
                  <c:v>0.42248956000002202</c:v>
                </c:pt>
                <c:pt idx="1848">
                  <c:v>0.42252708000002198</c:v>
                </c:pt>
                <c:pt idx="1849">
                  <c:v>0.42256460000002199</c:v>
                </c:pt>
                <c:pt idx="1850">
                  <c:v>0.42260212000002201</c:v>
                </c:pt>
                <c:pt idx="1851">
                  <c:v>0.42263964000002202</c:v>
                </c:pt>
                <c:pt idx="1852">
                  <c:v>0.42267716000002198</c:v>
                </c:pt>
                <c:pt idx="1853">
                  <c:v>0.42271468000002199</c:v>
                </c:pt>
                <c:pt idx="1854">
                  <c:v>0.422752200000022</c:v>
                </c:pt>
                <c:pt idx="1855">
                  <c:v>0.42278972000002202</c:v>
                </c:pt>
                <c:pt idx="1856">
                  <c:v>0.42282724000002198</c:v>
                </c:pt>
                <c:pt idx="1857">
                  <c:v>0.42286476000002199</c:v>
                </c:pt>
                <c:pt idx="1858">
                  <c:v>0.422902280000022</c:v>
                </c:pt>
                <c:pt idx="1859">
                  <c:v>0.42293980000002201</c:v>
                </c:pt>
                <c:pt idx="1860">
                  <c:v>0.42297732000002197</c:v>
                </c:pt>
                <c:pt idx="1861">
                  <c:v>0.42301484000002199</c:v>
                </c:pt>
                <c:pt idx="1862">
                  <c:v>0.423052360000022</c:v>
                </c:pt>
                <c:pt idx="1863">
                  <c:v>0.42308988000002201</c:v>
                </c:pt>
                <c:pt idx="1864">
                  <c:v>0.42312740000002202</c:v>
                </c:pt>
                <c:pt idx="1865">
                  <c:v>0.42316492000002198</c:v>
                </c:pt>
                <c:pt idx="1866">
                  <c:v>0.423202440000022</c:v>
                </c:pt>
                <c:pt idx="1867">
                  <c:v>0.42323996000002201</c:v>
                </c:pt>
                <c:pt idx="1868">
                  <c:v>0.42327748000002202</c:v>
                </c:pt>
                <c:pt idx="1869">
                  <c:v>0.42331500000002198</c:v>
                </c:pt>
                <c:pt idx="1870">
                  <c:v>0.42335252000002199</c:v>
                </c:pt>
                <c:pt idx="1871">
                  <c:v>0.42339004000002201</c:v>
                </c:pt>
                <c:pt idx="1872">
                  <c:v>0.42342756000002202</c:v>
                </c:pt>
                <c:pt idx="1873">
                  <c:v>0.42346508000002198</c:v>
                </c:pt>
                <c:pt idx="1874">
                  <c:v>0.42350260000002199</c:v>
                </c:pt>
                <c:pt idx="1875">
                  <c:v>0.423540120000022</c:v>
                </c:pt>
                <c:pt idx="1876">
                  <c:v>0.42357764000002202</c:v>
                </c:pt>
                <c:pt idx="1877">
                  <c:v>0.42361516000002197</c:v>
                </c:pt>
                <c:pt idx="1878">
                  <c:v>0.42365268000002199</c:v>
                </c:pt>
                <c:pt idx="1879">
                  <c:v>0.423690200000022</c:v>
                </c:pt>
                <c:pt idx="1880">
                  <c:v>0.42372772000002301</c:v>
                </c:pt>
                <c:pt idx="1881">
                  <c:v>0.42376524000002302</c:v>
                </c:pt>
                <c:pt idx="1882">
                  <c:v>0.42380276000002298</c:v>
                </c:pt>
                <c:pt idx="1883">
                  <c:v>0.423840280000023</c:v>
                </c:pt>
                <c:pt idx="1884">
                  <c:v>0.42387780000002301</c:v>
                </c:pt>
                <c:pt idx="1885">
                  <c:v>0.42391532000002302</c:v>
                </c:pt>
                <c:pt idx="1886">
                  <c:v>0.42395284000002298</c:v>
                </c:pt>
                <c:pt idx="1887">
                  <c:v>0.42399036000002299</c:v>
                </c:pt>
                <c:pt idx="1888">
                  <c:v>0.42402788000002301</c:v>
                </c:pt>
                <c:pt idx="1889">
                  <c:v>0.42406540000002302</c:v>
                </c:pt>
                <c:pt idx="1890">
                  <c:v>0.42410292000002298</c:v>
                </c:pt>
                <c:pt idx="1891">
                  <c:v>0.42414044000002299</c:v>
                </c:pt>
                <c:pt idx="1892">
                  <c:v>0.424177960000023</c:v>
                </c:pt>
                <c:pt idx="1893">
                  <c:v>0.42421548000002302</c:v>
                </c:pt>
                <c:pt idx="1894">
                  <c:v>0.42425300000002297</c:v>
                </c:pt>
                <c:pt idx="1895">
                  <c:v>0.42429052000002299</c:v>
                </c:pt>
                <c:pt idx="1896">
                  <c:v>0.424328040000023</c:v>
                </c:pt>
                <c:pt idx="1897">
                  <c:v>0.42436556000002301</c:v>
                </c:pt>
                <c:pt idx="1898">
                  <c:v>0.42440308000002303</c:v>
                </c:pt>
                <c:pt idx="1899">
                  <c:v>0.42444060000002298</c:v>
                </c:pt>
                <c:pt idx="1900">
                  <c:v>0.424478120000023</c:v>
                </c:pt>
                <c:pt idx="1901">
                  <c:v>0.42451564000002301</c:v>
                </c:pt>
                <c:pt idx="1902">
                  <c:v>0.42455316000002302</c:v>
                </c:pt>
                <c:pt idx="1903">
                  <c:v>0.42459068000002298</c:v>
                </c:pt>
                <c:pt idx="1904">
                  <c:v>0.42462820000002299</c:v>
                </c:pt>
                <c:pt idx="1905">
                  <c:v>0.42466572000002301</c:v>
                </c:pt>
                <c:pt idx="1906">
                  <c:v>0.42470324000002302</c:v>
                </c:pt>
                <c:pt idx="1907">
                  <c:v>0.42474076000002298</c:v>
                </c:pt>
                <c:pt idx="1908">
                  <c:v>0.42477828000002299</c:v>
                </c:pt>
                <c:pt idx="1909">
                  <c:v>0.424815800000023</c:v>
                </c:pt>
                <c:pt idx="1910">
                  <c:v>0.42485332000002302</c:v>
                </c:pt>
                <c:pt idx="1911">
                  <c:v>0.42489084000002297</c:v>
                </c:pt>
                <c:pt idx="1912">
                  <c:v>0.42492836000002299</c:v>
                </c:pt>
                <c:pt idx="1913">
                  <c:v>0.424965880000023</c:v>
                </c:pt>
                <c:pt idx="1914">
                  <c:v>0.42500340000002301</c:v>
                </c:pt>
                <c:pt idx="1915">
                  <c:v>0.42504092000002303</c:v>
                </c:pt>
                <c:pt idx="1916">
                  <c:v>0.42507844000002298</c:v>
                </c:pt>
                <c:pt idx="1917">
                  <c:v>0.425115960000023</c:v>
                </c:pt>
                <c:pt idx="1918">
                  <c:v>0.42515348000002301</c:v>
                </c:pt>
                <c:pt idx="1919">
                  <c:v>0.42519100000002302</c:v>
                </c:pt>
                <c:pt idx="1920">
                  <c:v>0.42522852000002298</c:v>
                </c:pt>
                <c:pt idx="1921">
                  <c:v>0.42526604000002299</c:v>
                </c:pt>
                <c:pt idx="1922">
                  <c:v>0.42530356000002301</c:v>
                </c:pt>
                <c:pt idx="1923">
                  <c:v>0.42534108000002302</c:v>
                </c:pt>
                <c:pt idx="1924">
                  <c:v>0.42537860000002298</c:v>
                </c:pt>
                <c:pt idx="1925">
                  <c:v>0.42541612000002299</c:v>
                </c:pt>
                <c:pt idx="1926">
                  <c:v>0.425453640000023</c:v>
                </c:pt>
                <c:pt idx="1927">
                  <c:v>0.42549116000002302</c:v>
                </c:pt>
                <c:pt idx="1928">
                  <c:v>0.42552868000002297</c:v>
                </c:pt>
                <c:pt idx="1929">
                  <c:v>0.42556620000002299</c:v>
                </c:pt>
                <c:pt idx="1930">
                  <c:v>0.425603720000023</c:v>
                </c:pt>
                <c:pt idx="1931">
                  <c:v>0.42564124000002301</c:v>
                </c:pt>
                <c:pt idx="1932">
                  <c:v>0.42567876000002303</c:v>
                </c:pt>
                <c:pt idx="1933">
                  <c:v>0.42571628000002298</c:v>
                </c:pt>
                <c:pt idx="1934">
                  <c:v>0.425753800000023</c:v>
                </c:pt>
                <c:pt idx="1935">
                  <c:v>0.42579132000002301</c:v>
                </c:pt>
                <c:pt idx="1936">
                  <c:v>0.42582884000002302</c:v>
                </c:pt>
                <c:pt idx="1937">
                  <c:v>0.42586636000002298</c:v>
                </c:pt>
                <c:pt idx="1938">
                  <c:v>0.42590388000002299</c:v>
                </c:pt>
                <c:pt idx="1939">
                  <c:v>0.42594140000002301</c:v>
                </c:pt>
                <c:pt idx="1940">
                  <c:v>0.42597892000002302</c:v>
                </c:pt>
                <c:pt idx="1941">
                  <c:v>0.42601644000002298</c:v>
                </c:pt>
                <c:pt idx="1942">
                  <c:v>0.42605396000002299</c:v>
                </c:pt>
                <c:pt idx="1943">
                  <c:v>0.426091480000023</c:v>
                </c:pt>
                <c:pt idx="1944">
                  <c:v>0.42612900000002302</c:v>
                </c:pt>
                <c:pt idx="1945">
                  <c:v>0.42616652000002297</c:v>
                </c:pt>
                <c:pt idx="1946">
                  <c:v>0.42620404000002299</c:v>
                </c:pt>
                <c:pt idx="1947">
                  <c:v>0.426241560000023</c:v>
                </c:pt>
                <c:pt idx="1948">
                  <c:v>0.42627908000002301</c:v>
                </c:pt>
                <c:pt idx="1949">
                  <c:v>0.42631660000002303</c:v>
                </c:pt>
                <c:pt idx="1950">
                  <c:v>0.42635412000002298</c:v>
                </c:pt>
                <c:pt idx="1951">
                  <c:v>0.426391640000023</c:v>
                </c:pt>
                <c:pt idx="1952">
                  <c:v>0.42642916000002301</c:v>
                </c:pt>
                <c:pt idx="1953">
                  <c:v>0.42646668000002302</c:v>
                </c:pt>
                <c:pt idx="1954">
                  <c:v>0.42650420000002298</c:v>
                </c:pt>
                <c:pt idx="1955">
                  <c:v>0.42654172000002299</c:v>
                </c:pt>
                <c:pt idx="1956">
                  <c:v>0.42657924000002401</c:v>
                </c:pt>
                <c:pt idx="1957">
                  <c:v>0.42661676000002402</c:v>
                </c:pt>
                <c:pt idx="1958">
                  <c:v>0.42665428000002398</c:v>
                </c:pt>
                <c:pt idx="1959">
                  <c:v>0.42669180000002399</c:v>
                </c:pt>
                <c:pt idx="1960">
                  <c:v>0.426729320000024</c:v>
                </c:pt>
                <c:pt idx="1961">
                  <c:v>0.42676684000002402</c:v>
                </c:pt>
                <c:pt idx="1962">
                  <c:v>0.42680436000002397</c:v>
                </c:pt>
                <c:pt idx="1963">
                  <c:v>0.42684188000002399</c:v>
                </c:pt>
                <c:pt idx="1964">
                  <c:v>0.426879400000024</c:v>
                </c:pt>
                <c:pt idx="1965">
                  <c:v>0.42691692000002401</c:v>
                </c:pt>
                <c:pt idx="1966">
                  <c:v>0.42695444000002403</c:v>
                </c:pt>
                <c:pt idx="1967">
                  <c:v>0.42699196000002398</c:v>
                </c:pt>
                <c:pt idx="1968">
                  <c:v>0.427029480000024</c:v>
                </c:pt>
                <c:pt idx="1969">
                  <c:v>0.42706700000002401</c:v>
                </c:pt>
                <c:pt idx="1970">
                  <c:v>0.42710452000002402</c:v>
                </c:pt>
                <c:pt idx="1971">
                  <c:v>0.42714204000002398</c:v>
                </c:pt>
                <c:pt idx="1972">
                  <c:v>0.42717956000002399</c:v>
                </c:pt>
                <c:pt idx="1973">
                  <c:v>0.42721708000002401</c:v>
                </c:pt>
                <c:pt idx="1974">
                  <c:v>0.42725460000002402</c:v>
                </c:pt>
                <c:pt idx="1975">
                  <c:v>0.42729212000002398</c:v>
                </c:pt>
                <c:pt idx="1976">
                  <c:v>0.42732964000002399</c:v>
                </c:pt>
                <c:pt idx="1977">
                  <c:v>0.427367160000024</c:v>
                </c:pt>
                <c:pt idx="1978">
                  <c:v>0.42740468000002402</c:v>
                </c:pt>
                <c:pt idx="1979">
                  <c:v>0.42744220000002398</c:v>
                </c:pt>
                <c:pt idx="1980">
                  <c:v>0.42747972000002399</c:v>
                </c:pt>
                <c:pt idx="1981">
                  <c:v>0.427517240000024</c:v>
                </c:pt>
                <c:pt idx="1982">
                  <c:v>0.42755476000002401</c:v>
                </c:pt>
                <c:pt idx="1983">
                  <c:v>0.42759228000002403</c:v>
                </c:pt>
                <c:pt idx="1984">
                  <c:v>0.42762980000002399</c:v>
                </c:pt>
                <c:pt idx="1985">
                  <c:v>0.427667320000024</c:v>
                </c:pt>
                <c:pt idx="1986">
                  <c:v>0.42770484000002401</c:v>
                </c:pt>
                <c:pt idx="1987">
                  <c:v>0.42774236000002402</c:v>
                </c:pt>
                <c:pt idx="1988">
                  <c:v>0.42777988000002398</c:v>
                </c:pt>
                <c:pt idx="1989">
                  <c:v>0.427817400000024</c:v>
                </c:pt>
                <c:pt idx="1990">
                  <c:v>0.42785492000002401</c:v>
                </c:pt>
                <c:pt idx="1991">
                  <c:v>0.42789244000002402</c:v>
                </c:pt>
                <c:pt idx="1992">
                  <c:v>0.42792996000002398</c:v>
                </c:pt>
                <c:pt idx="1993">
                  <c:v>0.42796748000002399</c:v>
                </c:pt>
                <c:pt idx="1994">
                  <c:v>0.42800500000002401</c:v>
                </c:pt>
                <c:pt idx="1995">
                  <c:v>0.42804252000002402</c:v>
                </c:pt>
                <c:pt idx="1996">
                  <c:v>0.42808004000002398</c:v>
                </c:pt>
                <c:pt idx="1997">
                  <c:v>0.42811756000002399</c:v>
                </c:pt>
                <c:pt idx="1998">
                  <c:v>0.428155080000024</c:v>
                </c:pt>
                <c:pt idx="1999">
                  <c:v>0.42819260000002402</c:v>
                </c:pt>
                <c:pt idx="2000">
                  <c:v>0.42823012000002397</c:v>
                </c:pt>
                <c:pt idx="2001">
                  <c:v>0.42826764000002399</c:v>
                </c:pt>
                <c:pt idx="2002">
                  <c:v>0.428305160000024</c:v>
                </c:pt>
                <c:pt idx="2003">
                  <c:v>0.42834268000002401</c:v>
                </c:pt>
                <c:pt idx="2004">
                  <c:v>0.42838020000002403</c:v>
                </c:pt>
                <c:pt idx="2005">
                  <c:v>0.42841772000002398</c:v>
                </c:pt>
                <c:pt idx="2006">
                  <c:v>0.428455240000024</c:v>
                </c:pt>
                <c:pt idx="2007">
                  <c:v>0.42849276000002401</c:v>
                </c:pt>
                <c:pt idx="2008">
                  <c:v>0.42853028000002402</c:v>
                </c:pt>
                <c:pt idx="2009">
                  <c:v>0.42856780000002398</c:v>
                </c:pt>
                <c:pt idx="2010">
                  <c:v>0.42860532000002399</c:v>
                </c:pt>
                <c:pt idx="2011">
                  <c:v>0.42864284000002401</c:v>
                </c:pt>
                <c:pt idx="2012">
                  <c:v>0.42868036000002402</c:v>
                </c:pt>
                <c:pt idx="2013">
                  <c:v>0.42871788000002398</c:v>
                </c:pt>
                <c:pt idx="2014">
                  <c:v>0.42875540000002399</c:v>
                </c:pt>
                <c:pt idx="2015">
                  <c:v>0.428792920000024</c:v>
                </c:pt>
                <c:pt idx="2016">
                  <c:v>0.42883044000002402</c:v>
                </c:pt>
                <c:pt idx="2017">
                  <c:v>0.42886796000002397</c:v>
                </c:pt>
                <c:pt idx="2018">
                  <c:v>0.42890548000002399</c:v>
                </c:pt>
                <c:pt idx="2019">
                  <c:v>0.428943000000024</c:v>
                </c:pt>
                <c:pt idx="2020">
                  <c:v>0.42898052000002401</c:v>
                </c:pt>
                <c:pt idx="2021">
                  <c:v>0.42901804000002403</c:v>
                </c:pt>
                <c:pt idx="2022">
                  <c:v>0.42905556000002398</c:v>
                </c:pt>
                <c:pt idx="2023">
                  <c:v>0.429093080000024</c:v>
                </c:pt>
                <c:pt idx="2024">
                  <c:v>0.42913060000002401</c:v>
                </c:pt>
                <c:pt idx="2025">
                  <c:v>0.42916812000002402</c:v>
                </c:pt>
                <c:pt idx="2026">
                  <c:v>0.42920564000002398</c:v>
                </c:pt>
                <c:pt idx="2027">
                  <c:v>0.42924316000002399</c:v>
                </c:pt>
                <c:pt idx="2028">
                  <c:v>0.42928068000002401</c:v>
                </c:pt>
                <c:pt idx="2029">
                  <c:v>0.42931820000002402</c:v>
                </c:pt>
                <c:pt idx="2030">
                  <c:v>0.42935572000002398</c:v>
                </c:pt>
                <c:pt idx="2031">
                  <c:v>0.42939324000002399</c:v>
                </c:pt>
                <c:pt idx="2032">
                  <c:v>0.429430760000025</c:v>
                </c:pt>
                <c:pt idx="2033">
                  <c:v>0.42946828000002502</c:v>
                </c:pt>
                <c:pt idx="2034">
                  <c:v>0.42950580000002497</c:v>
                </c:pt>
                <c:pt idx="2035">
                  <c:v>0.42954332000002499</c:v>
                </c:pt>
                <c:pt idx="2036">
                  <c:v>0.429580840000025</c:v>
                </c:pt>
                <c:pt idx="2037">
                  <c:v>0.42961836000002501</c:v>
                </c:pt>
                <c:pt idx="2038">
                  <c:v>0.42965588000002503</c:v>
                </c:pt>
                <c:pt idx="2039">
                  <c:v>0.42969340000002498</c:v>
                </c:pt>
                <c:pt idx="2040">
                  <c:v>0.429730920000025</c:v>
                </c:pt>
                <c:pt idx="2041">
                  <c:v>0.42976844000002501</c:v>
                </c:pt>
                <c:pt idx="2042">
                  <c:v>0.42980596000002502</c:v>
                </c:pt>
                <c:pt idx="2043">
                  <c:v>0.42984348000002498</c:v>
                </c:pt>
                <c:pt idx="2044">
                  <c:v>0.42988100000002499</c:v>
                </c:pt>
                <c:pt idx="2045">
                  <c:v>0.42991852000002501</c:v>
                </c:pt>
                <c:pt idx="2046">
                  <c:v>0.42995604000002502</c:v>
                </c:pt>
                <c:pt idx="2047">
                  <c:v>0.42999356000002498</c:v>
                </c:pt>
                <c:pt idx="2048">
                  <c:v>0.43003108000002499</c:v>
                </c:pt>
                <c:pt idx="2049">
                  <c:v>0.430068600000025</c:v>
                </c:pt>
                <c:pt idx="2050">
                  <c:v>0.43010612000002502</c:v>
                </c:pt>
                <c:pt idx="2051">
                  <c:v>0.43014364000002497</c:v>
                </c:pt>
                <c:pt idx="2052">
                  <c:v>0.43018116000002499</c:v>
                </c:pt>
                <c:pt idx="2053">
                  <c:v>0.430218680000025</c:v>
                </c:pt>
                <c:pt idx="2054">
                  <c:v>0.43025620000002501</c:v>
                </c:pt>
                <c:pt idx="2055">
                  <c:v>0.43029372000002503</c:v>
                </c:pt>
                <c:pt idx="2056">
                  <c:v>0.43033124000002498</c:v>
                </c:pt>
                <c:pt idx="2057">
                  <c:v>0.430368760000025</c:v>
                </c:pt>
                <c:pt idx="2058">
                  <c:v>0.43040628000002501</c:v>
                </c:pt>
                <c:pt idx="2059">
                  <c:v>0.43044380000002502</c:v>
                </c:pt>
                <c:pt idx="2060">
                  <c:v>0.43048132000002498</c:v>
                </c:pt>
                <c:pt idx="2061">
                  <c:v>0.43051884000002499</c:v>
                </c:pt>
                <c:pt idx="2062">
                  <c:v>0.43055636000002501</c:v>
                </c:pt>
                <c:pt idx="2063">
                  <c:v>0.43059388000002502</c:v>
                </c:pt>
                <c:pt idx="2064">
                  <c:v>0.43063140000002498</c:v>
                </c:pt>
                <c:pt idx="2065">
                  <c:v>0.43066892000002499</c:v>
                </c:pt>
                <c:pt idx="2066">
                  <c:v>0.430706440000025</c:v>
                </c:pt>
                <c:pt idx="2067">
                  <c:v>0.43074396000002502</c:v>
                </c:pt>
                <c:pt idx="2068">
                  <c:v>0.43078148000002497</c:v>
                </c:pt>
                <c:pt idx="2069">
                  <c:v>0.43081900000002499</c:v>
                </c:pt>
                <c:pt idx="2070">
                  <c:v>0.430856520000025</c:v>
                </c:pt>
                <c:pt idx="2071">
                  <c:v>0.43089404000002501</c:v>
                </c:pt>
                <c:pt idx="2072">
                  <c:v>0.43093156000002503</c:v>
                </c:pt>
                <c:pt idx="2073">
                  <c:v>0.43096908000002498</c:v>
                </c:pt>
                <c:pt idx="2074">
                  <c:v>0.431006600000025</c:v>
                </c:pt>
                <c:pt idx="2075">
                  <c:v>0.43104412000002501</c:v>
                </c:pt>
                <c:pt idx="2076">
                  <c:v>0.43108164000002502</c:v>
                </c:pt>
                <c:pt idx="2077">
                  <c:v>0.43111916000002498</c:v>
                </c:pt>
                <c:pt idx="2078">
                  <c:v>0.43115668000002499</c:v>
                </c:pt>
                <c:pt idx="2079">
                  <c:v>0.43119420000002501</c:v>
                </c:pt>
                <c:pt idx="2080">
                  <c:v>0.43123172000002502</c:v>
                </c:pt>
                <c:pt idx="2081">
                  <c:v>0.43126924000002498</c:v>
                </c:pt>
                <c:pt idx="2082">
                  <c:v>0.43130676000002499</c:v>
                </c:pt>
                <c:pt idx="2083">
                  <c:v>0.431344280000025</c:v>
                </c:pt>
                <c:pt idx="2084">
                  <c:v>0.43138180000002502</c:v>
                </c:pt>
                <c:pt idx="2085">
                  <c:v>0.43141932000002498</c:v>
                </c:pt>
                <c:pt idx="2086">
                  <c:v>0.43145684000002499</c:v>
                </c:pt>
                <c:pt idx="2087">
                  <c:v>0.431494360000025</c:v>
                </c:pt>
                <c:pt idx="2088">
                  <c:v>0.43153188000002501</c:v>
                </c:pt>
                <c:pt idx="2089">
                  <c:v>0.43156940000002503</c:v>
                </c:pt>
                <c:pt idx="2090">
                  <c:v>0.43160692000002499</c:v>
                </c:pt>
                <c:pt idx="2091">
                  <c:v>0.431644440000025</c:v>
                </c:pt>
                <c:pt idx="2092">
                  <c:v>0.43168196000002501</c:v>
                </c:pt>
                <c:pt idx="2093">
                  <c:v>0.43171948000002502</c:v>
                </c:pt>
                <c:pt idx="2094">
                  <c:v>0.43175700000002498</c:v>
                </c:pt>
                <c:pt idx="2095">
                  <c:v>0.431794520000025</c:v>
                </c:pt>
                <c:pt idx="2096">
                  <c:v>0.43183204000002501</c:v>
                </c:pt>
                <c:pt idx="2097">
                  <c:v>0.43186956000002502</c:v>
                </c:pt>
                <c:pt idx="2098">
                  <c:v>0.43190708000002498</c:v>
                </c:pt>
                <c:pt idx="2099">
                  <c:v>0.43194460000002499</c:v>
                </c:pt>
                <c:pt idx="2100">
                  <c:v>0.431982120000025</c:v>
                </c:pt>
                <c:pt idx="2101">
                  <c:v>0.43201964000002502</c:v>
                </c:pt>
                <c:pt idx="2102">
                  <c:v>0.43205716000002498</c:v>
                </c:pt>
                <c:pt idx="2103">
                  <c:v>0.43209468000002499</c:v>
                </c:pt>
                <c:pt idx="2104">
                  <c:v>0.432132200000025</c:v>
                </c:pt>
                <c:pt idx="2105">
                  <c:v>0.43216972000002501</c:v>
                </c:pt>
                <c:pt idx="2106">
                  <c:v>0.43220724000002497</c:v>
                </c:pt>
                <c:pt idx="2107">
                  <c:v>0.43224476000002499</c:v>
                </c:pt>
                <c:pt idx="2108">
                  <c:v>0.432282280000025</c:v>
                </c:pt>
                <c:pt idx="2109">
                  <c:v>0.43231980000002601</c:v>
                </c:pt>
                <c:pt idx="2110">
                  <c:v>0.43235732000002602</c:v>
                </c:pt>
                <c:pt idx="2111">
                  <c:v>0.43239484000002598</c:v>
                </c:pt>
                <c:pt idx="2112">
                  <c:v>0.43243236000002599</c:v>
                </c:pt>
                <c:pt idx="2113">
                  <c:v>0.43246988000002601</c:v>
                </c:pt>
                <c:pt idx="2114">
                  <c:v>0.43250740000002602</c:v>
                </c:pt>
                <c:pt idx="2115">
                  <c:v>0.43254492000002598</c:v>
                </c:pt>
                <c:pt idx="2116">
                  <c:v>0.43258244000002599</c:v>
                </c:pt>
                <c:pt idx="2117">
                  <c:v>0.432619960000026</c:v>
                </c:pt>
                <c:pt idx="2118">
                  <c:v>0.43265748000002602</c:v>
                </c:pt>
                <c:pt idx="2119">
                  <c:v>0.43269500000002598</c:v>
                </c:pt>
                <c:pt idx="2120">
                  <c:v>0.43273252000002599</c:v>
                </c:pt>
                <c:pt idx="2121">
                  <c:v>0.432770040000026</c:v>
                </c:pt>
                <c:pt idx="2122">
                  <c:v>0.43280756000002601</c:v>
                </c:pt>
                <c:pt idx="2123">
                  <c:v>0.43284508000002597</c:v>
                </c:pt>
                <c:pt idx="2124">
                  <c:v>0.43288260000002599</c:v>
                </c:pt>
                <c:pt idx="2125">
                  <c:v>0.432920120000026</c:v>
                </c:pt>
                <c:pt idx="2126">
                  <c:v>0.43295764000002601</c:v>
                </c:pt>
                <c:pt idx="2127">
                  <c:v>0.43299516000002602</c:v>
                </c:pt>
                <c:pt idx="2128">
                  <c:v>0.43303268000002598</c:v>
                </c:pt>
                <c:pt idx="2129">
                  <c:v>0.433070200000026</c:v>
                </c:pt>
                <c:pt idx="2130">
                  <c:v>0.43310772000002601</c:v>
                </c:pt>
                <c:pt idx="2131">
                  <c:v>0.43314524000002602</c:v>
                </c:pt>
                <c:pt idx="2132">
                  <c:v>0.43318276000002598</c:v>
                </c:pt>
                <c:pt idx="2133">
                  <c:v>0.43322028000002599</c:v>
                </c:pt>
                <c:pt idx="2134">
                  <c:v>0.43325780000002601</c:v>
                </c:pt>
                <c:pt idx="2135">
                  <c:v>0.43329532000002602</c:v>
                </c:pt>
                <c:pt idx="2136">
                  <c:v>0.43333284000002598</c:v>
                </c:pt>
                <c:pt idx="2137">
                  <c:v>0.43337036000002599</c:v>
                </c:pt>
                <c:pt idx="2138">
                  <c:v>0.433407880000026</c:v>
                </c:pt>
                <c:pt idx="2139">
                  <c:v>0.43344540000002602</c:v>
                </c:pt>
                <c:pt idx="2140">
                  <c:v>0.43348292000002597</c:v>
                </c:pt>
                <c:pt idx="2141">
                  <c:v>0.43352044000002599</c:v>
                </c:pt>
                <c:pt idx="2142">
                  <c:v>0.433557960000026</c:v>
                </c:pt>
                <c:pt idx="2143">
                  <c:v>0.43359548000002601</c:v>
                </c:pt>
                <c:pt idx="2144">
                  <c:v>0.43363300000002603</c:v>
                </c:pt>
                <c:pt idx="2145">
                  <c:v>0.43367052000002598</c:v>
                </c:pt>
                <c:pt idx="2146">
                  <c:v>0.433708040000026</c:v>
                </c:pt>
                <c:pt idx="2147">
                  <c:v>0.43374556000002601</c:v>
                </c:pt>
                <c:pt idx="2148">
                  <c:v>0.43378308000002602</c:v>
                </c:pt>
                <c:pt idx="2149">
                  <c:v>0.43382060000002598</c:v>
                </c:pt>
                <c:pt idx="2150">
                  <c:v>0.43385812000002599</c:v>
                </c:pt>
                <c:pt idx="2151">
                  <c:v>0.43389564000002601</c:v>
                </c:pt>
                <c:pt idx="2152">
                  <c:v>0.43393316000002602</c:v>
                </c:pt>
                <c:pt idx="2153">
                  <c:v>0.43397068000002598</c:v>
                </c:pt>
                <c:pt idx="2154">
                  <c:v>0.43400820000002599</c:v>
                </c:pt>
                <c:pt idx="2155">
                  <c:v>0.434045720000026</c:v>
                </c:pt>
                <c:pt idx="2156">
                  <c:v>0.43408324000002602</c:v>
                </c:pt>
                <c:pt idx="2157">
                  <c:v>0.43412076000002597</c:v>
                </c:pt>
                <c:pt idx="2158">
                  <c:v>0.43415828000002599</c:v>
                </c:pt>
                <c:pt idx="2159">
                  <c:v>0.434195800000026</c:v>
                </c:pt>
                <c:pt idx="2160">
                  <c:v>0.43423332000002601</c:v>
                </c:pt>
                <c:pt idx="2161">
                  <c:v>0.43427084000002603</c:v>
                </c:pt>
                <c:pt idx="2162">
                  <c:v>0.43430836000002598</c:v>
                </c:pt>
                <c:pt idx="2163">
                  <c:v>0.434345880000026</c:v>
                </c:pt>
                <c:pt idx="2164">
                  <c:v>0.43438340000002601</c:v>
                </c:pt>
                <c:pt idx="2165">
                  <c:v>0.43442092000002602</c:v>
                </c:pt>
                <c:pt idx="2166">
                  <c:v>0.43445844000002598</c:v>
                </c:pt>
                <c:pt idx="2167">
                  <c:v>0.43449596000002599</c:v>
                </c:pt>
                <c:pt idx="2168">
                  <c:v>0.43453348000002601</c:v>
                </c:pt>
                <c:pt idx="2169">
                  <c:v>0.43457100000002602</c:v>
                </c:pt>
                <c:pt idx="2170">
                  <c:v>0.43460852000002598</c:v>
                </c:pt>
                <c:pt idx="2171">
                  <c:v>0.43464604000002599</c:v>
                </c:pt>
                <c:pt idx="2172">
                  <c:v>0.434683560000026</c:v>
                </c:pt>
                <c:pt idx="2173">
                  <c:v>0.43472108000002602</c:v>
                </c:pt>
                <c:pt idx="2174">
                  <c:v>0.43475860000002597</c:v>
                </c:pt>
                <c:pt idx="2175">
                  <c:v>0.43479612000002599</c:v>
                </c:pt>
                <c:pt idx="2176">
                  <c:v>0.434833640000026</c:v>
                </c:pt>
                <c:pt idx="2177">
                  <c:v>0.43487116000002601</c:v>
                </c:pt>
                <c:pt idx="2178">
                  <c:v>0.43490868000002603</c:v>
                </c:pt>
                <c:pt idx="2179">
                  <c:v>0.43494620000002598</c:v>
                </c:pt>
                <c:pt idx="2180">
                  <c:v>0.434983720000026</c:v>
                </c:pt>
                <c:pt idx="2181">
                  <c:v>0.43502124000002601</c:v>
                </c:pt>
                <c:pt idx="2182">
                  <c:v>0.43505876000002602</c:v>
                </c:pt>
                <c:pt idx="2183">
                  <c:v>0.43509628000002598</c:v>
                </c:pt>
                <c:pt idx="2184">
                  <c:v>0.43513380000002599</c:v>
                </c:pt>
                <c:pt idx="2185">
                  <c:v>0.43517132000002701</c:v>
                </c:pt>
                <c:pt idx="2186">
                  <c:v>0.43520884000002702</c:v>
                </c:pt>
                <c:pt idx="2187">
                  <c:v>0.43524636000002698</c:v>
                </c:pt>
                <c:pt idx="2188">
                  <c:v>0.43528388000002699</c:v>
                </c:pt>
                <c:pt idx="2189">
                  <c:v>0.435321400000027</c:v>
                </c:pt>
                <c:pt idx="2190">
                  <c:v>0.43535892000002702</c:v>
                </c:pt>
                <c:pt idx="2191">
                  <c:v>0.43539644000002697</c:v>
                </c:pt>
                <c:pt idx="2192">
                  <c:v>0.43543396000002699</c:v>
                </c:pt>
                <c:pt idx="2193">
                  <c:v>0.435471480000027</c:v>
                </c:pt>
                <c:pt idx="2194">
                  <c:v>0.43550900000002701</c:v>
                </c:pt>
                <c:pt idx="2195">
                  <c:v>0.43554652000002703</c:v>
                </c:pt>
                <c:pt idx="2196">
                  <c:v>0.43558404000002698</c:v>
                </c:pt>
                <c:pt idx="2197">
                  <c:v>0.435621560000027</c:v>
                </c:pt>
                <c:pt idx="2198">
                  <c:v>0.43565908000002701</c:v>
                </c:pt>
                <c:pt idx="2199">
                  <c:v>0.43569660000002702</c:v>
                </c:pt>
                <c:pt idx="2200">
                  <c:v>0.43573412000002698</c:v>
                </c:pt>
                <c:pt idx="2201">
                  <c:v>0.43577164000002699</c:v>
                </c:pt>
                <c:pt idx="2202">
                  <c:v>0.43580916000002701</c:v>
                </c:pt>
                <c:pt idx="2203">
                  <c:v>0.43584668000002702</c:v>
                </c:pt>
                <c:pt idx="2204">
                  <c:v>0.43588420000002698</c:v>
                </c:pt>
                <c:pt idx="2205">
                  <c:v>0.43592172000002699</c:v>
                </c:pt>
                <c:pt idx="2206">
                  <c:v>0.435959240000027</c:v>
                </c:pt>
                <c:pt idx="2207">
                  <c:v>0.43599676000002702</c:v>
                </c:pt>
                <c:pt idx="2208">
                  <c:v>0.43603428000002697</c:v>
                </c:pt>
                <c:pt idx="2209">
                  <c:v>0.43607180000002699</c:v>
                </c:pt>
                <c:pt idx="2210">
                  <c:v>0.436109320000027</c:v>
                </c:pt>
                <c:pt idx="2211">
                  <c:v>0.43614684000002701</c:v>
                </c:pt>
                <c:pt idx="2212">
                  <c:v>0.43618436000002703</c:v>
                </c:pt>
                <c:pt idx="2213">
                  <c:v>0.43622188000002698</c:v>
                </c:pt>
                <c:pt idx="2214">
                  <c:v>0.436259400000027</c:v>
                </c:pt>
                <c:pt idx="2215">
                  <c:v>0.43629692000002701</c:v>
                </c:pt>
                <c:pt idx="2216">
                  <c:v>0.43633444000002702</c:v>
                </c:pt>
                <c:pt idx="2217">
                  <c:v>0.43637196000002698</c:v>
                </c:pt>
                <c:pt idx="2218">
                  <c:v>0.43640948000002699</c:v>
                </c:pt>
                <c:pt idx="2219">
                  <c:v>0.43644700000002701</c:v>
                </c:pt>
                <c:pt idx="2220">
                  <c:v>0.43648452000002702</c:v>
                </c:pt>
                <c:pt idx="2221">
                  <c:v>0.43652204000002698</c:v>
                </c:pt>
                <c:pt idx="2222">
                  <c:v>0.43655956000002699</c:v>
                </c:pt>
                <c:pt idx="2223">
                  <c:v>0.436597080000027</c:v>
                </c:pt>
                <c:pt idx="2224">
                  <c:v>0.43663460000002702</c:v>
                </c:pt>
                <c:pt idx="2225">
                  <c:v>0.43667212000002698</c:v>
                </c:pt>
                <c:pt idx="2226">
                  <c:v>0.43670964000002699</c:v>
                </c:pt>
                <c:pt idx="2227">
                  <c:v>0.436747160000027</c:v>
                </c:pt>
                <c:pt idx="2228">
                  <c:v>0.43678468000002701</c:v>
                </c:pt>
                <c:pt idx="2229">
                  <c:v>0.43682220000002703</c:v>
                </c:pt>
                <c:pt idx="2230">
                  <c:v>0.43685972000002699</c:v>
                </c:pt>
                <c:pt idx="2231">
                  <c:v>0.436897240000027</c:v>
                </c:pt>
                <c:pt idx="2232">
                  <c:v>0.43693476000002701</c:v>
                </c:pt>
                <c:pt idx="2233">
                  <c:v>0.43697228000002702</c:v>
                </c:pt>
                <c:pt idx="2234">
                  <c:v>0.43700980000002698</c:v>
                </c:pt>
                <c:pt idx="2235">
                  <c:v>0.437047320000027</c:v>
                </c:pt>
                <c:pt idx="2236">
                  <c:v>0.43708484000002701</c:v>
                </c:pt>
                <c:pt idx="2237">
                  <c:v>0.43712236000002702</c:v>
                </c:pt>
                <c:pt idx="2238">
                  <c:v>0.43715988000002698</c:v>
                </c:pt>
                <c:pt idx="2239">
                  <c:v>0.43719740000002699</c:v>
                </c:pt>
                <c:pt idx="2240">
                  <c:v>0.43723492000002701</c:v>
                </c:pt>
                <c:pt idx="2241">
                  <c:v>0.43727244000002702</c:v>
                </c:pt>
                <c:pt idx="2242">
                  <c:v>0.43730996000002698</c:v>
                </c:pt>
                <c:pt idx="2243">
                  <c:v>0.43734748000002699</c:v>
                </c:pt>
                <c:pt idx="2244">
                  <c:v>0.437385000000027</c:v>
                </c:pt>
                <c:pt idx="2245">
                  <c:v>0.43742252000002702</c:v>
                </c:pt>
                <c:pt idx="2246">
                  <c:v>0.43746004000002697</c:v>
                </c:pt>
                <c:pt idx="2247">
                  <c:v>0.43749756000002699</c:v>
                </c:pt>
                <c:pt idx="2248">
                  <c:v>0.437535080000027</c:v>
                </c:pt>
                <c:pt idx="2249">
                  <c:v>0.43757260000002701</c:v>
                </c:pt>
                <c:pt idx="2250">
                  <c:v>0.43761012000002703</c:v>
                </c:pt>
                <c:pt idx="2251">
                  <c:v>0.43764764000002698</c:v>
                </c:pt>
                <c:pt idx="2252">
                  <c:v>0.437685160000027</c:v>
                </c:pt>
                <c:pt idx="2253">
                  <c:v>0.43772268000002701</c:v>
                </c:pt>
                <c:pt idx="2254">
                  <c:v>0.43776020000002702</c:v>
                </c:pt>
                <c:pt idx="2255">
                  <c:v>0.43779772000002698</c:v>
                </c:pt>
                <c:pt idx="2256">
                  <c:v>0.43783524000002699</c:v>
                </c:pt>
                <c:pt idx="2257">
                  <c:v>0.43787276000002701</c:v>
                </c:pt>
                <c:pt idx="2258">
                  <c:v>0.43791028000002702</c:v>
                </c:pt>
                <c:pt idx="2259">
                  <c:v>0.43794780000002698</c:v>
                </c:pt>
                <c:pt idx="2260">
                  <c:v>0.43798532000002699</c:v>
                </c:pt>
                <c:pt idx="2261">
                  <c:v>0.438022840000028</c:v>
                </c:pt>
                <c:pt idx="2262">
                  <c:v>0.43806036000002802</c:v>
                </c:pt>
                <c:pt idx="2263">
                  <c:v>0.43809788000002797</c:v>
                </c:pt>
                <c:pt idx="2264">
                  <c:v>0.43813540000002799</c:v>
                </c:pt>
                <c:pt idx="2265">
                  <c:v>0.438172920000028</c:v>
                </c:pt>
                <c:pt idx="2266">
                  <c:v>0.43821044000002801</c:v>
                </c:pt>
                <c:pt idx="2267">
                  <c:v>0.43824796000002803</c:v>
                </c:pt>
                <c:pt idx="2268">
                  <c:v>0.43828548000002798</c:v>
                </c:pt>
                <c:pt idx="2269">
                  <c:v>0.438323000000028</c:v>
                </c:pt>
                <c:pt idx="2270">
                  <c:v>0.43836052000002801</c:v>
                </c:pt>
                <c:pt idx="2271">
                  <c:v>0.43839804000002802</c:v>
                </c:pt>
                <c:pt idx="2272">
                  <c:v>0.43843556000002798</c:v>
                </c:pt>
                <c:pt idx="2273">
                  <c:v>0.43847308000002799</c:v>
                </c:pt>
                <c:pt idx="2274">
                  <c:v>0.43851060000002801</c:v>
                </c:pt>
                <c:pt idx="2275">
                  <c:v>0.43854812000002802</c:v>
                </c:pt>
                <c:pt idx="2276">
                  <c:v>0.43858564000002798</c:v>
                </c:pt>
                <c:pt idx="2277">
                  <c:v>0.43862316000002799</c:v>
                </c:pt>
                <c:pt idx="2278">
                  <c:v>0.438660680000028</c:v>
                </c:pt>
                <c:pt idx="2279">
                  <c:v>0.43869820000002802</c:v>
                </c:pt>
                <c:pt idx="2280">
                  <c:v>0.43873572000002797</c:v>
                </c:pt>
                <c:pt idx="2281">
                  <c:v>0.43877324000002799</c:v>
                </c:pt>
                <c:pt idx="2282">
                  <c:v>0.438810760000028</c:v>
                </c:pt>
                <c:pt idx="2283">
                  <c:v>0.43884828000002801</c:v>
                </c:pt>
                <c:pt idx="2284">
                  <c:v>0.43888580000002803</c:v>
                </c:pt>
                <c:pt idx="2285">
                  <c:v>0.43892332000002798</c:v>
                </c:pt>
                <c:pt idx="2286">
                  <c:v>0.438960840000028</c:v>
                </c:pt>
                <c:pt idx="2287">
                  <c:v>0.43899836000002801</c:v>
                </c:pt>
                <c:pt idx="2288">
                  <c:v>0.43903588000002802</c:v>
                </c:pt>
                <c:pt idx="2289">
                  <c:v>0.43907340000002798</c:v>
                </c:pt>
                <c:pt idx="2290">
                  <c:v>0.43911092000002799</c:v>
                </c:pt>
                <c:pt idx="2291">
                  <c:v>0.43914844000002801</c:v>
                </c:pt>
                <c:pt idx="2292">
                  <c:v>0.43918596000002802</c:v>
                </c:pt>
                <c:pt idx="2293">
                  <c:v>0.43922348000002798</c:v>
                </c:pt>
                <c:pt idx="2294">
                  <c:v>0.43926100000002799</c:v>
                </c:pt>
                <c:pt idx="2295">
                  <c:v>0.439298520000028</c:v>
                </c:pt>
                <c:pt idx="2296">
                  <c:v>0.43933604000002802</c:v>
                </c:pt>
                <c:pt idx="2297">
                  <c:v>0.43937356000002797</c:v>
                </c:pt>
                <c:pt idx="2298">
                  <c:v>0.43941108000002799</c:v>
                </c:pt>
                <c:pt idx="2299">
                  <c:v>0.439448600000028</c:v>
                </c:pt>
                <c:pt idx="2300">
                  <c:v>0.43948612000002801</c:v>
                </c:pt>
                <c:pt idx="2301">
                  <c:v>0.43952364000002803</c:v>
                </c:pt>
                <c:pt idx="2302">
                  <c:v>0.43956116000002798</c:v>
                </c:pt>
                <c:pt idx="2303">
                  <c:v>0.439598680000028</c:v>
                </c:pt>
                <c:pt idx="2304">
                  <c:v>0.43963620000002801</c:v>
                </c:pt>
                <c:pt idx="2305">
                  <c:v>0.43967372000002802</c:v>
                </c:pt>
                <c:pt idx="2306">
                  <c:v>0.43971124000002798</c:v>
                </c:pt>
                <c:pt idx="2307">
                  <c:v>0.43974876000002799</c:v>
                </c:pt>
                <c:pt idx="2308">
                  <c:v>0.43978628000002801</c:v>
                </c:pt>
                <c:pt idx="2309">
                  <c:v>0.43982380000002802</c:v>
                </c:pt>
                <c:pt idx="2310">
                  <c:v>0.43986132000002798</c:v>
                </c:pt>
                <c:pt idx="2311">
                  <c:v>0.43989884000002799</c:v>
                </c:pt>
                <c:pt idx="2312">
                  <c:v>0.439936360000028</c:v>
                </c:pt>
                <c:pt idx="2313">
                  <c:v>0.43997388000002802</c:v>
                </c:pt>
                <c:pt idx="2314">
                  <c:v>0.44001140000002797</c:v>
                </c:pt>
                <c:pt idx="2315">
                  <c:v>0.44004892000002799</c:v>
                </c:pt>
                <c:pt idx="2316">
                  <c:v>0.440086440000028</c:v>
                </c:pt>
                <c:pt idx="2317">
                  <c:v>0.44012396000002801</c:v>
                </c:pt>
                <c:pt idx="2318">
                  <c:v>0.44016148000002803</c:v>
                </c:pt>
                <c:pt idx="2319">
                  <c:v>0.44019900000002798</c:v>
                </c:pt>
                <c:pt idx="2320">
                  <c:v>0.440236520000028</c:v>
                </c:pt>
                <c:pt idx="2321">
                  <c:v>0.44027404000002801</c:v>
                </c:pt>
                <c:pt idx="2322">
                  <c:v>0.44031156000002802</c:v>
                </c:pt>
                <c:pt idx="2323">
                  <c:v>0.44034908000002798</c:v>
                </c:pt>
                <c:pt idx="2324">
                  <c:v>0.44038660000002799</c:v>
                </c:pt>
                <c:pt idx="2325">
                  <c:v>0.44042412000002801</c:v>
                </c:pt>
                <c:pt idx="2326">
                  <c:v>0.44046164000002802</c:v>
                </c:pt>
                <c:pt idx="2327">
                  <c:v>0.44049916000002798</c:v>
                </c:pt>
                <c:pt idx="2328">
                  <c:v>0.44053668000002799</c:v>
                </c:pt>
                <c:pt idx="2329">
                  <c:v>0.440574200000028</c:v>
                </c:pt>
                <c:pt idx="2330">
                  <c:v>0.44061172000002802</c:v>
                </c:pt>
                <c:pt idx="2331">
                  <c:v>0.44064924000002798</c:v>
                </c:pt>
                <c:pt idx="2332">
                  <c:v>0.44068676000002799</c:v>
                </c:pt>
                <c:pt idx="2333">
                  <c:v>0.440724280000028</c:v>
                </c:pt>
                <c:pt idx="2334">
                  <c:v>0.44076180000002801</c:v>
                </c:pt>
                <c:pt idx="2335">
                  <c:v>0.44079932000002803</c:v>
                </c:pt>
                <c:pt idx="2336">
                  <c:v>0.44083684000002799</c:v>
                </c:pt>
                <c:pt idx="2337">
                  <c:v>0.440874360000028</c:v>
                </c:pt>
                <c:pt idx="2338">
                  <c:v>0.44091188000002901</c:v>
                </c:pt>
                <c:pt idx="2339">
                  <c:v>0.44094940000002902</c:v>
                </c:pt>
                <c:pt idx="2340">
                  <c:v>0.44098692000002898</c:v>
                </c:pt>
                <c:pt idx="2341">
                  <c:v>0.44102444000002899</c:v>
                </c:pt>
                <c:pt idx="2342">
                  <c:v>0.44106196000002901</c:v>
                </c:pt>
                <c:pt idx="2343">
                  <c:v>0.44109948000002902</c:v>
                </c:pt>
                <c:pt idx="2344">
                  <c:v>0.44113700000002898</c:v>
                </c:pt>
                <c:pt idx="2345">
                  <c:v>0.44117452000002899</c:v>
                </c:pt>
                <c:pt idx="2346">
                  <c:v>0.441212040000029</c:v>
                </c:pt>
                <c:pt idx="2347">
                  <c:v>0.44124956000002902</c:v>
                </c:pt>
                <c:pt idx="2348">
                  <c:v>0.44128708000002898</c:v>
                </c:pt>
                <c:pt idx="2349">
                  <c:v>0.44132460000002899</c:v>
                </c:pt>
                <c:pt idx="2350">
                  <c:v>0.441362120000029</c:v>
                </c:pt>
                <c:pt idx="2351">
                  <c:v>0.44139964000002901</c:v>
                </c:pt>
                <c:pt idx="2352">
                  <c:v>0.44143716000002903</c:v>
                </c:pt>
                <c:pt idx="2353">
                  <c:v>0.44147468000002899</c:v>
                </c:pt>
                <c:pt idx="2354">
                  <c:v>0.441512200000029</c:v>
                </c:pt>
                <c:pt idx="2355">
                  <c:v>0.44154972000002901</c:v>
                </c:pt>
                <c:pt idx="2356">
                  <c:v>0.44158724000002902</c:v>
                </c:pt>
                <c:pt idx="2357">
                  <c:v>0.44162476000002898</c:v>
                </c:pt>
                <c:pt idx="2358">
                  <c:v>0.441662280000029</c:v>
                </c:pt>
                <c:pt idx="2359">
                  <c:v>0.44169980000002901</c:v>
                </c:pt>
                <c:pt idx="2360">
                  <c:v>0.44173732000002902</c:v>
                </c:pt>
                <c:pt idx="2361">
                  <c:v>0.44177484000002898</c:v>
                </c:pt>
                <c:pt idx="2362">
                  <c:v>0.44181236000002899</c:v>
                </c:pt>
                <c:pt idx="2363">
                  <c:v>0.441849880000029</c:v>
                </c:pt>
                <c:pt idx="2364">
                  <c:v>0.44188740000002902</c:v>
                </c:pt>
                <c:pt idx="2365">
                  <c:v>0.44192492000002898</c:v>
                </c:pt>
                <c:pt idx="2366">
                  <c:v>0.44196244000002899</c:v>
                </c:pt>
                <c:pt idx="2367">
                  <c:v>0.441999960000029</c:v>
                </c:pt>
                <c:pt idx="2368">
                  <c:v>0.44203748000002901</c:v>
                </c:pt>
                <c:pt idx="2369">
                  <c:v>0.44207500000002897</c:v>
                </c:pt>
                <c:pt idx="2370">
                  <c:v>0.44211252000002899</c:v>
                </c:pt>
                <c:pt idx="2371">
                  <c:v>0.442150040000029</c:v>
                </c:pt>
                <c:pt idx="2372">
                  <c:v>0.44218756000002901</c:v>
                </c:pt>
                <c:pt idx="2373">
                  <c:v>0.44222508000002902</c:v>
                </c:pt>
                <c:pt idx="2374">
                  <c:v>0.44226260000002898</c:v>
                </c:pt>
                <c:pt idx="2375">
                  <c:v>0.442300120000029</c:v>
                </c:pt>
                <c:pt idx="2376">
                  <c:v>0.44233764000002901</c:v>
                </c:pt>
                <c:pt idx="2377">
                  <c:v>0.44237516000002902</c:v>
                </c:pt>
                <c:pt idx="2378">
                  <c:v>0.44241268000002898</c:v>
                </c:pt>
                <c:pt idx="2379">
                  <c:v>0.44245020000002899</c:v>
                </c:pt>
                <c:pt idx="2380">
                  <c:v>0.44248772000002901</c:v>
                </c:pt>
                <c:pt idx="2381">
                  <c:v>0.44252524000002902</c:v>
                </c:pt>
                <c:pt idx="2382">
                  <c:v>0.44256276000002898</c:v>
                </c:pt>
                <c:pt idx="2383">
                  <c:v>0.44260028000002899</c:v>
                </c:pt>
                <c:pt idx="2384">
                  <c:v>0.442637800000029</c:v>
                </c:pt>
                <c:pt idx="2385">
                  <c:v>0.44267532000002902</c:v>
                </c:pt>
                <c:pt idx="2386">
                  <c:v>0.44271284000002897</c:v>
                </c:pt>
                <c:pt idx="2387">
                  <c:v>0.44275036000002899</c:v>
                </c:pt>
                <c:pt idx="2388">
                  <c:v>0.442787880000029</c:v>
                </c:pt>
                <c:pt idx="2389">
                  <c:v>0.44282540000002901</c:v>
                </c:pt>
                <c:pt idx="2390">
                  <c:v>0.44286292000002903</c:v>
                </c:pt>
                <c:pt idx="2391">
                  <c:v>0.44290044000002898</c:v>
                </c:pt>
                <c:pt idx="2392">
                  <c:v>0.442937960000029</c:v>
                </c:pt>
                <c:pt idx="2393">
                  <c:v>0.44297548000002901</c:v>
                </c:pt>
                <c:pt idx="2394">
                  <c:v>0.44301300000002902</c:v>
                </c:pt>
                <c:pt idx="2395">
                  <c:v>0.44305052000002898</c:v>
                </c:pt>
                <c:pt idx="2396">
                  <c:v>0.44308804000002899</c:v>
                </c:pt>
                <c:pt idx="2397">
                  <c:v>0.44312556000002901</c:v>
                </c:pt>
                <c:pt idx="2398">
                  <c:v>0.44316308000002902</c:v>
                </c:pt>
                <c:pt idx="2399">
                  <c:v>0.44320060000002898</c:v>
                </c:pt>
                <c:pt idx="2400">
                  <c:v>0.44323812000002899</c:v>
                </c:pt>
                <c:pt idx="2401">
                  <c:v>0.443275640000029</c:v>
                </c:pt>
                <c:pt idx="2402">
                  <c:v>0.44331316000002902</c:v>
                </c:pt>
                <c:pt idx="2403">
                  <c:v>0.44335068000002897</c:v>
                </c:pt>
                <c:pt idx="2404">
                  <c:v>0.44338820000002899</c:v>
                </c:pt>
                <c:pt idx="2405">
                  <c:v>0.443425720000029</c:v>
                </c:pt>
                <c:pt idx="2406">
                  <c:v>0.44346324000002901</c:v>
                </c:pt>
                <c:pt idx="2407">
                  <c:v>0.44350076000002903</c:v>
                </c:pt>
                <c:pt idx="2408">
                  <c:v>0.44353828000002898</c:v>
                </c:pt>
                <c:pt idx="2409">
                  <c:v>0.443575800000029</c:v>
                </c:pt>
                <c:pt idx="2410">
                  <c:v>0.44361332000002901</c:v>
                </c:pt>
                <c:pt idx="2411">
                  <c:v>0.44365084000002902</c:v>
                </c:pt>
                <c:pt idx="2412">
                  <c:v>0.44368836000002898</c:v>
                </c:pt>
                <c:pt idx="2413">
                  <c:v>0.44372588000002899</c:v>
                </c:pt>
                <c:pt idx="2414">
                  <c:v>0.44376340000003001</c:v>
                </c:pt>
                <c:pt idx="2415">
                  <c:v>0.44380092000003002</c:v>
                </c:pt>
                <c:pt idx="2416">
                  <c:v>0.44383844000002998</c:v>
                </c:pt>
                <c:pt idx="2417">
                  <c:v>0.44387596000002999</c:v>
                </c:pt>
                <c:pt idx="2418">
                  <c:v>0.44391348000003</c:v>
                </c:pt>
                <c:pt idx="2419">
                  <c:v>0.44395100000003002</c:v>
                </c:pt>
                <c:pt idx="2420">
                  <c:v>0.44398852000002997</c:v>
                </c:pt>
                <c:pt idx="2421">
                  <c:v>0.44402604000002999</c:v>
                </c:pt>
                <c:pt idx="2422">
                  <c:v>0.44406356000003</c:v>
                </c:pt>
                <c:pt idx="2423">
                  <c:v>0.44410108000003001</c:v>
                </c:pt>
                <c:pt idx="2424">
                  <c:v>0.44413860000003003</c:v>
                </c:pt>
                <c:pt idx="2425">
                  <c:v>0.44417612000002998</c:v>
                </c:pt>
                <c:pt idx="2426">
                  <c:v>0.44421364000003</c:v>
                </c:pt>
                <c:pt idx="2427">
                  <c:v>0.44425116000003001</c:v>
                </c:pt>
                <c:pt idx="2428">
                  <c:v>0.44428868000003002</c:v>
                </c:pt>
                <c:pt idx="2429">
                  <c:v>0.44432620000002998</c:v>
                </c:pt>
                <c:pt idx="2430">
                  <c:v>0.44436372000002999</c:v>
                </c:pt>
                <c:pt idx="2431">
                  <c:v>0.44440124000003001</c:v>
                </c:pt>
                <c:pt idx="2432">
                  <c:v>0.44443876000003002</c:v>
                </c:pt>
                <c:pt idx="2433">
                  <c:v>0.44447628000002998</c:v>
                </c:pt>
                <c:pt idx="2434">
                  <c:v>0.44451380000002999</c:v>
                </c:pt>
                <c:pt idx="2435">
                  <c:v>0.44455132000003</c:v>
                </c:pt>
                <c:pt idx="2436">
                  <c:v>0.44458884000003002</c:v>
                </c:pt>
                <c:pt idx="2437">
                  <c:v>0.44462636000002997</c:v>
                </c:pt>
                <c:pt idx="2438">
                  <c:v>0.44466388000002999</c:v>
                </c:pt>
                <c:pt idx="2439">
                  <c:v>0.44470140000003</c:v>
                </c:pt>
                <c:pt idx="2440">
                  <c:v>0.44473892000003001</c:v>
                </c:pt>
                <c:pt idx="2441">
                  <c:v>0.44477644000003003</c:v>
                </c:pt>
                <c:pt idx="2442">
                  <c:v>0.44481396000002998</c:v>
                </c:pt>
                <c:pt idx="2443">
                  <c:v>0.44485148000003</c:v>
                </c:pt>
                <c:pt idx="2444">
                  <c:v>0.44488900000003001</c:v>
                </c:pt>
                <c:pt idx="2445">
                  <c:v>0.44492652000003002</c:v>
                </c:pt>
                <c:pt idx="2446">
                  <c:v>0.44496404000002998</c:v>
                </c:pt>
                <c:pt idx="2447">
                  <c:v>0.44500156000002999</c:v>
                </c:pt>
                <c:pt idx="2448">
                  <c:v>0.44503908000003001</c:v>
                </c:pt>
                <c:pt idx="2449">
                  <c:v>0.44507660000003002</c:v>
                </c:pt>
                <c:pt idx="2450">
                  <c:v>0.44511412000002998</c:v>
                </c:pt>
                <c:pt idx="2451">
                  <c:v>0.44515164000002999</c:v>
                </c:pt>
                <c:pt idx="2452">
                  <c:v>0.44518916000003</c:v>
                </c:pt>
                <c:pt idx="2453">
                  <c:v>0.44522668000003002</c:v>
                </c:pt>
                <c:pt idx="2454">
                  <c:v>0.44526420000002997</c:v>
                </c:pt>
                <c:pt idx="2455">
                  <c:v>0.44530172000002999</c:v>
                </c:pt>
                <c:pt idx="2456">
                  <c:v>0.44533924000003</c:v>
                </c:pt>
                <c:pt idx="2457">
                  <c:v>0.44537676000003001</c:v>
                </c:pt>
                <c:pt idx="2458">
                  <c:v>0.44541428000003003</c:v>
                </c:pt>
                <c:pt idx="2459">
                  <c:v>0.44545180000002998</c:v>
                </c:pt>
                <c:pt idx="2460">
                  <c:v>0.44548932000003</c:v>
                </c:pt>
                <c:pt idx="2461">
                  <c:v>0.44552684000003001</c:v>
                </c:pt>
                <c:pt idx="2462">
                  <c:v>0.44556436000003002</c:v>
                </c:pt>
                <c:pt idx="2463">
                  <c:v>0.44560188000002998</c:v>
                </c:pt>
                <c:pt idx="2464">
                  <c:v>0.44563940000002999</c:v>
                </c:pt>
                <c:pt idx="2465">
                  <c:v>0.44567692000003001</c:v>
                </c:pt>
                <c:pt idx="2466">
                  <c:v>0.44571444000003002</c:v>
                </c:pt>
                <c:pt idx="2467">
                  <c:v>0.44575196000002998</c:v>
                </c:pt>
                <c:pt idx="2468">
                  <c:v>0.44578948000002999</c:v>
                </c:pt>
                <c:pt idx="2469">
                  <c:v>0.44582700000003</c:v>
                </c:pt>
                <c:pt idx="2470">
                  <c:v>0.44586452000003002</c:v>
                </c:pt>
                <c:pt idx="2471">
                  <c:v>0.44590204000002998</c:v>
                </c:pt>
                <c:pt idx="2472">
                  <c:v>0.44593956000002999</c:v>
                </c:pt>
                <c:pt idx="2473">
                  <c:v>0.44597708000003</c:v>
                </c:pt>
                <c:pt idx="2474">
                  <c:v>0.44601460000003001</c:v>
                </c:pt>
                <c:pt idx="2475">
                  <c:v>0.44605212000002997</c:v>
                </c:pt>
                <c:pt idx="2476">
                  <c:v>0.44608964000002999</c:v>
                </c:pt>
                <c:pt idx="2477">
                  <c:v>0.44612716000003</c:v>
                </c:pt>
                <c:pt idx="2478">
                  <c:v>0.44616468000003001</c:v>
                </c:pt>
                <c:pt idx="2479">
                  <c:v>0.44620220000003002</c:v>
                </c:pt>
                <c:pt idx="2480">
                  <c:v>0.44623972000002998</c:v>
                </c:pt>
                <c:pt idx="2481">
                  <c:v>0.44627724000003</c:v>
                </c:pt>
                <c:pt idx="2482">
                  <c:v>0.44631476000003001</c:v>
                </c:pt>
                <c:pt idx="2483">
                  <c:v>0.44635228000003002</c:v>
                </c:pt>
                <c:pt idx="2484">
                  <c:v>0.44638980000002998</c:v>
                </c:pt>
                <c:pt idx="2485">
                  <c:v>0.44642732000002999</c:v>
                </c:pt>
                <c:pt idx="2486">
                  <c:v>0.44646484000003001</c:v>
                </c:pt>
                <c:pt idx="2487">
                  <c:v>0.44650236000003002</c:v>
                </c:pt>
                <c:pt idx="2488">
                  <c:v>0.44653988000002998</c:v>
                </c:pt>
                <c:pt idx="2489">
                  <c:v>0.44657740000002999</c:v>
                </c:pt>
                <c:pt idx="2490">
                  <c:v>0.446614920000031</c:v>
                </c:pt>
                <c:pt idx="2491">
                  <c:v>0.44665244000003101</c:v>
                </c:pt>
                <c:pt idx="2492">
                  <c:v>0.44668996000003103</c:v>
                </c:pt>
                <c:pt idx="2493">
                  <c:v>0.44672748000003099</c:v>
                </c:pt>
                <c:pt idx="2494">
                  <c:v>0.446765000000031</c:v>
                </c:pt>
                <c:pt idx="2495">
                  <c:v>0.44680252000003101</c:v>
                </c:pt>
                <c:pt idx="2496">
                  <c:v>0.44684004000003102</c:v>
                </c:pt>
                <c:pt idx="2497">
                  <c:v>0.44687756000003098</c:v>
                </c:pt>
                <c:pt idx="2498">
                  <c:v>0.446915080000031</c:v>
                </c:pt>
                <c:pt idx="2499">
                  <c:v>0.44695260000003101</c:v>
                </c:pt>
                <c:pt idx="2500">
                  <c:v>0.44699012000003102</c:v>
                </c:pt>
                <c:pt idx="2501">
                  <c:v>0.44702764000003098</c:v>
                </c:pt>
                <c:pt idx="2502">
                  <c:v>0.44706516000003099</c:v>
                </c:pt>
                <c:pt idx="2503">
                  <c:v>0.44710268000003101</c:v>
                </c:pt>
                <c:pt idx="2504">
                  <c:v>0.44714020000003102</c:v>
                </c:pt>
                <c:pt idx="2505">
                  <c:v>0.44717772000003098</c:v>
                </c:pt>
                <c:pt idx="2506">
                  <c:v>0.44721524000003099</c:v>
                </c:pt>
                <c:pt idx="2507">
                  <c:v>0.447252760000031</c:v>
                </c:pt>
                <c:pt idx="2508">
                  <c:v>0.44729028000003102</c:v>
                </c:pt>
                <c:pt idx="2509">
                  <c:v>0.44732780000003097</c:v>
                </c:pt>
                <c:pt idx="2510">
                  <c:v>0.44736532000003099</c:v>
                </c:pt>
                <c:pt idx="2511">
                  <c:v>0.447402840000031</c:v>
                </c:pt>
                <c:pt idx="2512">
                  <c:v>0.44744036000003101</c:v>
                </c:pt>
                <c:pt idx="2513">
                  <c:v>0.44747788000003103</c:v>
                </c:pt>
                <c:pt idx="2514">
                  <c:v>0.44751540000003098</c:v>
                </c:pt>
                <c:pt idx="2515">
                  <c:v>0.447552920000031</c:v>
                </c:pt>
                <c:pt idx="2516">
                  <c:v>0.44759044000003101</c:v>
                </c:pt>
                <c:pt idx="2517">
                  <c:v>0.44762796000003102</c:v>
                </c:pt>
                <c:pt idx="2518">
                  <c:v>0.44766548000003098</c:v>
                </c:pt>
                <c:pt idx="2519">
                  <c:v>0.44770300000003099</c:v>
                </c:pt>
                <c:pt idx="2520">
                  <c:v>0.44774052000003101</c:v>
                </c:pt>
                <c:pt idx="2521">
                  <c:v>0.44777804000003102</c:v>
                </c:pt>
                <c:pt idx="2522">
                  <c:v>0.44781556000003098</c:v>
                </c:pt>
                <c:pt idx="2523">
                  <c:v>0.44785308000003099</c:v>
                </c:pt>
                <c:pt idx="2524">
                  <c:v>0.447890600000031</c:v>
                </c:pt>
                <c:pt idx="2525">
                  <c:v>0.44792812000003102</c:v>
                </c:pt>
                <c:pt idx="2526">
                  <c:v>0.44796564000003097</c:v>
                </c:pt>
                <c:pt idx="2527">
                  <c:v>0.44800316000003099</c:v>
                </c:pt>
                <c:pt idx="2528">
                  <c:v>0.448040680000031</c:v>
                </c:pt>
                <c:pt idx="2529">
                  <c:v>0.44807820000003101</c:v>
                </c:pt>
                <c:pt idx="2530">
                  <c:v>0.44811572000003103</c:v>
                </c:pt>
                <c:pt idx="2531">
                  <c:v>0.44815324000003098</c:v>
                </c:pt>
                <c:pt idx="2532">
                  <c:v>0.448190760000031</c:v>
                </c:pt>
                <c:pt idx="2533">
                  <c:v>0.44822828000003101</c:v>
                </c:pt>
                <c:pt idx="2534">
                  <c:v>0.44826580000003102</c:v>
                </c:pt>
                <c:pt idx="2535">
                  <c:v>0.44830332000003098</c:v>
                </c:pt>
                <c:pt idx="2536">
                  <c:v>0.44834084000003099</c:v>
                </c:pt>
                <c:pt idx="2537">
                  <c:v>0.44837836000003101</c:v>
                </c:pt>
                <c:pt idx="2538">
                  <c:v>0.44841588000003102</c:v>
                </c:pt>
                <c:pt idx="2539">
                  <c:v>0.44845340000003098</c:v>
                </c:pt>
                <c:pt idx="2540">
                  <c:v>0.44849092000003099</c:v>
                </c:pt>
                <c:pt idx="2541">
                  <c:v>0.448528440000031</c:v>
                </c:pt>
                <c:pt idx="2542">
                  <c:v>0.44856596000003102</c:v>
                </c:pt>
                <c:pt idx="2543">
                  <c:v>0.44860348000003097</c:v>
                </c:pt>
                <c:pt idx="2544">
                  <c:v>0.44864100000003099</c:v>
                </c:pt>
                <c:pt idx="2545">
                  <c:v>0.448678520000031</c:v>
                </c:pt>
                <c:pt idx="2546">
                  <c:v>0.44871604000003101</c:v>
                </c:pt>
                <c:pt idx="2547">
                  <c:v>0.44875356000003103</c:v>
                </c:pt>
                <c:pt idx="2548">
                  <c:v>0.44879108000003098</c:v>
                </c:pt>
                <c:pt idx="2549">
                  <c:v>0.448828600000031</c:v>
                </c:pt>
                <c:pt idx="2550">
                  <c:v>0.44886612000003101</c:v>
                </c:pt>
                <c:pt idx="2551">
                  <c:v>0.44890364000003102</c:v>
                </c:pt>
                <c:pt idx="2552">
                  <c:v>0.44894116000003098</c:v>
                </c:pt>
                <c:pt idx="2553">
                  <c:v>0.44897868000003099</c:v>
                </c:pt>
                <c:pt idx="2554">
                  <c:v>0.44901620000003101</c:v>
                </c:pt>
                <c:pt idx="2555">
                  <c:v>0.44905372000003102</c:v>
                </c:pt>
                <c:pt idx="2556">
                  <c:v>0.44909124000003098</c:v>
                </c:pt>
                <c:pt idx="2557">
                  <c:v>0.44912876000003099</c:v>
                </c:pt>
                <c:pt idx="2558">
                  <c:v>0.449166280000031</c:v>
                </c:pt>
                <c:pt idx="2559">
                  <c:v>0.44920380000003102</c:v>
                </c:pt>
                <c:pt idx="2560">
                  <c:v>0.44924132000003097</c:v>
                </c:pt>
                <c:pt idx="2561">
                  <c:v>0.44927884000003099</c:v>
                </c:pt>
                <c:pt idx="2562">
                  <c:v>0.449316360000031</c:v>
                </c:pt>
                <c:pt idx="2563">
                  <c:v>0.44935388000003101</c:v>
                </c:pt>
                <c:pt idx="2564">
                  <c:v>0.44939140000003103</c:v>
                </c:pt>
                <c:pt idx="2565">
                  <c:v>0.44942892000003098</c:v>
                </c:pt>
                <c:pt idx="2566">
                  <c:v>0.449466440000031</c:v>
                </c:pt>
                <c:pt idx="2567">
                  <c:v>0.44950396000003201</c:v>
                </c:pt>
                <c:pt idx="2568">
                  <c:v>0.44954148000003202</c:v>
                </c:pt>
                <c:pt idx="2569">
                  <c:v>0.44957900000003198</c:v>
                </c:pt>
                <c:pt idx="2570">
                  <c:v>0.44961652000003199</c:v>
                </c:pt>
                <c:pt idx="2571">
                  <c:v>0.44965404000003201</c:v>
                </c:pt>
                <c:pt idx="2572">
                  <c:v>0.44969156000003202</c:v>
                </c:pt>
                <c:pt idx="2573">
                  <c:v>0.44972908000003198</c:v>
                </c:pt>
                <c:pt idx="2574">
                  <c:v>0.44976660000003199</c:v>
                </c:pt>
                <c:pt idx="2575">
                  <c:v>0.449804120000032</c:v>
                </c:pt>
                <c:pt idx="2576">
                  <c:v>0.44984164000003202</c:v>
                </c:pt>
                <c:pt idx="2577">
                  <c:v>0.44987916000003197</c:v>
                </c:pt>
                <c:pt idx="2578">
                  <c:v>0.44991668000003199</c:v>
                </c:pt>
                <c:pt idx="2579">
                  <c:v>0.449954200000032</c:v>
                </c:pt>
                <c:pt idx="2580">
                  <c:v>0.44999172000003201</c:v>
                </c:pt>
                <c:pt idx="2581">
                  <c:v>0.45002924000003203</c:v>
                </c:pt>
                <c:pt idx="2582">
                  <c:v>0.45006676000003198</c:v>
                </c:pt>
                <c:pt idx="2583">
                  <c:v>0.450104280000032</c:v>
                </c:pt>
                <c:pt idx="2584">
                  <c:v>0.45014180000003201</c:v>
                </c:pt>
                <c:pt idx="2585">
                  <c:v>0.45017932000003202</c:v>
                </c:pt>
                <c:pt idx="2586">
                  <c:v>0.45021684000003198</c:v>
                </c:pt>
                <c:pt idx="2587">
                  <c:v>0.45025436000003199</c:v>
                </c:pt>
                <c:pt idx="2588">
                  <c:v>0.45029188000003201</c:v>
                </c:pt>
                <c:pt idx="2589">
                  <c:v>0.45032940000003202</c:v>
                </c:pt>
                <c:pt idx="2590">
                  <c:v>0.45036692000003198</c:v>
                </c:pt>
                <c:pt idx="2591">
                  <c:v>0.45040444000003199</c:v>
                </c:pt>
                <c:pt idx="2592">
                  <c:v>0.450441960000032</c:v>
                </c:pt>
                <c:pt idx="2593">
                  <c:v>0.45047948000003202</c:v>
                </c:pt>
                <c:pt idx="2594">
                  <c:v>0.45051700000003198</c:v>
                </c:pt>
                <c:pt idx="2595">
                  <c:v>0.45055452000003199</c:v>
                </c:pt>
                <c:pt idx="2596">
                  <c:v>0.450592040000032</c:v>
                </c:pt>
                <c:pt idx="2597">
                  <c:v>0.45062956000003201</c:v>
                </c:pt>
                <c:pt idx="2598">
                  <c:v>0.45066708000003203</c:v>
                </c:pt>
                <c:pt idx="2599">
                  <c:v>0.45070460000003199</c:v>
                </c:pt>
                <c:pt idx="2600">
                  <c:v>0.450742120000032</c:v>
                </c:pt>
                <c:pt idx="2601">
                  <c:v>0.45077964000003201</c:v>
                </c:pt>
                <c:pt idx="2602">
                  <c:v>0.45081716000003202</c:v>
                </c:pt>
                <c:pt idx="2603">
                  <c:v>0.45085468000003198</c:v>
                </c:pt>
                <c:pt idx="2604">
                  <c:v>0.450892200000032</c:v>
                </c:pt>
                <c:pt idx="2605">
                  <c:v>0.45092972000003201</c:v>
                </c:pt>
                <c:pt idx="2606">
                  <c:v>0.45096724000003202</c:v>
                </c:pt>
                <c:pt idx="2607">
                  <c:v>0.45100476000003198</c:v>
                </c:pt>
                <c:pt idx="2608">
                  <c:v>0.45104228000003199</c:v>
                </c:pt>
                <c:pt idx="2609">
                  <c:v>0.45107980000003201</c:v>
                </c:pt>
                <c:pt idx="2610">
                  <c:v>0.45111732000003202</c:v>
                </c:pt>
                <c:pt idx="2611">
                  <c:v>0.45115484000003198</c:v>
                </c:pt>
                <c:pt idx="2612">
                  <c:v>0.45119236000003199</c:v>
                </c:pt>
                <c:pt idx="2613">
                  <c:v>0.451229880000032</c:v>
                </c:pt>
                <c:pt idx="2614">
                  <c:v>0.45126740000003202</c:v>
                </c:pt>
                <c:pt idx="2615">
                  <c:v>0.45130492000003197</c:v>
                </c:pt>
                <c:pt idx="2616">
                  <c:v>0.45134244000003199</c:v>
                </c:pt>
                <c:pt idx="2617">
                  <c:v>0.451379960000032</c:v>
                </c:pt>
                <c:pt idx="2618">
                  <c:v>0.45141748000003201</c:v>
                </c:pt>
                <c:pt idx="2619">
                  <c:v>0.45145500000003203</c:v>
                </c:pt>
                <c:pt idx="2620">
                  <c:v>0.45149252000003198</c:v>
                </c:pt>
                <c:pt idx="2621">
                  <c:v>0.451530040000032</c:v>
                </c:pt>
                <c:pt idx="2622">
                  <c:v>0.45156756000003201</c:v>
                </c:pt>
                <c:pt idx="2623">
                  <c:v>0.45160508000003202</c:v>
                </c:pt>
                <c:pt idx="2624">
                  <c:v>0.45164260000003198</c:v>
                </c:pt>
                <c:pt idx="2625">
                  <c:v>0.45168012000003199</c:v>
                </c:pt>
                <c:pt idx="2626">
                  <c:v>0.45171764000003201</c:v>
                </c:pt>
                <c:pt idx="2627">
                  <c:v>0.45175516000003202</c:v>
                </c:pt>
                <c:pt idx="2628">
                  <c:v>0.45179268000003198</c:v>
                </c:pt>
                <c:pt idx="2629">
                  <c:v>0.45183020000003199</c:v>
                </c:pt>
                <c:pt idx="2630">
                  <c:v>0.451867720000032</c:v>
                </c:pt>
                <c:pt idx="2631">
                  <c:v>0.45190524000003202</c:v>
                </c:pt>
                <c:pt idx="2632">
                  <c:v>0.45194276000003197</c:v>
                </c:pt>
                <c:pt idx="2633">
                  <c:v>0.45198028000003199</c:v>
                </c:pt>
                <c:pt idx="2634">
                  <c:v>0.452017800000032</c:v>
                </c:pt>
                <c:pt idx="2635">
                  <c:v>0.45205532000003201</c:v>
                </c:pt>
                <c:pt idx="2636">
                  <c:v>0.45209284000003203</c:v>
                </c:pt>
                <c:pt idx="2637">
                  <c:v>0.45213036000003198</c:v>
                </c:pt>
                <c:pt idx="2638">
                  <c:v>0.452167880000032</c:v>
                </c:pt>
                <c:pt idx="2639">
                  <c:v>0.45220540000003201</c:v>
                </c:pt>
                <c:pt idx="2640">
                  <c:v>0.45224292000003202</c:v>
                </c:pt>
                <c:pt idx="2641">
                  <c:v>0.45228044000003198</c:v>
                </c:pt>
                <c:pt idx="2642">
                  <c:v>0.45231796000003199</c:v>
                </c:pt>
                <c:pt idx="2643">
                  <c:v>0.45235548000003301</c:v>
                </c:pt>
                <c:pt idx="2644">
                  <c:v>0.45239300000003302</c:v>
                </c:pt>
                <c:pt idx="2645">
                  <c:v>0.45243052000003298</c:v>
                </c:pt>
                <c:pt idx="2646">
                  <c:v>0.45246804000003299</c:v>
                </c:pt>
                <c:pt idx="2647">
                  <c:v>0.452505560000033</c:v>
                </c:pt>
                <c:pt idx="2648">
                  <c:v>0.45254308000003302</c:v>
                </c:pt>
                <c:pt idx="2649">
                  <c:v>0.45258060000003297</c:v>
                </c:pt>
                <c:pt idx="2650">
                  <c:v>0.45261812000003299</c:v>
                </c:pt>
                <c:pt idx="2651">
                  <c:v>0.452655640000033</c:v>
                </c:pt>
                <c:pt idx="2652">
                  <c:v>0.45269316000003301</c:v>
                </c:pt>
                <c:pt idx="2653">
                  <c:v>0.45273068000003303</c:v>
                </c:pt>
                <c:pt idx="2654">
                  <c:v>0.45276820000003298</c:v>
                </c:pt>
                <c:pt idx="2655">
                  <c:v>0.452805720000033</c:v>
                </c:pt>
                <c:pt idx="2656">
                  <c:v>0.45284324000003301</c:v>
                </c:pt>
                <c:pt idx="2657">
                  <c:v>0.45288076000003302</c:v>
                </c:pt>
                <c:pt idx="2658">
                  <c:v>0.45291828000003298</c:v>
                </c:pt>
                <c:pt idx="2659">
                  <c:v>0.45295580000003299</c:v>
                </c:pt>
                <c:pt idx="2660">
                  <c:v>0.45299332000003301</c:v>
                </c:pt>
                <c:pt idx="2661">
                  <c:v>0.45303084000003302</c:v>
                </c:pt>
                <c:pt idx="2662">
                  <c:v>0.45306836000003298</c:v>
                </c:pt>
                <c:pt idx="2663">
                  <c:v>0.45310588000003299</c:v>
                </c:pt>
                <c:pt idx="2664">
                  <c:v>0.453143400000033</c:v>
                </c:pt>
                <c:pt idx="2665">
                  <c:v>0.45318092000003302</c:v>
                </c:pt>
                <c:pt idx="2666">
                  <c:v>0.45321844000003297</c:v>
                </c:pt>
                <c:pt idx="2667">
                  <c:v>0.45325596000003299</c:v>
                </c:pt>
                <c:pt idx="2668">
                  <c:v>0.453293480000033</c:v>
                </c:pt>
                <c:pt idx="2669">
                  <c:v>0.45333100000003301</c:v>
                </c:pt>
                <c:pt idx="2670">
                  <c:v>0.45336852000003303</c:v>
                </c:pt>
                <c:pt idx="2671">
                  <c:v>0.45340604000003298</c:v>
                </c:pt>
                <c:pt idx="2672">
                  <c:v>0.453443560000033</c:v>
                </c:pt>
                <c:pt idx="2673">
                  <c:v>0.45348108000003301</c:v>
                </c:pt>
                <c:pt idx="2674">
                  <c:v>0.45351860000003302</c:v>
                </c:pt>
                <c:pt idx="2675">
                  <c:v>0.45355612000003298</c:v>
                </c:pt>
                <c:pt idx="2676">
                  <c:v>0.45359364000003299</c:v>
                </c:pt>
                <c:pt idx="2677">
                  <c:v>0.45363116000003301</c:v>
                </c:pt>
                <c:pt idx="2678">
                  <c:v>0.45366868000003302</c:v>
                </c:pt>
                <c:pt idx="2679">
                  <c:v>0.45370620000003298</c:v>
                </c:pt>
                <c:pt idx="2680">
                  <c:v>0.45374372000003299</c:v>
                </c:pt>
                <c:pt idx="2681">
                  <c:v>0.453781240000033</c:v>
                </c:pt>
                <c:pt idx="2682">
                  <c:v>0.45380000000003301</c:v>
                </c:pt>
                <c:pt idx="2683">
                  <c:v>0.45392352941179798</c:v>
                </c:pt>
                <c:pt idx="2684">
                  <c:v>0.45417058823532702</c:v>
                </c:pt>
                <c:pt idx="2685">
                  <c:v>0.45441764705885601</c:v>
                </c:pt>
                <c:pt idx="2686">
                  <c:v>0.454664705882386</c:v>
                </c:pt>
                <c:pt idx="2687">
                  <c:v>0.45491176470591499</c:v>
                </c:pt>
                <c:pt idx="2688">
                  <c:v>0.45515882352944498</c:v>
                </c:pt>
                <c:pt idx="2689">
                  <c:v>0.45540588235297402</c:v>
                </c:pt>
                <c:pt idx="2690">
                  <c:v>0.45565294117650301</c:v>
                </c:pt>
                <c:pt idx="2691">
                  <c:v>0.455900000000033</c:v>
                </c:pt>
                <c:pt idx="2692">
                  <c:v>0.45614705882356199</c:v>
                </c:pt>
                <c:pt idx="2693">
                  <c:v>0.45639411764709098</c:v>
                </c:pt>
                <c:pt idx="2694">
                  <c:v>0.45664117647062102</c:v>
                </c:pt>
                <c:pt idx="2695">
                  <c:v>0.45688823529415001</c:v>
                </c:pt>
                <c:pt idx="2696">
                  <c:v>0.45713529411768</c:v>
                </c:pt>
                <c:pt idx="2697">
                  <c:v>0.45738235294120899</c:v>
                </c:pt>
                <c:pt idx="2698">
                  <c:v>0.45762941176473798</c:v>
                </c:pt>
                <c:pt idx="2699">
                  <c:v>0.45787647058826803</c:v>
                </c:pt>
                <c:pt idx="2700">
                  <c:v>0.45812352941179701</c:v>
                </c:pt>
                <c:pt idx="2701">
                  <c:v>0.458370588235327</c:v>
                </c:pt>
                <c:pt idx="2702">
                  <c:v>0.45861764705885599</c:v>
                </c:pt>
                <c:pt idx="2703">
                  <c:v>0.45886470588238498</c:v>
                </c:pt>
                <c:pt idx="2704">
                  <c:v>0.45911176470591503</c:v>
                </c:pt>
                <c:pt idx="2705">
                  <c:v>0.45935882352944402</c:v>
                </c:pt>
                <c:pt idx="2706">
                  <c:v>0.45960588235297301</c:v>
                </c:pt>
                <c:pt idx="2707">
                  <c:v>0.45985294117650299</c:v>
                </c:pt>
                <c:pt idx="2708">
                  <c:v>0.46010000000003198</c:v>
                </c:pt>
                <c:pt idx="2709">
                  <c:v>0.46034705882356203</c:v>
                </c:pt>
                <c:pt idx="2710">
                  <c:v>0.46059411764709102</c:v>
                </c:pt>
                <c:pt idx="2711">
                  <c:v>0.46084117647062001</c:v>
                </c:pt>
                <c:pt idx="2712">
                  <c:v>0.46108823529415</c:v>
                </c:pt>
                <c:pt idx="2713">
                  <c:v>0.46133529411767898</c:v>
                </c:pt>
                <c:pt idx="2714">
                  <c:v>0.46158235294120797</c:v>
                </c:pt>
                <c:pt idx="2715">
                  <c:v>0.46182941176473802</c:v>
                </c:pt>
                <c:pt idx="2716">
                  <c:v>0.46207647058826701</c:v>
                </c:pt>
                <c:pt idx="2717">
                  <c:v>0.462323529411797</c:v>
                </c:pt>
                <c:pt idx="2718">
                  <c:v>0.46257058823532599</c:v>
                </c:pt>
                <c:pt idx="2719">
                  <c:v>0.46281764705885498</c:v>
                </c:pt>
                <c:pt idx="2720">
                  <c:v>0.46306470588238502</c:v>
                </c:pt>
                <c:pt idx="2721">
                  <c:v>0.46331176470591401</c:v>
                </c:pt>
                <c:pt idx="2722">
                  <c:v>0.463558823529443</c:v>
                </c:pt>
                <c:pt idx="2723">
                  <c:v>0.46380588235297299</c:v>
                </c:pt>
                <c:pt idx="2724">
                  <c:v>0.46405294117650198</c:v>
                </c:pt>
                <c:pt idx="2725">
                  <c:v>0.46430000000003202</c:v>
                </c:pt>
                <c:pt idx="2726">
                  <c:v>0.46454705882356101</c:v>
                </c:pt>
                <c:pt idx="2727">
                  <c:v>0.46479411764709</c:v>
                </c:pt>
                <c:pt idx="2728">
                  <c:v>0.46504117647061999</c:v>
                </c:pt>
                <c:pt idx="2729">
                  <c:v>0.46528823529414898</c:v>
                </c:pt>
                <c:pt idx="2730">
                  <c:v>0.46553529411767802</c:v>
                </c:pt>
                <c:pt idx="2731">
                  <c:v>0.46578235294120801</c:v>
                </c:pt>
                <c:pt idx="2732">
                  <c:v>0.466029411764737</c:v>
                </c:pt>
                <c:pt idx="2733">
                  <c:v>0.46627647058826699</c:v>
                </c:pt>
                <c:pt idx="2734">
                  <c:v>0.46652352941179598</c:v>
                </c:pt>
                <c:pt idx="2735">
                  <c:v>0.46677058823532502</c:v>
                </c:pt>
                <c:pt idx="2736">
                  <c:v>0.46701764705885501</c:v>
                </c:pt>
                <c:pt idx="2737">
                  <c:v>0.467264705882384</c:v>
                </c:pt>
                <c:pt idx="2738">
                  <c:v>0.46751176470591299</c:v>
                </c:pt>
                <c:pt idx="2739">
                  <c:v>0.46775882352944298</c:v>
                </c:pt>
                <c:pt idx="2740">
                  <c:v>0.46800588235297202</c:v>
                </c:pt>
                <c:pt idx="2741">
                  <c:v>0.46825294117650201</c:v>
                </c:pt>
                <c:pt idx="2742">
                  <c:v>0.468500000000031</c:v>
                </c:pt>
                <c:pt idx="2743">
                  <c:v>0.46874705882355999</c:v>
                </c:pt>
                <c:pt idx="2744">
                  <c:v>0.46899411764708998</c:v>
                </c:pt>
                <c:pt idx="2745">
                  <c:v>0.46924117647061903</c:v>
                </c:pt>
                <c:pt idx="2746">
                  <c:v>0.46948823529414901</c:v>
                </c:pt>
                <c:pt idx="2747">
                  <c:v>0.469735294117678</c:v>
                </c:pt>
                <c:pt idx="2748">
                  <c:v>0.46998235294120699</c:v>
                </c:pt>
                <c:pt idx="2749">
                  <c:v>0.47022941176473698</c:v>
                </c:pt>
                <c:pt idx="2750">
                  <c:v>0.47047647058826603</c:v>
                </c:pt>
                <c:pt idx="2751">
                  <c:v>0.47072352941179502</c:v>
                </c:pt>
                <c:pt idx="2752">
                  <c:v>0.47097058823532501</c:v>
                </c:pt>
                <c:pt idx="2753">
                  <c:v>0.47121764705885399</c:v>
                </c:pt>
                <c:pt idx="2754">
                  <c:v>0.47146470588238398</c:v>
                </c:pt>
                <c:pt idx="2755">
                  <c:v>0.47171176470591297</c:v>
                </c:pt>
                <c:pt idx="2756">
                  <c:v>0.47195882352944202</c:v>
                </c:pt>
                <c:pt idx="2757">
                  <c:v>0.47220588235297201</c:v>
                </c:pt>
                <c:pt idx="2758">
                  <c:v>0.472452941176501</c:v>
                </c:pt>
                <c:pt idx="2759">
                  <c:v>0.47270000000002999</c:v>
                </c:pt>
                <c:pt idx="2760">
                  <c:v>0.47294705882355997</c:v>
                </c:pt>
                <c:pt idx="2761">
                  <c:v>0.47319411764708902</c:v>
                </c:pt>
                <c:pt idx="2762">
                  <c:v>0.47344117647061901</c:v>
                </c:pt>
                <c:pt idx="2763">
                  <c:v>0.473688235294148</c:v>
                </c:pt>
                <c:pt idx="2764">
                  <c:v>0.47393529411767699</c:v>
                </c:pt>
                <c:pt idx="2765">
                  <c:v>0.47418235294120697</c:v>
                </c:pt>
                <c:pt idx="2766">
                  <c:v>0.47442941176473602</c:v>
                </c:pt>
                <c:pt idx="2767">
                  <c:v>0.47467647058826501</c:v>
                </c:pt>
                <c:pt idx="2768">
                  <c:v>0.474923529411795</c:v>
                </c:pt>
                <c:pt idx="2769">
                  <c:v>0.47517058823532399</c:v>
                </c:pt>
                <c:pt idx="2770">
                  <c:v>0.47541764705885398</c:v>
                </c:pt>
                <c:pt idx="2771">
                  <c:v>0.47566470588238302</c:v>
                </c:pt>
                <c:pt idx="2772">
                  <c:v>0.47591176470591201</c:v>
                </c:pt>
                <c:pt idx="2773">
                  <c:v>0.476158823529442</c:v>
                </c:pt>
                <c:pt idx="2774">
                  <c:v>0.47640588235297099</c:v>
                </c:pt>
                <c:pt idx="2775">
                  <c:v>0.47665294117649998</c:v>
                </c:pt>
                <c:pt idx="2776">
                  <c:v>0.47690000000003002</c:v>
                </c:pt>
                <c:pt idx="2777">
                  <c:v>0.47714705882355901</c:v>
                </c:pt>
                <c:pt idx="2778">
                  <c:v>0.477394117647089</c:v>
                </c:pt>
                <c:pt idx="2779">
                  <c:v>0.47764117647061799</c:v>
                </c:pt>
                <c:pt idx="2780">
                  <c:v>0.47788823529414698</c:v>
                </c:pt>
                <c:pt idx="2781">
                  <c:v>0.47813529411767702</c:v>
                </c:pt>
                <c:pt idx="2782">
                  <c:v>0.47838235294120601</c:v>
                </c:pt>
                <c:pt idx="2783">
                  <c:v>0.478629411764736</c:v>
                </c:pt>
                <c:pt idx="2784">
                  <c:v>0.47887647058826499</c:v>
                </c:pt>
                <c:pt idx="2785">
                  <c:v>0.47912352941179398</c:v>
                </c:pt>
                <c:pt idx="2786">
                  <c:v>0.47937058823532402</c:v>
                </c:pt>
                <c:pt idx="2787">
                  <c:v>0.47961764705885301</c:v>
                </c:pt>
                <c:pt idx="2788">
                  <c:v>0.479864705882382</c:v>
                </c:pt>
                <c:pt idx="2789">
                  <c:v>0.48011176470591199</c:v>
                </c:pt>
                <c:pt idx="2790">
                  <c:v>0.48035882352944098</c:v>
                </c:pt>
                <c:pt idx="2791">
                  <c:v>0.48060588235297103</c:v>
                </c:pt>
                <c:pt idx="2792">
                  <c:v>0.48085294117650001</c:v>
                </c:pt>
                <c:pt idx="2793">
                  <c:v>0.481100000000029</c:v>
                </c:pt>
                <c:pt idx="2794">
                  <c:v>0.48134705882355899</c:v>
                </c:pt>
                <c:pt idx="2795">
                  <c:v>0.48159411764708798</c:v>
                </c:pt>
                <c:pt idx="2796">
                  <c:v>0.48184117647061703</c:v>
                </c:pt>
                <c:pt idx="2797">
                  <c:v>0.48208823529414702</c:v>
                </c:pt>
                <c:pt idx="2798">
                  <c:v>0.48233529411767601</c:v>
                </c:pt>
                <c:pt idx="2799">
                  <c:v>0.48258235294120599</c:v>
                </c:pt>
                <c:pt idx="2800">
                  <c:v>0.48282941176473498</c:v>
                </c:pt>
                <c:pt idx="2801">
                  <c:v>0.48307647058826397</c:v>
                </c:pt>
                <c:pt idx="2802">
                  <c:v>0.48332352941179402</c:v>
                </c:pt>
                <c:pt idx="2803">
                  <c:v>0.48357058823532301</c:v>
                </c:pt>
                <c:pt idx="2804">
                  <c:v>0.483817647058852</c:v>
                </c:pt>
                <c:pt idx="2805">
                  <c:v>0.48406470588238198</c:v>
                </c:pt>
                <c:pt idx="2806">
                  <c:v>0.48431176470591097</c:v>
                </c:pt>
                <c:pt idx="2807">
                  <c:v>0.48455882352944102</c:v>
                </c:pt>
                <c:pt idx="2808">
                  <c:v>0.48480588235297001</c:v>
                </c:pt>
                <c:pt idx="2809">
                  <c:v>0.485052941176499</c:v>
                </c:pt>
                <c:pt idx="2810">
                  <c:v>0.48530000000002899</c:v>
                </c:pt>
                <c:pt idx="2811">
                  <c:v>0.48554705882355798</c:v>
                </c:pt>
                <c:pt idx="2812">
                  <c:v>0.48579411764708702</c:v>
                </c:pt>
                <c:pt idx="2813">
                  <c:v>0.48604117647061701</c:v>
                </c:pt>
                <c:pt idx="2814">
                  <c:v>0.486288235294146</c:v>
                </c:pt>
                <c:pt idx="2815">
                  <c:v>0.48653529411767599</c:v>
                </c:pt>
                <c:pt idx="2816">
                  <c:v>0.48678235294120498</c:v>
                </c:pt>
                <c:pt idx="2817">
                  <c:v>0.48702941176473402</c:v>
                </c:pt>
                <c:pt idx="2818">
                  <c:v>0.48727647058826401</c:v>
                </c:pt>
                <c:pt idx="2819">
                  <c:v>0.487523529411793</c:v>
                </c:pt>
                <c:pt idx="2820">
                  <c:v>0.48777058823532199</c:v>
                </c:pt>
                <c:pt idx="2821">
                  <c:v>0.48801764705885198</c:v>
                </c:pt>
                <c:pt idx="2822">
                  <c:v>0.48826470588238102</c:v>
                </c:pt>
                <c:pt idx="2823">
                  <c:v>0.48851176470591101</c:v>
                </c:pt>
                <c:pt idx="2824">
                  <c:v>0.48875882352944</c:v>
                </c:pt>
                <c:pt idx="2825">
                  <c:v>0.48900588235296899</c:v>
                </c:pt>
                <c:pt idx="2826">
                  <c:v>0.48925294117649898</c:v>
                </c:pt>
                <c:pt idx="2827">
                  <c:v>0.48950000000002802</c:v>
                </c:pt>
                <c:pt idx="2828">
                  <c:v>0.48974705882355801</c:v>
                </c:pt>
                <c:pt idx="2829">
                  <c:v>0.489994117647087</c:v>
                </c:pt>
                <c:pt idx="2830">
                  <c:v>0.49024117647061599</c:v>
                </c:pt>
                <c:pt idx="2831">
                  <c:v>0.49048823529414598</c:v>
                </c:pt>
                <c:pt idx="2832">
                  <c:v>0.49073529411767502</c:v>
                </c:pt>
                <c:pt idx="2833">
                  <c:v>0.49098235294120401</c:v>
                </c:pt>
                <c:pt idx="2834">
                  <c:v>0.491229411764734</c:v>
                </c:pt>
                <c:pt idx="2835">
                  <c:v>0.49147647058826299</c:v>
                </c:pt>
                <c:pt idx="2836">
                  <c:v>0.49172352941179298</c:v>
                </c:pt>
                <c:pt idx="2837">
                  <c:v>0.49197058823532203</c:v>
                </c:pt>
                <c:pt idx="2838">
                  <c:v>0.49221764705885102</c:v>
                </c:pt>
                <c:pt idx="2839">
                  <c:v>0.492464705882381</c:v>
                </c:pt>
                <c:pt idx="2840">
                  <c:v>0.49271176470590999</c:v>
                </c:pt>
                <c:pt idx="2841">
                  <c:v>0.49295882352943898</c:v>
                </c:pt>
                <c:pt idx="2842">
                  <c:v>0.49320588235296903</c:v>
                </c:pt>
                <c:pt idx="2843">
                  <c:v>0.49345294117649802</c:v>
                </c:pt>
                <c:pt idx="2844">
                  <c:v>0.49370000000002801</c:v>
                </c:pt>
                <c:pt idx="2845">
                  <c:v>0.49394705882355699</c:v>
                </c:pt>
                <c:pt idx="2846">
                  <c:v>0.49419411764708598</c:v>
                </c:pt>
                <c:pt idx="2847">
                  <c:v>0.49444117647061597</c:v>
                </c:pt>
                <c:pt idx="2848">
                  <c:v>0.49468823529414502</c:v>
                </c:pt>
                <c:pt idx="2849">
                  <c:v>0.49493529411767401</c:v>
                </c:pt>
                <c:pt idx="2850">
                  <c:v>0.495182352941204</c:v>
                </c:pt>
                <c:pt idx="2851">
                  <c:v>0.49542941176473299</c:v>
                </c:pt>
                <c:pt idx="2852">
                  <c:v>0.49567647058826297</c:v>
                </c:pt>
                <c:pt idx="2853">
                  <c:v>0.49592352941179202</c:v>
                </c:pt>
                <c:pt idx="2854">
                  <c:v>0.49617058823532101</c:v>
                </c:pt>
                <c:pt idx="2855">
                  <c:v>0.496417647058851</c:v>
                </c:pt>
                <c:pt idx="2856">
                  <c:v>0.49666470588237999</c:v>
                </c:pt>
                <c:pt idx="2857">
                  <c:v>0.49691176470590898</c:v>
                </c:pt>
                <c:pt idx="2858">
                  <c:v>0.49715882352943902</c:v>
                </c:pt>
                <c:pt idx="2859">
                  <c:v>0.49740588235296801</c:v>
                </c:pt>
                <c:pt idx="2860">
                  <c:v>0.497652941176498</c:v>
                </c:pt>
                <c:pt idx="2861">
                  <c:v>0.49790000000002699</c:v>
                </c:pt>
                <c:pt idx="2862">
                  <c:v>0.49814705882355598</c:v>
                </c:pt>
                <c:pt idx="2863">
                  <c:v>0.49839411764708602</c:v>
                </c:pt>
                <c:pt idx="2864">
                  <c:v>0.49864117647061501</c:v>
                </c:pt>
                <c:pt idx="2865">
                  <c:v>0.498888235294144</c:v>
                </c:pt>
                <c:pt idx="2866">
                  <c:v>0.49913529411767399</c:v>
                </c:pt>
                <c:pt idx="2867">
                  <c:v>0.49938235294120298</c:v>
                </c:pt>
                <c:pt idx="2868">
                  <c:v>0.49962941176473302</c:v>
                </c:pt>
                <c:pt idx="2869">
                  <c:v>0.49987647058826201</c:v>
                </c:pt>
                <c:pt idx="2870">
                  <c:v>0.50012352941179194</c:v>
                </c:pt>
                <c:pt idx="2871">
                  <c:v>0.50037058823532099</c:v>
                </c:pt>
                <c:pt idx="2872">
                  <c:v>0.50061764705885003</c:v>
                </c:pt>
                <c:pt idx="2873">
                  <c:v>0.50086470588237997</c:v>
                </c:pt>
                <c:pt idx="2874">
                  <c:v>0.50111176470590901</c:v>
                </c:pt>
                <c:pt idx="2875">
                  <c:v>0.50135882352943895</c:v>
                </c:pt>
                <c:pt idx="2876">
                  <c:v>0.50160588235296799</c:v>
                </c:pt>
                <c:pt idx="2877">
                  <c:v>0.50185294117649804</c:v>
                </c:pt>
                <c:pt idx="2878">
                  <c:v>0.50210000000002697</c:v>
                </c:pt>
                <c:pt idx="2879">
                  <c:v>0.50234705882355701</c:v>
                </c:pt>
                <c:pt idx="2880">
                  <c:v>0.50259411764708595</c:v>
                </c:pt>
                <c:pt idx="2881">
                  <c:v>0.50284117647061599</c:v>
                </c:pt>
                <c:pt idx="2882">
                  <c:v>0.50308823529414504</c:v>
                </c:pt>
                <c:pt idx="2883">
                  <c:v>0.50333529411767497</c:v>
                </c:pt>
                <c:pt idx="2884">
                  <c:v>0.50358235294120401</c:v>
                </c:pt>
                <c:pt idx="2885">
                  <c:v>0.50382941176473395</c:v>
                </c:pt>
                <c:pt idx="2886">
                  <c:v>0.50407647058826299</c:v>
                </c:pt>
                <c:pt idx="2887">
                  <c:v>0.50432352941179304</c:v>
                </c:pt>
                <c:pt idx="2888">
                  <c:v>0.50457058823532197</c:v>
                </c:pt>
                <c:pt idx="2889">
                  <c:v>0.50481764705885201</c:v>
                </c:pt>
                <c:pt idx="2890">
                  <c:v>0.50506470588238095</c:v>
                </c:pt>
                <c:pt idx="2891">
                  <c:v>0.50531176470591099</c:v>
                </c:pt>
                <c:pt idx="2892">
                  <c:v>0.50555882352944004</c:v>
                </c:pt>
                <c:pt idx="2893">
                  <c:v>0.50580588235296997</c:v>
                </c:pt>
                <c:pt idx="2894">
                  <c:v>0.50605294117649902</c:v>
                </c:pt>
                <c:pt idx="2895">
                  <c:v>0.50630000000002895</c:v>
                </c:pt>
                <c:pt idx="2896">
                  <c:v>0.50654705882355799</c:v>
                </c:pt>
                <c:pt idx="2897">
                  <c:v>0.50679411764708804</c:v>
                </c:pt>
                <c:pt idx="2898">
                  <c:v>0.50704117647061697</c:v>
                </c:pt>
                <c:pt idx="2899">
                  <c:v>0.50728823529414702</c:v>
                </c:pt>
                <c:pt idx="2900">
                  <c:v>0.50753529411767595</c:v>
                </c:pt>
                <c:pt idx="2901">
                  <c:v>0.50778235294120599</c:v>
                </c:pt>
                <c:pt idx="2902">
                  <c:v>0.50802941176473504</c:v>
                </c:pt>
                <c:pt idx="2903">
                  <c:v>0.50827647058826497</c:v>
                </c:pt>
                <c:pt idx="2904">
                  <c:v>0.50852352941179402</c:v>
                </c:pt>
                <c:pt idx="2905">
                  <c:v>0.50877058823532395</c:v>
                </c:pt>
                <c:pt idx="2906">
                  <c:v>0.509017647058853</c:v>
                </c:pt>
                <c:pt idx="2907">
                  <c:v>0.50926470588238304</c:v>
                </c:pt>
                <c:pt idx="2908">
                  <c:v>0.50951176470591197</c:v>
                </c:pt>
                <c:pt idx="2909">
                  <c:v>0.50975882352944202</c:v>
                </c:pt>
                <c:pt idx="2910">
                  <c:v>0.51000588235297095</c:v>
                </c:pt>
                <c:pt idx="2911">
                  <c:v>0.510252941176501</c:v>
                </c:pt>
                <c:pt idx="2912">
                  <c:v>0.51050000000003004</c:v>
                </c:pt>
                <c:pt idx="2913">
                  <c:v>0.51074705882355997</c:v>
                </c:pt>
                <c:pt idx="2914">
                  <c:v>0.51099411764708902</c:v>
                </c:pt>
                <c:pt idx="2915">
                  <c:v>0.51124117647061895</c:v>
                </c:pt>
                <c:pt idx="2916">
                  <c:v>0.511488235294148</c:v>
                </c:pt>
                <c:pt idx="2917">
                  <c:v>0.51173529411767704</c:v>
                </c:pt>
                <c:pt idx="2918">
                  <c:v>0.51198235294120698</c:v>
                </c:pt>
                <c:pt idx="2919">
                  <c:v>0.51222941176473602</c:v>
                </c:pt>
                <c:pt idx="2920">
                  <c:v>0.51247647058826595</c:v>
                </c:pt>
                <c:pt idx="2921">
                  <c:v>0.512723529411795</c:v>
                </c:pt>
                <c:pt idx="2922">
                  <c:v>0.51297058823532504</c:v>
                </c:pt>
                <c:pt idx="2923">
                  <c:v>0.51321764705885398</c:v>
                </c:pt>
                <c:pt idx="2924">
                  <c:v>0.51346470588238402</c:v>
                </c:pt>
                <c:pt idx="2925">
                  <c:v>0.51371176470591295</c:v>
                </c:pt>
                <c:pt idx="2926">
                  <c:v>0.513958823529443</c:v>
                </c:pt>
                <c:pt idx="2927">
                  <c:v>0.51420588235297204</c:v>
                </c:pt>
                <c:pt idx="2928">
                  <c:v>0.51445294117650198</c:v>
                </c:pt>
                <c:pt idx="2929">
                  <c:v>0.51470000000003102</c:v>
                </c:pt>
                <c:pt idx="2930">
                  <c:v>0.51494705882356095</c:v>
                </c:pt>
                <c:pt idx="2931">
                  <c:v>0.51519411764709</c:v>
                </c:pt>
                <c:pt idx="2932">
                  <c:v>0.51544117647062004</c:v>
                </c:pt>
                <c:pt idx="2933">
                  <c:v>0.51568823529414898</c:v>
                </c:pt>
                <c:pt idx="2934">
                  <c:v>0.51593529411767902</c:v>
                </c:pt>
                <c:pt idx="2935">
                  <c:v>0.51618235294120796</c:v>
                </c:pt>
                <c:pt idx="2936">
                  <c:v>0.516429411764738</c:v>
                </c:pt>
                <c:pt idx="2937">
                  <c:v>0.51667647058826704</c:v>
                </c:pt>
                <c:pt idx="2938">
                  <c:v>0.51692352941179698</c:v>
                </c:pt>
                <c:pt idx="2939">
                  <c:v>0.51717058823532602</c:v>
                </c:pt>
                <c:pt idx="2940">
                  <c:v>0.51741764705885596</c:v>
                </c:pt>
                <c:pt idx="2941">
                  <c:v>0.517664705882385</c:v>
                </c:pt>
                <c:pt idx="2942">
                  <c:v>0.51791176470591505</c:v>
                </c:pt>
                <c:pt idx="2943">
                  <c:v>0.51815882352944398</c:v>
                </c:pt>
                <c:pt idx="2944">
                  <c:v>0.51840588235297402</c:v>
                </c:pt>
                <c:pt idx="2945">
                  <c:v>0.51865294117650296</c:v>
                </c:pt>
                <c:pt idx="2946">
                  <c:v>0.518900000000033</c:v>
                </c:pt>
                <c:pt idx="2947">
                  <c:v>0.51914705882356205</c:v>
                </c:pt>
                <c:pt idx="2948">
                  <c:v>0.51939411764709198</c:v>
                </c:pt>
                <c:pt idx="2949">
                  <c:v>0.51964117647062102</c:v>
                </c:pt>
                <c:pt idx="2950">
                  <c:v>0.51988823529415096</c:v>
                </c:pt>
                <c:pt idx="2951">
                  <c:v>0.52013529411768</c:v>
                </c:pt>
                <c:pt idx="2952">
                  <c:v>0.52038235294121005</c:v>
                </c:pt>
                <c:pt idx="2953">
                  <c:v>0.52062941176473898</c:v>
                </c:pt>
                <c:pt idx="2954">
                  <c:v>0.52087647058826902</c:v>
                </c:pt>
                <c:pt idx="2955">
                  <c:v>0.52112352941179796</c:v>
                </c:pt>
                <c:pt idx="2956">
                  <c:v>0.521370588235328</c:v>
                </c:pt>
                <c:pt idx="2957">
                  <c:v>0.52161764705885705</c:v>
                </c:pt>
                <c:pt idx="2958">
                  <c:v>0.52186470588238698</c:v>
                </c:pt>
                <c:pt idx="2959">
                  <c:v>0.52211176470591603</c:v>
                </c:pt>
                <c:pt idx="2960">
                  <c:v>0.52235882352944596</c:v>
                </c:pt>
                <c:pt idx="2961">
                  <c:v>0.522605882352975</c:v>
                </c:pt>
                <c:pt idx="2962">
                  <c:v>0.52285294117650405</c:v>
                </c:pt>
                <c:pt idx="2963">
                  <c:v>0.52310000000003398</c:v>
                </c:pt>
                <c:pt idx="2964">
                  <c:v>0.52334705882356303</c:v>
                </c:pt>
                <c:pt idx="2965">
                  <c:v>0.52359411764709296</c:v>
                </c:pt>
                <c:pt idx="2966">
                  <c:v>0.52384117647062201</c:v>
                </c:pt>
                <c:pt idx="2967">
                  <c:v>0.52408823529415205</c:v>
                </c:pt>
                <c:pt idx="2968">
                  <c:v>0.52433529411768098</c:v>
                </c:pt>
                <c:pt idx="2969">
                  <c:v>0.52458235294121103</c:v>
                </c:pt>
                <c:pt idx="2970">
                  <c:v>0.52482941176473996</c:v>
                </c:pt>
                <c:pt idx="2971">
                  <c:v>0.52507647058827001</c:v>
                </c:pt>
                <c:pt idx="2972">
                  <c:v>0.52532352941179905</c:v>
                </c:pt>
                <c:pt idx="2973">
                  <c:v>0.52557058823532898</c:v>
                </c:pt>
                <c:pt idx="2974">
                  <c:v>0.52581764705885803</c:v>
                </c:pt>
                <c:pt idx="2975">
                  <c:v>0.52606470588238796</c:v>
                </c:pt>
                <c:pt idx="2976">
                  <c:v>0.52631176470591701</c:v>
                </c:pt>
                <c:pt idx="2977">
                  <c:v>0.52655882352944705</c:v>
                </c:pt>
                <c:pt idx="2978">
                  <c:v>0.52680588235297598</c:v>
                </c:pt>
                <c:pt idx="2979">
                  <c:v>0.52705294117650603</c:v>
                </c:pt>
                <c:pt idx="2980">
                  <c:v>0.52730000000003496</c:v>
                </c:pt>
                <c:pt idx="2981">
                  <c:v>0.52754705882356501</c:v>
                </c:pt>
                <c:pt idx="2982">
                  <c:v>0.52779411764709405</c:v>
                </c:pt>
                <c:pt idx="2983">
                  <c:v>0.52804117647062399</c:v>
                </c:pt>
                <c:pt idx="2984">
                  <c:v>0.52828823529415303</c:v>
                </c:pt>
                <c:pt idx="2985">
                  <c:v>0.52853529411768296</c:v>
                </c:pt>
                <c:pt idx="2986">
                  <c:v>0.52878235294121201</c:v>
                </c:pt>
                <c:pt idx="2987">
                  <c:v>0.52902941176474205</c:v>
                </c:pt>
                <c:pt idx="2988">
                  <c:v>0.52927647058827099</c:v>
                </c:pt>
                <c:pt idx="2989">
                  <c:v>0.52952352941180103</c:v>
                </c:pt>
                <c:pt idx="2990">
                  <c:v>0.52977058823532996</c:v>
                </c:pt>
                <c:pt idx="2991">
                  <c:v>0.53001764705886001</c:v>
                </c:pt>
                <c:pt idx="2992">
                  <c:v>0.53026470588238905</c:v>
                </c:pt>
                <c:pt idx="2993">
                  <c:v>0.53051176470591899</c:v>
                </c:pt>
                <c:pt idx="2994">
                  <c:v>0.53075882352944803</c:v>
                </c:pt>
                <c:pt idx="2995">
                  <c:v>0.53100588235297796</c:v>
                </c:pt>
                <c:pt idx="2996">
                  <c:v>0.53125294117650701</c:v>
                </c:pt>
                <c:pt idx="2997">
                  <c:v>0.53150000000003705</c:v>
                </c:pt>
                <c:pt idx="2998">
                  <c:v>0.53174705882356599</c:v>
                </c:pt>
                <c:pt idx="2999">
                  <c:v>0.53199411764709603</c:v>
                </c:pt>
                <c:pt idx="3000">
                  <c:v>0.53224117647062497</c:v>
                </c:pt>
                <c:pt idx="3001">
                  <c:v>0.53248823529415501</c:v>
                </c:pt>
                <c:pt idx="3002">
                  <c:v>0.53273529411768406</c:v>
                </c:pt>
                <c:pt idx="3003">
                  <c:v>0.53298235294121399</c:v>
                </c:pt>
                <c:pt idx="3004">
                  <c:v>0.53322941176474303</c:v>
                </c:pt>
                <c:pt idx="3005">
                  <c:v>0.53347647058827297</c:v>
                </c:pt>
                <c:pt idx="3006">
                  <c:v>0.53372352941180201</c:v>
                </c:pt>
                <c:pt idx="3007">
                  <c:v>0.53397058823533206</c:v>
                </c:pt>
                <c:pt idx="3008">
                  <c:v>0.53421764705886099</c:v>
                </c:pt>
                <c:pt idx="3009">
                  <c:v>0.53446470588239003</c:v>
                </c:pt>
                <c:pt idx="3010">
                  <c:v>0.53471176470591997</c:v>
                </c:pt>
                <c:pt idx="3011">
                  <c:v>0.53495882352944901</c:v>
                </c:pt>
                <c:pt idx="3012">
                  <c:v>0.53520588235297895</c:v>
                </c:pt>
                <c:pt idx="3013">
                  <c:v>0.53545294117650799</c:v>
                </c:pt>
                <c:pt idx="3014">
                  <c:v>0.53570000000003803</c:v>
                </c:pt>
                <c:pt idx="3015">
                  <c:v>0.53594705882356697</c:v>
                </c:pt>
                <c:pt idx="3016">
                  <c:v>0.53619411764709701</c:v>
                </c:pt>
                <c:pt idx="3017">
                  <c:v>0.53644117647062595</c:v>
                </c:pt>
                <c:pt idx="3018">
                  <c:v>0.53668823529415599</c:v>
                </c:pt>
                <c:pt idx="3019">
                  <c:v>0.53693529411768504</c:v>
                </c:pt>
                <c:pt idx="3020">
                  <c:v>0.53718235294121497</c:v>
                </c:pt>
                <c:pt idx="3021">
                  <c:v>0.53742941176474401</c:v>
                </c:pt>
                <c:pt idx="3022">
                  <c:v>0.53767647058827395</c:v>
                </c:pt>
                <c:pt idx="3023">
                  <c:v>0.53792352941180299</c:v>
                </c:pt>
                <c:pt idx="3024">
                  <c:v>0.53817058823533304</c:v>
                </c:pt>
                <c:pt idx="3025">
                  <c:v>0.53841764705886197</c:v>
                </c:pt>
                <c:pt idx="3026">
                  <c:v>0.53866470588239201</c:v>
                </c:pt>
                <c:pt idx="3027">
                  <c:v>0.53891176470592095</c:v>
                </c:pt>
                <c:pt idx="3028">
                  <c:v>0.53915882352945099</c:v>
                </c:pt>
                <c:pt idx="3029">
                  <c:v>0.53940588235298004</c:v>
                </c:pt>
                <c:pt idx="3030">
                  <c:v>0.53965294117650997</c:v>
                </c:pt>
                <c:pt idx="3031">
                  <c:v>0.53990000000003902</c:v>
                </c:pt>
                <c:pt idx="3032">
                  <c:v>0.54014705882356895</c:v>
                </c:pt>
                <c:pt idx="3033">
                  <c:v>0.54039411764709799</c:v>
                </c:pt>
                <c:pt idx="3034">
                  <c:v>0.54064117647062804</c:v>
                </c:pt>
                <c:pt idx="3035">
                  <c:v>0.54088823529415697</c:v>
                </c:pt>
                <c:pt idx="3036">
                  <c:v>0.54113529411768702</c:v>
                </c:pt>
                <c:pt idx="3037">
                  <c:v>0.54138235294121595</c:v>
                </c:pt>
                <c:pt idx="3038">
                  <c:v>0.54162941176474599</c:v>
                </c:pt>
                <c:pt idx="3039">
                  <c:v>0.54187647058827504</c:v>
                </c:pt>
                <c:pt idx="3040">
                  <c:v>0.54212352941180497</c:v>
                </c:pt>
                <c:pt idx="3041">
                  <c:v>0.54237058823533402</c:v>
                </c:pt>
                <c:pt idx="3042">
                  <c:v>0.54261764705886395</c:v>
                </c:pt>
                <c:pt idx="3043">
                  <c:v>0.54286470588239299</c:v>
                </c:pt>
                <c:pt idx="3044">
                  <c:v>0.54311176470592304</c:v>
                </c:pt>
                <c:pt idx="3045">
                  <c:v>0.54335882352945197</c:v>
                </c:pt>
                <c:pt idx="3046">
                  <c:v>0.54360588235298202</c:v>
                </c:pt>
                <c:pt idx="3047">
                  <c:v>0.54385294117651095</c:v>
                </c:pt>
                <c:pt idx="3048">
                  <c:v>0.544100000000041</c:v>
                </c:pt>
                <c:pt idx="3049">
                  <c:v>0.54434705882357004</c:v>
                </c:pt>
                <c:pt idx="3050">
                  <c:v>0.54459411764709997</c:v>
                </c:pt>
                <c:pt idx="3051">
                  <c:v>0.54484117647062902</c:v>
                </c:pt>
                <c:pt idx="3052">
                  <c:v>0.54508823529415895</c:v>
                </c:pt>
                <c:pt idx="3053">
                  <c:v>0.545335294117688</c:v>
                </c:pt>
                <c:pt idx="3054">
                  <c:v>0.54558235294121704</c:v>
                </c:pt>
                <c:pt idx="3055">
                  <c:v>0.54582941176474697</c:v>
                </c:pt>
                <c:pt idx="3056">
                  <c:v>0.54607647058827602</c:v>
                </c:pt>
                <c:pt idx="3057">
                  <c:v>0.54632352941180595</c:v>
                </c:pt>
                <c:pt idx="3058">
                  <c:v>0.546570588235335</c:v>
                </c:pt>
                <c:pt idx="3059">
                  <c:v>0.54681764705886504</c:v>
                </c:pt>
                <c:pt idx="3060">
                  <c:v>0.54706470588239398</c:v>
                </c:pt>
                <c:pt idx="3061">
                  <c:v>0.54731176470592402</c:v>
                </c:pt>
                <c:pt idx="3062">
                  <c:v>0.54755882352945295</c:v>
                </c:pt>
                <c:pt idx="3063">
                  <c:v>0.547805882352983</c:v>
                </c:pt>
                <c:pt idx="3064">
                  <c:v>0.54805294117651204</c:v>
                </c:pt>
                <c:pt idx="3065">
                  <c:v>0.54830000000004198</c:v>
                </c:pt>
                <c:pt idx="3066">
                  <c:v>0.54854705882357102</c:v>
                </c:pt>
                <c:pt idx="3067">
                  <c:v>0.54879411764710095</c:v>
                </c:pt>
                <c:pt idx="3068">
                  <c:v>0.54904117647063</c:v>
                </c:pt>
                <c:pt idx="3069">
                  <c:v>0.54928823529416004</c:v>
                </c:pt>
                <c:pt idx="3070">
                  <c:v>0.54953529411768898</c:v>
                </c:pt>
                <c:pt idx="3071">
                  <c:v>0.54978235294121902</c:v>
                </c:pt>
                <c:pt idx="3072">
                  <c:v>0.55002941176474796</c:v>
                </c:pt>
                <c:pt idx="3073">
                  <c:v>0.550276470588278</c:v>
                </c:pt>
                <c:pt idx="3074">
                  <c:v>0.55052352941180704</c:v>
                </c:pt>
                <c:pt idx="3075">
                  <c:v>0.55077058823533698</c:v>
                </c:pt>
                <c:pt idx="3076">
                  <c:v>0.55101764705886602</c:v>
                </c:pt>
                <c:pt idx="3077">
                  <c:v>0.55126470588239596</c:v>
                </c:pt>
                <c:pt idx="3078">
                  <c:v>0.551511764705925</c:v>
                </c:pt>
                <c:pt idx="3079">
                  <c:v>0.55175882352945504</c:v>
                </c:pt>
                <c:pt idx="3080">
                  <c:v>0.55200588235298398</c:v>
                </c:pt>
                <c:pt idx="3081">
                  <c:v>0.55225294117651402</c:v>
                </c:pt>
                <c:pt idx="3082">
                  <c:v>0.55250000000004296</c:v>
                </c:pt>
                <c:pt idx="3083">
                  <c:v>0.552747058823573</c:v>
                </c:pt>
                <c:pt idx="3084">
                  <c:v>0.55299411764710205</c:v>
                </c:pt>
                <c:pt idx="3085">
                  <c:v>0.55324117647063198</c:v>
                </c:pt>
                <c:pt idx="3086">
                  <c:v>0.55348823529416102</c:v>
                </c:pt>
                <c:pt idx="3087">
                  <c:v>0.55373529411769096</c:v>
                </c:pt>
                <c:pt idx="3088">
                  <c:v>0.55398235294122</c:v>
                </c:pt>
                <c:pt idx="3089">
                  <c:v>0.55422941176475005</c:v>
                </c:pt>
                <c:pt idx="3090">
                  <c:v>0.55447647058827898</c:v>
                </c:pt>
                <c:pt idx="3091">
                  <c:v>0.55472352941180902</c:v>
                </c:pt>
                <c:pt idx="3092">
                  <c:v>0.55497058823533796</c:v>
                </c:pt>
                <c:pt idx="3093">
                  <c:v>0.555217647058868</c:v>
                </c:pt>
                <c:pt idx="3094">
                  <c:v>0.55546470588239705</c:v>
                </c:pt>
                <c:pt idx="3095">
                  <c:v>0.55571176470592698</c:v>
                </c:pt>
                <c:pt idx="3096">
                  <c:v>0.55595882352945603</c:v>
                </c:pt>
                <c:pt idx="3097">
                  <c:v>0.55620588235298596</c:v>
                </c:pt>
                <c:pt idx="3098">
                  <c:v>0.556452941176515</c:v>
                </c:pt>
                <c:pt idx="3099">
                  <c:v>0.55670000000004405</c:v>
                </c:pt>
                <c:pt idx="3100">
                  <c:v>0.55694705882357398</c:v>
                </c:pt>
                <c:pt idx="3101">
                  <c:v>0.55719411764710303</c:v>
                </c:pt>
                <c:pt idx="3102">
                  <c:v>0.55744117647063296</c:v>
                </c:pt>
                <c:pt idx="3103">
                  <c:v>0.557688235294162</c:v>
                </c:pt>
                <c:pt idx="3104">
                  <c:v>0.55793529411769205</c:v>
                </c:pt>
                <c:pt idx="3105">
                  <c:v>0.55818235294122098</c:v>
                </c:pt>
                <c:pt idx="3106">
                  <c:v>0.55842941176475103</c:v>
                </c:pt>
                <c:pt idx="3107">
                  <c:v>0.55867647058827996</c:v>
                </c:pt>
                <c:pt idx="3108">
                  <c:v>0.55892352941181001</c:v>
                </c:pt>
                <c:pt idx="3109">
                  <c:v>0.55917058823533905</c:v>
                </c:pt>
                <c:pt idx="3110">
                  <c:v>0.55941764705886898</c:v>
                </c:pt>
                <c:pt idx="3111">
                  <c:v>0.55966470588239803</c:v>
                </c:pt>
                <c:pt idx="3112">
                  <c:v>0.55991176470592796</c:v>
                </c:pt>
                <c:pt idx="3113">
                  <c:v>0.56015882352945701</c:v>
                </c:pt>
                <c:pt idx="3114">
                  <c:v>0.56040588235298705</c:v>
                </c:pt>
                <c:pt idx="3115">
                  <c:v>0.56065294117651598</c:v>
                </c:pt>
                <c:pt idx="3116">
                  <c:v>0.56090000000004603</c:v>
                </c:pt>
                <c:pt idx="3117">
                  <c:v>0.56114705882357496</c:v>
                </c:pt>
                <c:pt idx="3118">
                  <c:v>0.56139411764710501</c:v>
                </c:pt>
                <c:pt idx="3119">
                  <c:v>0.56164117647063405</c:v>
                </c:pt>
                <c:pt idx="3120">
                  <c:v>0.56188823529416398</c:v>
                </c:pt>
                <c:pt idx="3121">
                  <c:v>0.56213529411769303</c:v>
                </c:pt>
                <c:pt idx="3122">
                  <c:v>0.56238235294122296</c:v>
                </c:pt>
                <c:pt idx="3123">
                  <c:v>0.56262941176475201</c:v>
                </c:pt>
                <c:pt idx="3124">
                  <c:v>0.56287647058828205</c:v>
                </c:pt>
                <c:pt idx="3125">
                  <c:v>0.56312352941181099</c:v>
                </c:pt>
                <c:pt idx="3126">
                  <c:v>0.56337058823534103</c:v>
                </c:pt>
                <c:pt idx="3127">
                  <c:v>0.56361764705886996</c:v>
                </c:pt>
                <c:pt idx="3128">
                  <c:v>0.56386470588240001</c:v>
                </c:pt>
                <c:pt idx="3129">
                  <c:v>0.56411176470592905</c:v>
                </c:pt>
                <c:pt idx="3130">
                  <c:v>0.56435882352945899</c:v>
                </c:pt>
                <c:pt idx="3131">
                  <c:v>0.56460588235298803</c:v>
                </c:pt>
                <c:pt idx="3132">
                  <c:v>0.56485294117651796</c:v>
                </c:pt>
                <c:pt idx="3133">
                  <c:v>0.56510000000004701</c:v>
                </c:pt>
                <c:pt idx="3134">
                  <c:v>0.56534705882357705</c:v>
                </c:pt>
                <c:pt idx="3135">
                  <c:v>0.56559411764710599</c:v>
                </c:pt>
                <c:pt idx="3136">
                  <c:v>0.56584117647063603</c:v>
                </c:pt>
                <c:pt idx="3137">
                  <c:v>0.56608823529416497</c:v>
                </c:pt>
                <c:pt idx="3138">
                  <c:v>0.56633529411769501</c:v>
                </c:pt>
                <c:pt idx="3139">
                  <c:v>0.56658235294122405</c:v>
                </c:pt>
                <c:pt idx="3140">
                  <c:v>0.56682941176475399</c:v>
                </c:pt>
                <c:pt idx="3141">
                  <c:v>0.56707647058828303</c:v>
                </c:pt>
                <c:pt idx="3142">
                  <c:v>0.56732352941181297</c:v>
                </c:pt>
                <c:pt idx="3143">
                  <c:v>0.56757058823534201</c:v>
                </c:pt>
                <c:pt idx="3144">
                  <c:v>0.56781764705887094</c:v>
                </c:pt>
                <c:pt idx="3145">
                  <c:v>0.56806470588240099</c:v>
                </c:pt>
                <c:pt idx="3146">
                  <c:v>0.56831176470593003</c:v>
                </c:pt>
                <c:pt idx="3147">
                  <c:v>0.56855882352945997</c:v>
                </c:pt>
                <c:pt idx="3148">
                  <c:v>0.56880588235298901</c:v>
                </c:pt>
                <c:pt idx="3149">
                  <c:v>0.56905294117651894</c:v>
                </c:pt>
                <c:pt idx="3150">
                  <c:v>0.56930000000004799</c:v>
                </c:pt>
                <c:pt idx="3151">
                  <c:v>0.56954705882357803</c:v>
                </c:pt>
                <c:pt idx="3152">
                  <c:v>0.56979411764710697</c:v>
                </c:pt>
                <c:pt idx="3153">
                  <c:v>0.57004117647063701</c:v>
                </c:pt>
                <c:pt idx="3154">
                  <c:v>0.57028823529416595</c:v>
                </c:pt>
                <c:pt idx="3155">
                  <c:v>0.57053529411769599</c:v>
                </c:pt>
                <c:pt idx="3156">
                  <c:v>0.57078235294122504</c:v>
                </c:pt>
                <c:pt idx="3157">
                  <c:v>0.57102941176475497</c:v>
                </c:pt>
                <c:pt idx="3158">
                  <c:v>0.57127647058828401</c:v>
                </c:pt>
                <c:pt idx="3159">
                  <c:v>0.57152352941181395</c:v>
                </c:pt>
                <c:pt idx="3160">
                  <c:v>0.57177058823534299</c:v>
                </c:pt>
                <c:pt idx="3161">
                  <c:v>0.57201764705887304</c:v>
                </c:pt>
                <c:pt idx="3162">
                  <c:v>0.57226470588240197</c:v>
                </c:pt>
                <c:pt idx="3163">
                  <c:v>0.57251176470593201</c:v>
                </c:pt>
                <c:pt idx="3164">
                  <c:v>0.57275882352946095</c:v>
                </c:pt>
                <c:pt idx="3165">
                  <c:v>0.57300588235299099</c:v>
                </c:pt>
                <c:pt idx="3166">
                  <c:v>0.57325294117652004</c:v>
                </c:pt>
                <c:pt idx="3167">
                  <c:v>0.57350000000004997</c:v>
                </c:pt>
                <c:pt idx="3168">
                  <c:v>0.57374705882357901</c:v>
                </c:pt>
                <c:pt idx="3169">
                  <c:v>0.57399411764710895</c:v>
                </c:pt>
                <c:pt idx="3170">
                  <c:v>0.57424117647063799</c:v>
                </c:pt>
                <c:pt idx="3171">
                  <c:v>0.57448823529416804</c:v>
                </c:pt>
                <c:pt idx="3172">
                  <c:v>0.57473529411769697</c:v>
                </c:pt>
                <c:pt idx="3173">
                  <c:v>0.57498235294122702</c:v>
                </c:pt>
                <c:pt idx="3174">
                  <c:v>0.57522941176475595</c:v>
                </c:pt>
                <c:pt idx="3175">
                  <c:v>0.57547647058828599</c:v>
                </c:pt>
                <c:pt idx="3176">
                  <c:v>0.57572352941181504</c:v>
                </c:pt>
                <c:pt idx="3177">
                  <c:v>0.57597058823534497</c:v>
                </c:pt>
                <c:pt idx="3178">
                  <c:v>0.57621764705887402</c:v>
                </c:pt>
                <c:pt idx="3179">
                  <c:v>0.57646470588240395</c:v>
                </c:pt>
                <c:pt idx="3180">
                  <c:v>0.57671176470593299</c:v>
                </c:pt>
                <c:pt idx="3181">
                  <c:v>0.57695882352946304</c:v>
                </c:pt>
                <c:pt idx="3182">
                  <c:v>0.57720588235299197</c:v>
                </c:pt>
                <c:pt idx="3183">
                  <c:v>0.57745294117652202</c:v>
                </c:pt>
                <c:pt idx="3184">
                  <c:v>0.57770000000005095</c:v>
                </c:pt>
                <c:pt idx="3185">
                  <c:v>0.57794705882358099</c:v>
                </c:pt>
                <c:pt idx="3186">
                  <c:v>0.57819411764711004</c:v>
                </c:pt>
                <c:pt idx="3187">
                  <c:v>0.57844117647063997</c:v>
                </c:pt>
                <c:pt idx="3188">
                  <c:v>0.57868823529416902</c:v>
                </c:pt>
                <c:pt idx="3189">
                  <c:v>0.57893529411769895</c:v>
                </c:pt>
                <c:pt idx="3190">
                  <c:v>0.579182352941228</c:v>
                </c:pt>
                <c:pt idx="3191">
                  <c:v>0.57942941176475704</c:v>
                </c:pt>
                <c:pt idx="3192">
                  <c:v>0.57967647058828697</c:v>
                </c:pt>
                <c:pt idx="3193">
                  <c:v>0.57992352941181602</c:v>
                </c:pt>
                <c:pt idx="3194">
                  <c:v>0.58017058823534595</c:v>
                </c:pt>
                <c:pt idx="3195">
                  <c:v>0.580417647058875</c:v>
                </c:pt>
                <c:pt idx="3196">
                  <c:v>0.58066470588240504</c:v>
                </c:pt>
                <c:pt idx="3197">
                  <c:v>0.58091176470593398</c:v>
                </c:pt>
                <c:pt idx="3198">
                  <c:v>0.58115882352946402</c:v>
                </c:pt>
                <c:pt idx="3199">
                  <c:v>0.58140588235299295</c:v>
                </c:pt>
                <c:pt idx="3200">
                  <c:v>0.581652941176523</c:v>
                </c:pt>
                <c:pt idx="3201">
                  <c:v>0.58190000000005204</c:v>
                </c:pt>
                <c:pt idx="3202">
                  <c:v>0.58214705882358198</c:v>
                </c:pt>
                <c:pt idx="3203">
                  <c:v>0.58239411764711102</c:v>
                </c:pt>
                <c:pt idx="3204">
                  <c:v>0.58264117647064095</c:v>
                </c:pt>
                <c:pt idx="3205">
                  <c:v>0.58288823529417</c:v>
                </c:pt>
                <c:pt idx="3206">
                  <c:v>0.58313529411770004</c:v>
                </c:pt>
                <c:pt idx="3207">
                  <c:v>0.58338235294122898</c:v>
                </c:pt>
                <c:pt idx="3208">
                  <c:v>0.58362941176475902</c:v>
                </c:pt>
                <c:pt idx="3209">
                  <c:v>0.58387647058828795</c:v>
                </c:pt>
                <c:pt idx="3210">
                  <c:v>0.584123529411818</c:v>
                </c:pt>
                <c:pt idx="3211">
                  <c:v>0.58437058823534704</c:v>
                </c:pt>
                <c:pt idx="3212">
                  <c:v>0.58461764705887698</c:v>
                </c:pt>
                <c:pt idx="3213">
                  <c:v>0.58486470588240602</c:v>
                </c:pt>
                <c:pt idx="3214">
                  <c:v>0.58511176470593595</c:v>
                </c:pt>
                <c:pt idx="3215">
                  <c:v>0.585358823529465</c:v>
                </c:pt>
                <c:pt idx="3216">
                  <c:v>0.58560588235299504</c:v>
                </c:pt>
                <c:pt idx="3217">
                  <c:v>0.58585294117652398</c:v>
                </c:pt>
                <c:pt idx="3218">
                  <c:v>0.58610000000005402</c:v>
                </c:pt>
                <c:pt idx="3219">
                  <c:v>0.58634705882358296</c:v>
                </c:pt>
                <c:pt idx="3220">
                  <c:v>0.586594117647113</c:v>
                </c:pt>
                <c:pt idx="3221">
                  <c:v>0.58684117647064205</c:v>
                </c:pt>
                <c:pt idx="3222">
                  <c:v>0.58708823529417198</c:v>
                </c:pt>
                <c:pt idx="3223">
                  <c:v>0.58733529411770102</c:v>
                </c:pt>
                <c:pt idx="3224">
                  <c:v>0.58758235294123096</c:v>
                </c:pt>
                <c:pt idx="3225">
                  <c:v>0.58782941176476</c:v>
                </c:pt>
                <c:pt idx="3226">
                  <c:v>0.58807647058829005</c:v>
                </c:pt>
                <c:pt idx="3227">
                  <c:v>0.58832352941181898</c:v>
                </c:pt>
                <c:pt idx="3228">
                  <c:v>0.58857058823534902</c:v>
                </c:pt>
                <c:pt idx="3229">
                  <c:v>0.58881764705887796</c:v>
                </c:pt>
                <c:pt idx="3230">
                  <c:v>0.589064705882408</c:v>
                </c:pt>
                <c:pt idx="3231">
                  <c:v>0.58931176470593705</c:v>
                </c:pt>
                <c:pt idx="3232">
                  <c:v>0.58955882352946698</c:v>
                </c:pt>
                <c:pt idx="3233">
                  <c:v>0.58980588235299602</c:v>
                </c:pt>
                <c:pt idx="3234">
                  <c:v>0.59005294117652596</c:v>
                </c:pt>
                <c:pt idx="3235">
                  <c:v>0.590300000000055</c:v>
                </c:pt>
                <c:pt idx="3236">
                  <c:v>0.59054705882358405</c:v>
                </c:pt>
                <c:pt idx="3237">
                  <c:v>0.59079411764711398</c:v>
                </c:pt>
                <c:pt idx="3238">
                  <c:v>0.59104117647064303</c:v>
                </c:pt>
                <c:pt idx="3239">
                  <c:v>0.59128823529417296</c:v>
                </c:pt>
                <c:pt idx="3240">
                  <c:v>0.591535294117702</c:v>
                </c:pt>
                <c:pt idx="3241">
                  <c:v>0.59178235294123205</c:v>
                </c:pt>
                <c:pt idx="3242">
                  <c:v>0.59202941176476098</c:v>
                </c:pt>
                <c:pt idx="3243">
                  <c:v>0.59227647058829103</c:v>
                </c:pt>
                <c:pt idx="3244">
                  <c:v>0.59252352941181996</c:v>
                </c:pt>
                <c:pt idx="3245">
                  <c:v>0.59277058823535</c:v>
                </c:pt>
                <c:pt idx="3246">
                  <c:v>0.59301764705887905</c:v>
                </c:pt>
                <c:pt idx="3247">
                  <c:v>0.59326470588240898</c:v>
                </c:pt>
                <c:pt idx="3248">
                  <c:v>0.59351176470593803</c:v>
                </c:pt>
                <c:pt idx="3249">
                  <c:v>0.59375882352946796</c:v>
                </c:pt>
                <c:pt idx="3250">
                  <c:v>0.59400588235299701</c:v>
                </c:pt>
                <c:pt idx="3251">
                  <c:v>0.59425294117652705</c:v>
                </c:pt>
                <c:pt idx="3252">
                  <c:v>0.59450000000005598</c:v>
                </c:pt>
                <c:pt idx="3253">
                  <c:v>0.59474705882358603</c:v>
                </c:pt>
                <c:pt idx="3254">
                  <c:v>0.59499411764711496</c:v>
                </c:pt>
                <c:pt idx="3255">
                  <c:v>0.59524117647064501</c:v>
                </c:pt>
                <c:pt idx="3256">
                  <c:v>0.59548823529417405</c:v>
                </c:pt>
                <c:pt idx="3257">
                  <c:v>0.59573529411770398</c:v>
                </c:pt>
                <c:pt idx="3258">
                  <c:v>0.59598235294123303</c:v>
                </c:pt>
                <c:pt idx="3259">
                  <c:v>0.59622941176476296</c:v>
                </c:pt>
                <c:pt idx="3260">
                  <c:v>0.59647647058829201</c:v>
                </c:pt>
                <c:pt idx="3261">
                  <c:v>0.59672352941182205</c:v>
                </c:pt>
                <c:pt idx="3262">
                  <c:v>0.59697058823535099</c:v>
                </c:pt>
                <c:pt idx="3263">
                  <c:v>0.59721764705888103</c:v>
                </c:pt>
                <c:pt idx="3264">
                  <c:v>0.59746470588240996</c:v>
                </c:pt>
                <c:pt idx="3265">
                  <c:v>0.59771176470594001</c:v>
                </c:pt>
                <c:pt idx="3266">
                  <c:v>0.59795882352946905</c:v>
                </c:pt>
                <c:pt idx="3267">
                  <c:v>0.59820588235299899</c:v>
                </c:pt>
                <c:pt idx="3268">
                  <c:v>0.59845294117652803</c:v>
                </c:pt>
                <c:pt idx="3269">
                  <c:v>0.59870000000005796</c:v>
                </c:pt>
                <c:pt idx="3270">
                  <c:v>0.59894705882358701</c:v>
                </c:pt>
                <c:pt idx="3271">
                  <c:v>0.59919411764711705</c:v>
                </c:pt>
                <c:pt idx="3272">
                  <c:v>0.59944117647064599</c:v>
                </c:pt>
                <c:pt idx="3273">
                  <c:v>0.59968823529417603</c:v>
                </c:pt>
                <c:pt idx="3274">
                  <c:v>0.59993529411770496</c:v>
                </c:pt>
                <c:pt idx="3275">
                  <c:v>0.60018235294123501</c:v>
                </c:pt>
                <c:pt idx="3276">
                  <c:v>0.60042941176476405</c:v>
                </c:pt>
                <c:pt idx="3277">
                  <c:v>0.60067647058829399</c:v>
                </c:pt>
                <c:pt idx="3278">
                  <c:v>0.60092352941182303</c:v>
                </c:pt>
                <c:pt idx="3279">
                  <c:v>0.60117058823535297</c:v>
                </c:pt>
                <c:pt idx="3280">
                  <c:v>0.60141764705888201</c:v>
                </c:pt>
                <c:pt idx="3281">
                  <c:v>0.60166470588241105</c:v>
                </c:pt>
                <c:pt idx="3282">
                  <c:v>0.60191176470594099</c:v>
                </c:pt>
                <c:pt idx="3283">
                  <c:v>0.60215882352947003</c:v>
                </c:pt>
                <c:pt idx="3284">
                  <c:v>0.60240588235299997</c:v>
                </c:pt>
                <c:pt idx="3285">
                  <c:v>0.60265294117652901</c:v>
                </c:pt>
                <c:pt idx="3286">
                  <c:v>0.60290000000005906</c:v>
                </c:pt>
                <c:pt idx="3287">
                  <c:v>0.60314705882358799</c:v>
                </c:pt>
                <c:pt idx="3288">
                  <c:v>0.60339411764711803</c:v>
                </c:pt>
                <c:pt idx="3289">
                  <c:v>0.60364117647064697</c:v>
                </c:pt>
                <c:pt idx="3290">
                  <c:v>0.60388823529417701</c:v>
                </c:pt>
                <c:pt idx="3291">
                  <c:v>0.60413529411770595</c:v>
                </c:pt>
                <c:pt idx="3292">
                  <c:v>0.60438235294123599</c:v>
                </c:pt>
                <c:pt idx="3293">
                  <c:v>0.60462941176476503</c:v>
                </c:pt>
                <c:pt idx="3294">
                  <c:v>0.60487647058829497</c:v>
                </c:pt>
                <c:pt idx="3295">
                  <c:v>0.60512352941182401</c:v>
                </c:pt>
                <c:pt idx="3296">
                  <c:v>0.60537058823535395</c:v>
                </c:pt>
                <c:pt idx="3297">
                  <c:v>0.60561764705888299</c:v>
                </c:pt>
                <c:pt idx="3298">
                  <c:v>0.60586470588241303</c:v>
                </c:pt>
                <c:pt idx="3299">
                  <c:v>0.60611176470594197</c:v>
                </c:pt>
                <c:pt idx="3300">
                  <c:v>0.60635882352947201</c:v>
                </c:pt>
                <c:pt idx="3301">
                  <c:v>0.60660588235300095</c:v>
                </c:pt>
                <c:pt idx="3302">
                  <c:v>0.60685294117653099</c:v>
                </c:pt>
                <c:pt idx="3303">
                  <c:v>0.60710000000006004</c:v>
                </c:pt>
                <c:pt idx="3304">
                  <c:v>0.60734705882358997</c:v>
                </c:pt>
                <c:pt idx="3305">
                  <c:v>0.60759411764711901</c:v>
                </c:pt>
                <c:pt idx="3306">
                  <c:v>0.60784117647064895</c:v>
                </c:pt>
                <c:pt idx="3307">
                  <c:v>0.60808823529417799</c:v>
                </c:pt>
                <c:pt idx="3308">
                  <c:v>0.60833529411770804</c:v>
                </c:pt>
                <c:pt idx="3309">
                  <c:v>0.60858235294123697</c:v>
                </c:pt>
                <c:pt idx="3310">
                  <c:v>0.60882941176476701</c:v>
                </c:pt>
                <c:pt idx="3311">
                  <c:v>0.60907647058829595</c:v>
                </c:pt>
                <c:pt idx="3312">
                  <c:v>0.60932352941182599</c:v>
                </c:pt>
                <c:pt idx="3313">
                  <c:v>0.60957058823535504</c:v>
                </c:pt>
                <c:pt idx="3314">
                  <c:v>0.60981764705888497</c:v>
                </c:pt>
                <c:pt idx="3315">
                  <c:v>0.61006470588241402</c:v>
                </c:pt>
                <c:pt idx="3316">
                  <c:v>0.61031176470594395</c:v>
                </c:pt>
                <c:pt idx="3317">
                  <c:v>0.61055882352947299</c:v>
                </c:pt>
                <c:pt idx="3318">
                  <c:v>0.61080588235300304</c:v>
                </c:pt>
                <c:pt idx="3319">
                  <c:v>0.61105294117653197</c:v>
                </c:pt>
                <c:pt idx="3320">
                  <c:v>0.61130000000006202</c:v>
                </c:pt>
                <c:pt idx="3321">
                  <c:v>0.61154705882359095</c:v>
                </c:pt>
                <c:pt idx="3322">
                  <c:v>0.61179411764712099</c:v>
                </c:pt>
                <c:pt idx="3323">
                  <c:v>0.61204117647065004</c:v>
                </c:pt>
                <c:pt idx="3324">
                  <c:v>0.61228823529417997</c:v>
                </c:pt>
                <c:pt idx="3325">
                  <c:v>0.61253529411770902</c:v>
                </c:pt>
                <c:pt idx="3326">
                  <c:v>0.61278235294123895</c:v>
                </c:pt>
                <c:pt idx="3327">
                  <c:v>0.613029411764768</c:v>
                </c:pt>
                <c:pt idx="3328">
                  <c:v>0.61327647058829704</c:v>
                </c:pt>
                <c:pt idx="3329">
                  <c:v>0.61352352941182697</c:v>
                </c:pt>
                <c:pt idx="3330">
                  <c:v>0.61377058823535602</c:v>
                </c:pt>
                <c:pt idx="3331">
                  <c:v>0.61401764705888595</c:v>
                </c:pt>
                <c:pt idx="3332">
                  <c:v>0.614264705882415</c:v>
                </c:pt>
                <c:pt idx="3333">
                  <c:v>0.61451176470594504</c:v>
                </c:pt>
                <c:pt idx="3334">
                  <c:v>0.61475882352947397</c:v>
                </c:pt>
                <c:pt idx="3335">
                  <c:v>0.61500588235300402</c:v>
                </c:pt>
                <c:pt idx="3336">
                  <c:v>0.61525294117653295</c:v>
                </c:pt>
                <c:pt idx="3337">
                  <c:v>0.615500000000063</c:v>
                </c:pt>
                <c:pt idx="3338">
                  <c:v>0.61574705882359204</c:v>
                </c:pt>
                <c:pt idx="3339">
                  <c:v>0.61599411764712197</c:v>
                </c:pt>
                <c:pt idx="3340">
                  <c:v>0.61624117647065102</c:v>
                </c:pt>
                <c:pt idx="3341">
                  <c:v>0.61648823529418095</c:v>
                </c:pt>
                <c:pt idx="3342">
                  <c:v>0.61673529411771</c:v>
                </c:pt>
                <c:pt idx="3343">
                  <c:v>0.61698235294124004</c:v>
                </c:pt>
                <c:pt idx="3344">
                  <c:v>0.61722941176476898</c:v>
                </c:pt>
                <c:pt idx="3345">
                  <c:v>0.61747647058829902</c:v>
                </c:pt>
                <c:pt idx="3346">
                  <c:v>0.61772352941182795</c:v>
                </c:pt>
                <c:pt idx="3347">
                  <c:v>0.617970588235358</c:v>
                </c:pt>
                <c:pt idx="3348">
                  <c:v>0.61821764705888704</c:v>
                </c:pt>
                <c:pt idx="3349">
                  <c:v>0.61846470588241698</c:v>
                </c:pt>
                <c:pt idx="3350">
                  <c:v>0.61871176470594602</c:v>
                </c:pt>
                <c:pt idx="3351">
                  <c:v>0.61895882352947595</c:v>
                </c:pt>
                <c:pt idx="3352">
                  <c:v>0.619205882353005</c:v>
                </c:pt>
                <c:pt idx="3353">
                  <c:v>0.61945294117653504</c:v>
                </c:pt>
                <c:pt idx="3354">
                  <c:v>0.61970000000006398</c:v>
                </c:pt>
                <c:pt idx="3355">
                  <c:v>0.61994705882359402</c:v>
                </c:pt>
                <c:pt idx="3356">
                  <c:v>0.62019411764712296</c:v>
                </c:pt>
                <c:pt idx="3357">
                  <c:v>0.620441176470653</c:v>
                </c:pt>
                <c:pt idx="3358">
                  <c:v>0.62068823529418204</c:v>
                </c:pt>
                <c:pt idx="3359">
                  <c:v>0.62093529411771198</c:v>
                </c:pt>
                <c:pt idx="3360">
                  <c:v>0.62118235294124102</c:v>
                </c:pt>
                <c:pt idx="3361">
                  <c:v>0.62142941176477096</c:v>
                </c:pt>
                <c:pt idx="3362">
                  <c:v>0.6216764705883</c:v>
                </c:pt>
                <c:pt idx="3363">
                  <c:v>0.62192352941183004</c:v>
                </c:pt>
                <c:pt idx="3364">
                  <c:v>0.62217058823535898</c:v>
                </c:pt>
                <c:pt idx="3365">
                  <c:v>0.62241764705888902</c:v>
                </c:pt>
                <c:pt idx="3366">
                  <c:v>0.62266470588241796</c:v>
                </c:pt>
                <c:pt idx="3367">
                  <c:v>0.622911764705948</c:v>
                </c:pt>
                <c:pt idx="3368">
                  <c:v>0.62315882352947705</c:v>
                </c:pt>
                <c:pt idx="3369">
                  <c:v>0.62340588235300698</c:v>
                </c:pt>
                <c:pt idx="3370">
                  <c:v>0.62365294117653602</c:v>
                </c:pt>
                <c:pt idx="3371">
                  <c:v>0.62390000000006596</c:v>
                </c:pt>
                <c:pt idx="3372">
                  <c:v>0.624147058823595</c:v>
                </c:pt>
                <c:pt idx="3373">
                  <c:v>0.62439411764712405</c:v>
                </c:pt>
                <c:pt idx="3374">
                  <c:v>0.62464117647065398</c:v>
                </c:pt>
                <c:pt idx="3375">
                  <c:v>0.62488823529418303</c:v>
                </c:pt>
                <c:pt idx="3376">
                  <c:v>0.62513529411771296</c:v>
                </c:pt>
                <c:pt idx="3377">
                  <c:v>0.625382352941242</c:v>
                </c:pt>
                <c:pt idx="3378">
                  <c:v>0.62562941176477205</c:v>
                </c:pt>
                <c:pt idx="3379">
                  <c:v>0.62587647058830098</c:v>
                </c:pt>
                <c:pt idx="3380">
                  <c:v>0.62612352941183103</c:v>
                </c:pt>
                <c:pt idx="3381">
                  <c:v>0.62637058823535996</c:v>
                </c:pt>
                <c:pt idx="3382">
                  <c:v>0.62661764705889</c:v>
                </c:pt>
                <c:pt idx="3383">
                  <c:v>0.62686470588241905</c:v>
                </c:pt>
                <c:pt idx="3384">
                  <c:v>0.62711176470594898</c:v>
                </c:pt>
                <c:pt idx="3385">
                  <c:v>0.62735882352947803</c:v>
                </c:pt>
                <c:pt idx="3386">
                  <c:v>0.62760588235300796</c:v>
                </c:pt>
                <c:pt idx="3387">
                  <c:v>0.627852941176537</c:v>
                </c:pt>
                <c:pt idx="3388">
                  <c:v>0.62810000000006705</c:v>
                </c:pt>
                <c:pt idx="3389">
                  <c:v>0.62834705882359598</c:v>
                </c:pt>
                <c:pt idx="3390">
                  <c:v>0.62859411764712603</c:v>
                </c:pt>
                <c:pt idx="3391">
                  <c:v>0.62884117647065496</c:v>
                </c:pt>
                <c:pt idx="3392">
                  <c:v>0.62908823529418501</c:v>
                </c:pt>
                <c:pt idx="3393">
                  <c:v>0.62933529411771405</c:v>
                </c:pt>
                <c:pt idx="3394">
                  <c:v>0.62958235294124398</c:v>
                </c:pt>
                <c:pt idx="3395">
                  <c:v>0.62982941176477303</c:v>
                </c:pt>
                <c:pt idx="3396">
                  <c:v>0.63007647058830296</c:v>
                </c:pt>
                <c:pt idx="3397">
                  <c:v>0.63032352941183201</c:v>
                </c:pt>
                <c:pt idx="3398">
                  <c:v>0.63057058823536205</c:v>
                </c:pt>
                <c:pt idx="3399">
                  <c:v>0.63081764705889098</c:v>
                </c:pt>
                <c:pt idx="3400">
                  <c:v>0.63106470588242103</c:v>
                </c:pt>
                <c:pt idx="3401">
                  <c:v>0.63131176470594996</c:v>
                </c:pt>
                <c:pt idx="3402">
                  <c:v>0.63155882352948001</c:v>
                </c:pt>
                <c:pt idx="3403">
                  <c:v>0.63180588235300905</c:v>
                </c:pt>
                <c:pt idx="3404">
                  <c:v>0.63205294117653898</c:v>
                </c:pt>
                <c:pt idx="3405">
                  <c:v>0.63230000000006803</c:v>
                </c:pt>
                <c:pt idx="3406">
                  <c:v>0.63254705882359796</c:v>
                </c:pt>
                <c:pt idx="3407">
                  <c:v>0.63279411764712701</c:v>
                </c:pt>
                <c:pt idx="3408">
                  <c:v>0.63304117647065705</c:v>
                </c:pt>
                <c:pt idx="3409">
                  <c:v>0.63328823529418599</c:v>
                </c:pt>
                <c:pt idx="3410">
                  <c:v>0.63353529411771603</c:v>
                </c:pt>
                <c:pt idx="3411">
                  <c:v>0.63378235294124496</c:v>
                </c:pt>
                <c:pt idx="3412">
                  <c:v>0.63402941176477501</c:v>
                </c:pt>
                <c:pt idx="3413">
                  <c:v>0.63427647058830405</c:v>
                </c:pt>
                <c:pt idx="3414">
                  <c:v>0.63452352941183399</c:v>
                </c:pt>
                <c:pt idx="3415">
                  <c:v>0.63477058823536303</c:v>
                </c:pt>
                <c:pt idx="3416">
                  <c:v>0.63501764705889296</c:v>
                </c:pt>
                <c:pt idx="3417">
                  <c:v>0.63526470588242201</c:v>
                </c:pt>
                <c:pt idx="3418">
                  <c:v>0.63551176470595105</c:v>
                </c:pt>
                <c:pt idx="3419">
                  <c:v>0.63575882352948099</c:v>
                </c:pt>
                <c:pt idx="3420">
                  <c:v>0.63600588235301003</c:v>
                </c:pt>
                <c:pt idx="3421">
                  <c:v>0.63625294117653997</c:v>
                </c:pt>
                <c:pt idx="3422">
                  <c:v>0.63650000000006901</c:v>
                </c:pt>
                <c:pt idx="3423">
                  <c:v>0.63674705882359905</c:v>
                </c:pt>
                <c:pt idx="3424">
                  <c:v>0.63699411764712799</c:v>
                </c:pt>
                <c:pt idx="3425">
                  <c:v>0.63724117647065803</c:v>
                </c:pt>
                <c:pt idx="3426">
                  <c:v>0.63748823529418697</c:v>
                </c:pt>
                <c:pt idx="3427">
                  <c:v>0.63773529411771701</c:v>
                </c:pt>
                <c:pt idx="3428">
                  <c:v>0.63798235294124594</c:v>
                </c:pt>
                <c:pt idx="3429">
                  <c:v>0.63822941176477599</c:v>
                </c:pt>
                <c:pt idx="3430">
                  <c:v>0.63847647058830503</c:v>
                </c:pt>
                <c:pt idx="3431">
                  <c:v>0.63872352941183497</c:v>
                </c:pt>
                <c:pt idx="3432">
                  <c:v>0.63897058823536401</c:v>
                </c:pt>
                <c:pt idx="3433">
                  <c:v>0.63921764705889395</c:v>
                </c:pt>
                <c:pt idx="3434">
                  <c:v>0.63946470588242299</c:v>
                </c:pt>
                <c:pt idx="3435">
                  <c:v>0.63971176470595303</c:v>
                </c:pt>
                <c:pt idx="3436">
                  <c:v>0.63995882352948197</c:v>
                </c:pt>
                <c:pt idx="3437">
                  <c:v>0.64020588235301201</c:v>
                </c:pt>
                <c:pt idx="3438">
                  <c:v>0.64045294117654095</c:v>
                </c:pt>
                <c:pt idx="3439">
                  <c:v>0.64070000000007099</c:v>
                </c:pt>
                <c:pt idx="3440">
                  <c:v>0.64094705882360004</c:v>
                </c:pt>
                <c:pt idx="3441">
                  <c:v>0.64119411764712997</c:v>
                </c:pt>
                <c:pt idx="3442">
                  <c:v>0.64144117647065901</c:v>
                </c:pt>
                <c:pt idx="3443">
                  <c:v>0.64168823529418895</c:v>
                </c:pt>
                <c:pt idx="3444">
                  <c:v>0.64193529411771799</c:v>
                </c:pt>
                <c:pt idx="3445">
                  <c:v>0.64218235294124804</c:v>
                </c:pt>
                <c:pt idx="3446">
                  <c:v>0.64242941176477697</c:v>
                </c:pt>
                <c:pt idx="3447">
                  <c:v>0.64267647058830701</c:v>
                </c:pt>
                <c:pt idx="3448">
                  <c:v>0.64292352941183595</c:v>
                </c:pt>
                <c:pt idx="3449">
                  <c:v>0.64317058823536599</c:v>
                </c:pt>
                <c:pt idx="3450">
                  <c:v>0.64341764705889504</c:v>
                </c:pt>
                <c:pt idx="3451">
                  <c:v>0.64366470588242497</c:v>
                </c:pt>
                <c:pt idx="3452">
                  <c:v>0.64391176470595402</c:v>
                </c:pt>
                <c:pt idx="3453">
                  <c:v>0.64415882352948395</c:v>
                </c:pt>
                <c:pt idx="3454">
                  <c:v>0.64440588235301299</c:v>
                </c:pt>
                <c:pt idx="3455">
                  <c:v>0.64465294117654304</c:v>
                </c:pt>
                <c:pt idx="3456">
                  <c:v>0.64490000000007197</c:v>
                </c:pt>
                <c:pt idx="3457">
                  <c:v>0.64514705882360202</c:v>
                </c:pt>
                <c:pt idx="3458">
                  <c:v>0.64539411764713095</c:v>
                </c:pt>
                <c:pt idx="3459">
                  <c:v>0.64564117647066099</c:v>
                </c:pt>
                <c:pt idx="3460">
                  <c:v>0.64588823529419004</c:v>
                </c:pt>
                <c:pt idx="3461">
                  <c:v>0.64613529411771997</c:v>
                </c:pt>
                <c:pt idx="3462">
                  <c:v>0.64638235294124902</c:v>
                </c:pt>
                <c:pt idx="3463">
                  <c:v>0.64662941176477895</c:v>
                </c:pt>
                <c:pt idx="3464">
                  <c:v>0.64687647058830799</c:v>
                </c:pt>
                <c:pt idx="3465">
                  <c:v>0.64712352941183704</c:v>
                </c:pt>
                <c:pt idx="3466">
                  <c:v>0.64737058823536697</c:v>
                </c:pt>
                <c:pt idx="3467">
                  <c:v>0.64761764705889602</c:v>
                </c:pt>
                <c:pt idx="3468">
                  <c:v>0.64786470588242595</c:v>
                </c:pt>
                <c:pt idx="3469">
                  <c:v>0.648111764705955</c:v>
                </c:pt>
                <c:pt idx="3470">
                  <c:v>0.64835882352948504</c:v>
                </c:pt>
                <c:pt idx="3471">
                  <c:v>0.64860588235301397</c:v>
                </c:pt>
                <c:pt idx="3472">
                  <c:v>0.64885294117654402</c:v>
                </c:pt>
                <c:pt idx="3473">
                  <c:v>0.64910000000007295</c:v>
                </c:pt>
                <c:pt idx="3474">
                  <c:v>0.649347058823603</c:v>
                </c:pt>
                <c:pt idx="3475">
                  <c:v>0.64959411764713204</c:v>
                </c:pt>
                <c:pt idx="3476">
                  <c:v>0.64984117647066197</c:v>
                </c:pt>
                <c:pt idx="3477">
                  <c:v>0.65008823529419102</c:v>
                </c:pt>
                <c:pt idx="3478">
                  <c:v>0.65033529411772095</c:v>
                </c:pt>
                <c:pt idx="3479">
                  <c:v>0.65058235294125</c:v>
                </c:pt>
                <c:pt idx="3480">
                  <c:v>0.65082941176478004</c:v>
                </c:pt>
                <c:pt idx="3481">
                  <c:v>0.65107647058830898</c:v>
                </c:pt>
                <c:pt idx="3482">
                  <c:v>0.65132352941183902</c:v>
                </c:pt>
                <c:pt idx="3483">
                  <c:v>0.65157058823536795</c:v>
                </c:pt>
                <c:pt idx="3484">
                  <c:v>0.651817647058898</c:v>
                </c:pt>
                <c:pt idx="3485">
                  <c:v>0.65206470588242704</c:v>
                </c:pt>
                <c:pt idx="3486">
                  <c:v>0.65231176470595698</c:v>
                </c:pt>
                <c:pt idx="3487">
                  <c:v>0.65255882352948602</c:v>
                </c:pt>
                <c:pt idx="3488">
                  <c:v>0.65280588235301595</c:v>
                </c:pt>
                <c:pt idx="3489">
                  <c:v>0.653052941176545</c:v>
                </c:pt>
                <c:pt idx="3490">
                  <c:v>0.65330000000007504</c:v>
                </c:pt>
                <c:pt idx="3491">
                  <c:v>0.65354705882360398</c:v>
                </c:pt>
                <c:pt idx="3492">
                  <c:v>0.65379411764713402</c:v>
                </c:pt>
                <c:pt idx="3493">
                  <c:v>0.65404117647066295</c:v>
                </c:pt>
                <c:pt idx="3494">
                  <c:v>0.654288235294193</c:v>
                </c:pt>
                <c:pt idx="3495">
                  <c:v>0.65453529411772204</c:v>
                </c:pt>
                <c:pt idx="3496">
                  <c:v>0.65478235294125198</c:v>
                </c:pt>
                <c:pt idx="3497">
                  <c:v>0.65502941176478102</c:v>
                </c:pt>
                <c:pt idx="3498">
                  <c:v>0.65527647058831096</c:v>
                </c:pt>
                <c:pt idx="3499">
                  <c:v>0.65552352941184</c:v>
                </c:pt>
                <c:pt idx="3500">
                  <c:v>0.65577058823537004</c:v>
                </c:pt>
                <c:pt idx="3501">
                  <c:v>0.65601764705889898</c:v>
                </c:pt>
                <c:pt idx="3502">
                  <c:v>0.65626470588242902</c:v>
                </c:pt>
                <c:pt idx="3503">
                  <c:v>0.65651176470595796</c:v>
                </c:pt>
                <c:pt idx="3504">
                  <c:v>0.656758823529488</c:v>
                </c:pt>
                <c:pt idx="3505">
                  <c:v>0.65700588235301705</c:v>
                </c:pt>
                <c:pt idx="3506">
                  <c:v>0.65725294117654698</c:v>
                </c:pt>
                <c:pt idx="3507">
                  <c:v>0.65750000000007602</c:v>
                </c:pt>
                <c:pt idx="3508">
                  <c:v>0.65774705882360596</c:v>
                </c:pt>
                <c:pt idx="3509">
                  <c:v>0.657994117647135</c:v>
                </c:pt>
                <c:pt idx="3510">
                  <c:v>0.65824117647066405</c:v>
                </c:pt>
                <c:pt idx="3511">
                  <c:v>0.65848823529419398</c:v>
                </c:pt>
                <c:pt idx="3512">
                  <c:v>0.65873529411772302</c:v>
                </c:pt>
                <c:pt idx="3513">
                  <c:v>0.65898235294125296</c:v>
                </c:pt>
                <c:pt idx="3514">
                  <c:v>0.659229411764782</c:v>
                </c:pt>
                <c:pt idx="3515">
                  <c:v>0.65947647058831205</c:v>
                </c:pt>
                <c:pt idx="3516">
                  <c:v>0.65972352941184098</c:v>
                </c:pt>
                <c:pt idx="3517">
                  <c:v>0.65997058823537103</c:v>
                </c:pt>
                <c:pt idx="3518">
                  <c:v>0.66021764705889996</c:v>
                </c:pt>
                <c:pt idx="3519">
                  <c:v>0.66046470588243</c:v>
                </c:pt>
                <c:pt idx="3520">
                  <c:v>0.66071176470595905</c:v>
                </c:pt>
                <c:pt idx="3521">
                  <c:v>0.66095882352948898</c:v>
                </c:pt>
                <c:pt idx="3522">
                  <c:v>0.66120588235301803</c:v>
                </c:pt>
                <c:pt idx="3523">
                  <c:v>0.66145294117654796</c:v>
                </c:pt>
                <c:pt idx="3524">
                  <c:v>0.661700000000077</c:v>
                </c:pt>
                <c:pt idx="3525">
                  <c:v>0.66194705882360705</c:v>
                </c:pt>
                <c:pt idx="3526">
                  <c:v>0.66219411764713598</c:v>
                </c:pt>
                <c:pt idx="3527">
                  <c:v>0.66244117647066603</c:v>
                </c:pt>
                <c:pt idx="3528">
                  <c:v>0.66268823529419496</c:v>
                </c:pt>
                <c:pt idx="3529">
                  <c:v>0.662935294117725</c:v>
                </c:pt>
                <c:pt idx="3530">
                  <c:v>0.66318235294125405</c:v>
                </c:pt>
                <c:pt idx="3531">
                  <c:v>0.66342941176478398</c:v>
                </c:pt>
                <c:pt idx="3532">
                  <c:v>0.66367647058831303</c:v>
                </c:pt>
                <c:pt idx="3533">
                  <c:v>0.66392352941184296</c:v>
                </c:pt>
                <c:pt idx="3534">
                  <c:v>0.66417058823537201</c:v>
                </c:pt>
                <c:pt idx="3535">
                  <c:v>0.66441764705890205</c:v>
                </c:pt>
                <c:pt idx="3536">
                  <c:v>0.66466470588243098</c:v>
                </c:pt>
                <c:pt idx="3537">
                  <c:v>0.66491176470596103</c:v>
                </c:pt>
                <c:pt idx="3538">
                  <c:v>0.66515882352948996</c:v>
                </c:pt>
                <c:pt idx="3539">
                  <c:v>0.66540588235302001</c:v>
                </c:pt>
                <c:pt idx="3540">
                  <c:v>0.66565294117654905</c:v>
                </c:pt>
                <c:pt idx="3541">
                  <c:v>0.66590000000007898</c:v>
                </c:pt>
                <c:pt idx="3542">
                  <c:v>0.66614705882360803</c:v>
                </c:pt>
                <c:pt idx="3543">
                  <c:v>0.66639411764713796</c:v>
                </c:pt>
                <c:pt idx="3544">
                  <c:v>0.66664117647066701</c:v>
                </c:pt>
                <c:pt idx="3545">
                  <c:v>0.66688823529419705</c:v>
                </c:pt>
                <c:pt idx="3546">
                  <c:v>0.66713529411772599</c:v>
                </c:pt>
                <c:pt idx="3547">
                  <c:v>0.66738235294125603</c:v>
                </c:pt>
                <c:pt idx="3548">
                  <c:v>0.66762941176478496</c:v>
                </c:pt>
                <c:pt idx="3549">
                  <c:v>0.66787647058831501</c:v>
                </c:pt>
                <c:pt idx="3550">
                  <c:v>0.66812352941184405</c:v>
                </c:pt>
                <c:pt idx="3551">
                  <c:v>0.66837058823537399</c:v>
                </c:pt>
                <c:pt idx="3552">
                  <c:v>0.66861764705890303</c:v>
                </c:pt>
                <c:pt idx="3553">
                  <c:v>0.66886470588243296</c:v>
                </c:pt>
                <c:pt idx="3554">
                  <c:v>0.66911176470596201</c:v>
                </c:pt>
                <c:pt idx="3555">
                  <c:v>0.66935882352949105</c:v>
                </c:pt>
                <c:pt idx="3556">
                  <c:v>0.66960588235302099</c:v>
                </c:pt>
                <c:pt idx="3557">
                  <c:v>0.66985294117655003</c:v>
                </c:pt>
                <c:pt idx="3558">
                  <c:v>0.67010000000007997</c:v>
                </c:pt>
                <c:pt idx="3559">
                  <c:v>0.67034705882360901</c:v>
                </c:pt>
                <c:pt idx="3560">
                  <c:v>0.67059411764713905</c:v>
                </c:pt>
                <c:pt idx="3561">
                  <c:v>0.67084117647066799</c:v>
                </c:pt>
                <c:pt idx="3562">
                  <c:v>0.67108823529419803</c:v>
                </c:pt>
                <c:pt idx="3563">
                  <c:v>0.67133529411772697</c:v>
                </c:pt>
                <c:pt idx="3564">
                  <c:v>0.67158235294125701</c:v>
                </c:pt>
                <c:pt idx="3565">
                  <c:v>0.67182941176478606</c:v>
                </c:pt>
                <c:pt idx="3566">
                  <c:v>0.67207647058831599</c:v>
                </c:pt>
                <c:pt idx="3567">
                  <c:v>0.67232352941184503</c:v>
                </c:pt>
                <c:pt idx="3568">
                  <c:v>0.67257058823537497</c:v>
                </c:pt>
                <c:pt idx="3569">
                  <c:v>0.67281764705890401</c:v>
                </c:pt>
                <c:pt idx="3570">
                  <c:v>0.67306470588243394</c:v>
                </c:pt>
                <c:pt idx="3571">
                  <c:v>0.67331176470596299</c:v>
                </c:pt>
                <c:pt idx="3572">
                  <c:v>0.67355882352949303</c:v>
                </c:pt>
                <c:pt idx="3573">
                  <c:v>0.67380588235302197</c:v>
                </c:pt>
                <c:pt idx="3574">
                  <c:v>0.67405294117655201</c:v>
                </c:pt>
                <c:pt idx="3575">
                  <c:v>0.67430000000008095</c:v>
                </c:pt>
                <c:pt idx="3576">
                  <c:v>0.67454705882361099</c:v>
                </c:pt>
                <c:pt idx="3577">
                  <c:v>0.67479411764714003</c:v>
                </c:pt>
                <c:pt idx="3578">
                  <c:v>0.67504117647066997</c:v>
                </c:pt>
                <c:pt idx="3579">
                  <c:v>0.67528823529419901</c:v>
                </c:pt>
                <c:pt idx="3580">
                  <c:v>0.67553529411772895</c:v>
                </c:pt>
                <c:pt idx="3581">
                  <c:v>0.67578235294125799</c:v>
                </c:pt>
                <c:pt idx="3582">
                  <c:v>0.67602941176478804</c:v>
                </c:pt>
                <c:pt idx="3583">
                  <c:v>0.67627647058831697</c:v>
                </c:pt>
                <c:pt idx="3584">
                  <c:v>0.67652352941184701</c:v>
                </c:pt>
                <c:pt idx="3585">
                  <c:v>0.67677058823537595</c:v>
                </c:pt>
                <c:pt idx="3586">
                  <c:v>0.67701764705890599</c:v>
                </c:pt>
                <c:pt idx="3587">
                  <c:v>0.67726470588243504</c:v>
                </c:pt>
                <c:pt idx="3588">
                  <c:v>0.67751176470596497</c:v>
                </c:pt>
                <c:pt idx="3589">
                  <c:v>0.67775882352949401</c:v>
                </c:pt>
                <c:pt idx="3590">
                  <c:v>0.67800588235302395</c:v>
                </c:pt>
                <c:pt idx="3591">
                  <c:v>0.67825294117655299</c:v>
                </c:pt>
                <c:pt idx="3592">
                  <c:v>0.67850000000008304</c:v>
                </c:pt>
                <c:pt idx="3593">
                  <c:v>0.67874705882361197</c:v>
                </c:pt>
                <c:pt idx="3594">
                  <c:v>0.67899411764714201</c:v>
                </c:pt>
                <c:pt idx="3595">
                  <c:v>0.67924117647067095</c:v>
                </c:pt>
                <c:pt idx="3596">
                  <c:v>0.67948823529420099</c:v>
                </c:pt>
                <c:pt idx="3597">
                  <c:v>0.67973529411773004</c:v>
                </c:pt>
                <c:pt idx="3598">
                  <c:v>0.67998235294125997</c:v>
                </c:pt>
                <c:pt idx="3599">
                  <c:v>0.68022941176478902</c:v>
                </c:pt>
                <c:pt idx="3600">
                  <c:v>0.68047647058831895</c:v>
                </c:pt>
                <c:pt idx="3601">
                  <c:v>0.68072352941184799</c:v>
                </c:pt>
                <c:pt idx="3602">
                  <c:v>0.68097058823537704</c:v>
                </c:pt>
                <c:pt idx="3603">
                  <c:v>0.68121764705890697</c:v>
                </c:pt>
                <c:pt idx="3604">
                  <c:v>0.68146470588243602</c:v>
                </c:pt>
                <c:pt idx="3605">
                  <c:v>0.68171176470596595</c:v>
                </c:pt>
                <c:pt idx="3606">
                  <c:v>0.681958823529495</c:v>
                </c:pt>
                <c:pt idx="3607">
                  <c:v>0.68220588235302504</c:v>
                </c:pt>
                <c:pt idx="3608">
                  <c:v>0.68245294117655397</c:v>
                </c:pt>
                <c:pt idx="3609">
                  <c:v>0.68270000000008402</c:v>
                </c:pt>
                <c:pt idx="3610">
                  <c:v>0.68294705882361295</c:v>
                </c:pt>
                <c:pt idx="3611">
                  <c:v>0.683194117647143</c:v>
                </c:pt>
                <c:pt idx="3612">
                  <c:v>0.68344117647067204</c:v>
                </c:pt>
                <c:pt idx="3613">
                  <c:v>0.68368823529420197</c:v>
                </c:pt>
                <c:pt idx="3614">
                  <c:v>0.68393529411773102</c:v>
                </c:pt>
                <c:pt idx="3615">
                  <c:v>0.68418235294126095</c:v>
                </c:pt>
                <c:pt idx="3616">
                  <c:v>0.68442941176479</c:v>
                </c:pt>
                <c:pt idx="3617">
                  <c:v>0.68467647058832004</c:v>
                </c:pt>
                <c:pt idx="3618">
                  <c:v>0.68492352941184897</c:v>
                </c:pt>
                <c:pt idx="3619">
                  <c:v>0.68517058823537902</c:v>
                </c:pt>
                <c:pt idx="3620">
                  <c:v>0.68541764705890795</c:v>
                </c:pt>
                <c:pt idx="3621">
                  <c:v>0.685664705882438</c:v>
                </c:pt>
                <c:pt idx="3622">
                  <c:v>0.68591176470596704</c:v>
                </c:pt>
                <c:pt idx="3623">
                  <c:v>0.68615882352949698</c:v>
                </c:pt>
                <c:pt idx="3624">
                  <c:v>0.68640588235302602</c:v>
                </c:pt>
                <c:pt idx="3625">
                  <c:v>0.68665294117655595</c:v>
                </c:pt>
                <c:pt idx="3626">
                  <c:v>0.686900000000085</c:v>
                </c:pt>
                <c:pt idx="3627">
                  <c:v>0.68714705882361504</c:v>
                </c:pt>
                <c:pt idx="3628">
                  <c:v>0.68739411764714398</c:v>
                </c:pt>
                <c:pt idx="3629">
                  <c:v>0.68764117647067402</c:v>
                </c:pt>
                <c:pt idx="3630">
                  <c:v>0.68788823529420295</c:v>
                </c:pt>
                <c:pt idx="3631">
                  <c:v>0.688135294117733</c:v>
                </c:pt>
                <c:pt idx="3632">
                  <c:v>0.68838235294126204</c:v>
                </c:pt>
                <c:pt idx="3633">
                  <c:v>0.68862941176479198</c:v>
                </c:pt>
                <c:pt idx="3634">
                  <c:v>0.68887647058832102</c:v>
                </c:pt>
                <c:pt idx="3635">
                  <c:v>0.68912352941185095</c:v>
                </c:pt>
                <c:pt idx="3636">
                  <c:v>0.68937058823538</c:v>
                </c:pt>
                <c:pt idx="3637">
                  <c:v>0.68961764705891004</c:v>
                </c:pt>
                <c:pt idx="3638">
                  <c:v>0.68986470588243898</c:v>
                </c:pt>
                <c:pt idx="3639">
                  <c:v>0.69011176470596902</c:v>
                </c:pt>
                <c:pt idx="3640">
                  <c:v>0.69035882352949796</c:v>
                </c:pt>
                <c:pt idx="3641">
                  <c:v>0.690605882353028</c:v>
                </c:pt>
                <c:pt idx="3642">
                  <c:v>0.69085294117655704</c:v>
                </c:pt>
                <c:pt idx="3643">
                  <c:v>0.69110000000008698</c:v>
                </c:pt>
                <c:pt idx="3644">
                  <c:v>0.69134705882361602</c:v>
                </c:pt>
                <c:pt idx="3645">
                  <c:v>0.69159411764714596</c:v>
                </c:pt>
                <c:pt idx="3646">
                  <c:v>0.691841176470675</c:v>
                </c:pt>
                <c:pt idx="3647">
                  <c:v>0.69208823529420405</c:v>
                </c:pt>
                <c:pt idx="3648">
                  <c:v>0.69233529411773398</c:v>
                </c:pt>
                <c:pt idx="3649">
                  <c:v>0.69258235294126302</c:v>
                </c:pt>
                <c:pt idx="3650">
                  <c:v>0.69282941176479296</c:v>
                </c:pt>
                <c:pt idx="3651">
                  <c:v>0.693076470588322</c:v>
                </c:pt>
                <c:pt idx="3652">
                  <c:v>0.69332352941185205</c:v>
                </c:pt>
                <c:pt idx="3653">
                  <c:v>0.69357058823538098</c:v>
                </c:pt>
                <c:pt idx="3654">
                  <c:v>0.69381764705891102</c:v>
                </c:pt>
                <c:pt idx="3655">
                  <c:v>0.69406470588243996</c:v>
                </c:pt>
                <c:pt idx="3656">
                  <c:v>0.69431176470597</c:v>
                </c:pt>
                <c:pt idx="3657">
                  <c:v>0.69455882352949905</c:v>
                </c:pt>
                <c:pt idx="3658">
                  <c:v>0.69480588235302898</c:v>
                </c:pt>
                <c:pt idx="3659">
                  <c:v>0.69505294117655803</c:v>
                </c:pt>
                <c:pt idx="3660">
                  <c:v>0.69530000000008796</c:v>
                </c:pt>
                <c:pt idx="3661">
                  <c:v>0.695547058823617</c:v>
                </c:pt>
                <c:pt idx="3662">
                  <c:v>0.69579411764714705</c:v>
                </c:pt>
                <c:pt idx="3663">
                  <c:v>0.69604117647067598</c:v>
                </c:pt>
                <c:pt idx="3664">
                  <c:v>0.69628823529420603</c:v>
                </c:pt>
                <c:pt idx="3665">
                  <c:v>0.69653529411773496</c:v>
                </c:pt>
                <c:pt idx="3666">
                  <c:v>0.696782352941265</c:v>
                </c:pt>
                <c:pt idx="3667">
                  <c:v>0.69702941176479405</c:v>
                </c:pt>
                <c:pt idx="3668">
                  <c:v>0.69727647058832398</c:v>
                </c:pt>
                <c:pt idx="3669">
                  <c:v>0.69752352941185303</c:v>
                </c:pt>
                <c:pt idx="3670">
                  <c:v>0.69777058823538296</c:v>
                </c:pt>
                <c:pt idx="3671">
                  <c:v>0.69801764705891201</c:v>
                </c:pt>
                <c:pt idx="3672">
                  <c:v>0.69826470588244205</c:v>
                </c:pt>
                <c:pt idx="3673">
                  <c:v>0.69851176470597098</c:v>
                </c:pt>
                <c:pt idx="3674">
                  <c:v>0.69875882352950103</c:v>
                </c:pt>
                <c:pt idx="3675">
                  <c:v>0.69900588235302996</c:v>
                </c:pt>
                <c:pt idx="3676">
                  <c:v>0.69925294117656001</c:v>
                </c:pt>
                <c:pt idx="3677">
                  <c:v>0.69950000000008905</c:v>
                </c:pt>
                <c:pt idx="3678">
                  <c:v>0.69974705882361898</c:v>
                </c:pt>
                <c:pt idx="3679">
                  <c:v>0.69999411764714803</c:v>
                </c:pt>
                <c:pt idx="3680">
                  <c:v>0.70024117647067796</c:v>
                </c:pt>
                <c:pt idx="3681">
                  <c:v>0.70048823529420701</c:v>
                </c:pt>
                <c:pt idx="3682">
                  <c:v>0.70073529411773705</c:v>
                </c:pt>
                <c:pt idx="3683">
                  <c:v>0.70098235294126598</c:v>
                </c:pt>
                <c:pt idx="3684">
                  <c:v>0.70122941176479603</c:v>
                </c:pt>
                <c:pt idx="3685">
                  <c:v>0.70147647058832496</c:v>
                </c:pt>
                <c:pt idx="3686">
                  <c:v>0.70172352941185501</c:v>
                </c:pt>
                <c:pt idx="3687">
                  <c:v>0.70197058823538405</c:v>
                </c:pt>
                <c:pt idx="3688">
                  <c:v>0.70221764705891399</c:v>
                </c:pt>
                <c:pt idx="3689">
                  <c:v>0.70246470588244303</c:v>
                </c:pt>
                <c:pt idx="3690">
                  <c:v>0.70271176470597296</c:v>
                </c:pt>
                <c:pt idx="3691">
                  <c:v>0.70295882352950201</c:v>
                </c:pt>
                <c:pt idx="3692">
                  <c:v>0.70320588235303105</c:v>
                </c:pt>
                <c:pt idx="3693">
                  <c:v>0.70345294117656099</c:v>
                </c:pt>
                <c:pt idx="3694">
                  <c:v>0.70370000000009003</c:v>
                </c:pt>
                <c:pt idx="3695">
                  <c:v>0.70394705882361996</c:v>
                </c:pt>
                <c:pt idx="3696">
                  <c:v>0.70419411764714901</c:v>
                </c:pt>
                <c:pt idx="3697">
                  <c:v>0.70444117647067905</c:v>
                </c:pt>
                <c:pt idx="3698">
                  <c:v>0.70468823529420799</c:v>
                </c:pt>
                <c:pt idx="3699">
                  <c:v>0.70493529411773803</c:v>
                </c:pt>
                <c:pt idx="3700">
                  <c:v>0.70518235294126697</c:v>
                </c:pt>
                <c:pt idx="3701">
                  <c:v>0.70542941176479701</c:v>
                </c:pt>
                <c:pt idx="3702">
                  <c:v>0.70567647058832605</c:v>
                </c:pt>
                <c:pt idx="3703">
                  <c:v>0.70592352941185599</c:v>
                </c:pt>
                <c:pt idx="3704">
                  <c:v>0.70617058823538503</c:v>
                </c:pt>
                <c:pt idx="3705">
                  <c:v>0.70641764705891497</c:v>
                </c:pt>
                <c:pt idx="3706">
                  <c:v>0.70666470588244401</c:v>
                </c:pt>
                <c:pt idx="3707">
                  <c:v>0.70691176470597406</c:v>
                </c:pt>
                <c:pt idx="3708">
                  <c:v>0.70715882352950299</c:v>
                </c:pt>
                <c:pt idx="3709">
                  <c:v>0.70740588235303303</c:v>
                </c:pt>
                <c:pt idx="3710">
                  <c:v>0.70765294117656197</c:v>
                </c:pt>
                <c:pt idx="3711">
                  <c:v>0.70790000000009201</c:v>
                </c:pt>
                <c:pt idx="3712">
                  <c:v>0.70814705882362095</c:v>
                </c:pt>
                <c:pt idx="3713">
                  <c:v>0.70839411764715099</c:v>
                </c:pt>
                <c:pt idx="3714">
                  <c:v>0.70864117647068003</c:v>
                </c:pt>
                <c:pt idx="3715">
                  <c:v>0.70888823529420997</c:v>
                </c:pt>
                <c:pt idx="3716">
                  <c:v>0.70913529411773901</c:v>
                </c:pt>
                <c:pt idx="3717">
                  <c:v>0.70938235294126895</c:v>
                </c:pt>
                <c:pt idx="3718">
                  <c:v>0.70962941176479799</c:v>
                </c:pt>
                <c:pt idx="3719">
                  <c:v>0.70987647058832803</c:v>
                </c:pt>
                <c:pt idx="3720">
                  <c:v>0.71012352941185697</c:v>
                </c:pt>
                <c:pt idx="3721">
                  <c:v>0.71037058823538701</c:v>
                </c:pt>
                <c:pt idx="3722">
                  <c:v>0.71061764705891595</c:v>
                </c:pt>
                <c:pt idx="3723">
                  <c:v>0.71086470588244599</c:v>
                </c:pt>
                <c:pt idx="3724">
                  <c:v>0.71111176470597504</c:v>
                </c:pt>
                <c:pt idx="3725">
                  <c:v>0.71135882352950497</c:v>
                </c:pt>
                <c:pt idx="3726">
                  <c:v>0.71160588235303401</c:v>
                </c:pt>
                <c:pt idx="3727">
                  <c:v>0.71185294117656395</c:v>
                </c:pt>
                <c:pt idx="3728">
                  <c:v>0.71210000000009299</c:v>
                </c:pt>
                <c:pt idx="3729">
                  <c:v>0.71234705882362304</c:v>
                </c:pt>
                <c:pt idx="3730">
                  <c:v>0.71259411764715197</c:v>
                </c:pt>
                <c:pt idx="3731">
                  <c:v>0.71284117647068201</c:v>
                </c:pt>
                <c:pt idx="3732">
                  <c:v>0.71308823529421095</c:v>
                </c:pt>
                <c:pt idx="3733">
                  <c:v>0.71333529411774099</c:v>
                </c:pt>
                <c:pt idx="3734">
                  <c:v>0.71358235294127004</c:v>
                </c:pt>
                <c:pt idx="3735">
                  <c:v>0.71382941176479997</c:v>
                </c:pt>
                <c:pt idx="3736">
                  <c:v>0.71407647058832902</c:v>
                </c:pt>
                <c:pt idx="3737">
                  <c:v>0.71432352941185895</c:v>
                </c:pt>
                <c:pt idx="3738">
                  <c:v>0.71457058823538799</c:v>
                </c:pt>
                <c:pt idx="3739">
                  <c:v>0.71481764705891704</c:v>
                </c:pt>
                <c:pt idx="3740">
                  <c:v>0.71506470588244697</c:v>
                </c:pt>
                <c:pt idx="3741">
                  <c:v>0.71531176470597602</c:v>
                </c:pt>
                <c:pt idx="3742">
                  <c:v>0.71555882352950595</c:v>
                </c:pt>
                <c:pt idx="3743">
                  <c:v>0.71580588235303499</c:v>
                </c:pt>
                <c:pt idx="3744">
                  <c:v>0.71605294117656504</c:v>
                </c:pt>
                <c:pt idx="3745">
                  <c:v>0.71630000000009397</c:v>
                </c:pt>
                <c:pt idx="3746">
                  <c:v>0.71654705882362402</c:v>
                </c:pt>
                <c:pt idx="3747">
                  <c:v>0.71679411764715295</c:v>
                </c:pt>
                <c:pt idx="3748">
                  <c:v>0.71704117647068299</c:v>
                </c:pt>
                <c:pt idx="3749">
                  <c:v>0.71728823529421204</c:v>
                </c:pt>
                <c:pt idx="3750">
                  <c:v>0.71753529411774197</c:v>
                </c:pt>
                <c:pt idx="3751">
                  <c:v>0.71778235294127102</c:v>
                </c:pt>
                <c:pt idx="3752">
                  <c:v>0.71802941176480095</c:v>
                </c:pt>
                <c:pt idx="3753">
                  <c:v>0.71827647058833</c:v>
                </c:pt>
                <c:pt idx="3754">
                  <c:v>0.71852352941186004</c:v>
                </c:pt>
                <c:pt idx="3755">
                  <c:v>0.71877058823538897</c:v>
                </c:pt>
                <c:pt idx="3756">
                  <c:v>0.71901764705891902</c:v>
                </c:pt>
                <c:pt idx="3757">
                  <c:v>0.71926470588244795</c:v>
                </c:pt>
                <c:pt idx="3758">
                  <c:v>0.719511764705978</c:v>
                </c:pt>
                <c:pt idx="3759">
                  <c:v>0.71975882352950704</c:v>
                </c:pt>
                <c:pt idx="3760">
                  <c:v>0.72000588235303697</c:v>
                </c:pt>
                <c:pt idx="3761">
                  <c:v>0.72025294117656602</c:v>
                </c:pt>
                <c:pt idx="3762">
                  <c:v>0.72050000000009595</c:v>
                </c:pt>
                <c:pt idx="3763">
                  <c:v>0.720747058823625</c:v>
                </c:pt>
                <c:pt idx="3764">
                  <c:v>0.72099411764715504</c:v>
                </c:pt>
                <c:pt idx="3765">
                  <c:v>0.72124117647068398</c:v>
                </c:pt>
                <c:pt idx="3766">
                  <c:v>0.72148823529421402</c:v>
                </c:pt>
                <c:pt idx="3767">
                  <c:v>0.72173529411774295</c:v>
                </c:pt>
                <c:pt idx="3768">
                  <c:v>0.721982352941273</c:v>
                </c:pt>
                <c:pt idx="3769">
                  <c:v>0.72222941176480204</c:v>
                </c:pt>
                <c:pt idx="3770">
                  <c:v>0.72247647058833198</c:v>
                </c:pt>
                <c:pt idx="3771">
                  <c:v>0.72272352941186102</c:v>
                </c:pt>
                <c:pt idx="3772">
                  <c:v>0.72297058823539095</c:v>
                </c:pt>
                <c:pt idx="3773">
                  <c:v>0.72321764705892</c:v>
                </c:pt>
                <c:pt idx="3774">
                  <c:v>0.72346470588245004</c:v>
                </c:pt>
                <c:pt idx="3775">
                  <c:v>0.72371176470597898</c:v>
                </c:pt>
                <c:pt idx="3776">
                  <c:v>0.72395882352950902</c:v>
                </c:pt>
                <c:pt idx="3777">
                  <c:v>0.72420588235303796</c:v>
                </c:pt>
                <c:pt idx="3778">
                  <c:v>0.724452941176568</c:v>
                </c:pt>
                <c:pt idx="3779">
                  <c:v>0.72470000000009704</c:v>
                </c:pt>
                <c:pt idx="3780">
                  <c:v>0.72494705882362698</c:v>
                </c:pt>
                <c:pt idx="3781">
                  <c:v>0.72519411764715602</c:v>
                </c:pt>
                <c:pt idx="3782">
                  <c:v>0.72544117647068596</c:v>
                </c:pt>
                <c:pt idx="3783">
                  <c:v>0.725688235294215</c:v>
                </c:pt>
                <c:pt idx="3784">
                  <c:v>0.72593529411774405</c:v>
                </c:pt>
                <c:pt idx="3785">
                  <c:v>0.72618235294127398</c:v>
                </c:pt>
                <c:pt idx="3786">
                  <c:v>0.72642941176480302</c:v>
                </c:pt>
                <c:pt idx="3787">
                  <c:v>0.72667647058833296</c:v>
                </c:pt>
                <c:pt idx="3788">
                  <c:v>0.726923529411862</c:v>
                </c:pt>
                <c:pt idx="3789">
                  <c:v>0.72717058823539205</c:v>
                </c:pt>
                <c:pt idx="3790">
                  <c:v>0.72741764705892098</c:v>
                </c:pt>
                <c:pt idx="3791">
                  <c:v>0.72766470588245102</c:v>
                </c:pt>
                <c:pt idx="3792">
                  <c:v>0.72791176470597996</c:v>
                </c:pt>
                <c:pt idx="3793">
                  <c:v>0.72815882352951</c:v>
                </c:pt>
                <c:pt idx="3794">
                  <c:v>0.72840588235303905</c:v>
                </c:pt>
                <c:pt idx="3795">
                  <c:v>0.72865294117656898</c:v>
                </c:pt>
                <c:pt idx="3796">
                  <c:v>0.72890000000009803</c:v>
                </c:pt>
                <c:pt idx="3797">
                  <c:v>0.72914705882362796</c:v>
                </c:pt>
                <c:pt idx="3798">
                  <c:v>0.729394117647157</c:v>
                </c:pt>
                <c:pt idx="3799">
                  <c:v>0.72964117647068705</c:v>
                </c:pt>
                <c:pt idx="3800">
                  <c:v>0.72988823529421598</c:v>
                </c:pt>
                <c:pt idx="3801">
                  <c:v>0.73013529411774603</c:v>
                </c:pt>
                <c:pt idx="3802">
                  <c:v>0.73038235294127496</c:v>
                </c:pt>
                <c:pt idx="3803">
                  <c:v>0.730629411764805</c:v>
                </c:pt>
                <c:pt idx="3804">
                  <c:v>0.73087647058833405</c:v>
                </c:pt>
                <c:pt idx="3805">
                  <c:v>0.73112352941186398</c:v>
                </c:pt>
                <c:pt idx="3806">
                  <c:v>0.73137058823539303</c:v>
                </c:pt>
                <c:pt idx="3807">
                  <c:v>0.73161764705892296</c:v>
                </c:pt>
                <c:pt idx="3808">
                  <c:v>0.731864705882452</c:v>
                </c:pt>
                <c:pt idx="3809">
                  <c:v>0.73211176470598205</c:v>
                </c:pt>
                <c:pt idx="3810">
                  <c:v>0.73235882352951098</c:v>
                </c:pt>
                <c:pt idx="3811">
                  <c:v>0.73260588235304103</c:v>
                </c:pt>
                <c:pt idx="3812">
                  <c:v>0.73285294117656996</c:v>
                </c:pt>
                <c:pt idx="3813">
                  <c:v>0.7331000000001</c:v>
                </c:pt>
                <c:pt idx="3814">
                  <c:v>0.73334705882362905</c:v>
                </c:pt>
                <c:pt idx="3815">
                  <c:v>0.73359411764715898</c:v>
                </c:pt>
                <c:pt idx="3816">
                  <c:v>0.73384117647068803</c:v>
                </c:pt>
                <c:pt idx="3817">
                  <c:v>0.73408823529421796</c:v>
                </c:pt>
                <c:pt idx="3818">
                  <c:v>0.73433529411774701</c:v>
                </c:pt>
                <c:pt idx="3819">
                  <c:v>0.73458235294127705</c:v>
                </c:pt>
                <c:pt idx="3820">
                  <c:v>0.73482941176480598</c:v>
                </c:pt>
                <c:pt idx="3821">
                  <c:v>0.73507647058833603</c:v>
                </c:pt>
                <c:pt idx="3822">
                  <c:v>0.73532352941186496</c:v>
                </c:pt>
                <c:pt idx="3823">
                  <c:v>0.73557058823539501</c:v>
                </c:pt>
                <c:pt idx="3824">
                  <c:v>0.73581764705892405</c:v>
                </c:pt>
                <c:pt idx="3825">
                  <c:v>0.73606470588245398</c:v>
                </c:pt>
                <c:pt idx="3826">
                  <c:v>0.73631176470598303</c:v>
                </c:pt>
                <c:pt idx="3827">
                  <c:v>0.73655882352951296</c:v>
                </c:pt>
                <c:pt idx="3828">
                  <c:v>0.73680588235304201</c:v>
                </c:pt>
                <c:pt idx="3829">
                  <c:v>0.73705294117657105</c:v>
                </c:pt>
                <c:pt idx="3830">
                  <c:v>0.73730000000010099</c:v>
                </c:pt>
                <c:pt idx="3831">
                  <c:v>0.73754705882363003</c:v>
                </c:pt>
                <c:pt idx="3832">
                  <c:v>0.73779411764715996</c:v>
                </c:pt>
                <c:pt idx="3833">
                  <c:v>0.73804117647068901</c:v>
                </c:pt>
                <c:pt idx="3834">
                  <c:v>0.73828823529421905</c:v>
                </c:pt>
                <c:pt idx="3835">
                  <c:v>0.73853529411774799</c:v>
                </c:pt>
                <c:pt idx="3836">
                  <c:v>0.73878235294127803</c:v>
                </c:pt>
                <c:pt idx="3837">
                  <c:v>0.73902941176480696</c:v>
                </c:pt>
                <c:pt idx="3838">
                  <c:v>0.73927647058833701</c:v>
                </c:pt>
                <c:pt idx="3839">
                  <c:v>0.73952352941186605</c:v>
                </c:pt>
                <c:pt idx="3840">
                  <c:v>0.73977058823539599</c:v>
                </c:pt>
                <c:pt idx="3841">
                  <c:v>0.74001764705892503</c:v>
                </c:pt>
                <c:pt idx="3842">
                  <c:v>0.74026470588245497</c:v>
                </c:pt>
                <c:pt idx="3843">
                  <c:v>0.74051176470598401</c:v>
                </c:pt>
                <c:pt idx="3844">
                  <c:v>0.74075882352951405</c:v>
                </c:pt>
                <c:pt idx="3845">
                  <c:v>0.74100588235304299</c:v>
                </c:pt>
                <c:pt idx="3846">
                  <c:v>0.74125294117657303</c:v>
                </c:pt>
                <c:pt idx="3847">
                  <c:v>0.74150000000010197</c:v>
                </c:pt>
                <c:pt idx="3848">
                  <c:v>0.74174705882363201</c:v>
                </c:pt>
                <c:pt idx="3849">
                  <c:v>0.74199411764716094</c:v>
                </c:pt>
                <c:pt idx="3850">
                  <c:v>0.74224117647069099</c:v>
                </c:pt>
                <c:pt idx="3851">
                  <c:v>0.74248823529422003</c:v>
                </c:pt>
                <c:pt idx="3852">
                  <c:v>0.74273529411774997</c:v>
                </c:pt>
                <c:pt idx="3853">
                  <c:v>0.74298235294127901</c:v>
                </c:pt>
                <c:pt idx="3854">
                  <c:v>0.74322941176480894</c:v>
                </c:pt>
                <c:pt idx="3855">
                  <c:v>0.74347647058833799</c:v>
                </c:pt>
                <c:pt idx="3856">
                  <c:v>0.74372352941186803</c:v>
                </c:pt>
                <c:pt idx="3857">
                  <c:v>0.74397058823539697</c:v>
                </c:pt>
                <c:pt idx="3858">
                  <c:v>0.74421764705892701</c:v>
                </c:pt>
                <c:pt idx="3859">
                  <c:v>0.74446470588245595</c:v>
                </c:pt>
                <c:pt idx="3860">
                  <c:v>0.74471176470598599</c:v>
                </c:pt>
                <c:pt idx="3861">
                  <c:v>0.74495882352951504</c:v>
                </c:pt>
                <c:pt idx="3862">
                  <c:v>0.74520588235304497</c:v>
                </c:pt>
                <c:pt idx="3863">
                  <c:v>0.74545294117657401</c:v>
                </c:pt>
                <c:pt idx="3864">
                  <c:v>0.74570000000010395</c:v>
                </c:pt>
                <c:pt idx="3865">
                  <c:v>0.74594705882363299</c:v>
                </c:pt>
                <c:pt idx="3866">
                  <c:v>0.74619411764716304</c:v>
                </c:pt>
                <c:pt idx="3867">
                  <c:v>0.74644117647069197</c:v>
                </c:pt>
                <c:pt idx="3868">
                  <c:v>0.74668823529422201</c:v>
                </c:pt>
                <c:pt idx="3869">
                  <c:v>0.74693529411775095</c:v>
                </c:pt>
                <c:pt idx="3870">
                  <c:v>0.74718235294128099</c:v>
                </c:pt>
                <c:pt idx="3871">
                  <c:v>0.74742941176481004</c:v>
                </c:pt>
                <c:pt idx="3872">
                  <c:v>0.74767647058833997</c:v>
                </c:pt>
                <c:pt idx="3873">
                  <c:v>0.74792352941186901</c:v>
                </c:pt>
                <c:pt idx="3874">
                  <c:v>0.74817058823539895</c:v>
                </c:pt>
                <c:pt idx="3875">
                  <c:v>0.74841764705892799</c:v>
                </c:pt>
                <c:pt idx="3876">
                  <c:v>0.74866470588245704</c:v>
                </c:pt>
                <c:pt idx="3877">
                  <c:v>0.74891176470598697</c:v>
                </c:pt>
                <c:pt idx="3878">
                  <c:v>0.74915882352951602</c:v>
                </c:pt>
                <c:pt idx="3879">
                  <c:v>0.74940588235304595</c:v>
                </c:pt>
                <c:pt idx="3880">
                  <c:v>0.74965294117657499</c:v>
                </c:pt>
                <c:pt idx="3881">
                  <c:v>0.74990000000010504</c:v>
                </c:pt>
                <c:pt idx="3882">
                  <c:v>0.75014705882363397</c:v>
                </c:pt>
                <c:pt idx="3883">
                  <c:v>0.75039411764716402</c:v>
                </c:pt>
                <c:pt idx="3884">
                  <c:v>0.75064117647069295</c:v>
                </c:pt>
                <c:pt idx="3885">
                  <c:v>0.75088823529422299</c:v>
                </c:pt>
                <c:pt idx="3886">
                  <c:v>0.75113529411775204</c:v>
                </c:pt>
                <c:pt idx="3887">
                  <c:v>0.75138235294128197</c:v>
                </c:pt>
                <c:pt idx="3888">
                  <c:v>0.75162941176481102</c:v>
                </c:pt>
                <c:pt idx="3889">
                  <c:v>0.75187647058834095</c:v>
                </c:pt>
                <c:pt idx="3890">
                  <c:v>0.75212352941187</c:v>
                </c:pt>
                <c:pt idx="3891">
                  <c:v>0.75237058823540004</c:v>
                </c:pt>
                <c:pt idx="3892">
                  <c:v>0.75261764705892897</c:v>
                </c:pt>
                <c:pt idx="3893">
                  <c:v>0.75286470588245902</c:v>
                </c:pt>
                <c:pt idx="3894">
                  <c:v>0.75311176470598795</c:v>
                </c:pt>
                <c:pt idx="3895">
                  <c:v>0.753358823529518</c:v>
                </c:pt>
                <c:pt idx="3896">
                  <c:v>0.75360588235304704</c:v>
                </c:pt>
                <c:pt idx="3897">
                  <c:v>0.75385294117657697</c:v>
                </c:pt>
                <c:pt idx="3898">
                  <c:v>0.75410000000010602</c:v>
                </c:pt>
                <c:pt idx="3899">
                  <c:v>0.75434705882363595</c:v>
                </c:pt>
                <c:pt idx="3900">
                  <c:v>0.754594117647165</c:v>
                </c:pt>
                <c:pt idx="3901">
                  <c:v>0.75484117647069504</c:v>
                </c:pt>
                <c:pt idx="3902">
                  <c:v>0.75508823529422398</c:v>
                </c:pt>
                <c:pt idx="3903">
                  <c:v>0.75533529411775402</c:v>
                </c:pt>
                <c:pt idx="3904">
                  <c:v>0.75558235294128295</c:v>
                </c:pt>
                <c:pt idx="3905">
                  <c:v>0.755829411764813</c:v>
                </c:pt>
                <c:pt idx="3906">
                  <c:v>0.75607647058834204</c:v>
                </c:pt>
                <c:pt idx="3907">
                  <c:v>0.75632352941187198</c:v>
                </c:pt>
                <c:pt idx="3908">
                  <c:v>0.75657058823540102</c:v>
                </c:pt>
                <c:pt idx="3909">
                  <c:v>0.75681764705893095</c:v>
                </c:pt>
                <c:pt idx="3910">
                  <c:v>0.75706470588246</c:v>
                </c:pt>
                <c:pt idx="3911">
                  <c:v>0.75731176470599004</c:v>
                </c:pt>
                <c:pt idx="3912">
                  <c:v>0.75755882352951898</c:v>
                </c:pt>
                <c:pt idx="3913">
                  <c:v>0.75780588235304902</c:v>
                </c:pt>
                <c:pt idx="3914">
                  <c:v>0.75805294117657795</c:v>
                </c:pt>
                <c:pt idx="3915">
                  <c:v>0.758300000000108</c:v>
                </c:pt>
                <c:pt idx="3916">
                  <c:v>0.75854705882363704</c:v>
                </c:pt>
                <c:pt idx="3917">
                  <c:v>0.75879411764716698</c:v>
                </c:pt>
                <c:pt idx="3918">
                  <c:v>0.75904117647069602</c:v>
                </c:pt>
                <c:pt idx="3919">
                  <c:v>0.75928823529422595</c:v>
                </c:pt>
                <c:pt idx="3920">
                  <c:v>0.759535294117755</c:v>
                </c:pt>
                <c:pt idx="3921">
                  <c:v>0.75978235294128404</c:v>
                </c:pt>
                <c:pt idx="3922">
                  <c:v>0.76002941176481398</c:v>
                </c:pt>
                <c:pt idx="3923">
                  <c:v>0.76027647058834302</c:v>
                </c:pt>
                <c:pt idx="3924">
                  <c:v>0.76052352941187296</c:v>
                </c:pt>
                <c:pt idx="3925">
                  <c:v>0.760770588235402</c:v>
                </c:pt>
                <c:pt idx="3926">
                  <c:v>0.76101764705893205</c:v>
                </c:pt>
                <c:pt idx="3927">
                  <c:v>0.76126470588246098</c:v>
                </c:pt>
                <c:pt idx="3928">
                  <c:v>0.76151176470599102</c:v>
                </c:pt>
                <c:pt idx="3929">
                  <c:v>0.76175882352951996</c:v>
                </c:pt>
                <c:pt idx="3930">
                  <c:v>0.76200588235305</c:v>
                </c:pt>
                <c:pt idx="3931">
                  <c:v>0.76225294117657905</c:v>
                </c:pt>
                <c:pt idx="3932">
                  <c:v>0.76250000000010898</c:v>
                </c:pt>
                <c:pt idx="3933">
                  <c:v>0.76274705882363802</c:v>
                </c:pt>
                <c:pt idx="3934">
                  <c:v>0.76299411764716796</c:v>
                </c:pt>
                <c:pt idx="3935">
                  <c:v>0.763241176470697</c:v>
                </c:pt>
                <c:pt idx="3936">
                  <c:v>0.76348823529422705</c:v>
                </c:pt>
                <c:pt idx="3937">
                  <c:v>0.76373529411775598</c:v>
                </c:pt>
                <c:pt idx="3938">
                  <c:v>0.76398235294128602</c:v>
                </c:pt>
                <c:pt idx="3939">
                  <c:v>0.76422941176481496</c:v>
                </c:pt>
                <c:pt idx="3940">
                  <c:v>0.764476470588345</c:v>
                </c:pt>
                <c:pt idx="3941">
                  <c:v>0.76472352941187405</c:v>
                </c:pt>
                <c:pt idx="3942">
                  <c:v>0.76497058823540398</c:v>
                </c:pt>
                <c:pt idx="3943">
                  <c:v>0.76521764705893303</c:v>
                </c:pt>
                <c:pt idx="3944">
                  <c:v>0.76546470588246296</c:v>
                </c:pt>
                <c:pt idx="3945">
                  <c:v>0.765711764705992</c:v>
                </c:pt>
                <c:pt idx="3946">
                  <c:v>0.76595882352952205</c:v>
                </c:pt>
                <c:pt idx="3947">
                  <c:v>0.76620588235305098</c:v>
                </c:pt>
                <c:pt idx="3948">
                  <c:v>0.76645294117658103</c:v>
                </c:pt>
                <c:pt idx="3949">
                  <c:v>0.76670000000010996</c:v>
                </c:pt>
                <c:pt idx="3950">
                  <c:v>0.76694705882364</c:v>
                </c:pt>
                <c:pt idx="3951">
                  <c:v>0.76719411764716905</c:v>
                </c:pt>
                <c:pt idx="3952">
                  <c:v>0.76744117647069898</c:v>
                </c:pt>
                <c:pt idx="3953">
                  <c:v>0.76768823529422803</c:v>
                </c:pt>
                <c:pt idx="3954">
                  <c:v>0.76793529411775796</c:v>
                </c:pt>
                <c:pt idx="3955">
                  <c:v>0.76818235294128701</c:v>
                </c:pt>
                <c:pt idx="3956">
                  <c:v>0.76842941176481705</c:v>
                </c:pt>
                <c:pt idx="3957">
                  <c:v>0.76867647058834598</c:v>
                </c:pt>
                <c:pt idx="3958">
                  <c:v>0.76892352941187603</c:v>
                </c:pt>
                <c:pt idx="3959">
                  <c:v>0.76917058823540496</c:v>
                </c:pt>
                <c:pt idx="3960">
                  <c:v>0.76941764705893501</c:v>
                </c:pt>
                <c:pt idx="3961">
                  <c:v>0.76966470588246405</c:v>
                </c:pt>
                <c:pt idx="3962">
                  <c:v>0.76991176470599398</c:v>
                </c:pt>
                <c:pt idx="3963">
                  <c:v>0.77015882352952303</c:v>
                </c:pt>
                <c:pt idx="3964">
                  <c:v>0.77040588235305296</c:v>
                </c:pt>
                <c:pt idx="3965">
                  <c:v>0.77065294117658201</c:v>
                </c:pt>
                <c:pt idx="3966">
                  <c:v>0.77090000000011105</c:v>
                </c:pt>
                <c:pt idx="3967">
                  <c:v>0.77114705882364099</c:v>
                </c:pt>
                <c:pt idx="3968">
                  <c:v>0.77139411764717003</c:v>
                </c:pt>
                <c:pt idx="3969">
                  <c:v>0.77164117647069996</c:v>
                </c:pt>
                <c:pt idx="3970">
                  <c:v>0.77188823529422901</c:v>
                </c:pt>
                <c:pt idx="3971">
                  <c:v>0.77213529411775905</c:v>
                </c:pt>
                <c:pt idx="3972">
                  <c:v>0.77238235294128799</c:v>
                </c:pt>
                <c:pt idx="3973">
                  <c:v>0.77262941176481803</c:v>
                </c:pt>
                <c:pt idx="3974">
                  <c:v>0.77287647058834696</c:v>
                </c:pt>
                <c:pt idx="3975">
                  <c:v>0.77312352941187701</c:v>
                </c:pt>
                <c:pt idx="3976">
                  <c:v>0.77337058823540605</c:v>
                </c:pt>
                <c:pt idx="3977">
                  <c:v>0.77361764705893599</c:v>
                </c:pt>
                <c:pt idx="3978">
                  <c:v>0.77386470588246503</c:v>
                </c:pt>
                <c:pt idx="3979">
                  <c:v>0.77411176470599496</c:v>
                </c:pt>
                <c:pt idx="3980">
                  <c:v>0.77435882352952401</c:v>
                </c:pt>
                <c:pt idx="3981">
                  <c:v>0.77460588235305405</c:v>
                </c:pt>
                <c:pt idx="3982">
                  <c:v>0.77485294117658299</c:v>
                </c:pt>
                <c:pt idx="3983">
                  <c:v>0.77510000000011303</c:v>
                </c:pt>
                <c:pt idx="3984">
                  <c:v>0.77534705882364197</c:v>
                </c:pt>
                <c:pt idx="3985">
                  <c:v>0.77559411764717201</c:v>
                </c:pt>
                <c:pt idx="3986">
                  <c:v>0.77584117647070105</c:v>
                </c:pt>
                <c:pt idx="3987">
                  <c:v>0.77608823529423099</c:v>
                </c:pt>
                <c:pt idx="3988">
                  <c:v>0.77633529411776003</c:v>
                </c:pt>
                <c:pt idx="3989">
                  <c:v>0.77658235294128997</c:v>
                </c:pt>
                <c:pt idx="3990">
                  <c:v>0.77682941176481901</c:v>
                </c:pt>
                <c:pt idx="3991">
                  <c:v>0.77707647058834906</c:v>
                </c:pt>
                <c:pt idx="3992">
                  <c:v>0.77732352941187799</c:v>
                </c:pt>
                <c:pt idx="3993">
                  <c:v>0.77757058823540803</c:v>
                </c:pt>
                <c:pt idx="3994">
                  <c:v>0.77781764705893697</c:v>
                </c:pt>
                <c:pt idx="3995">
                  <c:v>0.77806470588246701</c:v>
                </c:pt>
                <c:pt idx="3996">
                  <c:v>0.77831176470599595</c:v>
                </c:pt>
                <c:pt idx="3997">
                  <c:v>0.77855882352952599</c:v>
                </c:pt>
                <c:pt idx="3998">
                  <c:v>0.77880588235305503</c:v>
                </c:pt>
                <c:pt idx="3999">
                  <c:v>0.77905294117658497</c:v>
                </c:pt>
                <c:pt idx="4000">
                  <c:v>0.77930000000011401</c:v>
                </c:pt>
                <c:pt idx="4001">
                  <c:v>0.77954705882364395</c:v>
                </c:pt>
                <c:pt idx="4002">
                  <c:v>0.77979411764717299</c:v>
                </c:pt>
                <c:pt idx="4003">
                  <c:v>0.78004117647070303</c:v>
                </c:pt>
                <c:pt idx="4004">
                  <c:v>0.78028823529423197</c:v>
                </c:pt>
                <c:pt idx="4005">
                  <c:v>0.78053529411776201</c:v>
                </c:pt>
                <c:pt idx="4006">
                  <c:v>0.78078235294129095</c:v>
                </c:pt>
                <c:pt idx="4007">
                  <c:v>0.78102941176482099</c:v>
                </c:pt>
                <c:pt idx="4008">
                  <c:v>0.78127647058835004</c:v>
                </c:pt>
                <c:pt idx="4009">
                  <c:v>0.78152352941187997</c:v>
                </c:pt>
                <c:pt idx="4010">
                  <c:v>0.78177058823540901</c:v>
                </c:pt>
                <c:pt idx="4011">
                  <c:v>0.78201764705893895</c:v>
                </c:pt>
                <c:pt idx="4012">
                  <c:v>0.78226470588246799</c:v>
                </c:pt>
                <c:pt idx="4013">
                  <c:v>0.78251176470599704</c:v>
                </c:pt>
                <c:pt idx="4014">
                  <c:v>0.78275882352952697</c:v>
                </c:pt>
                <c:pt idx="4015">
                  <c:v>0.78300588235305602</c:v>
                </c:pt>
                <c:pt idx="4016">
                  <c:v>0.78325294117658595</c:v>
                </c:pt>
                <c:pt idx="4017">
                  <c:v>0.78350000000011499</c:v>
                </c:pt>
                <c:pt idx="4018">
                  <c:v>0.78374705882364504</c:v>
                </c:pt>
                <c:pt idx="4019">
                  <c:v>0.78399411764717397</c:v>
                </c:pt>
                <c:pt idx="4020">
                  <c:v>0.78424117647070402</c:v>
                </c:pt>
                <c:pt idx="4021">
                  <c:v>0.78448823529423295</c:v>
                </c:pt>
                <c:pt idx="4022">
                  <c:v>0.78473529411776299</c:v>
                </c:pt>
                <c:pt idx="4023">
                  <c:v>0.78498235294129204</c:v>
                </c:pt>
                <c:pt idx="4024">
                  <c:v>0.78522941176482197</c:v>
                </c:pt>
                <c:pt idx="4025">
                  <c:v>0.78547647058835102</c:v>
                </c:pt>
                <c:pt idx="4026">
                  <c:v>0.78572352941188095</c:v>
                </c:pt>
                <c:pt idx="4027">
                  <c:v>0.78597058823540999</c:v>
                </c:pt>
                <c:pt idx="4028">
                  <c:v>0.78621764705894004</c:v>
                </c:pt>
                <c:pt idx="4029">
                  <c:v>0.78646470588246897</c:v>
                </c:pt>
                <c:pt idx="4030">
                  <c:v>0.78671176470599902</c:v>
                </c:pt>
                <c:pt idx="4031">
                  <c:v>0.78695882352952795</c:v>
                </c:pt>
                <c:pt idx="4032">
                  <c:v>0.787205882353058</c:v>
                </c:pt>
                <c:pt idx="4033">
                  <c:v>0.78745294117658704</c:v>
                </c:pt>
                <c:pt idx="4034">
                  <c:v>0.78770000000011697</c:v>
                </c:pt>
                <c:pt idx="4035">
                  <c:v>0.78794705882364602</c:v>
                </c:pt>
                <c:pt idx="4036">
                  <c:v>0.78819411764717595</c:v>
                </c:pt>
                <c:pt idx="4037">
                  <c:v>0.788441176470705</c:v>
                </c:pt>
                <c:pt idx="4038">
                  <c:v>0.78868823529423504</c:v>
                </c:pt>
                <c:pt idx="4039">
                  <c:v>0.78893529411776397</c:v>
                </c:pt>
                <c:pt idx="4040">
                  <c:v>0.78918235294129402</c:v>
                </c:pt>
                <c:pt idx="4041">
                  <c:v>0.78942941176482295</c:v>
                </c:pt>
                <c:pt idx="4042">
                  <c:v>0.789676470588353</c:v>
                </c:pt>
                <c:pt idx="4043">
                  <c:v>0.78992352941188204</c:v>
                </c:pt>
                <c:pt idx="4044">
                  <c:v>0.79017058823541197</c:v>
                </c:pt>
                <c:pt idx="4045">
                  <c:v>0.79041764705894102</c:v>
                </c:pt>
                <c:pt idx="4046">
                  <c:v>0.79066470588247095</c:v>
                </c:pt>
                <c:pt idx="4047">
                  <c:v>0.790911764706</c:v>
                </c:pt>
                <c:pt idx="4048">
                  <c:v>0.79115882352953004</c:v>
                </c:pt>
                <c:pt idx="4049">
                  <c:v>0.79140588235305898</c:v>
                </c:pt>
                <c:pt idx="4050">
                  <c:v>0.79165294117658902</c:v>
                </c:pt>
                <c:pt idx="4051">
                  <c:v>0.79190000000011795</c:v>
                </c:pt>
                <c:pt idx="4052">
                  <c:v>0.792147058823648</c:v>
                </c:pt>
                <c:pt idx="4053">
                  <c:v>0.79239411764717704</c:v>
                </c:pt>
                <c:pt idx="4054">
                  <c:v>0.79264117647070698</c:v>
                </c:pt>
                <c:pt idx="4055">
                  <c:v>0.79288823529423602</c:v>
                </c:pt>
                <c:pt idx="4056">
                  <c:v>0.79313529411776595</c:v>
                </c:pt>
                <c:pt idx="4057">
                  <c:v>0.793382352941295</c:v>
                </c:pt>
                <c:pt idx="4058">
                  <c:v>0.79362941176482404</c:v>
                </c:pt>
                <c:pt idx="4059">
                  <c:v>0.79387647058835398</c:v>
                </c:pt>
                <c:pt idx="4060">
                  <c:v>0.79412352941188302</c:v>
                </c:pt>
                <c:pt idx="4061">
                  <c:v>0.79437058823541296</c:v>
                </c:pt>
                <c:pt idx="4062">
                  <c:v>0.794617647058942</c:v>
                </c:pt>
                <c:pt idx="4063">
                  <c:v>0.79486470588247204</c:v>
                </c:pt>
                <c:pt idx="4064">
                  <c:v>0.79511176470600098</c:v>
                </c:pt>
                <c:pt idx="4065">
                  <c:v>0.79535882352953102</c:v>
                </c:pt>
                <c:pt idx="4066">
                  <c:v>0.79560588235305996</c:v>
                </c:pt>
                <c:pt idx="4067">
                  <c:v>0.79585294117659</c:v>
                </c:pt>
                <c:pt idx="4068">
                  <c:v>0.79610000000011905</c:v>
                </c:pt>
                <c:pt idx="4069">
                  <c:v>0.79634705882364898</c:v>
                </c:pt>
                <c:pt idx="4070">
                  <c:v>0.79659411764717802</c:v>
                </c:pt>
                <c:pt idx="4071">
                  <c:v>0.79684117647070796</c:v>
                </c:pt>
                <c:pt idx="4072">
                  <c:v>0.797088235294237</c:v>
                </c:pt>
                <c:pt idx="4073">
                  <c:v>0.79733529411776705</c:v>
                </c:pt>
                <c:pt idx="4074">
                  <c:v>0.79758235294129598</c:v>
                </c:pt>
                <c:pt idx="4075">
                  <c:v>0.79782941176482602</c:v>
                </c:pt>
                <c:pt idx="4076">
                  <c:v>0.79807647058835496</c:v>
                </c:pt>
                <c:pt idx="4077">
                  <c:v>0.798323529411885</c:v>
                </c:pt>
                <c:pt idx="4078">
                  <c:v>0.79857058823541405</c:v>
                </c:pt>
                <c:pt idx="4079">
                  <c:v>0.79881764705894398</c:v>
                </c:pt>
                <c:pt idx="4080">
                  <c:v>0.79906470588247303</c:v>
                </c:pt>
                <c:pt idx="4081">
                  <c:v>0.79931176470600296</c:v>
                </c:pt>
                <c:pt idx="4082">
                  <c:v>0.799558823529532</c:v>
                </c:pt>
                <c:pt idx="4083">
                  <c:v>0.79980588235306205</c:v>
                </c:pt>
                <c:pt idx="4084">
                  <c:v>0.80005294117659098</c:v>
                </c:pt>
                <c:pt idx="4085">
                  <c:v>0.80030000000012103</c:v>
                </c:pt>
                <c:pt idx="4086">
                  <c:v>0.80054705882364996</c:v>
                </c:pt>
                <c:pt idx="4087">
                  <c:v>0.80079411764718</c:v>
                </c:pt>
                <c:pt idx="4088">
                  <c:v>0.80104117647070905</c:v>
                </c:pt>
                <c:pt idx="4089">
                  <c:v>0.80128823529423898</c:v>
                </c:pt>
                <c:pt idx="4090">
                  <c:v>0.80153529411776803</c:v>
                </c:pt>
                <c:pt idx="4091">
                  <c:v>0.80178235294129796</c:v>
                </c:pt>
                <c:pt idx="4092">
                  <c:v>0.802029411764827</c:v>
                </c:pt>
                <c:pt idx="4093">
                  <c:v>0.80227647058835705</c:v>
                </c:pt>
                <c:pt idx="4094">
                  <c:v>0.80252352941188598</c:v>
                </c:pt>
                <c:pt idx="4095">
                  <c:v>0.80277058823541603</c:v>
                </c:pt>
                <c:pt idx="4096">
                  <c:v>0.80301764705894496</c:v>
                </c:pt>
                <c:pt idx="4097">
                  <c:v>0.80326470588247501</c:v>
                </c:pt>
                <c:pt idx="4098">
                  <c:v>0.80351176470600405</c:v>
                </c:pt>
                <c:pt idx="4099">
                  <c:v>0.80375882352953398</c:v>
                </c:pt>
                <c:pt idx="4100">
                  <c:v>0.80400588235306303</c:v>
                </c:pt>
                <c:pt idx="4101">
                  <c:v>0.80425294117659296</c:v>
                </c:pt>
                <c:pt idx="4102">
                  <c:v>0.80450000000012201</c:v>
                </c:pt>
                <c:pt idx="4103">
                  <c:v>0.80474705882365105</c:v>
                </c:pt>
                <c:pt idx="4104">
                  <c:v>0.80499411764718098</c:v>
                </c:pt>
                <c:pt idx="4105">
                  <c:v>0.80524117647071003</c:v>
                </c:pt>
                <c:pt idx="4106">
                  <c:v>0.80548823529423996</c:v>
                </c:pt>
                <c:pt idx="4107">
                  <c:v>0.80573529411776901</c:v>
                </c:pt>
                <c:pt idx="4108">
                  <c:v>0.80598235294129905</c:v>
                </c:pt>
                <c:pt idx="4109">
                  <c:v>0.80622941176482799</c:v>
                </c:pt>
                <c:pt idx="4110">
                  <c:v>0.80647647058835803</c:v>
                </c:pt>
                <c:pt idx="4111">
                  <c:v>0.80672352941188696</c:v>
                </c:pt>
                <c:pt idx="4112">
                  <c:v>0.80697058823541701</c:v>
                </c:pt>
                <c:pt idx="4113">
                  <c:v>0.80721764705894605</c:v>
                </c:pt>
                <c:pt idx="4114">
                  <c:v>0.80746470588247599</c:v>
                </c:pt>
                <c:pt idx="4115">
                  <c:v>0.80771176470600503</c:v>
                </c:pt>
                <c:pt idx="4116">
                  <c:v>0.80795882352953496</c:v>
                </c:pt>
                <c:pt idx="4117">
                  <c:v>0.80820588235306401</c:v>
                </c:pt>
                <c:pt idx="4118">
                  <c:v>0.80845294117659405</c:v>
                </c:pt>
                <c:pt idx="4119">
                  <c:v>0.80870000000012299</c:v>
                </c:pt>
                <c:pt idx="4120">
                  <c:v>0.80894705882365303</c:v>
                </c:pt>
                <c:pt idx="4121">
                  <c:v>0.80919411764718197</c:v>
                </c:pt>
                <c:pt idx="4122">
                  <c:v>0.80944117647071201</c:v>
                </c:pt>
                <c:pt idx="4123">
                  <c:v>0.80968823529424105</c:v>
                </c:pt>
                <c:pt idx="4124">
                  <c:v>0.80993529411777099</c:v>
                </c:pt>
                <c:pt idx="4125">
                  <c:v>0.81018235294130003</c:v>
                </c:pt>
                <c:pt idx="4126">
                  <c:v>0.81042941176482997</c:v>
                </c:pt>
                <c:pt idx="4127">
                  <c:v>0.81067647058835901</c:v>
                </c:pt>
                <c:pt idx="4128">
                  <c:v>0.81092352941188905</c:v>
                </c:pt>
                <c:pt idx="4129">
                  <c:v>0.81117058823541799</c:v>
                </c:pt>
                <c:pt idx="4130">
                  <c:v>0.81141764705894803</c:v>
                </c:pt>
                <c:pt idx="4131">
                  <c:v>0.81166470588247697</c:v>
                </c:pt>
                <c:pt idx="4132">
                  <c:v>0.81191176470600701</c:v>
                </c:pt>
                <c:pt idx="4133">
                  <c:v>0.81215882352953594</c:v>
                </c:pt>
                <c:pt idx="4134">
                  <c:v>0.81240588235306599</c:v>
                </c:pt>
                <c:pt idx="4135">
                  <c:v>0.81265294117659503</c:v>
                </c:pt>
                <c:pt idx="4136">
                  <c:v>0.81290000000012497</c:v>
                </c:pt>
                <c:pt idx="4137">
                  <c:v>0.81314705882365401</c:v>
                </c:pt>
                <c:pt idx="4138">
                  <c:v>0.81339411764718395</c:v>
                </c:pt>
                <c:pt idx="4139">
                  <c:v>0.81364117647071299</c:v>
                </c:pt>
                <c:pt idx="4140">
                  <c:v>0.81388823529424303</c:v>
                </c:pt>
                <c:pt idx="4141">
                  <c:v>0.81413529411777197</c:v>
                </c:pt>
                <c:pt idx="4142">
                  <c:v>0.81438235294130201</c:v>
                </c:pt>
                <c:pt idx="4143">
                  <c:v>0.81462941176483095</c:v>
                </c:pt>
                <c:pt idx="4144">
                  <c:v>0.81487647058836099</c:v>
                </c:pt>
                <c:pt idx="4145">
                  <c:v>0.81512352941189004</c:v>
                </c:pt>
                <c:pt idx="4146">
                  <c:v>0.81537058823541997</c:v>
                </c:pt>
                <c:pt idx="4147">
                  <c:v>0.81561764705894901</c:v>
                </c:pt>
                <c:pt idx="4148">
                  <c:v>0.81586470588247895</c:v>
                </c:pt>
                <c:pt idx="4149">
                  <c:v>0.81611176470600799</c:v>
                </c:pt>
                <c:pt idx="4150">
                  <c:v>0.81635882352953704</c:v>
                </c:pt>
                <c:pt idx="4151">
                  <c:v>0.81660588235306697</c:v>
                </c:pt>
                <c:pt idx="4152">
                  <c:v>0.81685294117659601</c:v>
                </c:pt>
                <c:pt idx="4153">
                  <c:v>0.81710000000012595</c:v>
                </c:pt>
                <c:pt idx="4154">
                  <c:v>0.81734705882365499</c:v>
                </c:pt>
                <c:pt idx="4155">
                  <c:v>0.81759411764718504</c:v>
                </c:pt>
                <c:pt idx="4156">
                  <c:v>0.81784117647071397</c:v>
                </c:pt>
                <c:pt idx="4157">
                  <c:v>0.81808823529424401</c:v>
                </c:pt>
                <c:pt idx="4158">
                  <c:v>0.81833529411777295</c:v>
                </c:pt>
                <c:pt idx="4159">
                  <c:v>0.81858235294130299</c:v>
                </c:pt>
                <c:pt idx="4160">
                  <c:v>0.81882941176483204</c:v>
                </c:pt>
                <c:pt idx="4161">
                  <c:v>0.81907647058836197</c:v>
                </c:pt>
                <c:pt idx="4162">
                  <c:v>0.81932352941189102</c:v>
                </c:pt>
                <c:pt idx="4163">
                  <c:v>0.81957058823542095</c:v>
                </c:pt>
                <c:pt idx="4164">
                  <c:v>0.81981764705894999</c:v>
                </c:pt>
                <c:pt idx="4165">
                  <c:v>0.82006470588248004</c:v>
                </c:pt>
                <c:pt idx="4166">
                  <c:v>0.82031176470600897</c:v>
                </c:pt>
                <c:pt idx="4167">
                  <c:v>0.82055882352953902</c:v>
                </c:pt>
                <c:pt idx="4168">
                  <c:v>0.82080588235306795</c:v>
                </c:pt>
                <c:pt idx="4169">
                  <c:v>0.82105294117659799</c:v>
                </c:pt>
                <c:pt idx="4170">
                  <c:v>0.82130000000012704</c:v>
                </c:pt>
                <c:pt idx="4171">
                  <c:v>0.82154705882365697</c:v>
                </c:pt>
                <c:pt idx="4172">
                  <c:v>0.82179411764718602</c:v>
                </c:pt>
                <c:pt idx="4173">
                  <c:v>0.82204117647071595</c:v>
                </c:pt>
                <c:pt idx="4174">
                  <c:v>0.822288235294245</c:v>
                </c:pt>
                <c:pt idx="4175">
                  <c:v>0.82253529411777504</c:v>
                </c:pt>
                <c:pt idx="4176">
                  <c:v>0.82278235294130397</c:v>
                </c:pt>
                <c:pt idx="4177">
                  <c:v>0.82302941176483402</c:v>
                </c:pt>
                <c:pt idx="4178">
                  <c:v>0.82327647058836295</c:v>
                </c:pt>
                <c:pt idx="4179">
                  <c:v>0.823523529411893</c:v>
                </c:pt>
                <c:pt idx="4180">
                  <c:v>0.82377058823542204</c:v>
                </c:pt>
                <c:pt idx="4181">
                  <c:v>0.82401764705895197</c:v>
                </c:pt>
                <c:pt idx="4182">
                  <c:v>0.82426470588248102</c:v>
                </c:pt>
                <c:pt idx="4183">
                  <c:v>0.82451176470601095</c:v>
                </c:pt>
                <c:pt idx="4184">
                  <c:v>0.82475882352954</c:v>
                </c:pt>
                <c:pt idx="4185">
                  <c:v>0.82500588235307004</c:v>
                </c:pt>
                <c:pt idx="4186">
                  <c:v>0.82525294117659898</c:v>
                </c:pt>
                <c:pt idx="4187">
                  <c:v>0.82550000000012902</c:v>
                </c:pt>
                <c:pt idx="4188">
                  <c:v>0.82574705882365795</c:v>
                </c:pt>
                <c:pt idx="4189">
                  <c:v>0.825994117647188</c:v>
                </c:pt>
                <c:pt idx="4190">
                  <c:v>0.82624117647071704</c:v>
                </c:pt>
                <c:pt idx="4191">
                  <c:v>0.82648823529424698</c:v>
                </c:pt>
                <c:pt idx="4192">
                  <c:v>0.82673529411777602</c:v>
                </c:pt>
                <c:pt idx="4193">
                  <c:v>0.82698235294130595</c:v>
                </c:pt>
                <c:pt idx="4194">
                  <c:v>0.827229411764835</c:v>
                </c:pt>
                <c:pt idx="4195">
                  <c:v>0.82747647058836404</c:v>
                </c:pt>
                <c:pt idx="4196">
                  <c:v>0.82772352941189398</c:v>
                </c:pt>
                <c:pt idx="4197">
                  <c:v>0.82797058823542302</c:v>
                </c:pt>
                <c:pt idx="4198">
                  <c:v>0.82821764705895295</c:v>
                </c:pt>
                <c:pt idx="4199">
                  <c:v>0.828464705882482</c:v>
                </c:pt>
                <c:pt idx="4200">
                  <c:v>0.82871176470601204</c:v>
                </c:pt>
                <c:pt idx="4201">
                  <c:v>0.82895882352954098</c:v>
                </c:pt>
                <c:pt idx="4202">
                  <c:v>0.82920588235307102</c:v>
                </c:pt>
                <c:pt idx="4203">
                  <c:v>0.82945294117659996</c:v>
                </c:pt>
                <c:pt idx="4204">
                  <c:v>0.82970000000013</c:v>
                </c:pt>
                <c:pt idx="4205">
                  <c:v>0.82994705882365905</c:v>
                </c:pt>
                <c:pt idx="4206">
                  <c:v>0.83019411764718898</c:v>
                </c:pt>
                <c:pt idx="4207">
                  <c:v>0.83044117647071802</c:v>
                </c:pt>
                <c:pt idx="4208">
                  <c:v>0.83068823529424796</c:v>
                </c:pt>
                <c:pt idx="4209">
                  <c:v>0.830935294117777</c:v>
                </c:pt>
                <c:pt idx="4210">
                  <c:v>0.83118235294130705</c:v>
                </c:pt>
                <c:pt idx="4211">
                  <c:v>0.83142941176483598</c:v>
                </c:pt>
                <c:pt idx="4212">
                  <c:v>0.83167647058836602</c:v>
                </c:pt>
                <c:pt idx="4213">
                  <c:v>0.83192352941189496</c:v>
                </c:pt>
                <c:pt idx="4214">
                  <c:v>0.832170588235425</c:v>
                </c:pt>
                <c:pt idx="4215">
                  <c:v>0.83241764705895405</c:v>
                </c:pt>
                <c:pt idx="4216">
                  <c:v>0.83266470588248398</c:v>
                </c:pt>
                <c:pt idx="4217">
                  <c:v>0.83291176470601302</c:v>
                </c:pt>
                <c:pt idx="4218">
                  <c:v>0.83315882352954296</c:v>
                </c:pt>
                <c:pt idx="4219">
                  <c:v>0.833405882353072</c:v>
                </c:pt>
                <c:pt idx="4220">
                  <c:v>0.83365294117660205</c:v>
                </c:pt>
                <c:pt idx="4221">
                  <c:v>0.83390000000013098</c:v>
                </c:pt>
                <c:pt idx="4222">
                  <c:v>0.83414705882366103</c:v>
                </c:pt>
                <c:pt idx="4223">
                  <c:v>0.83439411764718996</c:v>
                </c:pt>
                <c:pt idx="4224">
                  <c:v>0.83464117647072</c:v>
                </c:pt>
                <c:pt idx="4225">
                  <c:v>0.83488823529424905</c:v>
                </c:pt>
                <c:pt idx="4226">
                  <c:v>0.83513529411777898</c:v>
                </c:pt>
                <c:pt idx="4227">
                  <c:v>0.83538235294130803</c:v>
                </c:pt>
                <c:pt idx="4228">
                  <c:v>0.83562941176483796</c:v>
                </c:pt>
                <c:pt idx="4229">
                  <c:v>0.835876470588367</c:v>
                </c:pt>
                <c:pt idx="4230">
                  <c:v>0.83612352941189705</c:v>
                </c:pt>
                <c:pt idx="4231">
                  <c:v>0.83637058823542598</c:v>
                </c:pt>
                <c:pt idx="4232">
                  <c:v>0.83661764705895603</c:v>
                </c:pt>
                <c:pt idx="4233">
                  <c:v>0.83686470588248496</c:v>
                </c:pt>
                <c:pt idx="4234">
                  <c:v>0.837111764706015</c:v>
                </c:pt>
                <c:pt idx="4235">
                  <c:v>0.83735882352954405</c:v>
                </c:pt>
                <c:pt idx="4236">
                  <c:v>0.83760588235307398</c:v>
                </c:pt>
                <c:pt idx="4237">
                  <c:v>0.83785294117660303</c:v>
                </c:pt>
                <c:pt idx="4238">
                  <c:v>0.83810000000013296</c:v>
                </c:pt>
                <c:pt idx="4239">
                  <c:v>0.83834705882366201</c:v>
                </c:pt>
                <c:pt idx="4240">
                  <c:v>0.83859411764719105</c:v>
                </c:pt>
                <c:pt idx="4241">
                  <c:v>0.83884117647072098</c:v>
                </c:pt>
                <c:pt idx="4242">
                  <c:v>0.83908823529425003</c:v>
                </c:pt>
                <c:pt idx="4243">
                  <c:v>0.83933529411777996</c:v>
                </c:pt>
                <c:pt idx="4244">
                  <c:v>0.83958235294130901</c:v>
                </c:pt>
                <c:pt idx="4245">
                  <c:v>0.83982941176483905</c:v>
                </c:pt>
                <c:pt idx="4246">
                  <c:v>0.84007647058836799</c:v>
                </c:pt>
                <c:pt idx="4247">
                  <c:v>0.84032352941189803</c:v>
                </c:pt>
                <c:pt idx="4248">
                  <c:v>0.84057058823542696</c:v>
                </c:pt>
                <c:pt idx="4249">
                  <c:v>0.84081764705895701</c:v>
                </c:pt>
                <c:pt idx="4250">
                  <c:v>0.84106470588248605</c:v>
                </c:pt>
                <c:pt idx="4251">
                  <c:v>0.84131176470601599</c:v>
                </c:pt>
                <c:pt idx="4252">
                  <c:v>0.84155882352954503</c:v>
                </c:pt>
                <c:pt idx="4253">
                  <c:v>0.84180588235307496</c:v>
                </c:pt>
                <c:pt idx="4254">
                  <c:v>0.84205294117660401</c:v>
                </c:pt>
                <c:pt idx="4255">
                  <c:v>0.84230000000013405</c:v>
                </c:pt>
                <c:pt idx="4256">
                  <c:v>0.84254705882366299</c:v>
                </c:pt>
                <c:pt idx="4257">
                  <c:v>0.84279411764719303</c:v>
                </c:pt>
                <c:pt idx="4258">
                  <c:v>0.84304117647072196</c:v>
                </c:pt>
                <c:pt idx="4259">
                  <c:v>0.84328823529425201</c:v>
                </c:pt>
                <c:pt idx="4260">
                  <c:v>0.84353529411778105</c:v>
                </c:pt>
                <c:pt idx="4261">
                  <c:v>0.84378235294131099</c:v>
                </c:pt>
                <c:pt idx="4262">
                  <c:v>0.84402941176484003</c:v>
                </c:pt>
                <c:pt idx="4263">
                  <c:v>0.84427647058836996</c:v>
                </c:pt>
                <c:pt idx="4264">
                  <c:v>0.84452352941189901</c:v>
                </c:pt>
                <c:pt idx="4265">
                  <c:v>0.84477058823542905</c:v>
                </c:pt>
                <c:pt idx="4266">
                  <c:v>0.84501764705895799</c:v>
                </c:pt>
                <c:pt idx="4267">
                  <c:v>0.84526470588248803</c:v>
                </c:pt>
                <c:pt idx="4268">
                  <c:v>0.84551176470601697</c:v>
                </c:pt>
                <c:pt idx="4269">
                  <c:v>0.84575882352954701</c:v>
                </c:pt>
                <c:pt idx="4270">
                  <c:v>0.84600588235307606</c:v>
                </c:pt>
                <c:pt idx="4271">
                  <c:v>0.84625294117660599</c:v>
                </c:pt>
                <c:pt idx="4272">
                  <c:v>0.84650000000013503</c:v>
                </c:pt>
                <c:pt idx="4273">
                  <c:v>0.84674705882366497</c:v>
                </c:pt>
                <c:pt idx="4274">
                  <c:v>0.84699411764719401</c:v>
                </c:pt>
                <c:pt idx="4275">
                  <c:v>0.84724117647072394</c:v>
                </c:pt>
                <c:pt idx="4276">
                  <c:v>0.84748823529425299</c:v>
                </c:pt>
                <c:pt idx="4277">
                  <c:v>0.84773529411778303</c:v>
                </c:pt>
                <c:pt idx="4278">
                  <c:v>0.84798235294131197</c:v>
                </c:pt>
                <c:pt idx="4279">
                  <c:v>0.84822941176484201</c:v>
                </c:pt>
                <c:pt idx="4280">
                  <c:v>0.84847647058837095</c:v>
                </c:pt>
                <c:pt idx="4281">
                  <c:v>0.84872352941190099</c:v>
                </c:pt>
                <c:pt idx="4282">
                  <c:v>0.84897058823543003</c:v>
                </c:pt>
                <c:pt idx="4283">
                  <c:v>0.84921764705895997</c:v>
                </c:pt>
                <c:pt idx="4284">
                  <c:v>0.84946470588248901</c:v>
                </c:pt>
                <c:pt idx="4285">
                  <c:v>0.84971176470601895</c:v>
                </c:pt>
                <c:pt idx="4286">
                  <c:v>0.84995882352954799</c:v>
                </c:pt>
                <c:pt idx="4287">
                  <c:v>0.85020588235307704</c:v>
                </c:pt>
                <c:pt idx="4288">
                  <c:v>0.85045294117660697</c:v>
                </c:pt>
                <c:pt idx="4289">
                  <c:v>0.85070000000013601</c:v>
                </c:pt>
                <c:pt idx="4290">
                  <c:v>0.85094705882366595</c:v>
                </c:pt>
                <c:pt idx="4291">
                  <c:v>0.85119411764719499</c:v>
                </c:pt>
                <c:pt idx="4292">
                  <c:v>0.85144117647072504</c:v>
                </c:pt>
                <c:pt idx="4293">
                  <c:v>0.85168823529425397</c:v>
                </c:pt>
                <c:pt idx="4294">
                  <c:v>0.85193529411778401</c:v>
                </c:pt>
                <c:pt idx="4295">
                  <c:v>0.85218235294131295</c:v>
                </c:pt>
                <c:pt idx="4296">
                  <c:v>0.85242941176484299</c:v>
                </c:pt>
                <c:pt idx="4297">
                  <c:v>0.85267647058837204</c:v>
                </c:pt>
                <c:pt idx="4298">
                  <c:v>0.85292352941190197</c:v>
                </c:pt>
                <c:pt idx="4299">
                  <c:v>0.85317058823543102</c:v>
                </c:pt>
                <c:pt idx="4300">
                  <c:v>0.85341764705896095</c:v>
                </c:pt>
                <c:pt idx="4301">
                  <c:v>0.85366470588248999</c:v>
                </c:pt>
                <c:pt idx="4302">
                  <c:v>0.85391176470602004</c:v>
                </c:pt>
                <c:pt idx="4303">
                  <c:v>0.85415882352954897</c:v>
                </c:pt>
                <c:pt idx="4304">
                  <c:v>0.85440588235307902</c:v>
                </c:pt>
                <c:pt idx="4305">
                  <c:v>0.85465294117660795</c:v>
                </c:pt>
                <c:pt idx="4306">
                  <c:v>0.85490000000013799</c:v>
                </c:pt>
                <c:pt idx="4307">
                  <c:v>0.85514705882366704</c:v>
                </c:pt>
                <c:pt idx="4308">
                  <c:v>0.85539411764719697</c:v>
                </c:pt>
                <c:pt idx="4309">
                  <c:v>0.85564117647072602</c:v>
                </c:pt>
                <c:pt idx="4310">
                  <c:v>0.85588823529425595</c:v>
                </c:pt>
                <c:pt idx="4311">
                  <c:v>0.856135294117785</c:v>
                </c:pt>
                <c:pt idx="4312">
                  <c:v>0.85638235294131504</c:v>
                </c:pt>
                <c:pt idx="4313">
                  <c:v>0.85662941176484397</c:v>
                </c:pt>
                <c:pt idx="4314">
                  <c:v>0.85687647058837402</c:v>
                </c:pt>
                <c:pt idx="4315">
                  <c:v>0.85712352941190295</c:v>
                </c:pt>
                <c:pt idx="4316">
                  <c:v>0.857370588235433</c:v>
                </c:pt>
                <c:pt idx="4317">
                  <c:v>0.85761764705896204</c:v>
                </c:pt>
                <c:pt idx="4318">
                  <c:v>0.85786470588249197</c:v>
                </c:pt>
                <c:pt idx="4319">
                  <c:v>0.85811176470602102</c:v>
                </c:pt>
                <c:pt idx="4320">
                  <c:v>0.85835882352955095</c:v>
                </c:pt>
                <c:pt idx="4321">
                  <c:v>0.85860588235308</c:v>
                </c:pt>
                <c:pt idx="4322">
                  <c:v>0.85885294117661004</c:v>
                </c:pt>
                <c:pt idx="4323">
                  <c:v>0.85910000000013897</c:v>
                </c:pt>
                <c:pt idx="4324">
                  <c:v>0.85934705882366902</c:v>
                </c:pt>
                <c:pt idx="4325">
                  <c:v>0.85959411764719795</c:v>
                </c:pt>
                <c:pt idx="4326">
                  <c:v>0.859841176470728</c:v>
                </c:pt>
                <c:pt idx="4327">
                  <c:v>0.86008823529425704</c:v>
                </c:pt>
                <c:pt idx="4328">
                  <c:v>0.86033529411778698</c:v>
                </c:pt>
                <c:pt idx="4329">
                  <c:v>0.86058235294131602</c:v>
                </c:pt>
                <c:pt idx="4330">
                  <c:v>0.86082941176484595</c:v>
                </c:pt>
                <c:pt idx="4331">
                  <c:v>0.861076470588375</c:v>
                </c:pt>
                <c:pt idx="4332">
                  <c:v>0.86132352941190404</c:v>
                </c:pt>
                <c:pt idx="4333">
                  <c:v>0.86157058823543398</c:v>
                </c:pt>
                <c:pt idx="4334">
                  <c:v>0.86181764705896302</c:v>
                </c:pt>
                <c:pt idx="4335">
                  <c:v>0.86206470588249295</c:v>
                </c:pt>
                <c:pt idx="4336">
                  <c:v>0.862311764706022</c:v>
                </c:pt>
                <c:pt idx="4337">
                  <c:v>0.86255882352955204</c:v>
                </c:pt>
                <c:pt idx="4338">
                  <c:v>0.86280588235308098</c:v>
                </c:pt>
                <c:pt idx="4339">
                  <c:v>0.86305294117661102</c:v>
                </c:pt>
                <c:pt idx="4340">
                  <c:v>0.86330000000013996</c:v>
                </c:pt>
                <c:pt idx="4341">
                  <c:v>0.86354705882367</c:v>
                </c:pt>
                <c:pt idx="4342">
                  <c:v>0.86379411764719904</c:v>
                </c:pt>
                <c:pt idx="4343">
                  <c:v>0.86404117647072898</c:v>
                </c:pt>
                <c:pt idx="4344">
                  <c:v>0.86428823529425802</c:v>
                </c:pt>
                <c:pt idx="4345">
                  <c:v>0.86453529411778796</c:v>
                </c:pt>
                <c:pt idx="4346">
                  <c:v>0.864782352941317</c:v>
                </c:pt>
                <c:pt idx="4347">
                  <c:v>0.86502941176484704</c:v>
                </c:pt>
                <c:pt idx="4348">
                  <c:v>0.86527647058837598</c:v>
                </c:pt>
                <c:pt idx="4349">
                  <c:v>0.86552352941190602</c:v>
                </c:pt>
                <c:pt idx="4350">
                  <c:v>0.86577058823543496</c:v>
                </c:pt>
                <c:pt idx="4351">
                  <c:v>0.866017647058965</c:v>
                </c:pt>
                <c:pt idx="4352">
                  <c:v>0.86626470588249405</c:v>
                </c:pt>
                <c:pt idx="4353">
                  <c:v>0.86651176470602398</c:v>
                </c:pt>
                <c:pt idx="4354">
                  <c:v>0.86675882352955302</c:v>
                </c:pt>
                <c:pt idx="4355">
                  <c:v>0.86700588235308296</c:v>
                </c:pt>
                <c:pt idx="4356">
                  <c:v>0.867252941176612</c:v>
                </c:pt>
                <c:pt idx="4357">
                  <c:v>0.86750000000014205</c:v>
                </c:pt>
                <c:pt idx="4358">
                  <c:v>0.86774705882367098</c:v>
                </c:pt>
                <c:pt idx="4359">
                  <c:v>0.86799411764720102</c:v>
                </c:pt>
                <c:pt idx="4360">
                  <c:v>0.86824117647072996</c:v>
                </c:pt>
                <c:pt idx="4361">
                  <c:v>0.86848823529426</c:v>
                </c:pt>
                <c:pt idx="4362">
                  <c:v>0.86873529411778905</c:v>
                </c:pt>
                <c:pt idx="4363">
                  <c:v>0.86898235294131898</c:v>
                </c:pt>
                <c:pt idx="4364">
                  <c:v>0.86922941176484803</c:v>
                </c:pt>
                <c:pt idx="4365">
                  <c:v>0.86947647058837796</c:v>
                </c:pt>
                <c:pt idx="4366">
                  <c:v>0.869723529411907</c:v>
                </c:pt>
                <c:pt idx="4367">
                  <c:v>0.86997058823543705</c:v>
                </c:pt>
                <c:pt idx="4368">
                  <c:v>0.87021764705896598</c:v>
                </c:pt>
                <c:pt idx="4369">
                  <c:v>0.87046470588249603</c:v>
                </c:pt>
                <c:pt idx="4370">
                  <c:v>0.87071176470602496</c:v>
                </c:pt>
                <c:pt idx="4371">
                  <c:v>0.870958823529555</c:v>
                </c:pt>
                <c:pt idx="4372">
                  <c:v>0.87120588235308405</c:v>
                </c:pt>
                <c:pt idx="4373">
                  <c:v>0.87145294117661398</c:v>
                </c:pt>
                <c:pt idx="4374">
                  <c:v>0.87170000000014303</c:v>
                </c:pt>
                <c:pt idx="4375">
                  <c:v>0.87194705882367296</c:v>
                </c:pt>
                <c:pt idx="4376">
                  <c:v>0.87219411764720201</c:v>
                </c:pt>
                <c:pt idx="4377">
                  <c:v>0.87244117647073105</c:v>
                </c:pt>
                <c:pt idx="4378">
                  <c:v>0.87268823529426098</c:v>
                </c:pt>
                <c:pt idx="4379">
                  <c:v>0.87293529411779003</c:v>
                </c:pt>
                <c:pt idx="4380">
                  <c:v>0.87318235294131996</c:v>
                </c:pt>
                <c:pt idx="4381">
                  <c:v>0.87342941176484901</c:v>
                </c:pt>
                <c:pt idx="4382">
                  <c:v>0.87367647058837905</c:v>
                </c:pt>
                <c:pt idx="4383">
                  <c:v>0.87380000000014402</c:v>
                </c:pt>
                <c:pt idx="4384">
                  <c:v>0.87395232352955499</c:v>
                </c:pt>
                <c:pt idx="4385">
                  <c:v>0.87425697058837903</c:v>
                </c:pt>
                <c:pt idx="4386">
                  <c:v>0.87456161764720197</c:v>
                </c:pt>
                <c:pt idx="4387">
                  <c:v>0.87486626470602602</c:v>
                </c:pt>
                <c:pt idx="4388">
                  <c:v>0.87517091176484896</c:v>
                </c:pt>
                <c:pt idx="4389">
                  <c:v>0.87547555882367301</c:v>
                </c:pt>
                <c:pt idx="4390">
                  <c:v>0.87578020588249605</c:v>
                </c:pt>
                <c:pt idx="4391">
                  <c:v>0.87608485294131999</c:v>
                </c:pt>
                <c:pt idx="4392">
                  <c:v>0.87638950000014304</c:v>
                </c:pt>
                <c:pt idx="4393">
                  <c:v>0.87669414705896698</c:v>
                </c:pt>
                <c:pt idx="4394">
                  <c:v>0.87699879411779003</c:v>
                </c:pt>
                <c:pt idx="4395">
                  <c:v>0.87730344117661396</c:v>
                </c:pt>
                <c:pt idx="4396">
                  <c:v>0.87760808823543701</c:v>
                </c:pt>
                <c:pt idx="4397">
                  <c:v>0.87791273529426095</c:v>
                </c:pt>
                <c:pt idx="4398">
                  <c:v>0.878217382353084</c:v>
                </c:pt>
                <c:pt idx="4399">
                  <c:v>0.87852202941190805</c:v>
                </c:pt>
                <c:pt idx="4400">
                  <c:v>0.87882667647073098</c:v>
                </c:pt>
                <c:pt idx="4401">
                  <c:v>0.87913132352955503</c:v>
                </c:pt>
                <c:pt idx="4402">
                  <c:v>0.87943597058837797</c:v>
                </c:pt>
                <c:pt idx="4403">
                  <c:v>0.87974061764720202</c:v>
                </c:pt>
                <c:pt idx="4404">
                  <c:v>0.88004526470602495</c:v>
                </c:pt>
                <c:pt idx="4405">
                  <c:v>0.880349911764849</c:v>
                </c:pt>
                <c:pt idx="4406">
                  <c:v>0.88065455882367205</c:v>
                </c:pt>
                <c:pt idx="4407">
                  <c:v>0.88095920588249599</c:v>
                </c:pt>
                <c:pt idx="4408">
                  <c:v>0.88126385294131904</c:v>
                </c:pt>
                <c:pt idx="4409">
                  <c:v>0.88156850000014297</c:v>
                </c:pt>
                <c:pt idx="4410">
                  <c:v>0.88187314705896602</c:v>
                </c:pt>
                <c:pt idx="4411">
                  <c:v>0.88217779411778996</c:v>
                </c:pt>
                <c:pt idx="4412">
                  <c:v>0.88248244117661301</c:v>
                </c:pt>
                <c:pt idx="4413">
                  <c:v>0.88278708823543695</c:v>
                </c:pt>
                <c:pt idx="4414">
                  <c:v>0.88309173529425999</c:v>
                </c:pt>
                <c:pt idx="4415">
                  <c:v>0.88339638235308404</c:v>
                </c:pt>
                <c:pt idx="4416">
                  <c:v>0.88370102941190698</c:v>
                </c:pt>
                <c:pt idx="4417">
                  <c:v>0.88400567647073103</c:v>
                </c:pt>
                <c:pt idx="4418">
                  <c:v>0.88431032352955397</c:v>
                </c:pt>
                <c:pt idx="4419">
                  <c:v>0.88461497058837801</c:v>
                </c:pt>
                <c:pt idx="4420">
                  <c:v>0.88491961764720095</c:v>
                </c:pt>
                <c:pt idx="4421">
                  <c:v>0.885224264706025</c:v>
                </c:pt>
                <c:pt idx="4422">
                  <c:v>0.88552891176484805</c:v>
                </c:pt>
                <c:pt idx="4423">
                  <c:v>0.88583355882367198</c:v>
                </c:pt>
                <c:pt idx="4424">
                  <c:v>0.88613820588249503</c:v>
                </c:pt>
                <c:pt idx="4425">
                  <c:v>0.88644285294131897</c:v>
                </c:pt>
                <c:pt idx="4426">
                  <c:v>0.88674750000014202</c:v>
                </c:pt>
                <c:pt idx="4427">
                  <c:v>0.88705214705896596</c:v>
                </c:pt>
                <c:pt idx="4428">
                  <c:v>0.88735679411778901</c:v>
                </c:pt>
                <c:pt idx="4429">
                  <c:v>0.88766144117661305</c:v>
                </c:pt>
                <c:pt idx="4430">
                  <c:v>0.88796608823543599</c:v>
                </c:pt>
                <c:pt idx="4431">
                  <c:v>0.88827073529426004</c:v>
                </c:pt>
                <c:pt idx="4432">
                  <c:v>0.88857538235308298</c:v>
                </c:pt>
                <c:pt idx="4433">
                  <c:v>0.88888002941190702</c:v>
                </c:pt>
                <c:pt idx="4434">
                  <c:v>0.88918467647072996</c:v>
                </c:pt>
                <c:pt idx="4435">
                  <c:v>0.88948932352955401</c:v>
                </c:pt>
                <c:pt idx="4436">
                  <c:v>0.88979397058837695</c:v>
                </c:pt>
                <c:pt idx="4437">
                  <c:v>0.890098617647201</c:v>
                </c:pt>
                <c:pt idx="4438">
                  <c:v>0.89040326470602404</c:v>
                </c:pt>
                <c:pt idx="4439">
                  <c:v>0.89070791176484798</c:v>
                </c:pt>
                <c:pt idx="4440">
                  <c:v>0.89101255882367103</c:v>
                </c:pt>
                <c:pt idx="4441">
                  <c:v>0.89131720588249497</c:v>
                </c:pt>
                <c:pt idx="4442">
                  <c:v>0.89162185294131802</c:v>
                </c:pt>
                <c:pt idx="4443">
                  <c:v>0.89192650000014195</c:v>
                </c:pt>
                <c:pt idx="4444">
                  <c:v>0.892231147058965</c:v>
                </c:pt>
                <c:pt idx="4445">
                  <c:v>0.89253579411778805</c:v>
                </c:pt>
                <c:pt idx="4446">
                  <c:v>0.89284044117661199</c:v>
                </c:pt>
                <c:pt idx="4447">
                  <c:v>0.89314508823543504</c:v>
                </c:pt>
                <c:pt idx="4448">
                  <c:v>0.89344973529425897</c:v>
                </c:pt>
                <c:pt idx="4449">
                  <c:v>0.89375438235308202</c:v>
                </c:pt>
                <c:pt idx="4450">
                  <c:v>0.89405902941190596</c:v>
                </c:pt>
                <c:pt idx="4451">
                  <c:v>0.89436367647072901</c:v>
                </c:pt>
                <c:pt idx="4452">
                  <c:v>0.89466832352955294</c:v>
                </c:pt>
                <c:pt idx="4453">
                  <c:v>0.89497297058837599</c:v>
                </c:pt>
                <c:pt idx="4454">
                  <c:v>0.89527761764720004</c:v>
                </c:pt>
                <c:pt idx="4455">
                  <c:v>0.89558226470602298</c:v>
                </c:pt>
                <c:pt idx="4456">
                  <c:v>0.89588691176484703</c:v>
                </c:pt>
                <c:pt idx="4457">
                  <c:v>0.89619155882366996</c:v>
                </c:pt>
                <c:pt idx="4458">
                  <c:v>0.89649620588249401</c:v>
                </c:pt>
                <c:pt idx="4459">
                  <c:v>0.89680085294131695</c:v>
                </c:pt>
                <c:pt idx="4460">
                  <c:v>0.897105500000141</c:v>
                </c:pt>
                <c:pt idx="4461">
                  <c:v>0.89741014705896405</c:v>
                </c:pt>
                <c:pt idx="4462">
                  <c:v>0.89771479411778798</c:v>
                </c:pt>
                <c:pt idx="4463">
                  <c:v>0.89801944117661103</c:v>
                </c:pt>
                <c:pt idx="4464">
                  <c:v>0.89832408823543497</c:v>
                </c:pt>
                <c:pt idx="4465">
                  <c:v>0.89862873529425802</c:v>
                </c:pt>
                <c:pt idx="4466">
                  <c:v>0.89893338235308196</c:v>
                </c:pt>
                <c:pt idx="4467">
                  <c:v>0.899238029411905</c:v>
                </c:pt>
                <c:pt idx="4468">
                  <c:v>0.89954267647072905</c:v>
                </c:pt>
                <c:pt idx="4469">
                  <c:v>0.89984732352955199</c:v>
                </c:pt>
                <c:pt idx="4470">
                  <c:v>0.90015197058837604</c:v>
                </c:pt>
                <c:pt idx="4471">
                  <c:v>0.90045661764719898</c:v>
                </c:pt>
                <c:pt idx="4472">
                  <c:v>0.90076126470602302</c:v>
                </c:pt>
                <c:pt idx="4473">
                  <c:v>0.90106591176484596</c:v>
                </c:pt>
                <c:pt idx="4474">
                  <c:v>0.90137055882367001</c:v>
                </c:pt>
                <c:pt idx="4475">
                  <c:v>0.90167520588249295</c:v>
                </c:pt>
                <c:pt idx="4476">
                  <c:v>0.901979852941317</c:v>
                </c:pt>
                <c:pt idx="4477">
                  <c:v>0.90228450000014004</c:v>
                </c:pt>
                <c:pt idx="4478">
                  <c:v>0.90258914705896398</c:v>
                </c:pt>
                <c:pt idx="4479">
                  <c:v>0.90289379411778703</c:v>
                </c:pt>
                <c:pt idx="4480">
                  <c:v>0.90319844117661097</c:v>
                </c:pt>
                <c:pt idx="4481">
                  <c:v>0.90350308823543402</c:v>
                </c:pt>
                <c:pt idx="4482">
                  <c:v>0.90380773529425795</c:v>
                </c:pt>
                <c:pt idx="4483">
                  <c:v>0.904112382353081</c:v>
                </c:pt>
                <c:pt idx="4484">
                  <c:v>0.90441702941190505</c:v>
                </c:pt>
                <c:pt idx="4485">
                  <c:v>0.90472167647072799</c:v>
                </c:pt>
                <c:pt idx="4486">
                  <c:v>0.90502632352955203</c:v>
                </c:pt>
                <c:pt idx="4487">
                  <c:v>0.90533097058837497</c:v>
                </c:pt>
                <c:pt idx="4488">
                  <c:v>0.90563561764719902</c:v>
                </c:pt>
                <c:pt idx="4489">
                  <c:v>0.90594026470602196</c:v>
                </c:pt>
                <c:pt idx="4490">
                  <c:v>0.90624491176484601</c:v>
                </c:pt>
                <c:pt idx="4491">
                  <c:v>0.90654955882366905</c:v>
                </c:pt>
                <c:pt idx="4492">
                  <c:v>0.90685420588249299</c:v>
                </c:pt>
                <c:pt idx="4493">
                  <c:v>0.90715885294131604</c:v>
                </c:pt>
                <c:pt idx="4494">
                  <c:v>0.90746350000013998</c:v>
                </c:pt>
                <c:pt idx="4495">
                  <c:v>0.90776814705896303</c:v>
                </c:pt>
                <c:pt idx="4496">
                  <c:v>0.90807279411778696</c:v>
                </c:pt>
                <c:pt idx="4497">
                  <c:v>0.90837744117661001</c:v>
                </c:pt>
                <c:pt idx="4498">
                  <c:v>0.90868208823543395</c:v>
                </c:pt>
                <c:pt idx="4499">
                  <c:v>0.908986735294257</c:v>
                </c:pt>
                <c:pt idx="4500">
                  <c:v>0.90929138235308105</c:v>
                </c:pt>
                <c:pt idx="4501">
                  <c:v>0.90959602941190398</c:v>
                </c:pt>
                <c:pt idx="4502">
                  <c:v>0.90990067647072803</c:v>
                </c:pt>
                <c:pt idx="4503">
                  <c:v>0.91020532352955097</c:v>
                </c:pt>
                <c:pt idx="4504">
                  <c:v>0.91050997058837502</c:v>
                </c:pt>
                <c:pt idx="4505">
                  <c:v>0.91081461764719795</c:v>
                </c:pt>
                <c:pt idx="4506">
                  <c:v>0.911119264706022</c:v>
                </c:pt>
                <c:pt idx="4507">
                  <c:v>0.91142391176484505</c:v>
                </c:pt>
                <c:pt idx="4508">
                  <c:v>0.91172855882366899</c:v>
                </c:pt>
                <c:pt idx="4509">
                  <c:v>0.91203320588249204</c:v>
                </c:pt>
                <c:pt idx="4510">
                  <c:v>0.91233785294131597</c:v>
                </c:pt>
                <c:pt idx="4511">
                  <c:v>0.91264250000013902</c:v>
                </c:pt>
                <c:pt idx="4512">
                  <c:v>0.91294714705896296</c:v>
                </c:pt>
                <c:pt idx="4513">
                  <c:v>0.91325179411778601</c:v>
                </c:pt>
                <c:pt idx="4514">
                  <c:v>0.91355644117660995</c:v>
                </c:pt>
                <c:pt idx="4515">
                  <c:v>0.91386108823543299</c:v>
                </c:pt>
                <c:pt idx="4516">
                  <c:v>0.91416573529425604</c:v>
                </c:pt>
                <c:pt idx="4517">
                  <c:v>0.91447038235307998</c:v>
                </c:pt>
                <c:pt idx="4518">
                  <c:v>0.91477502941190303</c:v>
                </c:pt>
                <c:pt idx="4519">
                  <c:v>0.91507967647072697</c:v>
                </c:pt>
                <c:pt idx="4520">
                  <c:v>0.91538432352955001</c:v>
                </c:pt>
                <c:pt idx="4521">
                  <c:v>0.91568897058837395</c:v>
                </c:pt>
                <c:pt idx="4522">
                  <c:v>0.915993617647197</c:v>
                </c:pt>
                <c:pt idx="4523">
                  <c:v>0.91629826470602105</c:v>
                </c:pt>
                <c:pt idx="4524">
                  <c:v>0.91660291176484399</c:v>
                </c:pt>
                <c:pt idx="4525">
                  <c:v>0.91690755882366803</c:v>
                </c:pt>
                <c:pt idx="4526">
                  <c:v>0.91721220588249097</c:v>
                </c:pt>
                <c:pt idx="4527">
                  <c:v>0.91751685294131502</c:v>
                </c:pt>
                <c:pt idx="4528">
                  <c:v>0.91782150000013796</c:v>
                </c:pt>
                <c:pt idx="4529">
                  <c:v>0.91812614705896201</c:v>
                </c:pt>
                <c:pt idx="4530">
                  <c:v>0.91843079411778505</c:v>
                </c:pt>
                <c:pt idx="4531">
                  <c:v>0.91873544117660899</c:v>
                </c:pt>
                <c:pt idx="4532">
                  <c:v>0.91904008823543204</c:v>
                </c:pt>
                <c:pt idx="4533">
                  <c:v>0.91934473529425598</c:v>
                </c:pt>
                <c:pt idx="4534">
                  <c:v>0.91964938235307903</c:v>
                </c:pt>
                <c:pt idx="4535">
                  <c:v>0.91995402941190296</c:v>
                </c:pt>
                <c:pt idx="4536">
                  <c:v>0.92025867647072601</c:v>
                </c:pt>
                <c:pt idx="4537">
                  <c:v>0.92056332352954995</c:v>
                </c:pt>
                <c:pt idx="4538">
                  <c:v>0.920867970588373</c:v>
                </c:pt>
                <c:pt idx="4539">
                  <c:v>0.92117261764719705</c:v>
                </c:pt>
                <c:pt idx="4540">
                  <c:v>0.92147726470601998</c:v>
                </c:pt>
                <c:pt idx="4541">
                  <c:v>0.92178191176484403</c:v>
                </c:pt>
                <c:pt idx="4542">
                  <c:v>0.92208655882366697</c:v>
                </c:pt>
                <c:pt idx="4543">
                  <c:v>0.92239120588249102</c:v>
                </c:pt>
                <c:pt idx="4544">
                  <c:v>0.92269585294131395</c:v>
                </c:pt>
                <c:pt idx="4545">
                  <c:v>0.923000500000138</c:v>
                </c:pt>
                <c:pt idx="4546">
                  <c:v>0.92330514705896105</c:v>
                </c:pt>
                <c:pt idx="4547">
                  <c:v>0.92360979411778499</c:v>
                </c:pt>
                <c:pt idx="4548">
                  <c:v>0.92391444117660804</c:v>
                </c:pt>
                <c:pt idx="4549">
                  <c:v>0.92421908823543197</c:v>
                </c:pt>
                <c:pt idx="4550">
                  <c:v>0.92452373529425502</c:v>
                </c:pt>
                <c:pt idx="4551">
                  <c:v>0.92482838235307896</c:v>
                </c:pt>
                <c:pt idx="4552">
                  <c:v>0.92513302941190201</c:v>
                </c:pt>
                <c:pt idx="4553">
                  <c:v>0.92543767647072595</c:v>
                </c:pt>
                <c:pt idx="4554">
                  <c:v>0.92574232352954899</c:v>
                </c:pt>
                <c:pt idx="4555">
                  <c:v>0.92604697058837304</c:v>
                </c:pt>
                <c:pt idx="4556">
                  <c:v>0.92635161764719598</c:v>
                </c:pt>
                <c:pt idx="4557">
                  <c:v>0.92665626470602003</c:v>
                </c:pt>
                <c:pt idx="4558">
                  <c:v>0.92696091176484297</c:v>
                </c:pt>
                <c:pt idx="4559">
                  <c:v>0.92726555882366701</c:v>
                </c:pt>
                <c:pt idx="4560">
                  <c:v>0.92757020588248995</c:v>
                </c:pt>
                <c:pt idx="4561">
                  <c:v>0.927874852941314</c:v>
                </c:pt>
                <c:pt idx="4562">
                  <c:v>0.92817950000013705</c:v>
                </c:pt>
                <c:pt idx="4563">
                  <c:v>0.92848414705896098</c:v>
                </c:pt>
                <c:pt idx="4564">
                  <c:v>0.92878879411778403</c:v>
                </c:pt>
                <c:pt idx="4565">
                  <c:v>0.92909344117660797</c:v>
                </c:pt>
                <c:pt idx="4566">
                  <c:v>0.92939808823543102</c:v>
                </c:pt>
                <c:pt idx="4567">
                  <c:v>0.92970273529425496</c:v>
                </c:pt>
                <c:pt idx="4568">
                  <c:v>0.930007382353078</c:v>
                </c:pt>
                <c:pt idx="4569">
                  <c:v>0.93031202941190205</c:v>
                </c:pt>
                <c:pt idx="4570">
                  <c:v>0.93061667647072499</c:v>
                </c:pt>
                <c:pt idx="4571">
                  <c:v>0.93092132352954904</c:v>
                </c:pt>
                <c:pt idx="4572">
                  <c:v>0.93122597058837198</c:v>
                </c:pt>
                <c:pt idx="4573">
                  <c:v>0.93153061764719602</c:v>
                </c:pt>
                <c:pt idx="4574">
                  <c:v>0.93183526470601896</c:v>
                </c:pt>
                <c:pt idx="4575">
                  <c:v>0.93213991176484301</c:v>
                </c:pt>
                <c:pt idx="4576">
                  <c:v>0.93244455882366595</c:v>
                </c:pt>
                <c:pt idx="4577">
                  <c:v>0.93274920588249</c:v>
                </c:pt>
                <c:pt idx="4578">
                  <c:v>0.93305385294131304</c:v>
                </c:pt>
                <c:pt idx="4579">
                  <c:v>0.93335850000013698</c:v>
                </c:pt>
                <c:pt idx="4580">
                  <c:v>0.93366314705896003</c:v>
                </c:pt>
                <c:pt idx="4581">
                  <c:v>0.93396779411778397</c:v>
                </c:pt>
                <c:pt idx="4582">
                  <c:v>0.93427244117660702</c:v>
                </c:pt>
                <c:pt idx="4583">
                  <c:v>0.93457708823543095</c:v>
                </c:pt>
                <c:pt idx="4584">
                  <c:v>0.934881735294254</c:v>
                </c:pt>
                <c:pt idx="4585">
                  <c:v>0.93518638235307705</c:v>
                </c:pt>
                <c:pt idx="4586">
                  <c:v>0.93549102941190099</c:v>
                </c:pt>
                <c:pt idx="4587">
                  <c:v>0.93579567647072404</c:v>
                </c:pt>
                <c:pt idx="4588">
                  <c:v>0.93610032352954797</c:v>
                </c:pt>
                <c:pt idx="4589">
                  <c:v>0.93640497058837102</c:v>
                </c:pt>
                <c:pt idx="4590">
                  <c:v>0.93670961764719496</c:v>
                </c:pt>
                <c:pt idx="4591">
                  <c:v>0.93701426470601801</c:v>
                </c:pt>
                <c:pt idx="4592">
                  <c:v>0.93731891176484206</c:v>
                </c:pt>
                <c:pt idx="4593">
                  <c:v>0.93762355882366499</c:v>
                </c:pt>
                <c:pt idx="4594">
                  <c:v>0.93792820588248904</c:v>
                </c:pt>
                <c:pt idx="4595">
                  <c:v>0.93823285294131198</c:v>
                </c:pt>
                <c:pt idx="4596">
                  <c:v>0.93853750000013603</c:v>
                </c:pt>
                <c:pt idx="4597">
                  <c:v>0.93884214705895896</c:v>
                </c:pt>
                <c:pt idx="4598">
                  <c:v>0.93914679411778301</c:v>
                </c:pt>
                <c:pt idx="4599">
                  <c:v>0.93945144117660595</c:v>
                </c:pt>
                <c:pt idx="4600">
                  <c:v>0.93975608823543</c:v>
                </c:pt>
                <c:pt idx="4601">
                  <c:v>0.94006073529425305</c:v>
                </c:pt>
                <c:pt idx="4602">
                  <c:v>0.94036538235307698</c:v>
                </c:pt>
                <c:pt idx="4603">
                  <c:v>0.94067002941190003</c:v>
                </c:pt>
                <c:pt idx="4604">
                  <c:v>0.94097467647072397</c:v>
                </c:pt>
                <c:pt idx="4605">
                  <c:v>0.94127932352954702</c:v>
                </c:pt>
                <c:pt idx="4606">
                  <c:v>0.94158397058837096</c:v>
                </c:pt>
                <c:pt idx="4607">
                  <c:v>0.941888617647194</c:v>
                </c:pt>
                <c:pt idx="4608">
                  <c:v>0.94219326470601805</c:v>
                </c:pt>
                <c:pt idx="4609">
                  <c:v>0.94249791176484099</c:v>
                </c:pt>
                <c:pt idx="4610">
                  <c:v>0.94280255882366504</c:v>
                </c:pt>
                <c:pt idx="4611">
                  <c:v>0.94310720588248798</c:v>
                </c:pt>
                <c:pt idx="4612">
                  <c:v>0.94341185294131202</c:v>
                </c:pt>
                <c:pt idx="4613">
                  <c:v>0.94371650000013496</c:v>
                </c:pt>
                <c:pt idx="4614">
                  <c:v>0.94402114705895901</c:v>
                </c:pt>
                <c:pt idx="4615">
                  <c:v>0.94432579411778195</c:v>
                </c:pt>
                <c:pt idx="4616">
                  <c:v>0.94463044117660599</c:v>
                </c:pt>
                <c:pt idx="4617">
                  <c:v>0.94493508823542904</c:v>
                </c:pt>
                <c:pt idx="4618">
                  <c:v>0.94523973529425298</c:v>
                </c:pt>
                <c:pt idx="4619">
                  <c:v>0.94554438235307603</c:v>
                </c:pt>
                <c:pt idx="4620">
                  <c:v>0.94584902941189997</c:v>
                </c:pt>
                <c:pt idx="4621">
                  <c:v>0.94615367647072302</c:v>
                </c:pt>
                <c:pt idx="4622">
                  <c:v>0.94645832352954695</c:v>
                </c:pt>
                <c:pt idx="4623">
                  <c:v>0.94676297058837</c:v>
                </c:pt>
                <c:pt idx="4624">
                  <c:v>0.94706761764719405</c:v>
                </c:pt>
                <c:pt idx="4625">
                  <c:v>0.94737226470601699</c:v>
                </c:pt>
                <c:pt idx="4626">
                  <c:v>0.94767691176484103</c:v>
                </c:pt>
                <c:pt idx="4627">
                  <c:v>0.94798155882366397</c:v>
                </c:pt>
                <c:pt idx="4628">
                  <c:v>0.94828620588248802</c:v>
                </c:pt>
                <c:pt idx="4629">
                  <c:v>0.94859085294131096</c:v>
                </c:pt>
                <c:pt idx="4630">
                  <c:v>0.94889550000013501</c:v>
                </c:pt>
                <c:pt idx="4631">
                  <c:v>0.94920014705895805</c:v>
                </c:pt>
                <c:pt idx="4632">
                  <c:v>0.94950479411778199</c:v>
                </c:pt>
                <c:pt idx="4633">
                  <c:v>0.94980944117660504</c:v>
                </c:pt>
                <c:pt idx="4634">
                  <c:v>0.95011408823542898</c:v>
                </c:pt>
                <c:pt idx="4635">
                  <c:v>0.95041873529425203</c:v>
                </c:pt>
                <c:pt idx="4636">
                  <c:v>0.95072338235307596</c:v>
                </c:pt>
                <c:pt idx="4637">
                  <c:v>0.95102802941189901</c:v>
                </c:pt>
                <c:pt idx="4638">
                  <c:v>0.95133267647072295</c:v>
                </c:pt>
                <c:pt idx="4639">
                  <c:v>0.951637323529546</c:v>
                </c:pt>
                <c:pt idx="4640">
                  <c:v>0.95194197058837005</c:v>
                </c:pt>
                <c:pt idx="4641">
                  <c:v>0.95224661764719298</c:v>
                </c:pt>
                <c:pt idx="4642">
                  <c:v>0.95255126470601703</c:v>
                </c:pt>
                <c:pt idx="4643">
                  <c:v>0.95285591176483997</c:v>
                </c:pt>
                <c:pt idx="4644">
                  <c:v>0.95316055882366402</c:v>
                </c:pt>
                <c:pt idx="4645">
                  <c:v>0.95346520588248695</c:v>
                </c:pt>
                <c:pt idx="4646">
                  <c:v>0.953769852941311</c:v>
                </c:pt>
                <c:pt idx="4647">
                  <c:v>0.95407450000013405</c:v>
                </c:pt>
                <c:pt idx="4648">
                  <c:v>0.95437914705895799</c:v>
                </c:pt>
                <c:pt idx="4649">
                  <c:v>0.95468379411778104</c:v>
                </c:pt>
                <c:pt idx="4650">
                  <c:v>0.95498844117660497</c:v>
                </c:pt>
                <c:pt idx="4651">
                  <c:v>0.95529308823542802</c:v>
                </c:pt>
                <c:pt idx="4652">
                  <c:v>0.95559773529425196</c:v>
                </c:pt>
                <c:pt idx="4653">
                  <c:v>0.95590238235307501</c:v>
                </c:pt>
                <c:pt idx="4654">
                  <c:v>0.95620702941189895</c:v>
                </c:pt>
                <c:pt idx="4655">
                  <c:v>0.95651167647072199</c:v>
                </c:pt>
                <c:pt idx="4656">
                  <c:v>0.95681632352954504</c:v>
                </c:pt>
                <c:pt idx="4657">
                  <c:v>0.95712097058836898</c:v>
                </c:pt>
                <c:pt idx="4658">
                  <c:v>0.95742561764719203</c:v>
                </c:pt>
                <c:pt idx="4659">
                  <c:v>0.95773026470601597</c:v>
                </c:pt>
                <c:pt idx="4660">
                  <c:v>0.95803491176483901</c:v>
                </c:pt>
                <c:pt idx="4661">
                  <c:v>0.95833955882366295</c:v>
                </c:pt>
                <c:pt idx="4662">
                  <c:v>0.958644205882486</c:v>
                </c:pt>
                <c:pt idx="4663">
                  <c:v>0.95894885294131005</c:v>
                </c:pt>
                <c:pt idx="4664">
                  <c:v>0.95925350000013299</c:v>
                </c:pt>
                <c:pt idx="4665">
                  <c:v>0.95955814705895703</c:v>
                </c:pt>
                <c:pt idx="4666">
                  <c:v>0.95986279411777997</c:v>
                </c:pt>
                <c:pt idx="4667">
                  <c:v>0.96016744117660402</c:v>
                </c:pt>
                <c:pt idx="4668">
                  <c:v>0.96047208823542696</c:v>
                </c:pt>
                <c:pt idx="4669">
                  <c:v>0.96077673529425101</c:v>
                </c:pt>
                <c:pt idx="4670">
                  <c:v>0.96108138235307405</c:v>
                </c:pt>
                <c:pt idx="4671">
                  <c:v>0.96138602941189799</c:v>
                </c:pt>
                <c:pt idx="4672">
                  <c:v>0.96169067647072104</c:v>
                </c:pt>
                <c:pt idx="4673">
                  <c:v>0.96199532352954498</c:v>
                </c:pt>
                <c:pt idx="4674">
                  <c:v>0.96229997058836803</c:v>
                </c:pt>
                <c:pt idx="4675">
                  <c:v>0.96260461764719196</c:v>
                </c:pt>
                <c:pt idx="4676">
                  <c:v>0.96290926470601501</c:v>
                </c:pt>
                <c:pt idx="4677">
                  <c:v>0.96321391176483895</c:v>
                </c:pt>
                <c:pt idx="4678">
                  <c:v>0.963518558823662</c:v>
                </c:pt>
                <c:pt idx="4679">
                  <c:v>0.96382320588248604</c:v>
                </c:pt>
                <c:pt idx="4680">
                  <c:v>0.96412785294130898</c:v>
                </c:pt>
                <c:pt idx="4681">
                  <c:v>0.96443250000013303</c:v>
                </c:pt>
                <c:pt idx="4682">
                  <c:v>0.96473714705895597</c:v>
                </c:pt>
                <c:pt idx="4683">
                  <c:v>0.96504179411778002</c:v>
                </c:pt>
                <c:pt idx="4684">
                  <c:v>0.96534644117660295</c:v>
                </c:pt>
                <c:pt idx="4685">
                  <c:v>0.965651088235427</c:v>
                </c:pt>
                <c:pt idx="4686">
                  <c:v>0.96595573529425005</c:v>
                </c:pt>
                <c:pt idx="4687">
                  <c:v>0.96626038235307399</c:v>
                </c:pt>
                <c:pt idx="4688">
                  <c:v>0.96656502941189704</c:v>
                </c:pt>
                <c:pt idx="4689">
                  <c:v>0.96686967647072097</c:v>
                </c:pt>
                <c:pt idx="4690">
                  <c:v>0.96717432352954402</c:v>
                </c:pt>
                <c:pt idx="4691">
                  <c:v>0.96747897058836796</c:v>
                </c:pt>
                <c:pt idx="4692">
                  <c:v>0.96778361764719101</c:v>
                </c:pt>
                <c:pt idx="4693">
                  <c:v>0.96808826470601494</c:v>
                </c:pt>
                <c:pt idx="4694">
                  <c:v>0.96839291176483799</c:v>
                </c:pt>
                <c:pt idx="4695">
                  <c:v>0.96869755882366204</c:v>
                </c:pt>
                <c:pt idx="4696">
                  <c:v>0.96900220588248498</c:v>
                </c:pt>
                <c:pt idx="4697">
                  <c:v>0.96930685294130903</c:v>
                </c:pt>
                <c:pt idx="4698">
                  <c:v>0.96961150000013197</c:v>
                </c:pt>
                <c:pt idx="4699">
                  <c:v>0.96991614705895601</c:v>
                </c:pt>
                <c:pt idx="4700">
                  <c:v>0.97022079411777895</c:v>
                </c:pt>
                <c:pt idx="4701">
                  <c:v>0.970525441176603</c:v>
                </c:pt>
                <c:pt idx="4702">
                  <c:v>0.97083008823542605</c:v>
                </c:pt>
                <c:pt idx="4703">
                  <c:v>0.97113473529424998</c:v>
                </c:pt>
                <c:pt idx="4704">
                  <c:v>0.97143938235307303</c:v>
                </c:pt>
                <c:pt idx="4705">
                  <c:v>0.97174402941189697</c:v>
                </c:pt>
                <c:pt idx="4706">
                  <c:v>0.97204867647072002</c:v>
                </c:pt>
                <c:pt idx="4707">
                  <c:v>0.97235332352954396</c:v>
                </c:pt>
                <c:pt idx="4708">
                  <c:v>0.972657970588367</c:v>
                </c:pt>
                <c:pt idx="4709">
                  <c:v>0.97296261764719105</c:v>
                </c:pt>
                <c:pt idx="4710">
                  <c:v>0.97326726470601399</c:v>
                </c:pt>
                <c:pt idx="4711">
                  <c:v>0.97357191176483804</c:v>
                </c:pt>
                <c:pt idx="4712">
                  <c:v>0.97387655882366098</c:v>
                </c:pt>
                <c:pt idx="4713">
                  <c:v>0.97418120588248502</c:v>
                </c:pt>
                <c:pt idx="4714">
                  <c:v>0.97448585294130796</c:v>
                </c:pt>
                <c:pt idx="4715">
                  <c:v>0.97479050000013201</c:v>
                </c:pt>
                <c:pt idx="4716">
                  <c:v>0.97509514705895495</c:v>
                </c:pt>
                <c:pt idx="4717">
                  <c:v>0.975399794117779</c:v>
                </c:pt>
                <c:pt idx="4718">
                  <c:v>0.97570444117660204</c:v>
                </c:pt>
                <c:pt idx="4719">
                  <c:v>0.97600908823542598</c:v>
                </c:pt>
                <c:pt idx="4720">
                  <c:v>0.97631373529424903</c:v>
                </c:pt>
                <c:pt idx="4721">
                  <c:v>0.97661838235307297</c:v>
                </c:pt>
                <c:pt idx="4722">
                  <c:v>0.97692302941189602</c:v>
                </c:pt>
                <c:pt idx="4723">
                  <c:v>0.97722767647071995</c:v>
                </c:pt>
                <c:pt idx="4724">
                  <c:v>0.977532323529543</c:v>
                </c:pt>
                <c:pt idx="4725">
                  <c:v>0.97783697058836605</c:v>
                </c:pt>
                <c:pt idx="4726">
                  <c:v>0.97814161764718999</c:v>
                </c:pt>
                <c:pt idx="4727">
                  <c:v>0.97844626470601304</c:v>
                </c:pt>
                <c:pt idx="4728">
                  <c:v>0.97875091176483697</c:v>
                </c:pt>
                <c:pt idx="4729">
                  <c:v>0.97905555882366002</c:v>
                </c:pt>
                <c:pt idx="4730">
                  <c:v>0.97936020588248396</c:v>
                </c:pt>
                <c:pt idx="4731">
                  <c:v>0.97966485294130701</c:v>
                </c:pt>
                <c:pt idx="4732">
                  <c:v>0.97996950000013106</c:v>
                </c:pt>
                <c:pt idx="4733">
                  <c:v>0.98027414705895399</c:v>
                </c:pt>
                <c:pt idx="4734">
                  <c:v>0.98057879411777804</c:v>
                </c:pt>
                <c:pt idx="4735">
                  <c:v>0.98088344117660098</c:v>
                </c:pt>
                <c:pt idx="4736">
                  <c:v>0.98118808823542503</c:v>
                </c:pt>
                <c:pt idx="4737">
                  <c:v>0.98149273529424796</c:v>
                </c:pt>
                <c:pt idx="4738">
                  <c:v>0.98179738235307201</c:v>
                </c:pt>
                <c:pt idx="4739">
                  <c:v>0.98210202941189495</c:v>
                </c:pt>
                <c:pt idx="4740">
                  <c:v>0.982406676470719</c:v>
                </c:pt>
                <c:pt idx="4741">
                  <c:v>0.98271132352954205</c:v>
                </c:pt>
                <c:pt idx="4742">
                  <c:v>0.98301597058836598</c:v>
                </c:pt>
                <c:pt idx="4743">
                  <c:v>0.98332061764718903</c:v>
                </c:pt>
                <c:pt idx="4744">
                  <c:v>0.98362526470601297</c:v>
                </c:pt>
                <c:pt idx="4745">
                  <c:v>0.98392991176483602</c:v>
                </c:pt>
                <c:pt idx="4746">
                  <c:v>0.98423455882365996</c:v>
                </c:pt>
                <c:pt idx="4747">
                  <c:v>0.984539205882483</c:v>
                </c:pt>
                <c:pt idx="4748">
                  <c:v>0.98484385294130705</c:v>
                </c:pt>
                <c:pt idx="4749">
                  <c:v>0.98514850000012999</c:v>
                </c:pt>
                <c:pt idx="4750">
                  <c:v>0.98545314705895404</c:v>
                </c:pt>
                <c:pt idx="4751">
                  <c:v>0.98575779411777698</c:v>
                </c:pt>
                <c:pt idx="4752">
                  <c:v>0.98606244117660102</c:v>
                </c:pt>
                <c:pt idx="4753">
                  <c:v>0.98636708823542396</c:v>
                </c:pt>
                <c:pt idx="4754">
                  <c:v>0.98667173529424801</c:v>
                </c:pt>
                <c:pt idx="4755">
                  <c:v>0.98697638235307095</c:v>
                </c:pt>
                <c:pt idx="4756">
                  <c:v>0.98728102941189499</c:v>
                </c:pt>
                <c:pt idx="4757">
                  <c:v>0.98758567647071804</c:v>
                </c:pt>
                <c:pt idx="4758">
                  <c:v>0.98789032352954198</c:v>
                </c:pt>
                <c:pt idx="4759">
                  <c:v>0.98819497058836503</c:v>
                </c:pt>
                <c:pt idx="4760">
                  <c:v>0.98849961764718897</c:v>
                </c:pt>
                <c:pt idx="4761">
                  <c:v>0.98880426470601201</c:v>
                </c:pt>
                <c:pt idx="4762">
                  <c:v>0.98910891176483595</c:v>
                </c:pt>
                <c:pt idx="4763">
                  <c:v>0.989413558823659</c:v>
                </c:pt>
                <c:pt idx="4764">
                  <c:v>0.98971820588248305</c:v>
                </c:pt>
                <c:pt idx="4765">
                  <c:v>0.99002285294130599</c:v>
                </c:pt>
                <c:pt idx="4766">
                  <c:v>0.99032750000013003</c:v>
                </c:pt>
                <c:pt idx="4767">
                  <c:v>0.99063214705895297</c:v>
                </c:pt>
                <c:pt idx="4768">
                  <c:v>0.99093679411777702</c:v>
                </c:pt>
                <c:pt idx="4769">
                  <c:v>0.99124144117659996</c:v>
                </c:pt>
                <c:pt idx="4770">
                  <c:v>0.99154608823542401</c:v>
                </c:pt>
                <c:pt idx="4771">
                  <c:v>0.99185073529424705</c:v>
                </c:pt>
                <c:pt idx="4772">
                  <c:v>0.99215538235307099</c:v>
                </c:pt>
                <c:pt idx="4773">
                  <c:v>0.99246002941189404</c:v>
                </c:pt>
                <c:pt idx="4774">
                  <c:v>0.99276467647071798</c:v>
                </c:pt>
                <c:pt idx="4775">
                  <c:v>0.99306932352954103</c:v>
                </c:pt>
                <c:pt idx="4776">
                  <c:v>0.99337397058836496</c:v>
                </c:pt>
                <c:pt idx="4777">
                  <c:v>0.99367861764718801</c:v>
                </c:pt>
                <c:pt idx="4778">
                  <c:v>0.99398326470601195</c:v>
                </c:pt>
                <c:pt idx="4779">
                  <c:v>0.994287911764835</c:v>
                </c:pt>
                <c:pt idx="4780">
                  <c:v>0.99459255882365905</c:v>
                </c:pt>
                <c:pt idx="4781">
                  <c:v>0.99489720588248198</c:v>
                </c:pt>
                <c:pt idx="4782">
                  <c:v>0.99520185294130603</c:v>
                </c:pt>
                <c:pt idx="4783">
                  <c:v>0.99550650000012897</c:v>
                </c:pt>
                <c:pt idx="4784">
                  <c:v>0.99581114705895302</c:v>
                </c:pt>
                <c:pt idx="4785">
                  <c:v>0.99611579411777595</c:v>
                </c:pt>
                <c:pt idx="4786">
                  <c:v>0.9964204411766</c:v>
                </c:pt>
                <c:pt idx="4787">
                  <c:v>0.99672508823542305</c:v>
                </c:pt>
                <c:pt idx="4788">
                  <c:v>0.99702973529424699</c:v>
                </c:pt>
                <c:pt idx="4789">
                  <c:v>0.99733438235307004</c:v>
                </c:pt>
                <c:pt idx="4790">
                  <c:v>0.99763902941189397</c:v>
                </c:pt>
                <c:pt idx="4791">
                  <c:v>0.99794367647071702</c:v>
                </c:pt>
                <c:pt idx="4792">
                  <c:v>0.99824832352954096</c:v>
                </c:pt>
                <c:pt idx="4793">
                  <c:v>0.99855297058836401</c:v>
                </c:pt>
                <c:pt idx="4794">
                  <c:v>0.99885761764718795</c:v>
                </c:pt>
                <c:pt idx="4795">
                  <c:v>0.99916226470601099</c:v>
                </c:pt>
                <c:pt idx="4796">
                  <c:v>0.99946691176483404</c:v>
                </c:pt>
                <c:pt idx="4797">
                  <c:v>0.99977155882365798</c:v>
                </c:pt>
                <c:pt idx="4798">
                  <c:v>1.0000762058824799</c:v>
                </c:pt>
                <c:pt idx="4799">
                  <c:v>1.0003808529413101</c:v>
                </c:pt>
                <c:pt idx="4800">
                  <c:v>1.00068550000013</c:v>
                </c:pt>
                <c:pt idx="4801">
                  <c:v>1.00099014705895</c:v>
                </c:pt>
                <c:pt idx="4802">
                  <c:v>1.0012947941177801</c:v>
                </c:pt>
                <c:pt idx="4803">
                  <c:v>1.0015994411766</c:v>
                </c:pt>
                <c:pt idx="4804">
                  <c:v>1.00190408823542</c:v>
                </c:pt>
                <c:pt idx="4805">
                  <c:v>1.0022087352942499</c:v>
                </c:pt>
                <c:pt idx="4806">
                  <c:v>1.0025133823530701</c:v>
                </c:pt>
                <c:pt idx="4807">
                  <c:v>1.00281802941189</c:v>
                </c:pt>
                <c:pt idx="4808">
                  <c:v>1.00312267647072</c:v>
                </c:pt>
                <c:pt idx="4809">
                  <c:v>1.0034273235295399</c:v>
                </c:pt>
                <c:pt idx="4810">
                  <c:v>1.00373197058837</c:v>
                </c:pt>
                <c:pt idx="4811">
                  <c:v>1.00403661764719</c:v>
                </c:pt>
                <c:pt idx="4812">
                  <c:v>1.0043412647060099</c:v>
                </c:pt>
                <c:pt idx="4813">
                  <c:v>1.0046459117648401</c:v>
                </c:pt>
                <c:pt idx="4814">
                  <c:v>1.00495055882366</c:v>
                </c:pt>
                <c:pt idx="4815">
                  <c:v>1.00525520588248</c:v>
                </c:pt>
                <c:pt idx="4816">
                  <c:v>1.0055598529413099</c:v>
                </c:pt>
                <c:pt idx="4817">
                  <c:v>1.0058645000001301</c:v>
                </c:pt>
                <c:pt idx="4818">
                  <c:v>1.00616914705896</c:v>
                </c:pt>
                <c:pt idx="4819">
                  <c:v>1.0064737941177799</c:v>
                </c:pt>
                <c:pt idx="4820">
                  <c:v>1.0067784411766001</c:v>
                </c:pt>
                <c:pt idx="4821">
                  <c:v>1.00708308823543</c:v>
                </c:pt>
                <c:pt idx="4822">
                  <c:v>1.00738773529425</c:v>
                </c:pt>
                <c:pt idx="4823">
                  <c:v>1.0076923823530699</c:v>
                </c:pt>
                <c:pt idx="4824">
                  <c:v>1.0079970294119001</c:v>
                </c:pt>
                <c:pt idx="4825">
                  <c:v>1.00830167647072</c:v>
                </c:pt>
                <c:pt idx="4826">
                  <c:v>1.0086063235295499</c:v>
                </c:pt>
                <c:pt idx="4827">
                  <c:v>1.0089109705883701</c:v>
                </c:pt>
                <c:pt idx="4828">
                  <c:v>1.00921561764719</c:v>
                </c:pt>
                <c:pt idx="4829">
                  <c:v>1.00952026470602</c:v>
                </c:pt>
                <c:pt idx="4830">
                  <c:v>1.0098249117648399</c:v>
                </c:pt>
                <c:pt idx="4831">
                  <c:v>1.0101295588236601</c:v>
                </c:pt>
                <c:pt idx="4832">
                  <c:v>1.01043420588249</c:v>
                </c:pt>
                <c:pt idx="4833">
                  <c:v>1.0107388529413099</c:v>
                </c:pt>
                <c:pt idx="4834">
                  <c:v>1.0110435000001401</c:v>
                </c:pt>
                <c:pt idx="4835">
                  <c:v>1.01134814705896</c:v>
                </c:pt>
                <c:pt idx="4836">
                  <c:v>1.01165279411778</c:v>
                </c:pt>
                <c:pt idx="4837">
                  <c:v>1.0119574411766099</c:v>
                </c:pt>
                <c:pt idx="4838">
                  <c:v>1.0122620882354301</c:v>
                </c:pt>
                <c:pt idx="4839">
                  <c:v>1.01256673529425</c:v>
                </c:pt>
                <c:pt idx="4840">
                  <c:v>1.0128713823530799</c:v>
                </c:pt>
                <c:pt idx="4841">
                  <c:v>1.0131760294119001</c:v>
                </c:pt>
                <c:pt idx="4842">
                  <c:v>1.01348067647072</c:v>
                </c:pt>
                <c:pt idx="4843">
                  <c:v>1.01378532352955</c:v>
                </c:pt>
                <c:pt idx="4844">
                  <c:v>1.0140899705883699</c:v>
                </c:pt>
                <c:pt idx="4845">
                  <c:v>1.0143946176472001</c:v>
                </c:pt>
                <c:pt idx="4846">
                  <c:v>1.01469926470602</c:v>
                </c:pt>
                <c:pt idx="4847">
                  <c:v>1.01500391176484</c:v>
                </c:pt>
                <c:pt idx="4848">
                  <c:v>1.0153085588236701</c:v>
                </c:pt>
                <c:pt idx="4849">
                  <c:v>1.01561320588249</c:v>
                </c:pt>
                <c:pt idx="4850">
                  <c:v>1.01591785294131</c:v>
                </c:pt>
                <c:pt idx="4851">
                  <c:v>1.0162225000001399</c:v>
                </c:pt>
                <c:pt idx="4852">
                  <c:v>1.0165271470589601</c:v>
                </c:pt>
                <c:pt idx="4853">
                  <c:v>1.01683179411779</c:v>
                </c:pt>
                <c:pt idx="4854">
                  <c:v>1.01713644117661</c:v>
                </c:pt>
                <c:pt idx="4855">
                  <c:v>1.0174410882354299</c:v>
                </c:pt>
                <c:pt idx="4856">
                  <c:v>1.01774573529426</c:v>
                </c:pt>
                <c:pt idx="4857">
                  <c:v>1.01805038235308</c:v>
                </c:pt>
                <c:pt idx="4858">
                  <c:v>1.0183550294118999</c:v>
                </c:pt>
                <c:pt idx="4859">
                  <c:v>1.0186596764707301</c:v>
                </c:pt>
                <c:pt idx="4860">
                  <c:v>1.01896432352955</c:v>
                </c:pt>
                <c:pt idx="4861">
                  <c:v>1.01926897058838</c:v>
                </c:pt>
                <c:pt idx="4862">
                  <c:v>1.0195736176471999</c:v>
                </c:pt>
                <c:pt idx="4863">
                  <c:v>1.0198782647060201</c:v>
                </c:pt>
                <c:pt idx="4864">
                  <c:v>1.02018291176485</c:v>
                </c:pt>
                <c:pt idx="4865">
                  <c:v>1.0204875588236699</c:v>
                </c:pt>
                <c:pt idx="4866">
                  <c:v>1.0207922058824901</c:v>
                </c:pt>
                <c:pt idx="4867">
                  <c:v>1.02109685294132</c:v>
                </c:pt>
                <c:pt idx="4868">
                  <c:v>1.02140150000014</c:v>
                </c:pt>
                <c:pt idx="4869">
                  <c:v>1.0217061470589699</c:v>
                </c:pt>
                <c:pt idx="4870">
                  <c:v>1.0220107941177901</c:v>
                </c:pt>
                <c:pt idx="4871">
                  <c:v>1.02231544117661</c:v>
                </c:pt>
                <c:pt idx="4872">
                  <c:v>1.0226200882354399</c:v>
                </c:pt>
                <c:pt idx="4873">
                  <c:v>1.0229247352942601</c:v>
                </c:pt>
                <c:pt idx="4874">
                  <c:v>1.02322938235308</c:v>
                </c:pt>
                <c:pt idx="4875">
                  <c:v>1.02353402941191</c:v>
                </c:pt>
                <c:pt idx="4876">
                  <c:v>1.0238386764707299</c:v>
                </c:pt>
                <c:pt idx="4877">
                  <c:v>1.0241433235295501</c:v>
                </c:pt>
                <c:pt idx="4878">
                  <c:v>1.02444797058838</c:v>
                </c:pt>
                <c:pt idx="4879">
                  <c:v>1.0247526176471999</c:v>
                </c:pt>
                <c:pt idx="4880">
                  <c:v>1.0250572647060301</c:v>
                </c:pt>
                <c:pt idx="4881">
                  <c:v>1.02536191176485</c:v>
                </c:pt>
                <c:pt idx="4882">
                  <c:v>1.02566655882367</c:v>
                </c:pt>
                <c:pt idx="4883">
                  <c:v>1.0259712058824999</c:v>
                </c:pt>
                <c:pt idx="4884">
                  <c:v>1.0262758529413201</c:v>
                </c:pt>
                <c:pt idx="4885">
                  <c:v>1.02658050000014</c:v>
                </c:pt>
                <c:pt idx="4886">
                  <c:v>1.0268851470589699</c:v>
                </c:pt>
                <c:pt idx="4887">
                  <c:v>1.0271897941177901</c:v>
                </c:pt>
                <c:pt idx="4888">
                  <c:v>1.02749444117662</c:v>
                </c:pt>
                <c:pt idx="4889">
                  <c:v>1.02779908823544</c:v>
                </c:pt>
                <c:pt idx="4890">
                  <c:v>1.0281037352942599</c:v>
                </c:pt>
                <c:pt idx="4891">
                  <c:v>1.0284083823530901</c:v>
                </c:pt>
                <c:pt idx="4892">
                  <c:v>1.02871302941191</c:v>
                </c:pt>
                <c:pt idx="4893">
                  <c:v>1.0290176764707299</c:v>
                </c:pt>
                <c:pt idx="4894">
                  <c:v>1.0293223235295601</c:v>
                </c:pt>
                <c:pt idx="4895">
                  <c:v>1.02962697058838</c:v>
                </c:pt>
                <c:pt idx="4896">
                  <c:v>1.02993161764721</c:v>
                </c:pt>
                <c:pt idx="4897">
                  <c:v>1.0302362647060299</c:v>
                </c:pt>
                <c:pt idx="4898">
                  <c:v>1.0305409117648501</c:v>
                </c:pt>
                <c:pt idx="4899">
                  <c:v>1.03084555882368</c:v>
                </c:pt>
                <c:pt idx="4900">
                  <c:v>1.0311502058824999</c:v>
                </c:pt>
                <c:pt idx="4901">
                  <c:v>1.0314548529413201</c:v>
                </c:pt>
                <c:pt idx="4902">
                  <c:v>1.03175950000015</c:v>
                </c:pt>
                <c:pt idx="4903">
                  <c:v>1.03206414705897</c:v>
                </c:pt>
                <c:pt idx="4904">
                  <c:v>1.0323687941177999</c:v>
                </c:pt>
                <c:pt idx="4905">
                  <c:v>1.0326734411766201</c:v>
                </c:pt>
                <c:pt idx="4906">
                  <c:v>1.03297808823544</c:v>
                </c:pt>
                <c:pt idx="4907">
                  <c:v>1.0332827352942699</c:v>
                </c:pt>
                <c:pt idx="4908">
                  <c:v>1.0335873823530899</c:v>
                </c:pt>
                <c:pt idx="4909">
                  <c:v>1.0338920294119101</c:v>
                </c:pt>
                <c:pt idx="4910">
                  <c:v>1.03419667647074</c:v>
                </c:pt>
                <c:pt idx="4911">
                  <c:v>1.0345013235295599</c:v>
                </c:pt>
                <c:pt idx="4912">
                  <c:v>1.0348059705883801</c:v>
                </c:pt>
                <c:pt idx="4913">
                  <c:v>1.03511061764721</c:v>
                </c:pt>
                <c:pt idx="4914">
                  <c:v>1.03541526470603</c:v>
                </c:pt>
                <c:pt idx="4915">
                  <c:v>1.0357199117648599</c:v>
                </c:pt>
                <c:pt idx="4916">
                  <c:v>1.0360245588236801</c:v>
                </c:pt>
                <c:pt idx="4917">
                  <c:v>1.0363292058825</c:v>
                </c:pt>
                <c:pt idx="4918">
                  <c:v>1.0366338529413299</c:v>
                </c:pt>
                <c:pt idx="4919">
                  <c:v>1.0369385000001501</c:v>
                </c:pt>
                <c:pt idx="4920">
                  <c:v>1.03724314705897</c:v>
                </c:pt>
                <c:pt idx="4921">
                  <c:v>1.0375477941178</c:v>
                </c:pt>
                <c:pt idx="4922">
                  <c:v>1.0378524411766199</c:v>
                </c:pt>
                <c:pt idx="4923">
                  <c:v>1.0381570882354501</c:v>
                </c:pt>
                <c:pt idx="4924">
                  <c:v>1.03846173529427</c:v>
                </c:pt>
                <c:pt idx="4925">
                  <c:v>1.0387663823530899</c:v>
                </c:pt>
                <c:pt idx="4926">
                  <c:v>1.0390710294119201</c:v>
                </c:pt>
                <c:pt idx="4927">
                  <c:v>1.03937567647074</c:v>
                </c:pt>
                <c:pt idx="4928">
                  <c:v>1.03968032352956</c:v>
                </c:pt>
                <c:pt idx="4929">
                  <c:v>1.0399849705883899</c:v>
                </c:pt>
                <c:pt idx="4930">
                  <c:v>1.0402896176472101</c:v>
                </c:pt>
                <c:pt idx="4931">
                  <c:v>1.04059426470604</c:v>
                </c:pt>
                <c:pt idx="4932">
                  <c:v>1.0408989117648599</c:v>
                </c:pt>
                <c:pt idx="4933">
                  <c:v>1.0412035588236801</c:v>
                </c:pt>
                <c:pt idx="4934">
                  <c:v>1.04150820588251</c:v>
                </c:pt>
                <c:pt idx="4935">
                  <c:v>1.04181285294133</c:v>
                </c:pt>
                <c:pt idx="4936">
                  <c:v>1.0421175000001499</c:v>
                </c:pt>
                <c:pt idx="4937">
                  <c:v>1.0424221470589801</c:v>
                </c:pt>
                <c:pt idx="4938">
                  <c:v>1.0427267941178</c:v>
                </c:pt>
                <c:pt idx="4939">
                  <c:v>1.0430314411766299</c:v>
                </c:pt>
                <c:pt idx="4940">
                  <c:v>1.0433360882354501</c:v>
                </c:pt>
                <c:pt idx="4941">
                  <c:v>1.04364073529427</c:v>
                </c:pt>
                <c:pt idx="4942">
                  <c:v>1.0439453823531</c:v>
                </c:pt>
                <c:pt idx="4943">
                  <c:v>1.0442500294119199</c:v>
                </c:pt>
                <c:pt idx="4944">
                  <c:v>1.0445546764707401</c:v>
                </c:pt>
                <c:pt idx="4945">
                  <c:v>1.04485932352957</c:v>
                </c:pt>
                <c:pt idx="4946">
                  <c:v>1.0451639705883899</c:v>
                </c:pt>
                <c:pt idx="4947">
                  <c:v>1.0454686176472101</c:v>
                </c:pt>
                <c:pt idx="4948">
                  <c:v>1.04577326470604</c:v>
                </c:pt>
                <c:pt idx="4949">
                  <c:v>1.04607791176486</c:v>
                </c:pt>
                <c:pt idx="4950">
                  <c:v>1.0463825588236899</c:v>
                </c:pt>
                <c:pt idx="4951">
                  <c:v>1.0466872058825101</c:v>
                </c:pt>
                <c:pt idx="4952">
                  <c:v>1.04699185294133</c:v>
                </c:pt>
                <c:pt idx="4953">
                  <c:v>1.0472965000001599</c:v>
                </c:pt>
                <c:pt idx="4954">
                  <c:v>1.0476011470589801</c:v>
                </c:pt>
                <c:pt idx="4955">
                  <c:v>1.0479057941178</c:v>
                </c:pt>
                <c:pt idx="4956">
                  <c:v>1.04821044117663</c:v>
                </c:pt>
                <c:pt idx="4957">
                  <c:v>1.0485150882354499</c:v>
                </c:pt>
                <c:pt idx="4958">
                  <c:v>1.0488197352942801</c:v>
                </c:pt>
                <c:pt idx="4959">
                  <c:v>1.0491243823531</c:v>
                </c:pt>
                <c:pt idx="4960">
                  <c:v>1.04942902941192</c:v>
                </c:pt>
                <c:pt idx="4961">
                  <c:v>1.0497336764707501</c:v>
                </c:pt>
                <c:pt idx="4962">
                  <c:v>1.0500383235295701</c:v>
                </c:pt>
                <c:pt idx="4963">
                  <c:v>1.05034297058839</c:v>
                </c:pt>
                <c:pt idx="4964">
                  <c:v>1.0506476176472199</c:v>
                </c:pt>
                <c:pt idx="4965">
                  <c:v>1.0509522647060401</c:v>
                </c:pt>
                <c:pt idx="4966">
                  <c:v>1.05125691176487</c:v>
                </c:pt>
                <c:pt idx="4967">
                  <c:v>1.05156155882369</c:v>
                </c:pt>
                <c:pt idx="4968">
                  <c:v>1.0518662058825099</c:v>
                </c:pt>
                <c:pt idx="4969">
                  <c:v>1.0521708529413401</c:v>
                </c:pt>
                <c:pt idx="4970">
                  <c:v>1.05247550000016</c:v>
                </c:pt>
                <c:pt idx="4971">
                  <c:v>1.0527801470589799</c:v>
                </c:pt>
                <c:pt idx="4972">
                  <c:v>1.0530847941178101</c:v>
                </c:pt>
                <c:pt idx="4973">
                  <c:v>1.05338944117663</c:v>
                </c:pt>
                <c:pt idx="4974">
                  <c:v>1.05369408823546</c:v>
                </c:pt>
                <c:pt idx="4975">
                  <c:v>1.0539987352942799</c:v>
                </c:pt>
                <c:pt idx="4976">
                  <c:v>1.0543033823531001</c:v>
                </c:pt>
                <c:pt idx="4977">
                  <c:v>1.05460802941193</c:v>
                </c:pt>
                <c:pt idx="4978">
                  <c:v>1.0549126764707499</c:v>
                </c:pt>
                <c:pt idx="4979">
                  <c:v>1.0552173235295701</c:v>
                </c:pt>
                <c:pt idx="4980">
                  <c:v>1.0555219705884</c:v>
                </c:pt>
                <c:pt idx="4981">
                  <c:v>1.05582661764722</c:v>
                </c:pt>
                <c:pt idx="4982">
                  <c:v>1.0561312647060499</c:v>
                </c:pt>
                <c:pt idx="4983">
                  <c:v>1.0564359117648701</c:v>
                </c:pt>
                <c:pt idx="4984">
                  <c:v>1.05674055882369</c:v>
                </c:pt>
                <c:pt idx="4985">
                  <c:v>1.0570452058825199</c:v>
                </c:pt>
                <c:pt idx="4986">
                  <c:v>1.0573498529413401</c:v>
                </c:pt>
                <c:pt idx="4987">
                  <c:v>1.05765450000016</c:v>
                </c:pt>
                <c:pt idx="4988">
                  <c:v>1.05795914705899</c:v>
                </c:pt>
                <c:pt idx="4989">
                  <c:v>1.0582637941178099</c:v>
                </c:pt>
                <c:pt idx="4990">
                  <c:v>1.0585684411766301</c:v>
                </c:pt>
                <c:pt idx="4991">
                  <c:v>1.05887308823546</c:v>
                </c:pt>
                <c:pt idx="4992">
                  <c:v>1.0591777352942799</c:v>
                </c:pt>
                <c:pt idx="4993">
                  <c:v>1.0594823823531101</c:v>
                </c:pt>
                <c:pt idx="4994">
                  <c:v>1.05978702941193</c:v>
                </c:pt>
                <c:pt idx="4995">
                  <c:v>1.06009167647075</c:v>
                </c:pt>
                <c:pt idx="4996">
                  <c:v>1.0603963235295799</c:v>
                </c:pt>
                <c:pt idx="4997">
                  <c:v>1.0607009705884001</c:v>
                </c:pt>
                <c:pt idx="4998">
                  <c:v>1.06100561764722</c:v>
                </c:pt>
                <c:pt idx="4999">
                  <c:v>1.0613102647060499</c:v>
                </c:pt>
                <c:pt idx="5000">
                  <c:v>1.0616149117648701</c:v>
                </c:pt>
                <c:pt idx="5001">
                  <c:v>1.0619195588237</c:v>
                </c:pt>
                <c:pt idx="5002">
                  <c:v>1.06222420588252</c:v>
                </c:pt>
                <c:pt idx="5003">
                  <c:v>1.0625288529413399</c:v>
                </c:pt>
                <c:pt idx="5004">
                  <c:v>1.0628335000001701</c:v>
                </c:pt>
                <c:pt idx="5005">
                  <c:v>1.06313814705899</c:v>
                </c:pt>
                <c:pt idx="5006">
                  <c:v>1.06344279411781</c:v>
                </c:pt>
                <c:pt idx="5007">
                  <c:v>1.0637474411766401</c:v>
                </c:pt>
                <c:pt idx="5008">
                  <c:v>1.06405208823546</c:v>
                </c:pt>
                <c:pt idx="5009">
                  <c:v>1.06435673529429</c:v>
                </c:pt>
                <c:pt idx="5010">
                  <c:v>1.0646613823531099</c:v>
                </c:pt>
                <c:pt idx="5011">
                  <c:v>1.0649660294119301</c:v>
                </c:pt>
                <c:pt idx="5012">
                  <c:v>1.06527067647076</c:v>
                </c:pt>
                <c:pt idx="5013">
                  <c:v>1.06557532352958</c:v>
                </c:pt>
                <c:pt idx="5014">
                  <c:v>1.0658799705883999</c:v>
                </c:pt>
                <c:pt idx="5015">
                  <c:v>1.06618461764723</c:v>
                </c:pt>
                <c:pt idx="5016">
                  <c:v>1.06648926470605</c:v>
                </c:pt>
                <c:pt idx="5017">
                  <c:v>1.0667939117648799</c:v>
                </c:pt>
                <c:pt idx="5018">
                  <c:v>1.0670985588237001</c:v>
                </c:pt>
                <c:pt idx="5019">
                  <c:v>1.06740320588252</c:v>
                </c:pt>
                <c:pt idx="5020">
                  <c:v>1.06770785294135</c:v>
                </c:pt>
                <c:pt idx="5021">
                  <c:v>1.0680125000001699</c:v>
                </c:pt>
                <c:pt idx="5022">
                  <c:v>1.0683171470589901</c:v>
                </c:pt>
                <c:pt idx="5023">
                  <c:v>1.06862179411782</c:v>
                </c:pt>
                <c:pt idx="5024">
                  <c:v>1.0689264411766399</c:v>
                </c:pt>
                <c:pt idx="5025">
                  <c:v>1.0692310882354601</c:v>
                </c:pt>
                <c:pt idx="5026">
                  <c:v>1.06953573529429</c:v>
                </c:pt>
                <c:pt idx="5027">
                  <c:v>1.06984038235311</c:v>
                </c:pt>
                <c:pt idx="5028">
                  <c:v>1.0701450294119399</c:v>
                </c:pt>
                <c:pt idx="5029">
                  <c:v>1.0704496764707601</c:v>
                </c:pt>
                <c:pt idx="5030">
                  <c:v>1.07075432352958</c:v>
                </c:pt>
                <c:pt idx="5031">
                  <c:v>1.0710589705884099</c:v>
                </c:pt>
                <c:pt idx="5032">
                  <c:v>1.0713636176472301</c:v>
                </c:pt>
                <c:pt idx="5033">
                  <c:v>1.07166826470605</c:v>
                </c:pt>
                <c:pt idx="5034">
                  <c:v>1.07197291176488</c:v>
                </c:pt>
                <c:pt idx="5035">
                  <c:v>1.0722775588236999</c:v>
                </c:pt>
                <c:pt idx="5036">
                  <c:v>1.0725822058825301</c:v>
                </c:pt>
                <c:pt idx="5037">
                  <c:v>1.07288685294135</c:v>
                </c:pt>
                <c:pt idx="5038">
                  <c:v>1.0731915000001699</c:v>
                </c:pt>
                <c:pt idx="5039">
                  <c:v>1.0734961470590001</c:v>
                </c:pt>
                <c:pt idx="5040">
                  <c:v>1.07380079411782</c:v>
                </c:pt>
                <c:pt idx="5041">
                  <c:v>1.07410544117664</c:v>
                </c:pt>
                <c:pt idx="5042">
                  <c:v>1.0744100882354699</c:v>
                </c:pt>
                <c:pt idx="5043">
                  <c:v>1.0747147352942901</c:v>
                </c:pt>
                <c:pt idx="5044">
                  <c:v>1.07501938235312</c:v>
                </c:pt>
                <c:pt idx="5045">
                  <c:v>1.0753240294119399</c:v>
                </c:pt>
                <c:pt idx="5046">
                  <c:v>1.0756286764707601</c:v>
                </c:pt>
                <c:pt idx="5047">
                  <c:v>1.07593332352959</c:v>
                </c:pt>
                <c:pt idx="5048">
                  <c:v>1.07623797058841</c:v>
                </c:pt>
                <c:pt idx="5049">
                  <c:v>1.0765426176472299</c:v>
                </c:pt>
                <c:pt idx="5050">
                  <c:v>1.0768472647060601</c:v>
                </c:pt>
                <c:pt idx="5051">
                  <c:v>1.07715191176488</c:v>
                </c:pt>
                <c:pt idx="5052">
                  <c:v>1.0774565588237099</c:v>
                </c:pt>
                <c:pt idx="5053">
                  <c:v>1.0777612058825301</c:v>
                </c:pt>
                <c:pt idx="5054">
                  <c:v>1.07806585294135</c:v>
                </c:pt>
                <c:pt idx="5055">
                  <c:v>1.07837050000018</c:v>
                </c:pt>
                <c:pt idx="5056">
                  <c:v>1.0786751470589999</c:v>
                </c:pt>
                <c:pt idx="5057">
                  <c:v>1.0789797941178201</c:v>
                </c:pt>
                <c:pt idx="5058">
                  <c:v>1.07928444117665</c:v>
                </c:pt>
                <c:pt idx="5059">
                  <c:v>1.07958908823547</c:v>
                </c:pt>
                <c:pt idx="5060">
                  <c:v>1.0798937352942899</c:v>
                </c:pt>
                <c:pt idx="5061">
                  <c:v>1.08019838235312</c:v>
                </c:pt>
                <c:pt idx="5062">
                  <c:v>1.08050302941194</c:v>
                </c:pt>
                <c:pt idx="5063">
                  <c:v>1.0808076764707699</c:v>
                </c:pt>
                <c:pt idx="5064">
                  <c:v>1.0811123235295901</c:v>
                </c:pt>
                <c:pt idx="5065">
                  <c:v>1.08141697058841</c:v>
                </c:pt>
                <c:pt idx="5066">
                  <c:v>1.08172161764724</c:v>
                </c:pt>
                <c:pt idx="5067">
                  <c:v>1.0820262647060599</c:v>
                </c:pt>
                <c:pt idx="5068">
                  <c:v>1.0823309117648801</c:v>
                </c:pt>
                <c:pt idx="5069">
                  <c:v>1.08263555882371</c:v>
                </c:pt>
                <c:pt idx="5070">
                  <c:v>1.0829402058825299</c:v>
                </c:pt>
                <c:pt idx="5071">
                  <c:v>1.0832448529413601</c:v>
                </c:pt>
                <c:pt idx="5072">
                  <c:v>1.08354950000018</c:v>
                </c:pt>
                <c:pt idx="5073">
                  <c:v>1.083854147059</c:v>
                </c:pt>
                <c:pt idx="5074">
                  <c:v>1.0841587941178299</c:v>
                </c:pt>
                <c:pt idx="5075">
                  <c:v>1.0844634411766501</c:v>
                </c:pt>
                <c:pt idx="5076">
                  <c:v>1.08476808823547</c:v>
                </c:pt>
                <c:pt idx="5077">
                  <c:v>1.0850727352942999</c:v>
                </c:pt>
                <c:pt idx="5078">
                  <c:v>1.0853773823531201</c:v>
                </c:pt>
                <c:pt idx="5079">
                  <c:v>1.08568202941195</c:v>
                </c:pt>
                <c:pt idx="5080">
                  <c:v>1.08598667647077</c:v>
                </c:pt>
                <c:pt idx="5081">
                  <c:v>1.0862913235295899</c:v>
                </c:pt>
                <c:pt idx="5082">
                  <c:v>1.0865959705884201</c:v>
                </c:pt>
                <c:pt idx="5083">
                  <c:v>1.08690061764724</c:v>
                </c:pt>
                <c:pt idx="5084">
                  <c:v>1.0872052647060599</c:v>
                </c:pt>
                <c:pt idx="5085">
                  <c:v>1.0875099117648901</c:v>
                </c:pt>
                <c:pt idx="5086">
                  <c:v>1.08781455882371</c:v>
                </c:pt>
                <c:pt idx="5087">
                  <c:v>1.08811920588254</c:v>
                </c:pt>
                <c:pt idx="5088">
                  <c:v>1.0884238529413599</c:v>
                </c:pt>
                <c:pt idx="5089">
                  <c:v>1.0887285000001801</c:v>
                </c:pt>
                <c:pt idx="5090">
                  <c:v>1.08903314705901</c:v>
                </c:pt>
                <c:pt idx="5091">
                  <c:v>1.0893377941178299</c:v>
                </c:pt>
                <c:pt idx="5092">
                  <c:v>1.0896424411766501</c:v>
                </c:pt>
                <c:pt idx="5093">
                  <c:v>1.08994708823548</c:v>
                </c:pt>
                <c:pt idx="5094">
                  <c:v>1.0902517352943</c:v>
                </c:pt>
                <c:pt idx="5095">
                  <c:v>1.0905563823531199</c:v>
                </c:pt>
                <c:pt idx="5096">
                  <c:v>1.0908610294119501</c:v>
                </c:pt>
                <c:pt idx="5097">
                  <c:v>1.09116567647077</c:v>
                </c:pt>
                <c:pt idx="5098">
                  <c:v>1.0914703235295999</c:v>
                </c:pt>
                <c:pt idx="5099">
                  <c:v>1.0917749705884201</c:v>
                </c:pt>
                <c:pt idx="5100">
                  <c:v>1.09207961764724</c:v>
                </c:pt>
                <c:pt idx="5101">
                  <c:v>1.09238426470607</c:v>
                </c:pt>
                <c:pt idx="5102">
                  <c:v>1.0926889117648899</c:v>
                </c:pt>
                <c:pt idx="5103">
                  <c:v>1.0929935588237101</c:v>
                </c:pt>
                <c:pt idx="5104">
                  <c:v>1.09329820588254</c:v>
                </c:pt>
                <c:pt idx="5105">
                  <c:v>1.0936028529413599</c:v>
                </c:pt>
                <c:pt idx="5106">
                  <c:v>1.0939075000001901</c:v>
                </c:pt>
                <c:pt idx="5107">
                  <c:v>1.09421214705901</c:v>
                </c:pt>
                <c:pt idx="5108">
                  <c:v>1.09451679411783</c:v>
                </c:pt>
                <c:pt idx="5109">
                  <c:v>1.0948214411766599</c:v>
                </c:pt>
                <c:pt idx="5110">
                  <c:v>1.0951260882354801</c:v>
                </c:pt>
                <c:pt idx="5111">
                  <c:v>1.0954307352943</c:v>
                </c:pt>
                <c:pt idx="5112">
                  <c:v>1.0957353823531299</c:v>
                </c:pt>
                <c:pt idx="5113">
                  <c:v>1.0960400294119499</c:v>
                </c:pt>
                <c:pt idx="5114">
                  <c:v>1.09634467647078</c:v>
                </c:pt>
                <c:pt idx="5115">
                  <c:v>1.0966493235296</c:v>
                </c:pt>
                <c:pt idx="5116">
                  <c:v>1.0969539705884199</c:v>
                </c:pt>
                <c:pt idx="5117">
                  <c:v>1.0972586176472501</c:v>
                </c:pt>
                <c:pt idx="5118">
                  <c:v>1.09756326470607</c:v>
                </c:pt>
                <c:pt idx="5119">
                  <c:v>1.09786791176489</c:v>
                </c:pt>
                <c:pt idx="5120">
                  <c:v>1.0981725588237199</c:v>
                </c:pt>
                <c:pt idx="5121">
                  <c:v>1.0984772058825401</c:v>
                </c:pt>
                <c:pt idx="5122">
                  <c:v>1.09878185294137</c:v>
                </c:pt>
                <c:pt idx="5123">
                  <c:v>1.0990865000001899</c:v>
                </c:pt>
                <c:pt idx="5124">
                  <c:v>1.0993911470590101</c:v>
                </c:pt>
                <c:pt idx="5125">
                  <c:v>1.09969579411784</c:v>
                </c:pt>
                <c:pt idx="5126">
                  <c:v>1.10000044117666</c:v>
                </c:pt>
                <c:pt idx="5127">
                  <c:v>1.1003050882354799</c:v>
                </c:pt>
                <c:pt idx="5128">
                  <c:v>1.1006097352943101</c:v>
                </c:pt>
                <c:pt idx="5129">
                  <c:v>1.10091438235313</c:v>
                </c:pt>
                <c:pt idx="5130">
                  <c:v>1.1012190294119499</c:v>
                </c:pt>
                <c:pt idx="5131">
                  <c:v>1.1015236764707801</c:v>
                </c:pt>
                <c:pt idx="5132">
                  <c:v>1.1018283235296</c:v>
                </c:pt>
                <c:pt idx="5133">
                  <c:v>1.10213297058843</c:v>
                </c:pt>
                <c:pt idx="5134">
                  <c:v>1.1024376176472499</c:v>
                </c:pt>
                <c:pt idx="5135">
                  <c:v>1.1027422647060701</c:v>
                </c:pt>
                <c:pt idx="5136">
                  <c:v>1.1030469117649</c:v>
                </c:pt>
                <c:pt idx="5137">
                  <c:v>1.1033515588237199</c:v>
                </c:pt>
                <c:pt idx="5138">
                  <c:v>1.1036562058825401</c:v>
                </c:pt>
                <c:pt idx="5139">
                  <c:v>1.10396085294137</c:v>
                </c:pt>
                <c:pt idx="5140">
                  <c:v>1.10426550000019</c:v>
                </c:pt>
                <c:pt idx="5141">
                  <c:v>1.1045701470590199</c:v>
                </c:pt>
                <c:pt idx="5142">
                  <c:v>1.1048747941178401</c:v>
                </c:pt>
                <c:pt idx="5143">
                  <c:v>1.10517944117666</c:v>
                </c:pt>
                <c:pt idx="5144">
                  <c:v>1.1054840882354899</c:v>
                </c:pt>
                <c:pt idx="5145">
                  <c:v>1.1057887352943101</c:v>
                </c:pt>
                <c:pt idx="5146">
                  <c:v>1.10609338235313</c:v>
                </c:pt>
                <c:pt idx="5147">
                  <c:v>1.10639802941196</c:v>
                </c:pt>
                <c:pt idx="5148">
                  <c:v>1.1067026764707799</c:v>
                </c:pt>
                <c:pt idx="5149">
                  <c:v>1.1070073235296101</c:v>
                </c:pt>
                <c:pt idx="5150">
                  <c:v>1.10731197058843</c:v>
                </c:pt>
                <c:pt idx="5151">
                  <c:v>1.1076166176472499</c:v>
                </c:pt>
                <c:pt idx="5152">
                  <c:v>1.1079212647060801</c:v>
                </c:pt>
                <c:pt idx="5153">
                  <c:v>1.1082259117649</c:v>
                </c:pt>
                <c:pt idx="5154">
                  <c:v>1.10853055882372</c:v>
                </c:pt>
                <c:pt idx="5155">
                  <c:v>1.1088352058825499</c:v>
                </c:pt>
                <c:pt idx="5156">
                  <c:v>1.1091398529413701</c:v>
                </c:pt>
                <c:pt idx="5157">
                  <c:v>1.1094445000002</c:v>
                </c:pt>
                <c:pt idx="5158">
                  <c:v>1.1097491470590199</c:v>
                </c:pt>
                <c:pt idx="5159">
                  <c:v>1.1100537941178401</c:v>
                </c:pt>
                <c:pt idx="5160">
                  <c:v>1.11035844117667</c:v>
                </c:pt>
                <c:pt idx="5161">
                  <c:v>1.11066308823549</c:v>
                </c:pt>
                <c:pt idx="5162">
                  <c:v>1.1109677352943099</c:v>
                </c:pt>
                <c:pt idx="5163">
                  <c:v>1.1112723823531401</c:v>
                </c:pt>
                <c:pt idx="5164">
                  <c:v>1.11157702941196</c:v>
                </c:pt>
                <c:pt idx="5165">
                  <c:v>1.11188167647078</c:v>
                </c:pt>
                <c:pt idx="5166">
                  <c:v>1.1121863235296101</c:v>
                </c:pt>
                <c:pt idx="5167">
                  <c:v>1.1124909705884301</c:v>
                </c:pt>
                <c:pt idx="5168">
                  <c:v>1.11279561764726</c:v>
                </c:pt>
                <c:pt idx="5169">
                  <c:v>1.1131002647060799</c:v>
                </c:pt>
                <c:pt idx="5170">
                  <c:v>1.1134049117649001</c:v>
                </c:pt>
                <c:pt idx="5171">
                  <c:v>1.11370955882373</c:v>
                </c:pt>
                <c:pt idx="5172">
                  <c:v>1.11401420588255</c:v>
                </c:pt>
                <c:pt idx="5173">
                  <c:v>1.1143188529413699</c:v>
                </c:pt>
                <c:pt idx="5174">
                  <c:v>1.1146235000002001</c:v>
                </c:pt>
                <c:pt idx="5175">
                  <c:v>1.11492814705902</c:v>
                </c:pt>
                <c:pt idx="5176">
                  <c:v>1.1152327941178499</c:v>
                </c:pt>
                <c:pt idx="5177">
                  <c:v>1.1155374411766701</c:v>
                </c:pt>
                <c:pt idx="5178">
                  <c:v>1.11584208823549</c:v>
                </c:pt>
                <c:pt idx="5179">
                  <c:v>1.11614673529432</c:v>
                </c:pt>
                <c:pt idx="5180">
                  <c:v>1.1164513823531399</c:v>
                </c:pt>
                <c:pt idx="5181">
                  <c:v>1.1167560294119601</c:v>
                </c:pt>
                <c:pt idx="5182">
                  <c:v>1.11706067647079</c:v>
                </c:pt>
                <c:pt idx="5183">
                  <c:v>1.1173653235296099</c:v>
                </c:pt>
                <c:pt idx="5184">
                  <c:v>1.1176699705884401</c:v>
                </c:pt>
                <c:pt idx="5185">
                  <c:v>1.11797461764726</c:v>
                </c:pt>
                <c:pt idx="5186">
                  <c:v>1.11827926470608</c:v>
                </c:pt>
                <c:pt idx="5187">
                  <c:v>1.1185839117649099</c:v>
                </c:pt>
                <c:pt idx="5188">
                  <c:v>1.1188885588237301</c:v>
                </c:pt>
                <c:pt idx="5189">
                  <c:v>1.11919320588255</c:v>
                </c:pt>
                <c:pt idx="5190">
                  <c:v>1.1194978529413799</c:v>
                </c:pt>
                <c:pt idx="5191">
                  <c:v>1.1198025000002001</c:v>
                </c:pt>
                <c:pt idx="5192">
                  <c:v>1.12010714705903</c:v>
                </c:pt>
                <c:pt idx="5193">
                  <c:v>1.12041179411785</c:v>
                </c:pt>
                <c:pt idx="5194">
                  <c:v>1.1207164411766699</c:v>
                </c:pt>
                <c:pt idx="5195">
                  <c:v>1.1210210882355001</c:v>
                </c:pt>
                <c:pt idx="5196">
                  <c:v>1.12132573529432</c:v>
                </c:pt>
                <c:pt idx="5197">
                  <c:v>1.1216303823531399</c:v>
                </c:pt>
                <c:pt idx="5198">
                  <c:v>1.1219350294119701</c:v>
                </c:pt>
                <c:pt idx="5199">
                  <c:v>1.12223967647079</c:v>
                </c:pt>
                <c:pt idx="5200">
                  <c:v>1.12254432352961</c:v>
                </c:pt>
                <c:pt idx="5201">
                  <c:v>1.1228489705884399</c:v>
                </c:pt>
                <c:pt idx="5202">
                  <c:v>1.1231536176472601</c:v>
                </c:pt>
                <c:pt idx="5203">
                  <c:v>1.12345826470609</c:v>
                </c:pt>
                <c:pt idx="5204">
                  <c:v>1.1237629117649099</c:v>
                </c:pt>
                <c:pt idx="5205">
                  <c:v>1.1240675588237301</c:v>
                </c:pt>
                <c:pt idx="5206">
                  <c:v>1.12437220588256</c:v>
                </c:pt>
                <c:pt idx="5207">
                  <c:v>1.12467685294138</c:v>
                </c:pt>
                <c:pt idx="5208">
                  <c:v>1.1249815000001999</c:v>
                </c:pt>
                <c:pt idx="5209">
                  <c:v>1.1252861470590301</c:v>
                </c:pt>
                <c:pt idx="5210">
                  <c:v>1.12559079411785</c:v>
                </c:pt>
                <c:pt idx="5211">
                  <c:v>1.1258954411766799</c:v>
                </c:pt>
                <c:pt idx="5212">
                  <c:v>1.1262000882355001</c:v>
                </c:pt>
                <c:pt idx="5213">
                  <c:v>1.12650473529432</c:v>
                </c:pt>
                <c:pt idx="5214">
                  <c:v>1.12680938235315</c:v>
                </c:pt>
                <c:pt idx="5215">
                  <c:v>1.1271140294119699</c:v>
                </c:pt>
                <c:pt idx="5216">
                  <c:v>1.1274186764707901</c:v>
                </c:pt>
                <c:pt idx="5217">
                  <c:v>1.12772332352962</c:v>
                </c:pt>
                <c:pt idx="5218">
                  <c:v>1.12802797058844</c:v>
                </c:pt>
                <c:pt idx="5219">
                  <c:v>1.1283326176472701</c:v>
                </c:pt>
                <c:pt idx="5220">
                  <c:v>1.12863726470609</c:v>
                </c:pt>
                <c:pt idx="5221">
                  <c:v>1.12894191176491</c:v>
                </c:pt>
                <c:pt idx="5222">
                  <c:v>1.1292465588237399</c:v>
                </c:pt>
                <c:pt idx="5223">
                  <c:v>1.1295512058825601</c:v>
                </c:pt>
                <c:pt idx="5224">
                  <c:v>1.12985585294138</c:v>
                </c:pt>
                <c:pt idx="5225">
                  <c:v>1.13016050000021</c:v>
                </c:pt>
                <c:pt idx="5226">
                  <c:v>1.1304651470590299</c:v>
                </c:pt>
                <c:pt idx="5227">
                  <c:v>1.13076979411786</c:v>
                </c:pt>
                <c:pt idx="5228">
                  <c:v>1.13107444117668</c:v>
                </c:pt>
                <c:pt idx="5229">
                  <c:v>1.1313790882354999</c:v>
                </c:pt>
                <c:pt idx="5230">
                  <c:v>1.1316837352943301</c:v>
                </c:pt>
                <c:pt idx="5231">
                  <c:v>1.13198838235315</c:v>
                </c:pt>
                <c:pt idx="5232">
                  <c:v>1.13229302941197</c:v>
                </c:pt>
                <c:pt idx="5233">
                  <c:v>1.1325976764707999</c:v>
                </c:pt>
                <c:pt idx="5234">
                  <c:v>1.1329023235296201</c:v>
                </c:pt>
                <c:pt idx="5235">
                  <c:v>1.13320697058844</c:v>
                </c:pt>
                <c:pt idx="5236">
                  <c:v>1.1335116176472699</c:v>
                </c:pt>
                <c:pt idx="5237">
                  <c:v>1.1338162647060901</c:v>
                </c:pt>
                <c:pt idx="5238">
                  <c:v>1.13412091176492</c:v>
                </c:pt>
                <c:pt idx="5239">
                  <c:v>1.13442555882374</c:v>
                </c:pt>
                <c:pt idx="5240">
                  <c:v>1.1347302058825599</c:v>
                </c:pt>
                <c:pt idx="5241">
                  <c:v>1.1350348529413901</c:v>
                </c:pt>
                <c:pt idx="5242">
                  <c:v>1.13533950000021</c:v>
                </c:pt>
                <c:pt idx="5243">
                  <c:v>1.1356441470590299</c:v>
                </c:pt>
                <c:pt idx="5244">
                  <c:v>1.1359487941178601</c:v>
                </c:pt>
                <c:pt idx="5245">
                  <c:v>1.13625344117668</c:v>
                </c:pt>
                <c:pt idx="5246">
                  <c:v>1.13655808823551</c:v>
                </c:pt>
                <c:pt idx="5247">
                  <c:v>1.1368627352943299</c:v>
                </c:pt>
                <c:pt idx="5248">
                  <c:v>1.1371673823531501</c:v>
                </c:pt>
                <c:pt idx="5249">
                  <c:v>1.13747202941198</c:v>
                </c:pt>
                <c:pt idx="5250">
                  <c:v>1.1377766764707999</c:v>
                </c:pt>
                <c:pt idx="5251">
                  <c:v>1.1380813235296201</c:v>
                </c:pt>
                <c:pt idx="5252">
                  <c:v>1.13838597058845</c:v>
                </c:pt>
                <c:pt idx="5253">
                  <c:v>1.13869061764727</c:v>
                </c:pt>
                <c:pt idx="5254">
                  <c:v>1.1389952647060999</c:v>
                </c:pt>
                <c:pt idx="5255">
                  <c:v>1.1392999117649201</c:v>
                </c:pt>
                <c:pt idx="5256">
                  <c:v>1.13960455882374</c:v>
                </c:pt>
                <c:pt idx="5257">
                  <c:v>1.1399092058825699</c:v>
                </c:pt>
                <c:pt idx="5258">
                  <c:v>1.1402138529413901</c:v>
                </c:pt>
                <c:pt idx="5259">
                  <c:v>1.14051850000021</c:v>
                </c:pt>
                <c:pt idx="5260">
                  <c:v>1.14082314705904</c:v>
                </c:pt>
                <c:pt idx="5261">
                  <c:v>1.1411277941178599</c:v>
                </c:pt>
                <c:pt idx="5262">
                  <c:v>1.1414324411766901</c:v>
                </c:pt>
                <c:pt idx="5263">
                  <c:v>1.14173708823551</c:v>
                </c:pt>
                <c:pt idx="5264">
                  <c:v>1.14204173529433</c:v>
                </c:pt>
                <c:pt idx="5265">
                  <c:v>1.1423463823531601</c:v>
                </c:pt>
                <c:pt idx="5266">
                  <c:v>1.14265102941198</c:v>
                </c:pt>
                <c:pt idx="5267">
                  <c:v>1.1429556764708</c:v>
                </c:pt>
                <c:pt idx="5268">
                  <c:v>1.1432603235296299</c:v>
                </c:pt>
                <c:pt idx="5269">
                  <c:v>1.1435649705884501</c:v>
                </c:pt>
                <c:pt idx="5270">
                  <c:v>1.14386961764727</c:v>
                </c:pt>
                <c:pt idx="5271">
                  <c:v>1.1441742647061</c:v>
                </c:pt>
                <c:pt idx="5272">
                  <c:v>1.1444789117649199</c:v>
                </c:pt>
                <c:pt idx="5273">
                  <c:v>1.14478355882375</c:v>
                </c:pt>
                <c:pt idx="5274">
                  <c:v>1.14508820588257</c:v>
                </c:pt>
                <c:pt idx="5275">
                  <c:v>1.1453928529413899</c:v>
                </c:pt>
                <c:pt idx="5276">
                  <c:v>1.1456975000002201</c:v>
                </c:pt>
                <c:pt idx="5277">
                  <c:v>1.14600214705904</c:v>
                </c:pt>
                <c:pt idx="5278">
                  <c:v>1.14630679411786</c:v>
                </c:pt>
                <c:pt idx="5279">
                  <c:v>1.1466114411766899</c:v>
                </c:pt>
                <c:pt idx="5280">
                  <c:v>1.1469160882355101</c:v>
                </c:pt>
                <c:pt idx="5281">
                  <c:v>1.14722073529434</c:v>
                </c:pt>
                <c:pt idx="5282">
                  <c:v>1.1475253823531599</c:v>
                </c:pt>
                <c:pt idx="5283">
                  <c:v>1.1478300294119801</c:v>
                </c:pt>
                <c:pt idx="5284">
                  <c:v>1.14813467647081</c:v>
                </c:pt>
                <c:pt idx="5285">
                  <c:v>1.14843932352963</c:v>
                </c:pt>
                <c:pt idx="5286">
                  <c:v>1.1487439705884499</c:v>
                </c:pt>
                <c:pt idx="5287">
                  <c:v>1.1490486176472801</c:v>
                </c:pt>
                <c:pt idx="5288">
                  <c:v>1.1493532647061</c:v>
                </c:pt>
                <c:pt idx="5289">
                  <c:v>1.1496579117649299</c:v>
                </c:pt>
                <c:pt idx="5290">
                  <c:v>1.1499625588237501</c:v>
                </c:pt>
                <c:pt idx="5291">
                  <c:v>1.15026720588257</c:v>
                </c:pt>
                <c:pt idx="5292">
                  <c:v>1.1505718529414</c:v>
                </c:pt>
                <c:pt idx="5293">
                  <c:v>1.1508765000002199</c:v>
                </c:pt>
                <c:pt idx="5294">
                  <c:v>1.1511811470590401</c:v>
                </c:pt>
                <c:pt idx="5295">
                  <c:v>1.15148579411787</c:v>
                </c:pt>
                <c:pt idx="5296">
                  <c:v>1.1517904411766899</c:v>
                </c:pt>
                <c:pt idx="5297">
                  <c:v>1.1520950882355201</c:v>
                </c:pt>
                <c:pt idx="5298">
                  <c:v>1.15239973529434</c:v>
                </c:pt>
                <c:pt idx="5299">
                  <c:v>1.15270438235316</c:v>
                </c:pt>
                <c:pt idx="5300">
                  <c:v>1.1530090294119899</c:v>
                </c:pt>
                <c:pt idx="5301">
                  <c:v>1.1533136764708101</c:v>
                </c:pt>
                <c:pt idx="5302">
                  <c:v>1.15361832352963</c:v>
                </c:pt>
                <c:pt idx="5303">
                  <c:v>1.1539229705884599</c:v>
                </c:pt>
                <c:pt idx="5304">
                  <c:v>1.1542276176472801</c:v>
                </c:pt>
                <c:pt idx="5305">
                  <c:v>1.1545322647061</c:v>
                </c:pt>
                <c:pt idx="5306">
                  <c:v>1.15483691176493</c:v>
                </c:pt>
                <c:pt idx="5307">
                  <c:v>1.1551415588237499</c:v>
                </c:pt>
                <c:pt idx="5308">
                  <c:v>1.1554462058825801</c:v>
                </c:pt>
                <c:pt idx="5309">
                  <c:v>1.1557508529414</c:v>
                </c:pt>
                <c:pt idx="5310">
                  <c:v>1.1560555000002199</c:v>
                </c:pt>
                <c:pt idx="5311">
                  <c:v>1.1563601470590501</c:v>
                </c:pt>
                <c:pt idx="5312">
                  <c:v>1.15666479411787</c:v>
                </c:pt>
                <c:pt idx="5313">
                  <c:v>1.15696944117669</c:v>
                </c:pt>
                <c:pt idx="5314">
                  <c:v>1.1572740882355199</c:v>
                </c:pt>
                <c:pt idx="5315">
                  <c:v>1.1575787352943401</c:v>
                </c:pt>
                <c:pt idx="5316">
                  <c:v>1.15788338235317</c:v>
                </c:pt>
                <c:pt idx="5317">
                  <c:v>1.1581880294119899</c:v>
                </c:pt>
                <c:pt idx="5318">
                  <c:v>1.1584926764708099</c:v>
                </c:pt>
                <c:pt idx="5319">
                  <c:v>1.15879732352964</c:v>
                </c:pt>
                <c:pt idx="5320">
                  <c:v>1.15910197058846</c:v>
                </c:pt>
                <c:pt idx="5321">
                  <c:v>1.1594066176472799</c:v>
                </c:pt>
                <c:pt idx="5322">
                  <c:v>1.1597112647061101</c:v>
                </c:pt>
                <c:pt idx="5323">
                  <c:v>1.16001591176493</c:v>
                </c:pt>
                <c:pt idx="5324">
                  <c:v>1.16032055882376</c:v>
                </c:pt>
                <c:pt idx="5325">
                  <c:v>1.1606252058825799</c:v>
                </c:pt>
                <c:pt idx="5326">
                  <c:v>1.1609298529414001</c:v>
                </c:pt>
                <c:pt idx="5327">
                  <c:v>1.16123450000023</c:v>
                </c:pt>
                <c:pt idx="5328">
                  <c:v>1.1615391470590499</c:v>
                </c:pt>
                <c:pt idx="5329">
                  <c:v>1.1618437941178701</c:v>
                </c:pt>
                <c:pt idx="5330">
                  <c:v>1.1621484411767</c:v>
                </c:pt>
                <c:pt idx="5331">
                  <c:v>1.16245308823552</c:v>
                </c:pt>
                <c:pt idx="5332">
                  <c:v>1.1627577352943499</c:v>
                </c:pt>
                <c:pt idx="5333">
                  <c:v>1.1630623823531701</c:v>
                </c:pt>
                <c:pt idx="5334">
                  <c:v>1.16336702941199</c:v>
                </c:pt>
                <c:pt idx="5335">
                  <c:v>1.1636716764708199</c:v>
                </c:pt>
                <c:pt idx="5336">
                  <c:v>1.1639763235296401</c:v>
                </c:pt>
                <c:pt idx="5337">
                  <c:v>1.16428097058846</c:v>
                </c:pt>
                <c:pt idx="5338">
                  <c:v>1.16458561764729</c:v>
                </c:pt>
                <c:pt idx="5339">
                  <c:v>1.1648902647061099</c:v>
                </c:pt>
                <c:pt idx="5340">
                  <c:v>1.1651949117649301</c:v>
                </c:pt>
                <c:pt idx="5341">
                  <c:v>1.16549955882376</c:v>
                </c:pt>
                <c:pt idx="5342">
                  <c:v>1.1658042058825799</c:v>
                </c:pt>
                <c:pt idx="5343">
                  <c:v>1.1661088529414101</c:v>
                </c:pt>
                <c:pt idx="5344">
                  <c:v>1.16641350000023</c:v>
                </c:pt>
                <c:pt idx="5345">
                  <c:v>1.16671814705905</c:v>
                </c:pt>
                <c:pt idx="5346">
                  <c:v>1.1670227941178799</c:v>
                </c:pt>
                <c:pt idx="5347">
                  <c:v>1.1673274411767001</c:v>
                </c:pt>
                <c:pt idx="5348">
                  <c:v>1.16763208823552</c:v>
                </c:pt>
                <c:pt idx="5349">
                  <c:v>1.1679367352943499</c:v>
                </c:pt>
                <c:pt idx="5350">
                  <c:v>1.1682413823531701</c:v>
                </c:pt>
                <c:pt idx="5351">
                  <c:v>1.168546029412</c:v>
                </c:pt>
                <c:pt idx="5352">
                  <c:v>1.16885067647082</c:v>
                </c:pt>
                <c:pt idx="5353">
                  <c:v>1.1691553235296399</c:v>
                </c:pt>
                <c:pt idx="5354">
                  <c:v>1.1694599705884701</c:v>
                </c:pt>
                <c:pt idx="5355">
                  <c:v>1.16976461764729</c:v>
                </c:pt>
                <c:pt idx="5356">
                  <c:v>1.1700692647061099</c:v>
                </c:pt>
                <c:pt idx="5357">
                  <c:v>1.1703739117649401</c:v>
                </c:pt>
                <c:pt idx="5358">
                  <c:v>1.17067855882376</c:v>
                </c:pt>
                <c:pt idx="5359">
                  <c:v>1.17098320588259</c:v>
                </c:pt>
                <c:pt idx="5360">
                  <c:v>1.1712878529414099</c:v>
                </c:pt>
                <c:pt idx="5361">
                  <c:v>1.1715925000002301</c:v>
                </c:pt>
                <c:pt idx="5362">
                  <c:v>1.17189714705906</c:v>
                </c:pt>
                <c:pt idx="5363">
                  <c:v>1.1722017941178799</c:v>
                </c:pt>
                <c:pt idx="5364">
                  <c:v>1.1725064411767001</c:v>
                </c:pt>
                <c:pt idx="5365">
                  <c:v>1.17281108823553</c:v>
                </c:pt>
                <c:pt idx="5366">
                  <c:v>1.17311573529435</c:v>
                </c:pt>
                <c:pt idx="5367">
                  <c:v>1.1734203823531799</c:v>
                </c:pt>
                <c:pt idx="5368">
                  <c:v>1.1737250294120001</c:v>
                </c:pt>
                <c:pt idx="5369">
                  <c:v>1.17402967647082</c:v>
                </c:pt>
                <c:pt idx="5370">
                  <c:v>1.1743343235296499</c:v>
                </c:pt>
                <c:pt idx="5371">
                  <c:v>1.1746389705884701</c:v>
                </c:pt>
                <c:pt idx="5372">
                  <c:v>1.1749436176472901</c:v>
                </c:pt>
                <c:pt idx="5373">
                  <c:v>1.17524826470612</c:v>
                </c:pt>
                <c:pt idx="5374">
                  <c:v>1.1755529117649399</c:v>
                </c:pt>
                <c:pt idx="5375">
                  <c:v>1.1758575588237601</c:v>
                </c:pt>
                <c:pt idx="5376">
                  <c:v>1.17616220588259</c:v>
                </c:pt>
                <c:pt idx="5377">
                  <c:v>1.17646685294141</c:v>
                </c:pt>
                <c:pt idx="5378">
                  <c:v>1.1767715000002399</c:v>
                </c:pt>
                <c:pt idx="5379">
                  <c:v>1.1770761470590601</c:v>
                </c:pt>
                <c:pt idx="5380">
                  <c:v>1.17738079411788</c:v>
                </c:pt>
                <c:pt idx="5381">
                  <c:v>1.1776854411767099</c:v>
                </c:pt>
                <c:pt idx="5382">
                  <c:v>1.1779900882355301</c:v>
                </c:pt>
                <c:pt idx="5383">
                  <c:v>1.17829473529435</c:v>
                </c:pt>
                <c:pt idx="5384">
                  <c:v>1.17859938235318</c:v>
                </c:pt>
                <c:pt idx="5385">
                  <c:v>1.1789040294119999</c:v>
                </c:pt>
                <c:pt idx="5386">
                  <c:v>1.1792086764708301</c:v>
                </c:pt>
                <c:pt idx="5387">
                  <c:v>1.17951332352965</c:v>
                </c:pt>
                <c:pt idx="5388">
                  <c:v>1.1798179705884699</c:v>
                </c:pt>
                <c:pt idx="5389">
                  <c:v>1.1801226176473001</c:v>
                </c:pt>
                <c:pt idx="5390">
                  <c:v>1.18042726470612</c:v>
                </c:pt>
                <c:pt idx="5391">
                  <c:v>1.18073191176494</c:v>
                </c:pt>
                <c:pt idx="5392">
                  <c:v>1.1810365588237699</c:v>
                </c:pt>
                <c:pt idx="5393">
                  <c:v>1.1813412058825901</c:v>
                </c:pt>
                <c:pt idx="5394">
                  <c:v>1.18164585294142</c:v>
                </c:pt>
                <c:pt idx="5395">
                  <c:v>1.1819505000002399</c:v>
                </c:pt>
                <c:pt idx="5396">
                  <c:v>1.1822551470590601</c:v>
                </c:pt>
                <c:pt idx="5397">
                  <c:v>1.18255979411789</c:v>
                </c:pt>
                <c:pt idx="5398">
                  <c:v>1.18286444117671</c:v>
                </c:pt>
                <c:pt idx="5399">
                  <c:v>1.1831690882355299</c:v>
                </c:pt>
                <c:pt idx="5400">
                  <c:v>1.1834737352943601</c:v>
                </c:pt>
                <c:pt idx="5401">
                  <c:v>1.18377838235318</c:v>
                </c:pt>
                <c:pt idx="5402">
                  <c:v>1.1840830294120099</c:v>
                </c:pt>
                <c:pt idx="5403">
                  <c:v>1.1843876764708301</c:v>
                </c:pt>
                <c:pt idx="5404">
                  <c:v>1.18469232352965</c:v>
                </c:pt>
                <c:pt idx="5405">
                  <c:v>1.18499697058848</c:v>
                </c:pt>
                <c:pt idx="5406">
                  <c:v>1.1853016176472999</c:v>
                </c:pt>
                <c:pt idx="5407">
                  <c:v>1.1856062647061201</c:v>
                </c:pt>
                <c:pt idx="5408">
                  <c:v>1.18591091176495</c:v>
                </c:pt>
                <c:pt idx="5409">
                  <c:v>1.1862155588237699</c:v>
                </c:pt>
                <c:pt idx="5410">
                  <c:v>1.1865202058825901</c:v>
                </c:pt>
                <c:pt idx="5411">
                  <c:v>1.18682485294142</c:v>
                </c:pt>
                <c:pt idx="5412">
                  <c:v>1.18712950000024</c:v>
                </c:pt>
                <c:pt idx="5413">
                  <c:v>1.1874341470590699</c:v>
                </c:pt>
                <c:pt idx="5414">
                  <c:v>1.1877387941178901</c:v>
                </c:pt>
                <c:pt idx="5415">
                  <c:v>1.18804344117671</c:v>
                </c:pt>
                <c:pt idx="5416">
                  <c:v>1.1883480882355399</c:v>
                </c:pt>
                <c:pt idx="5417">
                  <c:v>1.1886527352943601</c:v>
                </c:pt>
                <c:pt idx="5418">
                  <c:v>1.18895738235318</c:v>
                </c:pt>
                <c:pt idx="5419">
                  <c:v>1.18926202941201</c:v>
                </c:pt>
                <c:pt idx="5420">
                  <c:v>1.1895666764708299</c:v>
                </c:pt>
                <c:pt idx="5421">
                  <c:v>1.1898713235296601</c:v>
                </c:pt>
                <c:pt idx="5422">
                  <c:v>1.19017597058848</c:v>
                </c:pt>
                <c:pt idx="5423">
                  <c:v>1.1904806176473</c:v>
                </c:pt>
                <c:pt idx="5424">
                  <c:v>1.1907852647061301</c:v>
                </c:pt>
                <c:pt idx="5425">
                  <c:v>1.19108991176495</c:v>
                </c:pt>
                <c:pt idx="5426">
                  <c:v>1.19139455882377</c:v>
                </c:pt>
                <c:pt idx="5427">
                  <c:v>1.1916992058825999</c:v>
                </c:pt>
                <c:pt idx="5428">
                  <c:v>1.1920038529414201</c:v>
                </c:pt>
                <c:pt idx="5429">
                  <c:v>1.19230850000025</c:v>
                </c:pt>
                <c:pt idx="5430">
                  <c:v>1.19261314705907</c:v>
                </c:pt>
                <c:pt idx="5431">
                  <c:v>1.1929177941178899</c:v>
                </c:pt>
                <c:pt idx="5432">
                  <c:v>1.1932224411767201</c:v>
                </c:pt>
                <c:pt idx="5433">
                  <c:v>1.19352708823554</c:v>
                </c:pt>
                <c:pt idx="5434">
                  <c:v>1.1938317352943599</c:v>
                </c:pt>
                <c:pt idx="5435">
                  <c:v>1.1941363823531901</c:v>
                </c:pt>
                <c:pt idx="5436">
                  <c:v>1.19444102941201</c:v>
                </c:pt>
                <c:pt idx="5437">
                  <c:v>1.19474567647084</c:v>
                </c:pt>
                <c:pt idx="5438">
                  <c:v>1.1950503235296599</c:v>
                </c:pt>
                <c:pt idx="5439">
                  <c:v>1.1953549705884801</c:v>
                </c:pt>
                <c:pt idx="5440">
                  <c:v>1.19565961764731</c:v>
                </c:pt>
                <c:pt idx="5441">
                  <c:v>1.1959642647061299</c:v>
                </c:pt>
                <c:pt idx="5442">
                  <c:v>1.1962689117649501</c:v>
                </c:pt>
                <c:pt idx="5443">
                  <c:v>1.19657355882378</c:v>
                </c:pt>
                <c:pt idx="5444">
                  <c:v>1.1968782058826</c:v>
                </c:pt>
                <c:pt idx="5445">
                  <c:v>1.1971828529414299</c:v>
                </c:pt>
                <c:pt idx="5446">
                  <c:v>1.1974875000002501</c:v>
                </c:pt>
                <c:pt idx="5447">
                  <c:v>1.19779214705907</c:v>
                </c:pt>
                <c:pt idx="5448">
                  <c:v>1.1980967941178999</c:v>
                </c:pt>
                <c:pt idx="5449">
                  <c:v>1.1984014411767201</c:v>
                </c:pt>
                <c:pt idx="5450">
                  <c:v>1.19870608823554</c:v>
                </c:pt>
                <c:pt idx="5451">
                  <c:v>1.19901073529437</c:v>
                </c:pt>
                <c:pt idx="5452">
                  <c:v>1.1993153823531899</c:v>
                </c:pt>
                <c:pt idx="5453">
                  <c:v>1.1996200294120101</c:v>
                </c:pt>
                <c:pt idx="5454">
                  <c:v>1.19992467647084</c:v>
                </c:pt>
                <c:pt idx="5455">
                  <c:v>1.2002293235296599</c:v>
                </c:pt>
                <c:pt idx="5456">
                  <c:v>1.2005339705884901</c:v>
                </c:pt>
                <c:pt idx="5457">
                  <c:v>1.20083861764731</c:v>
                </c:pt>
                <c:pt idx="5458">
                  <c:v>1.20114326470613</c:v>
                </c:pt>
                <c:pt idx="5459">
                  <c:v>1.2014479117649599</c:v>
                </c:pt>
                <c:pt idx="5460">
                  <c:v>1.2017525588237801</c:v>
                </c:pt>
                <c:pt idx="5461">
                  <c:v>1.2020572058826</c:v>
                </c:pt>
                <c:pt idx="5462">
                  <c:v>1.2023618529414299</c:v>
                </c:pt>
                <c:pt idx="5463">
                  <c:v>1.2026665000002501</c:v>
                </c:pt>
                <c:pt idx="5464">
                  <c:v>1.20297114705908</c:v>
                </c:pt>
                <c:pt idx="5465">
                  <c:v>1.2032757941179</c:v>
                </c:pt>
                <c:pt idx="5466">
                  <c:v>1.2035804411767199</c:v>
                </c:pt>
                <c:pt idx="5467">
                  <c:v>1.2038850882355501</c:v>
                </c:pt>
                <c:pt idx="5468">
                  <c:v>1.20418973529437</c:v>
                </c:pt>
                <c:pt idx="5469">
                  <c:v>1.20449438235319</c:v>
                </c:pt>
                <c:pt idx="5470">
                  <c:v>1.2047990294120201</c:v>
                </c:pt>
                <c:pt idx="5471">
                  <c:v>1.20510367647084</c:v>
                </c:pt>
                <c:pt idx="5472">
                  <c:v>1.20540832352967</c:v>
                </c:pt>
                <c:pt idx="5473">
                  <c:v>1.2057129705884899</c:v>
                </c:pt>
                <c:pt idx="5474">
                  <c:v>1.2060176176473101</c:v>
                </c:pt>
                <c:pt idx="5475">
                  <c:v>1.20632226470614</c:v>
                </c:pt>
                <c:pt idx="5476">
                  <c:v>1.20662691176496</c:v>
                </c:pt>
                <c:pt idx="5477">
                  <c:v>1.2069315588237799</c:v>
                </c:pt>
                <c:pt idx="5478">
                  <c:v>1.20723620588261</c:v>
                </c:pt>
                <c:pt idx="5479">
                  <c:v>1.20754085294143</c:v>
                </c:pt>
                <c:pt idx="5480">
                  <c:v>1.2078455000002599</c:v>
                </c:pt>
                <c:pt idx="5481">
                  <c:v>1.2081501470590801</c:v>
                </c:pt>
                <c:pt idx="5482">
                  <c:v>1.2084547941179</c:v>
                </c:pt>
                <c:pt idx="5483">
                  <c:v>1.20875944117673</c:v>
                </c:pt>
                <c:pt idx="5484">
                  <c:v>1.2090640882355499</c:v>
                </c:pt>
                <c:pt idx="5485">
                  <c:v>1.2093687352943701</c:v>
                </c:pt>
                <c:pt idx="5486">
                  <c:v>1.2096733823532</c:v>
                </c:pt>
                <c:pt idx="5487">
                  <c:v>1.2099780294120199</c:v>
                </c:pt>
                <c:pt idx="5488">
                  <c:v>1.2102826764708401</c:v>
                </c:pt>
                <c:pt idx="5489">
                  <c:v>1.21058732352967</c:v>
                </c:pt>
                <c:pt idx="5490">
                  <c:v>1.21089197058849</c:v>
                </c:pt>
                <c:pt idx="5491">
                  <c:v>1.2111966176473199</c:v>
                </c:pt>
                <c:pt idx="5492">
                  <c:v>1.2115012647061401</c:v>
                </c:pt>
                <c:pt idx="5493">
                  <c:v>1.21180591176496</c:v>
                </c:pt>
                <c:pt idx="5494">
                  <c:v>1.2121105588237899</c:v>
                </c:pt>
                <c:pt idx="5495">
                  <c:v>1.2124152058826101</c:v>
                </c:pt>
                <c:pt idx="5496">
                  <c:v>1.21271985294143</c:v>
                </c:pt>
                <c:pt idx="5497">
                  <c:v>1.21302450000026</c:v>
                </c:pt>
                <c:pt idx="5498">
                  <c:v>1.2133291470590799</c:v>
                </c:pt>
                <c:pt idx="5499">
                  <c:v>1.2136337941179101</c:v>
                </c:pt>
                <c:pt idx="5500">
                  <c:v>1.21393844117673</c:v>
                </c:pt>
                <c:pt idx="5501">
                  <c:v>1.2142430882355499</c:v>
                </c:pt>
                <c:pt idx="5502">
                  <c:v>1.2145477352943801</c:v>
                </c:pt>
                <c:pt idx="5503">
                  <c:v>1.2148523823532</c:v>
                </c:pt>
                <c:pt idx="5504">
                  <c:v>1.21515702941202</c:v>
                </c:pt>
                <c:pt idx="5505">
                  <c:v>1.2154616764708499</c:v>
                </c:pt>
                <c:pt idx="5506">
                  <c:v>1.2157663235296701</c:v>
                </c:pt>
                <c:pt idx="5507">
                  <c:v>1.2160709705885</c:v>
                </c:pt>
                <c:pt idx="5508">
                  <c:v>1.2163756176473199</c:v>
                </c:pt>
                <c:pt idx="5509">
                  <c:v>1.2166802647061401</c:v>
                </c:pt>
                <c:pt idx="5510">
                  <c:v>1.21698491176497</c:v>
                </c:pt>
                <c:pt idx="5511">
                  <c:v>1.21728955882379</c:v>
                </c:pt>
                <c:pt idx="5512">
                  <c:v>1.2175942058826099</c:v>
                </c:pt>
                <c:pt idx="5513">
                  <c:v>1.2178988529414401</c:v>
                </c:pt>
                <c:pt idx="5514">
                  <c:v>1.21820350000026</c:v>
                </c:pt>
                <c:pt idx="5515">
                  <c:v>1.2185081470590899</c:v>
                </c:pt>
                <c:pt idx="5516">
                  <c:v>1.2188127941179101</c:v>
                </c:pt>
                <c:pt idx="5517">
                  <c:v>1.21911744117673</c:v>
                </c:pt>
                <c:pt idx="5518">
                  <c:v>1.21942208823556</c:v>
                </c:pt>
                <c:pt idx="5519">
                  <c:v>1.2197267352943799</c:v>
                </c:pt>
                <c:pt idx="5520">
                  <c:v>1.2200313823532001</c:v>
                </c:pt>
                <c:pt idx="5521">
                  <c:v>1.22033602941203</c:v>
                </c:pt>
                <c:pt idx="5522">
                  <c:v>1.22064067647085</c:v>
                </c:pt>
                <c:pt idx="5523">
                  <c:v>1.2209453235296699</c:v>
                </c:pt>
                <c:pt idx="5524">
                  <c:v>1.2212499705885</c:v>
                </c:pt>
                <c:pt idx="5525">
                  <c:v>1.22155461764732</c:v>
                </c:pt>
                <c:pt idx="5526">
                  <c:v>1.2218592647061499</c:v>
                </c:pt>
                <c:pt idx="5527">
                  <c:v>1.2221639117649701</c:v>
                </c:pt>
                <c:pt idx="5528">
                  <c:v>1.22246855882379</c:v>
                </c:pt>
                <c:pt idx="5529">
                  <c:v>1.22277320588262</c:v>
                </c:pt>
                <c:pt idx="5530">
                  <c:v>1.2230778529414399</c:v>
                </c:pt>
                <c:pt idx="5531">
                  <c:v>1.2233825000002601</c:v>
                </c:pt>
                <c:pt idx="5532">
                  <c:v>1.22368714705909</c:v>
                </c:pt>
                <c:pt idx="5533">
                  <c:v>1.2239917941179099</c:v>
                </c:pt>
                <c:pt idx="5534">
                  <c:v>1.2242964411767401</c:v>
                </c:pt>
                <c:pt idx="5535">
                  <c:v>1.22460108823556</c:v>
                </c:pt>
                <c:pt idx="5536">
                  <c:v>1.22490573529438</c:v>
                </c:pt>
                <c:pt idx="5537">
                  <c:v>1.2252103823532099</c:v>
                </c:pt>
                <c:pt idx="5538">
                  <c:v>1.2255150294120301</c:v>
                </c:pt>
                <c:pt idx="5539">
                  <c:v>1.22581967647085</c:v>
                </c:pt>
                <c:pt idx="5540">
                  <c:v>1.2261243235296799</c:v>
                </c:pt>
                <c:pt idx="5541">
                  <c:v>1.2264289705885001</c:v>
                </c:pt>
                <c:pt idx="5542">
                  <c:v>1.22673361764733</c:v>
                </c:pt>
                <c:pt idx="5543">
                  <c:v>1.22703826470615</c:v>
                </c:pt>
                <c:pt idx="5544">
                  <c:v>1.2273429117649699</c:v>
                </c:pt>
                <c:pt idx="5545">
                  <c:v>1.2276475588238001</c:v>
                </c:pt>
                <c:pt idx="5546">
                  <c:v>1.22795220588262</c:v>
                </c:pt>
                <c:pt idx="5547">
                  <c:v>1.2282568529414399</c:v>
                </c:pt>
                <c:pt idx="5548">
                  <c:v>1.2285615000002701</c:v>
                </c:pt>
                <c:pt idx="5549">
                  <c:v>1.22886614705909</c:v>
                </c:pt>
                <c:pt idx="5550">
                  <c:v>1.22917079411792</c:v>
                </c:pt>
                <c:pt idx="5551">
                  <c:v>1.2294754411767399</c:v>
                </c:pt>
                <c:pt idx="5552">
                  <c:v>1.2297800882355601</c:v>
                </c:pt>
                <c:pt idx="5553">
                  <c:v>1.23008473529439</c:v>
                </c:pt>
                <c:pt idx="5554">
                  <c:v>1.2303893823532099</c:v>
                </c:pt>
                <c:pt idx="5555">
                  <c:v>1.2306940294120301</c:v>
                </c:pt>
                <c:pt idx="5556">
                  <c:v>1.23099867647086</c:v>
                </c:pt>
                <c:pt idx="5557">
                  <c:v>1.23130332352968</c:v>
                </c:pt>
                <c:pt idx="5558">
                  <c:v>1.2316079705884999</c:v>
                </c:pt>
                <c:pt idx="5559">
                  <c:v>1.2319126176473301</c:v>
                </c:pt>
                <c:pt idx="5560">
                  <c:v>1.23221726470615</c:v>
                </c:pt>
                <c:pt idx="5561">
                  <c:v>1.2325219117649799</c:v>
                </c:pt>
                <c:pt idx="5562">
                  <c:v>1.2328265588238001</c:v>
                </c:pt>
                <c:pt idx="5563">
                  <c:v>1.23313120588262</c:v>
                </c:pt>
                <c:pt idx="5564">
                  <c:v>1.23343585294145</c:v>
                </c:pt>
                <c:pt idx="5565">
                  <c:v>1.2337405000002699</c:v>
                </c:pt>
                <c:pt idx="5566">
                  <c:v>1.2340451470590901</c:v>
                </c:pt>
                <c:pt idx="5567">
                  <c:v>1.23434979411792</c:v>
                </c:pt>
                <c:pt idx="5568">
                  <c:v>1.2346544411767399</c:v>
                </c:pt>
                <c:pt idx="5569">
                  <c:v>1.2349590882355701</c:v>
                </c:pt>
                <c:pt idx="5570">
                  <c:v>1.23526373529439</c:v>
                </c:pt>
                <c:pt idx="5571">
                  <c:v>1.23556838235321</c:v>
                </c:pt>
                <c:pt idx="5572">
                  <c:v>1.2358730294120399</c:v>
                </c:pt>
                <c:pt idx="5573">
                  <c:v>1.2361776764708601</c:v>
                </c:pt>
                <c:pt idx="5574">
                  <c:v>1.23648232352968</c:v>
                </c:pt>
                <c:pt idx="5575">
                  <c:v>1.2367869705885099</c:v>
                </c:pt>
                <c:pt idx="5576">
                  <c:v>1.2370916176473301</c:v>
                </c:pt>
                <c:pt idx="5577">
                  <c:v>1.23739626470616</c:v>
                </c:pt>
                <c:pt idx="5578">
                  <c:v>1.23770091176498</c:v>
                </c:pt>
                <c:pt idx="5579">
                  <c:v>1.2380055588237999</c:v>
                </c:pt>
                <c:pt idx="5580">
                  <c:v>1.2383102058826301</c:v>
                </c:pt>
                <c:pt idx="5581">
                  <c:v>1.23861485294145</c:v>
                </c:pt>
                <c:pt idx="5582">
                  <c:v>1.23891950000027</c:v>
                </c:pt>
                <c:pt idx="5583">
                  <c:v>1.2392241470590999</c:v>
                </c:pt>
                <c:pt idx="5584">
                  <c:v>1.2395287941179201</c:v>
                </c:pt>
                <c:pt idx="5585">
                  <c:v>1.23983344117675</c:v>
                </c:pt>
                <c:pt idx="5586">
                  <c:v>1.2401380882355699</c:v>
                </c:pt>
                <c:pt idx="5587">
                  <c:v>1.2404427352943901</c:v>
                </c:pt>
                <c:pt idx="5588">
                  <c:v>1.24074738235322</c:v>
                </c:pt>
                <c:pt idx="5589">
                  <c:v>1.24105202941204</c:v>
                </c:pt>
                <c:pt idx="5590">
                  <c:v>1.2413566764708599</c:v>
                </c:pt>
                <c:pt idx="5591">
                  <c:v>1.2416613235296901</c:v>
                </c:pt>
                <c:pt idx="5592">
                  <c:v>1.24196597058851</c:v>
                </c:pt>
                <c:pt idx="5593">
                  <c:v>1.2422706176473299</c:v>
                </c:pt>
                <c:pt idx="5594">
                  <c:v>1.2425752647061601</c:v>
                </c:pt>
                <c:pt idx="5595">
                  <c:v>1.24287991176498</c:v>
                </c:pt>
                <c:pt idx="5596">
                  <c:v>1.24318455882381</c:v>
                </c:pt>
                <c:pt idx="5597">
                  <c:v>1.2434892058826299</c:v>
                </c:pt>
                <c:pt idx="5598">
                  <c:v>1.2437938529414501</c:v>
                </c:pt>
                <c:pt idx="5599">
                  <c:v>1.24409850000028</c:v>
                </c:pt>
                <c:pt idx="5600">
                  <c:v>1.2444031470590999</c:v>
                </c:pt>
                <c:pt idx="5601">
                  <c:v>1.2447077941179201</c:v>
                </c:pt>
                <c:pt idx="5602">
                  <c:v>1.24501244117675</c:v>
                </c:pt>
                <c:pt idx="5603">
                  <c:v>1.24531708823557</c:v>
                </c:pt>
                <c:pt idx="5604">
                  <c:v>1.2456217352943999</c:v>
                </c:pt>
                <c:pt idx="5605">
                  <c:v>1.2459263823532201</c:v>
                </c:pt>
                <c:pt idx="5606">
                  <c:v>1.24623102941204</c:v>
                </c:pt>
                <c:pt idx="5607">
                  <c:v>1.2465356764708699</c:v>
                </c:pt>
                <c:pt idx="5608">
                  <c:v>1.2468403235296901</c:v>
                </c:pt>
                <c:pt idx="5609">
                  <c:v>1.24714497058851</c:v>
                </c:pt>
                <c:pt idx="5610">
                  <c:v>1.24744961764734</c:v>
                </c:pt>
                <c:pt idx="5611">
                  <c:v>1.2477542647061599</c:v>
                </c:pt>
                <c:pt idx="5612">
                  <c:v>1.2480589117649901</c:v>
                </c:pt>
                <c:pt idx="5613">
                  <c:v>1.24836355882381</c:v>
                </c:pt>
                <c:pt idx="5614">
                  <c:v>1.2486682058826299</c:v>
                </c:pt>
                <c:pt idx="5615">
                  <c:v>1.2489728529414601</c:v>
                </c:pt>
                <c:pt idx="5616">
                  <c:v>1.24927750000028</c:v>
                </c:pt>
                <c:pt idx="5617">
                  <c:v>1.2495821470591</c:v>
                </c:pt>
                <c:pt idx="5618">
                  <c:v>1.2498867941179299</c:v>
                </c:pt>
                <c:pt idx="5619">
                  <c:v>1.2501914411767501</c:v>
                </c:pt>
                <c:pt idx="5620">
                  <c:v>1.25049608823558</c:v>
                </c:pt>
                <c:pt idx="5621">
                  <c:v>1.2508007352943999</c:v>
                </c:pt>
                <c:pt idx="5622">
                  <c:v>1.2511053823532201</c:v>
                </c:pt>
                <c:pt idx="5623">
                  <c:v>1.25141002941205</c:v>
                </c:pt>
                <c:pt idx="5624">
                  <c:v>1.25171467647087</c:v>
                </c:pt>
                <c:pt idx="5625">
                  <c:v>1.2520193235296899</c:v>
                </c:pt>
                <c:pt idx="5626">
                  <c:v>1.2523239705885201</c:v>
                </c:pt>
                <c:pt idx="5627">
                  <c:v>1.25262861764734</c:v>
                </c:pt>
                <c:pt idx="5628">
                  <c:v>1.25293326470616</c:v>
                </c:pt>
                <c:pt idx="5629">
                  <c:v>1.2532379117649901</c:v>
                </c:pt>
                <c:pt idx="5630">
                  <c:v>1.25354255882381</c:v>
                </c:pt>
                <c:pt idx="5631">
                  <c:v>1.25384720588264</c:v>
                </c:pt>
                <c:pt idx="5632">
                  <c:v>1.2541518529414599</c:v>
                </c:pt>
                <c:pt idx="5633">
                  <c:v>1.2544565000002801</c:v>
                </c:pt>
                <c:pt idx="5634">
                  <c:v>1.25476114705911</c:v>
                </c:pt>
                <c:pt idx="5635">
                  <c:v>1.25506579411793</c:v>
                </c:pt>
                <c:pt idx="5636">
                  <c:v>1.2553704411767499</c:v>
                </c:pt>
                <c:pt idx="5637">
                  <c:v>1.2556750882355801</c:v>
                </c:pt>
                <c:pt idx="5638">
                  <c:v>1.2559797352944</c:v>
                </c:pt>
                <c:pt idx="5639">
                  <c:v>1.2562843823532299</c:v>
                </c:pt>
                <c:pt idx="5640">
                  <c:v>1.2565890294120501</c:v>
                </c:pt>
                <c:pt idx="5641">
                  <c:v>1.25689367647087</c:v>
                </c:pt>
                <c:pt idx="5642">
                  <c:v>1.2571983235297</c:v>
                </c:pt>
                <c:pt idx="5643">
                  <c:v>1.2575029705885199</c:v>
                </c:pt>
                <c:pt idx="5644">
                  <c:v>1.2578076176473401</c:v>
                </c:pt>
                <c:pt idx="5645">
                  <c:v>1.25811226470617</c:v>
                </c:pt>
                <c:pt idx="5646">
                  <c:v>1.2584169117649899</c:v>
                </c:pt>
                <c:pt idx="5647">
                  <c:v>1.2587215588238201</c:v>
                </c:pt>
                <c:pt idx="5648">
                  <c:v>1.25902620588264</c:v>
                </c:pt>
                <c:pt idx="5649">
                  <c:v>1.25933085294146</c:v>
                </c:pt>
                <c:pt idx="5650">
                  <c:v>1.2596355000002899</c:v>
                </c:pt>
                <c:pt idx="5651">
                  <c:v>1.2599401470591101</c:v>
                </c:pt>
                <c:pt idx="5652">
                  <c:v>1.26024479411793</c:v>
                </c:pt>
                <c:pt idx="5653">
                  <c:v>1.2605494411767599</c:v>
                </c:pt>
                <c:pt idx="5654">
                  <c:v>1.2608540882355801</c:v>
                </c:pt>
                <c:pt idx="5655">
                  <c:v>1.26115873529441</c:v>
                </c:pt>
                <c:pt idx="5656">
                  <c:v>1.26146338235323</c:v>
                </c:pt>
                <c:pt idx="5657">
                  <c:v>1.2617680294120499</c:v>
                </c:pt>
                <c:pt idx="5658">
                  <c:v>1.2620726764708801</c:v>
                </c:pt>
                <c:pt idx="5659">
                  <c:v>1.2623773235297</c:v>
                </c:pt>
                <c:pt idx="5660">
                  <c:v>1.2626819705885199</c:v>
                </c:pt>
                <c:pt idx="5661">
                  <c:v>1.2629866176473501</c:v>
                </c:pt>
                <c:pt idx="5662">
                  <c:v>1.26329126470617</c:v>
                </c:pt>
                <c:pt idx="5663">
                  <c:v>1.26359591176499</c:v>
                </c:pt>
                <c:pt idx="5664">
                  <c:v>1.2639005588238199</c:v>
                </c:pt>
                <c:pt idx="5665">
                  <c:v>1.2642052058826401</c:v>
                </c:pt>
                <c:pt idx="5666">
                  <c:v>1.26450985294147</c:v>
                </c:pt>
                <c:pt idx="5667">
                  <c:v>1.2648145000002899</c:v>
                </c:pt>
                <c:pt idx="5668">
                  <c:v>1.2651191470591101</c:v>
                </c:pt>
                <c:pt idx="5669">
                  <c:v>1.26542379411794</c:v>
                </c:pt>
                <c:pt idx="5670">
                  <c:v>1.26572844117676</c:v>
                </c:pt>
                <c:pt idx="5671">
                  <c:v>1.2660330882355799</c:v>
                </c:pt>
                <c:pt idx="5672">
                  <c:v>1.2663377352944101</c:v>
                </c:pt>
                <c:pt idx="5673">
                  <c:v>1.26664238235323</c:v>
                </c:pt>
                <c:pt idx="5674">
                  <c:v>1.2669470294120599</c:v>
                </c:pt>
                <c:pt idx="5675">
                  <c:v>1.2672516764708801</c:v>
                </c:pt>
                <c:pt idx="5676">
                  <c:v>1.2675563235297</c:v>
                </c:pt>
                <c:pt idx="5677">
                  <c:v>1.26786097058853</c:v>
                </c:pt>
                <c:pt idx="5678">
                  <c:v>1.2681656176473499</c:v>
                </c:pt>
                <c:pt idx="5679">
                  <c:v>1.2684702647061701</c:v>
                </c:pt>
                <c:pt idx="5680">
                  <c:v>1.268774911765</c:v>
                </c:pt>
                <c:pt idx="5681">
                  <c:v>1.26907955882382</c:v>
                </c:pt>
                <c:pt idx="5682">
                  <c:v>1.2693842058826501</c:v>
                </c:pt>
                <c:pt idx="5683">
                  <c:v>1.26968885294147</c:v>
                </c:pt>
                <c:pt idx="5684">
                  <c:v>1.26999350000029</c:v>
                </c:pt>
                <c:pt idx="5685">
                  <c:v>1.2702981470591199</c:v>
                </c:pt>
                <c:pt idx="5686">
                  <c:v>1.2706027941179401</c:v>
                </c:pt>
                <c:pt idx="5687">
                  <c:v>1.27090744117676</c:v>
                </c:pt>
                <c:pt idx="5688">
                  <c:v>1.27121208823559</c:v>
                </c:pt>
                <c:pt idx="5689">
                  <c:v>1.2715167352944099</c:v>
                </c:pt>
                <c:pt idx="5690">
                  <c:v>1.27182138235324</c:v>
                </c:pt>
                <c:pt idx="5691">
                  <c:v>1.27212602941206</c:v>
                </c:pt>
                <c:pt idx="5692">
                  <c:v>1.2724306764708799</c:v>
                </c:pt>
                <c:pt idx="5693">
                  <c:v>1.2727353235297101</c:v>
                </c:pt>
                <c:pt idx="5694">
                  <c:v>1.27303997058853</c:v>
                </c:pt>
                <c:pt idx="5695">
                  <c:v>1.27334461764735</c:v>
                </c:pt>
                <c:pt idx="5696">
                  <c:v>1.2736492647061799</c:v>
                </c:pt>
                <c:pt idx="5697">
                  <c:v>1.2739539117650001</c:v>
                </c:pt>
                <c:pt idx="5698">
                  <c:v>1.27425855882382</c:v>
                </c:pt>
                <c:pt idx="5699">
                  <c:v>1.2745632058826499</c:v>
                </c:pt>
                <c:pt idx="5700">
                  <c:v>1.2748678529414701</c:v>
                </c:pt>
                <c:pt idx="5701">
                  <c:v>1.2751725000003</c:v>
                </c:pt>
                <c:pt idx="5702">
                  <c:v>1.27547714705912</c:v>
                </c:pt>
                <c:pt idx="5703">
                  <c:v>1.2757817941179399</c:v>
                </c:pt>
                <c:pt idx="5704">
                  <c:v>1.2760864411767701</c:v>
                </c:pt>
                <c:pt idx="5705">
                  <c:v>1.27639108823559</c:v>
                </c:pt>
                <c:pt idx="5706">
                  <c:v>1.2766957352944099</c:v>
                </c:pt>
                <c:pt idx="5707">
                  <c:v>1.2770003823532401</c:v>
                </c:pt>
                <c:pt idx="5708">
                  <c:v>1.27730502941206</c:v>
                </c:pt>
                <c:pt idx="5709">
                  <c:v>1.27760967647089</c:v>
                </c:pt>
                <c:pt idx="5710">
                  <c:v>1.2779143235297099</c:v>
                </c:pt>
                <c:pt idx="5711">
                  <c:v>1.2782189705885301</c:v>
                </c:pt>
                <c:pt idx="5712">
                  <c:v>1.27852361764736</c:v>
                </c:pt>
                <c:pt idx="5713">
                  <c:v>1.2788282647061799</c:v>
                </c:pt>
                <c:pt idx="5714">
                  <c:v>1.2791329117650001</c:v>
                </c:pt>
                <c:pt idx="5715">
                  <c:v>1.27943755882383</c:v>
                </c:pt>
                <c:pt idx="5716">
                  <c:v>1.27974220588265</c:v>
                </c:pt>
                <c:pt idx="5717">
                  <c:v>1.2800468529414799</c:v>
                </c:pt>
                <c:pt idx="5718">
                  <c:v>1.2803515000003001</c:v>
                </c:pt>
                <c:pt idx="5719">
                  <c:v>1.28065614705912</c:v>
                </c:pt>
                <c:pt idx="5720">
                  <c:v>1.2809607941179499</c:v>
                </c:pt>
                <c:pt idx="5721">
                  <c:v>1.2812654411767701</c:v>
                </c:pt>
                <c:pt idx="5722">
                  <c:v>1.28157008823559</c:v>
                </c:pt>
                <c:pt idx="5723">
                  <c:v>1.28187473529442</c:v>
                </c:pt>
                <c:pt idx="5724">
                  <c:v>1.2821793823532399</c:v>
                </c:pt>
                <c:pt idx="5725">
                  <c:v>1.2824840294120701</c:v>
                </c:pt>
                <c:pt idx="5726">
                  <c:v>1.28278867647089</c:v>
                </c:pt>
                <c:pt idx="5727">
                  <c:v>1.28309332352971</c:v>
                </c:pt>
                <c:pt idx="5728">
                  <c:v>1.2833979705885401</c:v>
                </c:pt>
                <c:pt idx="5729">
                  <c:v>1.28370261764736</c:v>
                </c:pt>
                <c:pt idx="5730">
                  <c:v>1.28400726470618</c:v>
                </c:pt>
                <c:pt idx="5731">
                  <c:v>1.2843119117650099</c:v>
                </c:pt>
                <c:pt idx="5732">
                  <c:v>1.2846165588238301</c:v>
                </c:pt>
                <c:pt idx="5733">
                  <c:v>1.28492120588265</c:v>
                </c:pt>
                <c:pt idx="5734">
                  <c:v>1.28522585294148</c:v>
                </c:pt>
                <c:pt idx="5735">
                  <c:v>1.2855305000002999</c:v>
                </c:pt>
                <c:pt idx="5736">
                  <c:v>1.28583514705913</c:v>
                </c:pt>
                <c:pt idx="5737">
                  <c:v>1.28613979411795</c:v>
                </c:pt>
                <c:pt idx="5738">
                  <c:v>1.2864444411767699</c:v>
                </c:pt>
                <c:pt idx="5739">
                  <c:v>1.2867490882356001</c:v>
                </c:pt>
                <c:pt idx="5740">
                  <c:v>1.28705373529442</c:v>
                </c:pt>
                <c:pt idx="5741">
                  <c:v>1.28735838235324</c:v>
                </c:pt>
                <c:pt idx="5742">
                  <c:v>1.2876630294120699</c:v>
                </c:pt>
                <c:pt idx="5743">
                  <c:v>1.2879676764708901</c:v>
                </c:pt>
                <c:pt idx="5744">
                  <c:v>1.28827232352972</c:v>
                </c:pt>
                <c:pt idx="5745">
                  <c:v>1.2885769705885399</c:v>
                </c:pt>
                <c:pt idx="5746">
                  <c:v>1.2888816176473601</c:v>
                </c:pt>
                <c:pt idx="5747">
                  <c:v>1.28918626470619</c:v>
                </c:pt>
                <c:pt idx="5748">
                  <c:v>1.28949091176501</c:v>
                </c:pt>
                <c:pt idx="5749">
                  <c:v>1.2897955588238299</c:v>
                </c:pt>
                <c:pt idx="5750">
                  <c:v>1.2901002058826601</c:v>
                </c:pt>
                <c:pt idx="5751">
                  <c:v>1.29040485294148</c:v>
                </c:pt>
                <c:pt idx="5752">
                  <c:v>1.2907095000003099</c:v>
                </c:pt>
                <c:pt idx="5753">
                  <c:v>1.2910141470591301</c:v>
                </c:pt>
                <c:pt idx="5754">
                  <c:v>1.29131879411795</c:v>
                </c:pt>
                <c:pt idx="5755">
                  <c:v>1.29162344117678</c:v>
                </c:pt>
                <c:pt idx="5756">
                  <c:v>1.2919280882355999</c:v>
                </c:pt>
                <c:pt idx="5757">
                  <c:v>1.2922327352944201</c:v>
                </c:pt>
                <c:pt idx="5758">
                  <c:v>1.29253738235325</c:v>
                </c:pt>
                <c:pt idx="5759">
                  <c:v>1.2928420294120699</c:v>
                </c:pt>
                <c:pt idx="5760">
                  <c:v>1.2931466764709001</c:v>
                </c:pt>
                <c:pt idx="5761">
                  <c:v>1.29345132352972</c:v>
                </c:pt>
                <c:pt idx="5762">
                  <c:v>1.29375597058854</c:v>
                </c:pt>
                <c:pt idx="5763">
                  <c:v>1.2940606176473699</c:v>
                </c:pt>
                <c:pt idx="5764">
                  <c:v>1.2943652647061901</c:v>
                </c:pt>
                <c:pt idx="5765">
                  <c:v>1.29466991176501</c:v>
                </c:pt>
                <c:pt idx="5766">
                  <c:v>1.2949745588238399</c:v>
                </c:pt>
                <c:pt idx="5767">
                  <c:v>1.2952792058826601</c:v>
                </c:pt>
                <c:pt idx="5768">
                  <c:v>1.29558385294148</c:v>
                </c:pt>
                <c:pt idx="5769">
                  <c:v>1.29588850000031</c:v>
                </c:pt>
                <c:pt idx="5770">
                  <c:v>1.2961931470591299</c:v>
                </c:pt>
                <c:pt idx="5771">
                  <c:v>1.2964977941179601</c:v>
                </c:pt>
                <c:pt idx="5772">
                  <c:v>1.29680244117678</c:v>
                </c:pt>
                <c:pt idx="5773">
                  <c:v>1.2971070882355999</c:v>
                </c:pt>
                <c:pt idx="5774">
                  <c:v>1.2974117352944301</c:v>
                </c:pt>
                <c:pt idx="5775">
                  <c:v>1.29771638235325</c:v>
                </c:pt>
                <c:pt idx="5776">
                  <c:v>1.29802102941207</c:v>
                </c:pt>
                <c:pt idx="5777">
                  <c:v>1.2983256764708999</c:v>
                </c:pt>
                <c:pt idx="5778">
                  <c:v>1.2986303235297201</c:v>
                </c:pt>
                <c:pt idx="5779">
                  <c:v>1.29893497058855</c:v>
                </c:pt>
                <c:pt idx="5780">
                  <c:v>1.2992396176473699</c:v>
                </c:pt>
                <c:pt idx="5781">
                  <c:v>1.2995442647061901</c:v>
                </c:pt>
                <c:pt idx="5782">
                  <c:v>1.29984891176502</c:v>
                </c:pt>
                <c:pt idx="5783">
                  <c:v>1.30015355882384</c:v>
                </c:pt>
                <c:pt idx="5784">
                  <c:v>1.3004582058826599</c:v>
                </c:pt>
                <c:pt idx="5785">
                  <c:v>1.3007628529414901</c:v>
                </c:pt>
                <c:pt idx="5786">
                  <c:v>1.30106750000031</c:v>
                </c:pt>
                <c:pt idx="5787">
                  <c:v>1.3013721470591399</c:v>
                </c:pt>
                <c:pt idx="5788">
                  <c:v>1.3016767941179599</c:v>
                </c:pt>
                <c:pt idx="5789">
                  <c:v>1.3019814411767801</c:v>
                </c:pt>
                <c:pt idx="5790">
                  <c:v>1.30228608823561</c:v>
                </c:pt>
                <c:pt idx="5791">
                  <c:v>1.3025907352944299</c:v>
                </c:pt>
                <c:pt idx="5792">
                  <c:v>1.3028953823532501</c:v>
                </c:pt>
                <c:pt idx="5793">
                  <c:v>1.30320002941208</c:v>
                </c:pt>
                <c:pt idx="5794">
                  <c:v>1.3035046764709</c:v>
                </c:pt>
                <c:pt idx="5795">
                  <c:v>1.3038093235297299</c:v>
                </c:pt>
                <c:pt idx="5796">
                  <c:v>1.3041139705885501</c:v>
                </c:pt>
                <c:pt idx="5797">
                  <c:v>1.30441861764737</c:v>
                </c:pt>
                <c:pt idx="5798">
                  <c:v>1.3047232647061999</c:v>
                </c:pt>
                <c:pt idx="5799">
                  <c:v>1.3050279117650201</c:v>
                </c:pt>
                <c:pt idx="5800">
                  <c:v>1.30533255882384</c:v>
                </c:pt>
                <c:pt idx="5801">
                  <c:v>1.30563720588267</c:v>
                </c:pt>
                <c:pt idx="5802">
                  <c:v>1.3059418529414899</c:v>
                </c:pt>
                <c:pt idx="5803">
                  <c:v>1.3062465000003101</c:v>
                </c:pt>
                <c:pt idx="5804">
                  <c:v>1.30655114705914</c:v>
                </c:pt>
                <c:pt idx="5805">
                  <c:v>1.3068557941179599</c:v>
                </c:pt>
                <c:pt idx="5806">
                  <c:v>1.3071604411767901</c:v>
                </c:pt>
                <c:pt idx="5807">
                  <c:v>1.30746508823561</c:v>
                </c:pt>
                <c:pt idx="5808">
                  <c:v>1.30776973529443</c:v>
                </c:pt>
                <c:pt idx="5809">
                  <c:v>1.3080743823532599</c:v>
                </c:pt>
                <c:pt idx="5810">
                  <c:v>1.3083790294120801</c:v>
                </c:pt>
                <c:pt idx="5811">
                  <c:v>1.3086836764709</c:v>
                </c:pt>
                <c:pt idx="5812">
                  <c:v>1.3089883235297299</c:v>
                </c:pt>
                <c:pt idx="5813">
                  <c:v>1.3092929705885501</c:v>
                </c:pt>
                <c:pt idx="5814">
                  <c:v>1.30959761764738</c:v>
                </c:pt>
                <c:pt idx="5815">
                  <c:v>1.3099022647062</c:v>
                </c:pt>
                <c:pt idx="5816">
                  <c:v>1.3102069117650199</c:v>
                </c:pt>
                <c:pt idx="5817">
                  <c:v>1.3105115588238501</c:v>
                </c:pt>
                <c:pt idx="5818">
                  <c:v>1.31081620588267</c:v>
                </c:pt>
                <c:pt idx="5819">
                  <c:v>1.3111208529414899</c:v>
                </c:pt>
                <c:pt idx="5820">
                  <c:v>1.3114255000003201</c:v>
                </c:pt>
                <c:pt idx="5821">
                  <c:v>1.31173014705914</c:v>
                </c:pt>
                <c:pt idx="5822">
                  <c:v>1.31203479411797</c:v>
                </c:pt>
                <c:pt idx="5823">
                  <c:v>1.3123394411767899</c:v>
                </c:pt>
                <c:pt idx="5824">
                  <c:v>1.3126440882356101</c:v>
                </c:pt>
                <c:pt idx="5825">
                  <c:v>1.31294873529444</c:v>
                </c:pt>
                <c:pt idx="5826">
                  <c:v>1.3132533823532599</c:v>
                </c:pt>
                <c:pt idx="5827">
                  <c:v>1.3135580294120801</c:v>
                </c:pt>
                <c:pt idx="5828">
                  <c:v>1.31386267647091</c:v>
                </c:pt>
                <c:pt idx="5829">
                  <c:v>1.31416732352973</c:v>
                </c:pt>
                <c:pt idx="5830">
                  <c:v>1.3144719705885599</c:v>
                </c:pt>
                <c:pt idx="5831">
                  <c:v>1.3147766176473801</c:v>
                </c:pt>
                <c:pt idx="5832">
                  <c:v>1.3150812647062</c:v>
                </c:pt>
                <c:pt idx="5833">
                  <c:v>1.3153859117650299</c:v>
                </c:pt>
                <c:pt idx="5834">
                  <c:v>1.3156905588238501</c:v>
                </c:pt>
                <c:pt idx="5835">
                  <c:v>1.31599520588267</c:v>
                </c:pt>
                <c:pt idx="5836">
                  <c:v>1.3162998529415</c:v>
                </c:pt>
                <c:pt idx="5837">
                  <c:v>1.3166045000003199</c:v>
                </c:pt>
                <c:pt idx="5838">
                  <c:v>1.3169091470591401</c:v>
                </c:pt>
                <c:pt idx="5839">
                  <c:v>1.31721379411797</c:v>
                </c:pt>
                <c:pt idx="5840">
                  <c:v>1.31751844117679</c:v>
                </c:pt>
                <c:pt idx="5841">
                  <c:v>1.3178230882356201</c:v>
                </c:pt>
                <c:pt idx="5842">
                  <c:v>1.3181277352944401</c:v>
                </c:pt>
                <c:pt idx="5843">
                  <c:v>1.31843238235326</c:v>
                </c:pt>
                <c:pt idx="5844">
                  <c:v>1.3187370294120899</c:v>
                </c:pt>
                <c:pt idx="5845">
                  <c:v>1.3190416764709101</c:v>
                </c:pt>
                <c:pt idx="5846">
                  <c:v>1.31934632352973</c:v>
                </c:pt>
                <c:pt idx="5847">
                  <c:v>1.31965097058856</c:v>
                </c:pt>
                <c:pt idx="5848">
                  <c:v>1.3199556176473799</c:v>
                </c:pt>
                <c:pt idx="5849">
                  <c:v>1.3202602647062101</c:v>
                </c:pt>
                <c:pt idx="5850">
                  <c:v>1.32056491176503</c:v>
                </c:pt>
                <c:pt idx="5851">
                  <c:v>1.3208695588238499</c:v>
                </c:pt>
                <c:pt idx="5852">
                  <c:v>1.3211742058826801</c:v>
                </c:pt>
                <c:pt idx="5853">
                  <c:v>1.3214788529415</c:v>
                </c:pt>
                <c:pt idx="5854">
                  <c:v>1.32178350000032</c:v>
                </c:pt>
                <c:pt idx="5855">
                  <c:v>1.3220881470591499</c:v>
                </c:pt>
                <c:pt idx="5856">
                  <c:v>1.3223927941179701</c:v>
                </c:pt>
                <c:pt idx="5857">
                  <c:v>1.3226974411768</c:v>
                </c:pt>
                <c:pt idx="5858">
                  <c:v>1.3230020882356199</c:v>
                </c:pt>
                <c:pt idx="5859">
                  <c:v>1.3233067352944401</c:v>
                </c:pt>
                <c:pt idx="5860">
                  <c:v>1.32361138235327</c:v>
                </c:pt>
                <c:pt idx="5861">
                  <c:v>1.32391602941209</c:v>
                </c:pt>
                <c:pt idx="5862">
                  <c:v>1.3242206764709099</c:v>
                </c:pt>
                <c:pt idx="5863">
                  <c:v>1.3245253235297401</c:v>
                </c:pt>
                <c:pt idx="5864">
                  <c:v>1.32482997058856</c:v>
                </c:pt>
                <c:pt idx="5865">
                  <c:v>1.3251346176473899</c:v>
                </c:pt>
                <c:pt idx="5866">
                  <c:v>1.3254392647062101</c:v>
                </c:pt>
                <c:pt idx="5867">
                  <c:v>1.32574391176503</c:v>
                </c:pt>
                <c:pt idx="5868">
                  <c:v>1.32604855882386</c:v>
                </c:pt>
                <c:pt idx="5869">
                  <c:v>1.3263532058826799</c:v>
                </c:pt>
                <c:pt idx="5870">
                  <c:v>1.3266578529415001</c:v>
                </c:pt>
                <c:pt idx="5871">
                  <c:v>1.32696250000033</c:v>
                </c:pt>
                <c:pt idx="5872">
                  <c:v>1.3272671470591499</c:v>
                </c:pt>
                <c:pt idx="5873">
                  <c:v>1.3275717941179701</c:v>
                </c:pt>
                <c:pt idx="5874">
                  <c:v>1.3278764411768</c:v>
                </c:pt>
                <c:pt idx="5875">
                  <c:v>1.32818108823562</c:v>
                </c:pt>
                <c:pt idx="5876">
                  <c:v>1.3284857352944499</c:v>
                </c:pt>
                <c:pt idx="5877">
                  <c:v>1.3287903823532701</c:v>
                </c:pt>
                <c:pt idx="5878">
                  <c:v>1.32909502941209</c:v>
                </c:pt>
                <c:pt idx="5879">
                  <c:v>1.3293996764709199</c:v>
                </c:pt>
                <c:pt idx="5880">
                  <c:v>1.3297043235297401</c:v>
                </c:pt>
                <c:pt idx="5881">
                  <c:v>1.33000897058856</c:v>
                </c:pt>
                <c:pt idx="5882">
                  <c:v>1.33031361764739</c:v>
                </c:pt>
                <c:pt idx="5883">
                  <c:v>1.3306182647062099</c:v>
                </c:pt>
                <c:pt idx="5884">
                  <c:v>1.3309229117650401</c:v>
                </c:pt>
                <c:pt idx="5885">
                  <c:v>1.33122755882386</c:v>
                </c:pt>
                <c:pt idx="5886">
                  <c:v>1.33153220588268</c:v>
                </c:pt>
                <c:pt idx="5887">
                  <c:v>1.3318368529415101</c:v>
                </c:pt>
                <c:pt idx="5888">
                  <c:v>1.33214150000033</c:v>
                </c:pt>
                <c:pt idx="5889">
                  <c:v>1.33244614705915</c:v>
                </c:pt>
                <c:pt idx="5890">
                  <c:v>1.3327507941179799</c:v>
                </c:pt>
                <c:pt idx="5891">
                  <c:v>1.3330554411768001</c:v>
                </c:pt>
                <c:pt idx="5892">
                  <c:v>1.33336008823563</c:v>
                </c:pt>
                <c:pt idx="5893">
                  <c:v>1.33366473529445</c:v>
                </c:pt>
                <c:pt idx="5894">
                  <c:v>1.3339693823532699</c:v>
                </c:pt>
                <c:pt idx="5895">
                  <c:v>1.3342740294121</c:v>
                </c:pt>
                <c:pt idx="5896">
                  <c:v>1.33457867647092</c:v>
                </c:pt>
                <c:pt idx="5897">
                  <c:v>1.3348833235297399</c:v>
                </c:pt>
                <c:pt idx="5898">
                  <c:v>1.3351879705885701</c:v>
                </c:pt>
                <c:pt idx="5899">
                  <c:v>1.33549261764739</c:v>
                </c:pt>
                <c:pt idx="5900">
                  <c:v>1.33579726470622</c:v>
                </c:pt>
                <c:pt idx="5901">
                  <c:v>1.3361019117650399</c:v>
                </c:pt>
                <c:pt idx="5902">
                  <c:v>1.3364065588238601</c:v>
                </c:pt>
                <c:pt idx="5903">
                  <c:v>1.33671120588269</c:v>
                </c:pt>
                <c:pt idx="5904">
                  <c:v>1.3370158529415099</c:v>
                </c:pt>
                <c:pt idx="5905">
                  <c:v>1.3373205000003301</c:v>
                </c:pt>
                <c:pt idx="5906">
                  <c:v>1.33762514705916</c:v>
                </c:pt>
                <c:pt idx="5907">
                  <c:v>1.33792979411798</c:v>
                </c:pt>
                <c:pt idx="5908">
                  <c:v>1.3382344411768099</c:v>
                </c:pt>
                <c:pt idx="5909">
                  <c:v>1.3385390882356301</c:v>
                </c:pt>
                <c:pt idx="5910">
                  <c:v>1.33884373529445</c:v>
                </c:pt>
                <c:pt idx="5911">
                  <c:v>1.3391483823532799</c:v>
                </c:pt>
                <c:pt idx="5912">
                  <c:v>1.3394530294121001</c:v>
                </c:pt>
                <c:pt idx="5913">
                  <c:v>1.33975767647092</c:v>
                </c:pt>
                <c:pt idx="5914">
                  <c:v>1.34006232352975</c:v>
                </c:pt>
                <c:pt idx="5915">
                  <c:v>1.3403669705885699</c:v>
                </c:pt>
                <c:pt idx="5916">
                  <c:v>1.3406716176473901</c:v>
                </c:pt>
                <c:pt idx="5917">
                  <c:v>1.34097626470622</c:v>
                </c:pt>
                <c:pt idx="5918">
                  <c:v>1.3412809117650399</c:v>
                </c:pt>
                <c:pt idx="5919">
                  <c:v>1.3415855588238701</c:v>
                </c:pt>
                <c:pt idx="5920">
                  <c:v>1.34189020588269</c:v>
                </c:pt>
                <c:pt idx="5921">
                  <c:v>1.34219485294151</c:v>
                </c:pt>
                <c:pt idx="5922">
                  <c:v>1.3424995000003399</c:v>
                </c:pt>
                <c:pt idx="5923">
                  <c:v>1.3428041470591601</c:v>
                </c:pt>
                <c:pt idx="5924">
                  <c:v>1.34310879411798</c:v>
                </c:pt>
                <c:pt idx="5925">
                  <c:v>1.3434134411768099</c:v>
                </c:pt>
                <c:pt idx="5926">
                  <c:v>1.3437180882356301</c:v>
                </c:pt>
                <c:pt idx="5927">
                  <c:v>1.34402273529446</c:v>
                </c:pt>
                <c:pt idx="5928">
                  <c:v>1.34432738235328</c:v>
                </c:pt>
                <c:pt idx="5929">
                  <c:v>1.3446320294120999</c:v>
                </c:pt>
                <c:pt idx="5930">
                  <c:v>1.3449366764709301</c:v>
                </c:pt>
                <c:pt idx="5931">
                  <c:v>1.34524132352975</c:v>
                </c:pt>
                <c:pt idx="5932">
                  <c:v>1.34554597058857</c:v>
                </c:pt>
                <c:pt idx="5933">
                  <c:v>1.3458506176474001</c:v>
                </c:pt>
                <c:pt idx="5934">
                  <c:v>1.34615526470622</c:v>
                </c:pt>
                <c:pt idx="5935">
                  <c:v>1.34645991176505</c:v>
                </c:pt>
                <c:pt idx="5936">
                  <c:v>1.3467645588238699</c:v>
                </c:pt>
                <c:pt idx="5937">
                  <c:v>1.3470692058826901</c:v>
                </c:pt>
                <c:pt idx="5938">
                  <c:v>1.34737385294152</c:v>
                </c:pt>
                <c:pt idx="5939">
                  <c:v>1.34767850000034</c:v>
                </c:pt>
                <c:pt idx="5940">
                  <c:v>1.3479831470591599</c:v>
                </c:pt>
                <c:pt idx="5941">
                  <c:v>1.34828779411799</c:v>
                </c:pt>
                <c:pt idx="5942">
                  <c:v>1.34859244117681</c:v>
                </c:pt>
                <c:pt idx="5943">
                  <c:v>1.3488970882356399</c:v>
                </c:pt>
                <c:pt idx="5944">
                  <c:v>1.3492017352944601</c:v>
                </c:pt>
                <c:pt idx="5945">
                  <c:v>1.34950638235328</c:v>
                </c:pt>
                <c:pt idx="5946">
                  <c:v>1.34981102941211</c:v>
                </c:pt>
                <c:pt idx="5947">
                  <c:v>1.3501156764709299</c:v>
                </c:pt>
                <c:pt idx="5948">
                  <c:v>1.3504203235297501</c:v>
                </c:pt>
                <c:pt idx="5949">
                  <c:v>1.35072497058858</c:v>
                </c:pt>
                <c:pt idx="5950">
                  <c:v>1.3510296176473999</c:v>
                </c:pt>
                <c:pt idx="5951">
                  <c:v>1.3513342647062201</c:v>
                </c:pt>
                <c:pt idx="5952">
                  <c:v>1.35163891176505</c:v>
                </c:pt>
                <c:pt idx="5953">
                  <c:v>1.35194355882387</c:v>
                </c:pt>
                <c:pt idx="5954">
                  <c:v>1.3522482058826999</c:v>
                </c:pt>
                <c:pt idx="5955">
                  <c:v>1.3525528529415201</c:v>
                </c:pt>
                <c:pt idx="5956">
                  <c:v>1.35285750000034</c:v>
                </c:pt>
                <c:pt idx="5957">
                  <c:v>1.3531621470591699</c:v>
                </c:pt>
                <c:pt idx="5958">
                  <c:v>1.3534667941179901</c:v>
                </c:pt>
                <c:pt idx="5959">
                  <c:v>1.35377144117681</c:v>
                </c:pt>
                <c:pt idx="5960">
                  <c:v>1.35407608823564</c:v>
                </c:pt>
                <c:pt idx="5961">
                  <c:v>1.3543807352944599</c:v>
                </c:pt>
                <c:pt idx="5962">
                  <c:v>1.3546853823532901</c:v>
                </c:pt>
                <c:pt idx="5963">
                  <c:v>1.35499002941211</c:v>
                </c:pt>
                <c:pt idx="5964">
                  <c:v>1.3552946764709299</c:v>
                </c:pt>
                <c:pt idx="5965">
                  <c:v>1.3555993235297601</c:v>
                </c:pt>
                <c:pt idx="5966">
                  <c:v>1.35590397058858</c:v>
                </c:pt>
                <c:pt idx="5967">
                  <c:v>1.3562086176474</c:v>
                </c:pt>
                <c:pt idx="5968">
                  <c:v>1.3565132647062299</c:v>
                </c:pt>
                <c:pt idx="5969">
                  <c:v>1.3568179117650501</c:v>
                </c:pt>
                <c:pt idx="5970">
                  <c:v>1.35712255882388</c:v>
                </c:pt>
                <c:pt idx="5971">
                  <c:v>1.3574272058826999</c:v>
                </c:pt>
                <c:pt idx="5972">
                  <c:v>1.3577318529415201</c:v>
                </c:pt>
                <c:pt idx="5973">
                  <c:v>1.35803650000035</c:v>
                </c:pt>
                <c:pt idx="5974">
                  <c:v>1.35834114705917</c:v>
                </c:pt>
                <c:pt idx="5975">
                  <c:v>1.3586457941179899</c:v>
                </c:pt>
                <c:pt idx="5976">
                  <c:v>1.3589504411768201</c:v>
                </c:pt>
                <c:pt idx="5977">
                  <c:v>1.35925508823564</c:v>
                </c:pt>
                <c:pt idx="5978">
                  <c:v>1.3595597352944699</c:v>
                </c:pt>
                <c:pt idx="5979">
                  <c:v>1.3598643823532901</c:v>
                </c:pt>
                <c:pt idx="5980">
                  <c:v>1.36016902941211</c:v>
                </c:pt>
                <c:pt idx="5981">
                  <c:v>1.36047367647094</c:v>
                </c:pt>
                <c:pt idx="5982">
                  <c:v>1.3607783235297599</c:v>
                </c:pt>
                <c:pt idx="5983">
                  <c:v>1.3610829705885801</c:v>
                </c:pt>
                <c:pt idx="5984">
                  <c:v>1.36138761764741</c:v>
                </c:pt>
                <c:pt idx="5985">
                  <c:v>1.3616922647062299</c:v>
                </c:pt>
                <c:pt idx="5986">
                  <c:v>1.3619969117650499</c:v>
                </c:pt>
                <c:pt idx="5987">
                  <c:v>1.36230155882388</c:v>
                </c:pt>
                <c:pt idx="5988">
                  <c:v>1.3626062058827</c:v>
                </c:pt>
                <c:pt idx="5989">
                  <c:v>1.3629108529415299</c:v>
                </c:pt>
                <c:pt idx="5990">
                  <c:v>1.3632155000003501</c:v>
                </c:pt>
                <c:pt idx="5991">
                  <c:v>1.36352014705917</c:v>
                </c:pt>
                <c:pt idx="5992">
                  <c:v>1.363824794118</c:v>
                </c:pt>
                <c:pt idx="5993">
                  <c:v>1.3641294411768199</c:v>
                </c:pt>
                <c:pt idx="5994">
                  <c:v>1.3644340882356401</c:v>
                </c:pt>
                <c:pt idx="5995">
                  <c:v>1.36473873529447</c:v>
                </c:pt>
                <c:pt idx="5996">
                  <c:v>1.3650433823532899</c:v>
                </c:pt>
                <c:pt idx="5997">
                  <c:v>1.3653480294121201</c:v>
                </c:pt>
                <c:pt idx="5998">
                  <c:v>1.36565267647094</c:v>
                </c:pt>
                <c:pt idx="5999">
                  <c:v>1.36595732352976</c:v>
                </c:pt>
                <c:pt idx="6000">
                  <c:v>1.3662619705885899</c:v>
                </c:pt>
                <c:pt idx="6001">
                  <c:v>1.3665666176474101</c:v>
                </c:pt>
                <c:pt idx="6002">
                  <c:v>1.36687126470623</c:v>
                </c:pt>
                <c:pt idx="6003">
                  <c:v>1.3671759117650599</c:v>
                </c:pt>
                <c:pt idx="6004">
                  <c:v>1.3674805588238801</c:v>
                </c:pt>
                <c:pt idx="6005">
                  <c:v>1.36778520588271</c:v>
                </c:pt>
                <c:pt idx="6006">
                  <c:v>1.36808985294153</c:v>
                </c:pt>
                <c:pt idx="6007">
                  <c:v>1.3683945000003499</c:v>
                </c:pt>
                <c:pt idx="6008">
                  <c:v>1.3686991470591801</c:v>
                </c:pt>
                <c:pt idx="6009">
                  <c:v>1.369003794118</c:v>
                </c:pt>
                <c:pt idx="6010">
                  <c:v>1.3693084411768199</c:v>
                </c:pt>
                <c:pt idx="6011">
                  <c:v>1.3696130882356501</c:v>
                </c:pt>
                <c:pt idx="6012">
                  <c:v>1.36991773529447</c:v>
                </c:pt>
                <c:pt idx="6013">
                  <c:v>1.3702223823533</c:v>
                </c:pt>
                <c:pt idx="6014">
                  <c:v>1.3705270294121199</c:v>
                </c:pt>
                <c:pt idx="6015">
                  <c:v>1.3708316764709401</c:v>
                </c:pt>
                <c:pt idx="6016">
                  <c:v>1.37113632352977</c:v>
                </c:pt>
                <c:pt idx="6017">
                  <c:v>1.3714409705885899</c:v>
                </c:pt>
                <c:pt idx="6018">
                  <c:v>1.3717456176474101</c:v>
                </c:pt>
                <c:pt idx="6019">
                  <c:v>1.37205026470624</c:v>
                </c:pt>
                <c:pt idx="6020">
                  <c:v>1.37235491176506</c:v>
                </c:pt>
                <c:pt idx="6021">
                  <c:v>1.3726595588238799</c:v>
                </c:pt>
                <c:pt idx="6022">
                  <c:v>1.3729642058827101</c:v>
                </c:pt>
                <c:pt idx="6023">
                  <c:v>1.37326885294153</c:v>
                </c:pt>
                <c:pt idx="6024">
                  <c:v>1.3735735000003599</c:v>
                </c:pt>
                <c:pt idx="6025">
                  <c:v>1.3738781470591801</c:v>
                </c:pt>
                <c:pt idx="6026">
                  <c:v>1.374182794118</c:v>
                </c:pt>
                <c:pt idx="6027">
                  <c:v>1.37448744117683</c:v>
                </c:pt>
                <c:pt idx="6028">
                  <c:v>1.3747920882356499</c:v>
                </c:pt>
                <c:pt idx="6029">
                  <c:v>1.3750967352944701</c:v>
                </c:pt>
                <c:pt idx="6030">
                  <c:v>1.3754013823533</c:v>
                </c:pt>
                <c:pt idx="6031">
                  <c:v>1.3757060294121199</c:v>
                </c:pt>
                <c:pt idx="6032">
                  <c:v>1.3760106764709501</c:v>
                </c:pt>
                <c:pt idx="6033">
                  <c:v>1.37631532352977</c:v>
                </c:pt>
                <c:pt idx="6034">
                  <c:v>1.37661997058859</c:v>
                </c:pt>
                <c:pt idx="6035">
                  <c:v>1.3769246176474199</c:v>
                </c:pt>
                <c:pt idx="6036">
                  <c:v>1.3772292647062401</c:v>
                </c:pt>
                <c:pt idx="6037">
                  <c:v>1.37753391176506</c:v>
                </c:pt>
                <c:pt idx="6038">
                  <c:v>1.3778385588238899</c:v>
                </c:pt>
                <c:pt idx="6039">
                  <c:v>1.3781432058827101</c:v>
                </c:pt>
                <c:pt idx="6040">
                  <c:v>1.37844785294154</c:v>
                </c:pt>
                <c:pt idx="6041">
                  <c:v>1.37875250000036</c:v>
                </c:pt>
                <c:pt idx="6042">
                  <c:v>1.3790571470591799</c:v>
                </c:pt>
                <c:pt idx="6043">
                  <c:v>1.3793617941180101</c:v>
                </c:pt>
                <c:pt idx="6044">
                  <c:v>1.37966644117683</c:v>
                </c:pt>
                <c:pt idx="6045">
                  <c:v>1.37997108823565</c:v>
                </c:pt>
                <c:pt idx="6046">
                  <c:v>1.3802757352944801</c:v>
                </c:pt>
                <c:pt idx="6047">
                  <c:v>1.3805803823533001</c:v>
                </c:pt>
                <c:pt idx="6048">
                  <c:v>1.38088502941213</c:v>
                </c:pt>
                <c:pt idx="6049">
                  <c:v>1.3811896764709499</c:v>
                </c:pt>
                <c:pt idx="6050">
                  <c:v>1.3814943235297701</c:v>
                </c:pt>
                <c:pt idx="6051">
                  <c:v>1.3817989705886</c:v>
                </c:pt>
                <c:pt idx="6052">
                  <c:v>1.38210361764742</c:v>
                </c:pt>
                <c:pt idx="6053">
                  <c:v>1.3824082647062399</c:v>
                </c:pt>
                <c:pt idx="6054">
                  <c:v>1.3827129117650701</c:v>
                </c:pt>
                <c:pt idx="6055">
                  <c:v>1.38301755882389</c:v>
                </c:pt>
                <c:pt idx="6056">
                  <c:v>1.3833222058827099</c:v>
                </c:pt>
                <c:pt idx="6057">
                  <c:v>1.3836268529415401</c:v>
                </c:pt>
                <c:pt idx="6058">
                  <c:v>1.38393150000036</c:v>
                </c:pt>
                <c:pt idx="6059">
                  <c:v>1.38423614705919</c:v>
                </c:pt>
                <c:pt idx="6060">
                  <c:v>1.3845407941180099</c:v>
                </c:pt>
                <c:pt idx="6061">
                  <c:v>1.3848454411768301</c:v>
                </c:pt>
                <c:pt idx="6062">
                  <c:v>1.38515008823566</c:v>
                </c:pt>
                <c:pt idx="6063">
                  <c:v>1.3854547352944799</c:v>
                </c:pt>
                <c:pt idx="6064">
                  <c:v>1.3857593823533001</c:v>
                </c:pt>
                <c:pt idx="6065">
                  <c:v>1.38606402941213</c:v>
                </c:pt>
                <c:pt idx="6066">
                  <c:v>1.38636867647095</c:v>
                </c:pt>
                <c:pt idx="6067">
                  <c:v>1.3866733235297799</c:v>
                </c:pt>
                <c:pt idx="6068">
                  <c:v>1.3869779705886001</c:v>
                </c:pt>
                <c:pt idx="6069">
                  <c:v>1.38728261764742</c:v>
                </c:pt>
                <c:pt idx="6070">
                  <c:v>1.3875872647062499</c:v>
                </c:pt>
                <c:pt idx="6071">
                  <c:v>1.3878919117650701</c:v>
                </c:pt>
                <c:pt idx="6072">
                  <c:v>1.38819655882389</c:v>
                </c:pt>
                <c:pt idx="6073">
                  <c:v>1.38850120588272</c:v>
                </c:pt>
                <c:pt idx="6074">
                  <c:v>1.3888058529415399</c:v>
                </c:pt>
                <c:pt idx="6075">
                  <c:v>1.3891105000003701</c:v>
                </c:pt>
                <c:pt idx="6076">
                  <c:v>1.38941514705919</c:v>
                </c:pt>
                <c:pt idx="6077">
                  <c:v>1.3897197941180099</c:v>
                </c:pt>
                <c:pt idx="6078">
                  <c:v>1.3900244411768401</c:v>
                </c:pt>
                <c:pt idx="6079">
                  <c:v>1.39032908823566</c:v>
                </c:pt>
                <c:pt idx="6080">
                  <c:v>1.39063373529448</c:v>
                </c:pt>
                <c:pt idx="6081">
                  <c:v>1.3909383823533099</c:v>
                </c:pt>
                <c:pt idx="6082">
                  <c:v>1.3912430294121301</c:v>
                </c:pt>
                <c:pt idx="6083">
                  <c:v>1.39154767647096</c:v>
                </c:pt>
                <c:pt idx="6084">
                  <c:v>1.3917000000003701</c:v>
                </c:pt>
                <c:pt idx="6085">
                  <c:v>1.39270427350464</c:v>
                </c:pt>
                <c:pt idx="6086">
                  <c:v>1.39471282051319</c:v>
                </c:pt>
                <c:pt idx="6087">
                  <c:v>1.39672136752173</c:v>
                </c:pt>
                <c:pt idx="6088">
                  <c:v>1.3987299145302801</c:v>
                </c:pt>
                <c:pt idx="6089">
                  <c:v>1.4007384615388301</c:v>
                </c:pt>
                <c:pt idx="6090">
                  <c:v>1.4027470085473699</c:v>
                </c:pt>
                <c:pt idx="6091">
                  <c:v>1.4047555555559199</c:v>
                </c:pt>
                <c:pt idx="6092">
                  <c:v>1.4067641025644699</c:v>
                </c:pt>
                <c:pt idx="6093">
                  <c:v>1.40877264957302</c:v>
                </c:pt>
                <c:pt idx="6094">
                  <c:v>1.41078119658156</c:v>
                </c:pt>
                <c:pt idx="6095">
                  <c:v>1.41278974359011</c:v>
                </c:pt>
                <c:pt idx="6096">
                  <c:v>1.41479829059866</c:v>
                </c:pt>
                <c:pt idx="6097">
                  <c:v>1.4168068376072001</c:v>
                </c:pt>
                <c:pt idx="6098">
                  <c:v>1.4188153846157501</c:v>
                </c:pt>
                <c:pt idx="6099">
                  <c:v>1.4208239316243001</c:v>
                </c:pt>
                <c:pt idx="6100">
                  <c:v>1.4228324786328399</c:v>
                </c:pt>
                <c:pt idx="6101">
                  <c:v>1.4248410256413899</c:v>
                </c:pt>
                <c:pt idx="6102">
                  <c:v>1.4268495726499399</c:v>
                </c:pt>
                <c:pt idx="6103">
                  <c:v>1.42885811965848</c:v>
                </c:pt>
                <c:pt idx="6104">
                  <c:v>1.43086666666703</c:v>
                </c:pt>
                <c:pt idx="6105">
                  <c:v>1.43287521367558</c:v>
                </c:pt>
                <c:pt idx="6106">
                  <c:v>1.43488376068413</c:v>
                </c:pt>
                <c:pt idx="6107">
                  <c:v>1.4368923076926701</c:v>
                </c:pt>
                <c:pt idx="6108">
                  <c:v>1.4389008547012201</c:v>
                </c:pt>
                <c:pt idx="6109">
                  <c:v>1.4409094017097701</c:v>
                </c:pt>
                <c:pt idx="6110">
                  <c:v>1.4429179487183099</c:v>
                </c:pt>
                <c:pt idx="6111">
                  <c:v>1.4449264957268599</c:v>
                </c:pt>
                <c:pt idx="6112">
                  <c:v>1.44693504273541</c:v>
                </c:pt>
                <c:pt idx="6113">
                  <c:v>1.44894358974395</c:v>
                </c:pt>
                <c:pt idx="6114">
                  <c:v>1.4509521367525</c:v>
                </c:pt>
                <c:pt idx="6115">
                  <c:v>1.45296068376105</c:v>
                </c:pt>
                <c:pt idx="6116">
                  <c:v>1.4549692307695901</c:v>
                </c:pt>
                <c:pt idx="6117">
                  <c:v>1.4569777777781401</c:v>
                </c:pt>
                <c:pt idx="6118">
                  <c:v>1.4589863247866901</c:v>
                </c:pt>
                <c:pt idx="6119">
                  <c:v>1.4609948717952399</c:v>
                </c:pt>
                <c:pt idx="6120">
                  <c:v>1.4630034188037799</c:v>
                </c:pt>
                <c:pt idx="6121">
                  <c:v>1.46501196581233</c:v>
                </c:pt>
                <c:pt idx="6122">
                  <c:v>1.46702051282088</c:v>
                </c:pt>
                <c:pt idx="6123">
                  <c:v>1.46902905982942</c:v>
                </c:pt>
                <c:pt idx="6124">
                  <c:v>1.47103760683797</c:v>
                </c:pt>
                <c:pt idx="6125">
                  <c:v>1.47304615384652</c:v>
                </c:pt>
                <c:pt idx="6126">
                  <c:v>1.4750547008550601</c:v>
                </c:pt>
                <c:pt idx="6127">
                  <c:v>1.4770632478636101</c:v>
                </c:pt>
                <c:pt idx="6128">
                  <c:v>1.4790717948721599</c:v>
                </c:pt>
                <c:pt idx="6129">
                  <c:v>1.4810803418806999</c:v>
                </c:pt>
                <c:pt idx="6130">
                  <c:v>1.4830888888892499</c:v>
                </c:pt>
                <c:pt idx="6131">
                  <c:v>1.4850974358978</c:v>
                </c:pt>
                <c:pt idx="6132">
                  <c:v>1.48710598290635</c:v>
                </c:pt>
                <c:pt idx="6133">
                  <c:v>1.48911452991489</c:v>
                </c:pt>
                <c:pt idx="6134">
                  <c:v>1.49112307692344</c:v>
                </c:pt>
                <c:pt idx="6135">
                  <c:v>1.4931316239319901</c:v>
                </c:pt>
                <c:pt idx="6136">
                  <c:v>1.4951401709405301</c:v>
                </c:pt>
                <c:pt idx="6137">
                  <c:v>1.4971487179490801</c:v>
                </c:pt>
                <c:pt idx="6138">
                  <c:v>1.4991572649576299</c:v>
                </c:pt>
                <c:pt idx="6139">
                  <c:v>1.5011658119661699</c:v>
                </c:pt>
                <c:pt idx="6140">
                  <c:v>1.50317435897472</c:v>
                </c:pt>
                <c:pt idx="6141">
                  <c:v>1.50518290598327</c:v>
                </c:pt>
                <c:pt idx="6142">
                  <c:v>1.50719145299181</c:v>
                </c:pt>
                <c:pt idx="6143">
                  <c:v>1.50920000000036</c:v>
                </c:pt>
                <c:pt idx="6144">
                  <c:v>1.5112085470089101</c:v>
                </c:pt>
                <c:pt idx="6145">
                  <c:v>1.5132170940174601</c:v>
                </c:pt>
                <c:pt idx="6146">
                  <c:v>1.5152256410260001</c:v>
                </c:pt>
                <c:pt idx="6147">
                  <c:v>1.5172341880345499</c:v>
                </c:pt>
                <c:pt idx="6148">
                  <c:v>1.5192427350430999</c:v>
                </c:pt>
                <c:pt idx="6149">
                  <c:v>1.52125128205164</c:v>
                </c:pt>
                <c:pt idx="6150">
                  <c:v>1.52325982906019</c:v>
                </c:pt>
                <c:pt idx="6151">
                  <c:v>1.52526837606874</c:v>
                </c:pt>
                <c:pt idx="6152">
                  <c:v>1.52727692307728</c:v>
                </c:pt>
                <c:pt idx="6153">
                  <c:v>1.52928547008583</c:v>
                </c:pt>
                <c:pt idx="6154">
                  <c:v>1.5312940170943801</c:v>
                </c:pt>
                <c:pt idx="6155">
                  <c:v>1.5333025641029201</c:v>
                </c:pt>
                <c:pt idx="6156">
                  <c:v>1.5353111111114699</c:v>
                </c:pt>
                <c:pt idx="6157">
                  <c:v>1.5373196581200199</c:v>
                </c:pt>
                <c:pt idx="6158">
                  <c:v>1.5393282051285699</c:v>
                </c:pt>
                <c:pt idx="6159">
                  <c:v>1.54133675213711</c:v>
                </c:pt>
                <c:pt idx="6160">
                  <c:v>1.54334529914566</c:v>
                </c:pt>
                <c:pt idx="6161">
                  <c:v>1.54535384615421</c:v>
                </c:pt>
                <c:pt idx="6162">
                  <c:v>1.54736239316275</c:v>
                </c:pt>
                <c:pt idx="6163">
                  <c:v>1.5493709401713001</c:v>
                </c:pt>
                <c:pt idx="6164">
                  <c:v>1.5513794871798501</c:v>
                </c:pt>
                <c:pt idx="6165">
                  <c:v>1.5533880341883901</c:v>
                </c:pt>
                <c:pt idx="6166">
                  <c:v>1.5553965811969399</c:v>
                </c:pt>
                <c:pt idx="6167">
                  <c:v>1.5574051282054899</c:v>
                </c:pt>
                <c:pt idx="6168">
                  <c:v>1.55941367521403</c:v>
                </c:pt>
                <c:pt idx="6169">
                  <c:v>1.56142222222258</c:v>
                </c:pt>
                <c:pt idx="6170">
                  <c:v>1.56343076923113</c:v>
                </c:pt>
                <c:pt idx="6171">
                  <c:v>1.56543931623967</c:v>
                </c:pt>
                <c:pt idx="6172">
                  <c:v>1.5674478632482201</c:v>
                </c:pt>
                <c:pt idx="6173">
                  <c:v>1.5694564102567701</c:v>
                </c:pt>
                <c:pt idx="6174">
                  <c:v>1.5714649572653201</c:v>
                </c:pt>
                <c:pt idx="6175">
                  <c:v>1.5734735042738599</c:v>
                </c:pt>
                <c:pt idx="6176">
                  <c:v>1.5754820512824099</c:v>
                </c:pt>
                <c:pt idx="6177">
                  <c:v>1.5774905982909599</c:v>
                </c:pt>
                <c:pt idx="6178">
                  <c:v>1.5794991452995</c:v>
                </c:pt>
                <c:pt idx="6179">
                  <c:v>1.58150769230805</c:v>
                </c:pt>
                <c:pt idx="6180">
                  <c:v>1.5835162393166</c:v>
                </c:pt>
                <c:pt idx="6181">
                  <c:v>1.58552478632514</c:v>
                </c:pt>
                <c:pt idx="6182">
                  <c:v>1.5875333333336901</c:v>
                </c:pt>
                <c:pt idx="6183">
                  <c:v>1.5895418803422401</c:v>
                </c:pt>
                <c:pt idx="6184">
                  <c:v>1.5915504273507799</c:v>
                </c:pt>
                <c:pt idx="6185">
                  <c:v>1.5935589743593299</c:v>
                </c:pt>
                <c:pt idx="6186">
                  <c:v>1.5955675213678799</c:v>
                </c:pt>
                <c:pt idx="6187">
                  <c:v>1.59757606837643</c:v>
                </c:pt>
                <c:pt idx="6188">
                  <c:v>1.59958461538497</c:v>
                </c:pt>
                <c:pt idx="6189">
                  <c:v>1.60159316239352</c:v>
                </c:pt>
                <c:pt idx="6190">
                  <c:v>1.60360170940207</c:v>
                </c:pt>
                <c:pt idx="6191">
                  <c:v>1.6056102564106101</c:v>
                </c:pt>
                <c:pt idx="6192">
                  <c:v>1.6076188034191601</c:v>
                </c:pt>
                <c:pt idx="6193">
                  <c:v>1.6096273504277101</c:v>
                </c:pt>
                <c:pt idx="6194">
                  <c:v>1.6116358974362499</c:v>
                </c:pt>
                <c:pt idx="6195">
                  <c:v>1.6136444444447999</c:v>
                </c:pt>
                <c:pt idx="6196">
                  <c:v>1.61565299145335</c:v>
                </c:pt>
                <c:pt idx="6197">
                  <c:v>1.61766153846189</c:v>
                </c:pt>
                <c:pt idx="6198">
                  <c:v>1.61967008547044</c:v>
                </c:pt>
                <c:pt idx="6199">
                  <c:v>1.62167863247899</c:v>
                </c:pt>
                <c:pt idx="6200">
                  <c:v>1.62368717948754</c:v>
                </c:pt>
                <c:pt idx="6201">
                  <c:v>1.6256957264960801</c:v>
                </c:pt>
                <c:pt idx="6202">
                  <c:v>1.6277042735046301</c:v>
                </c:pt>
                <c:pt idx="6203">
                  <c:v>1.6297128205131799</c:v>
                </c:pt>
                <c:pt idx="6204">
                  <c:v>1.6317213675217199</c:v>
                </c:pt>
                <c:pt idx="6205">
                  <c:v>1.6337299145302699</c:v>
                </c:pt>
                <c:pt idx="6206">
                  <c:v>1.63573846153882</c:v>
                </c:pt>
                <c:pt idx="6207">
                  <c:v>1.63774700854736</c:v>
                </c:pt>
                <c:pt idx="6208">
                  <c:v>1.63975555555591</c:v>
                </c:pt>
                <c:pt idx="6209">
                  <c:v>1.64176410256446</c:v>
                </c:pt>
                <c:pt idx="6210">
                  <c:v>1.6437726495730001</c:v>
                </c:pt>
                <c:pt idx="6211">
                  <c:v>1.6457811965815501</c:v>
                </c:pt>
                <c:pt idx="6212">
                  <c:v>1.6477897435901001</c:v>
                </c:pt>
                <c:pt idx="6213">
                  <c:v>1.6497982905986499</c:v>
                </c:pt>
                <c:pt idx="6214">
                  <c:v>1.6518068376071899</c:v>
                </c:pt>
                <c:pt idx="6215">
                  <c:v>1.65381538461574</c:v>
                </c:pt>
                <c:pt idx="6216">
                  <c:v>1.65582393162429</c:v>
                </c:pt>
                <c:pt idx="6217">
                  <c:v>1.65783247863283</c:v>
                </c:pt>
                <c:pt idx="6218">
                  <c:v>1.65984102564138</c:v>
                </c:pt>
                <c:pt idx="6219">
                  <c:v>1.6618495726499301</c:v>
                </c:pt>
                <c:pt idx="6220">
                  <c:v>1.6638581196584701</c:v>
                </c:pt>
                <c:pt idx="6221">
                  <c:v>1.6658666666670201</c:v>
                </c:pt>
                <c:pt idx="6222">
                  <c:v>1.6678752136755699</c:v>
                </c:pt>
                <c:pt idx="6223">
                  <c:v>1.6698837606841099</c:v>
                </c:pt>
                <c:pt idx="6224">
                  <c:v>1.67189230769266</c:v>
                </c:pt>
                <c:pt idx="6225">
                  <c:v>1.67390085470121</c:v>
                </c:pt>
                <c:pt idx="6226">
                  <c:v>1.67590940170976</c:v>
                </c:pt>
                <c:pt idx="6227">
                  <c:v>1.6779179487183</c:v>
                </c:pt>
                <c:pt idx="6228">
                  <c:v>1.67992649572685</c:v>
                </c:pt>
                <c:pt idx="6229">
                  <c:v>1.6819350427354001</c:v>
                </c:pt>
                <c:pt idx="6230">
                  <c:v>1.6839435897439401</c:v>
                </c:pt>
                <c:pt idx="6231">
                  <c:v>1.6859521367524899</c:v>
                </c:pt>
                <c:pt idx="6232">
                  <c:v>1.6879606837610399</c:v>
                </c:pt>
                <c:pt idx="6233">
                  <c:v>1.6899692307695799</c:v>
                </c:pt>
                <c:pt idx="6234">
                  <c:v>1.69197777777813</c:v>
                </c:pt>
                <c:pt idx="6235">
                  <c:v>1.69398632478668</c:v>
                </c:pt>
                <c:pt idx="6236">
                  <c:v>1.69599487179522</c:v>
                </c:pt>
                <c:pt idx="6237">
                  <c:v>1.69800341880377</c:v>
                </c:pt>
                <c:pt idx="6238">
                  <c:v>1.7000119658123201</c:v>
                </c:pt>
                <c:pt idx="6239">
                  <c:v>1.7020205128208601</c:v>
                </c:pt>
                <c:pt idx="6240">
                  <c:v>1.7040290598294101</c:v>
                </c:pt>
                <c:pt idx="6241">
                  <c:v>1.7060376068379599</c:v>
                </c:pt>
                <c:pt idx="6242">
                  <c:v>1.7080461538465099</c:v>
                </c:pt>
                <c:pt idx="6243">
                  <c:v>1.71005470085505</c:v>
                </c:pt>
                <c:pt idx="6244">
                  <c:v>1.7120632478636</c:v>
                </c:pt>
                <c:pt idx="6245">
                  <c:v>1.71407179487215</c:v>
                </c:pt>
                <c:pt idx="6246">
                  <c:v>1.71608034188069</c:v>
                </c:pt>
                <c:pt idx="6247">
                  <c:v>1.7180888888892401</c:v>
                </c:pt>
                <c:pt idx="6248">
                  <c:v>1.7200974358977901</c:v>
                </c:pt>
                <c:pt idx="6249">
                  <c:v>1.7221059829063301</c:v>
                </c:pt>
                <c:pt idx="6250">
                  <c:v>1.7241145299148799</c:v>
                </c:pt>
                <c:pt idx="6251">
                  <c:v>1.7261230769234299</c:v>
                </c:pt>
                <c:pt idx="6252">
                  <c:v>1.72813162393197</c:v>
                </c:pt>
                <c:pt idx="6253">
                  <c:v>1.73014017094052</c:v>
                </c:pt>
                <c:pt idx="6254">
                  <c:v>1.73214871794907</c:v>
                </c:pt>
                <c:pt idx="6255">
                  <c:v>1.73415726495762</c:v>
                </c:pt>
                <c:pt idx="6256">
                  <c:v>1.73616581196616</c:v>
                </c:pt>
                <c:pt idx="6257">
                  <c:v>1.7381743589747101</c:v>
                </c:pt>
                <c:pt idx="6258">
                  <c:v>1.7401829059832601</c:v>
                </c:pt>
                <c:pt idx="6259">
                  <c:v>1.7421914529917999</c:v>
                </c:pt>
                <c:pt idx="6260">
                  <c:v>1.7442000000003499</c:v>
                </c:pt>
                <c:pt idx="6261">
                  <c:v>1.7462085470088999</c:v>
                </c:pt>
                <c:pt idx="6262">
                  <c:v>1.74821709401744</c:v>
                </c:pt>
                <c:pt idx="6263">
                  <c:v>1.75022564102599</c:v>
                </c:pt>
                <c:pt idx="6264">
                  <c:v>1.75223418803454</c:v>
                </c:pt>
                <c:pt idx="6265">
                  <c:v>1.75424273504308</c:v>
                </c:pt>
                <c:pt idx="6266">
                  <c:v>1.7562512820516301</c:v>
                </c:pt>
                <c:pt idx="6267">
                  <c:v>1.7582598290601801</c:v>
                </c:pt>
                <c:pt idx="6268">
                  <c:v>1.7602683760687301</c:v>
                </c:pt>
                <c:pt idx="6269">
                  <c:v>1.7622769230772699</c:v>
                </c:pt>
                <c:pt idx="6270">
                  <c:v>1.7642854700858199</c:v>
                </c:pt>
                <c:pt idx="6271">
                  <c:v>1.76629401709437</c:v>
                </c:pt>
                <c:pt idx="6272">
                  <c:v>1.76830256410291</c:v>
                </c:pt>
                <c:pt idx="6273">
                  <c:v>1.77031111111146</c:v>
                </c:pt>
                <c:pt idx="6274">
                  <c:v>1.77231965812001</c:v>
                </c:pt>
                <c:pt idx="6275">
                  <c:v>1.7743282051285501</c:v>
                </c:pt>
                <c:pt idx="6276">
                  <c:v>1.7763367521371001</c:v>
                </c:pt>
                <c:pt idx="6277">
                  <c:v>1.7783452991456501</c:v>
                </c:pt>
                <c:pt idx="6278">
                  <c:v>1.7803538461541899</c:v>
                </c:pt>
                <c:pt idx="6279">
                  <c:v>1.7823623931627399</c:v>
                </c:pt>
                <c:pt idx="6280">
                  <c:v>1.7843709401712899</c:v>
                </c:pt>
                <c:pt idx="6281">
                  <c:v>1.78637948717984</c:v>
                </c:pt>
                <c:pt idx="6282">
                  <c:v>1.78838803418838</c:v>
                </c:pt>
                <c:pt idx="6283">
                  <c:v>1.79039658119693</c:v>
                </c:pt>
                <c:pt idx="6284">
                  <c:v>1.79240512820548</c:v>
                </c:pt>
                <c:pt idx="6285">
                  <c:v>1.7944136752140201</c:v>
                </c:pt>
                <c:pt idx="6286">
                  <c:v>1.7964222222225701</c:v>
                </c:pt>
                <c:pt idx="6287">
                  <c:v>1.7984307692311201</c:v>
                </c:pt>
                <c:pt idx="6288">
                  <c:v>1.8004393162396599</c:v>
                </c:pt>
                <c:pt idx="6289">
                  <c:v>1.8024478632482099</c:v>
                </c:pt>
                <c:pt idx="6290">
                  <c:v>1.80445641025676</c:v>
                </c:pt>
                <c:pt idx="6291">
                  <c:v>1.8064649572653</c:v>
                </c:pt>
                <c:pt idx="6292">
                  <c:v>1.80847350427385</c:v>
                </c:pt>
                <c:pt idx="6293">
                  <c:v>1.8104820512824</c:v>
                </c:pt>
                <c:pt idx="6294">
                  <c:v>1.8124905982909501</c:v>
                </c:pt>
                <c:pt idx="6295">
                  <c:v>1.8144991452994901</c:v>
                </c:pt>
                <c:pt idx="6296">
                  <c:v>1.8165076923080401</c:v>
                </c:pt>
                <c:pt idx="6297">
                  <c:v>1.8185162393165899</c:v>
                </c:pt>
                <c:pt idx="6298">
                  <c:v>1.8205247863251299</c:v>
                </c:pt>
                <c:pt idx="6299">
                  <c:v>1.82253333333368</c:v>
                </c:pt>
                <c:pt idx="6300">
                  <c:v>1.82454188034223</c:v>
                </c:pt>
                <c:pt idx="6301">
                  <c:v>1.82655042735077</c:v>
                </c:pt>
                <c:pt idx="6302">
                  <c:v>1.82855897435932</c:v>
                </c:pt>
                <c:pt idx="6303">
                  <c:v>1.83056752136787</c:v>
                </c:pt>
                <c:pt idx="6304">
                  <c:v>1.8325760683764101</c:v>
                </c:pt>
                <c:pt idx="6305">
                  <c:v>1.8345846153849601</c:v>
                </c:pt>
                <c:pt idx="6306">
                  <c:v>1.8365931623935099</c:v>
                </c:pt>
                <c:pt idx="6307">
                  <c:v>1.8386017094020599</c:v>
                </c:pt>
                <c:pt idx="6308">
                  <c:v>1.8406102564105999</c:v>
                </c:pt>
                <c:pt idx="6309">
                  <c:v>1.84261880341915</c:v>
                </c:pt>
                <c:pt idx="6310">
                  <c:v>1.8446273504277</c:v>
                </c:pt>
                <c:pt idx="6311">
                  <c:v>1.84663589743624</c:v>
                </c:pt>
                <c:pt idx="6312">
                  <c:v>1.84864444444479</c:v>
                </c:pt>
                <c:pt idx="6313">
                  <c:v>1.8506529914533401</c:v>
                </c:pt>
                <c:pt idx="6314">
                  <c:v>1.8526615384618801</c:v>
                </c:pt>
                <c:pt idx="6315">
                  <c:v>1.8546700854704301</c:v>
                </c:pt>
                <c:pt idx="6316">
                  <c:v>1.8566786324789799</c:v>
                </c:pt>
                <c:pt idx="6317">
                  <c:v>1.8586871794875199</c:v>
                </c:pt>
                <c:pt idx="6318">
                  <c:v>1.86069572649607</c:v>
                </c:pt>
                <c:pt idx="6319">
                  <c:v>1.8617000000003401</c:v>
                </c:pt>
                <c:pt idx="6320">
                  <c:v>1.86184705882387</c:v>
                </c:pt>
                <c:pt idx="6321">
                  <c:v>1.8621411764709299</c:v>
                </c:pt>
                <c:pt idx="6322">
                  <c:v>1.86243529411799</c:v>
                </c:pt>
                <c:pt idx="6323">
                  <c:v>1.8627294117650499</c:v>
                </c:pt>
                <c:pt idx="6324">
                  <c:v>1.86302352941211</c:v>
                </c:pt>
                <c:pt idx="6325">
                  <c:v>1.8633176470591699</c:v>
                </c:pt>
                <c:pt idx="6326">
                  <c:v>1.86361176470623</c:v>
                </c:pt>
                <c:pt idx="6327">
                  <c:v>1.8639058823532899</c:v>
                </c:pt>
                <c:pt idx="6328">
                  <c:v>1.86420000000035</c:v>
                </c:pt>
                <c:pt idx="6329">
                  <c:v>1.8644941176474099</c:v>
                </c:pt>
                <c:pt idx="6330">
                  <c:v>1.86478823529446</c:v>
                </c:pt>
                <c:pt idx="6331">
                  <c:v>1.8650823529415199</c:v>
                </c:pt>
                <c:pt idx="6332">
                  <c:v>1.86537647058858</c:v>
                </c:pt>
                <c:pt idx="6333">
                  <c:v>1.8656705882356399</c:v>
                </c:pt>
                <c:pt idx="6334">
                  <c:v>1.8659647058827</c:v>
                </c:pt>
                <c:pt idx="6335">
                  <c:v>1.8662588235297599</c:v>
                </c:pt>
                <c:pt idx="6336">
                  <c:v>1.86655294117682</c:v>
                </c:pt>
                <c:pt idx="6337">
                  <c:v>1.8668470588238799</c:v>
                </c:pt>
                <c:pt idx="6338">
                  <c:v>1.86714117647094</c:v>
                </c:pt>
                <c:pt idx="6339">
                  <c:v>1.8674352941179999</c:v>
                </c:pt>
                <c:pt idx="6340">
                  <c:v>1.86772941176505</c:v>
                </c:pt>
                <c:pt idx="6341">
                  <c:v>1.8680235294121099</c:v>
                </c:pt>
                <c:pt idx="6342">
                  <c:v>1.86831764705917</c:v>
                </c:pt>
                <c:pt idx="6343">
                  <c:v>1.8686117647062299</c:v>
                </c:pt>
                <c:pt idx="6344">
                  <c:v>1.86890588235329</c:v>
                </c:pt>
                <c:pt idx="6345">
                  <c:v>1.8692000000003499</c:v>
                </c:pt>
                <c:pt idx="6346">
                  <c:v>1.86949411764741</c:v>
                </c:pt>
                <c:pt idx="6347">
                  <c:v>1.8697882352944699</c:v>
                </c:pt>
                <c:pt idx="6348">
                  <c:v>1.87008235294153</c:v>
                </c:pt>
                <c:pt idx="6349">
                  <c:v>1.8703764705885899</c:v>
                </c:pt>
                <c:pt idx="6350">
                  <c:v>1.87067058823564</c:v>
                </c:pt>
                <c:pt idx="6351">
                  <c:v>1.8709647058826999</c:v>
                </c:pt>
                <c:pt idx="6352">
                  <c:v>1.87125882352976</c:v>
                </c:pt>
                <c:pt idx="6353">
                  <c:v>1.8715529411768199</c:v>
                </c:pt>
                <c:pt idx="6354">
                  <c:v>1.87184705882388</c:v>
                </c:pt>
                <c:pt idx="6355">
                  <c:v>1.8721411764709399</c:v>
                </c:pt>
                <c:pt idx="6356">
                  <c:v>1.872435294118</c:v>
                </c:pt>
                <c:pt idx="6357">
                  <c:v>1.8727294117650599</c:v>
                </c:pt>
                <c:pt idx="6358">
                  <c:v>1.87302352941212</c:v>
                </c:pt>
                <c:pt idx="6359">
                  <c:v>1.8733176470591799</c:v>
                </c:pt>
                <c:pt idx="6360">
                  <c:v>1.87361176470623</c:v>
                </c:pt>
                <c:pt idx="6361">
                  <c:v>1.8739058823532899</c:v>
                </c:pt>
                <c:pt idx="6362">
                  <c:v>1.87420000000035</c:v>
                </c:pt>
                <c:pt idx="6363">
                  <c:v>1.8744941176474099</c:v>
                </c:pt>
                <c:pt idx="6364">
                  <c:v>1.87478823529447</c:v>
                </c:pt>
                <c:pt idx="6365">
                  <c:v>1.8750823529415299</c:v>
                </c:pt>
                <c:pt idx="6366">
                  <c:v>1.87537647058859</c:v>
                </c:pt>
                <c:pt idx="6367">
                  <c:v>1.8756705882356499</c:v>
                </c:pt>
                <c:pt idx="6368">
                  <c:v>1.87596470588271</c:v>
                </c:pt>
                <c:pt idx="6369">
                  <c:v>1.8762588235297699</c:v>
                </c:pt>
                <c:pt idx="6370">
                  <c:v>1.87655294117682</c:v>
                </c:pt>
                <c:pt idx="6371">
                  <c:v>1.8768470588238799</c:v>
                </c:pt>
                <c:pt idx="6372">
                  <c:v>1.87714117647094</c:v>
                </c:pt>
                <c:pt idx="6373">
                  <c:v>1.8774352941179999</c:v>
                </c:pt>
                <c:pt idx="6374">
                  <c:v>1.87772941176506</c:v>
                </c:pt>
                <c:pt idx="6375">
                  <c:v>1.8780235294121199</c:v>
                </c:pt>
                <c:pt idx="6376">
                  <c:v>1.87831764705918</c:v>
                </c:pt>
                <c:pt idx="6377">
                  <c:v>1.8786117647062399</c:v>
                </c:pt>
                <c:pt idx="6378">
                  <c:v>1.8789058823533</c:v>
                </c:pt>
                <c:pt idx="6379">
                  <c:v>1.8792000000003599</c:v>
                </c:pt>
                <c:pt idx="6380">
                  <c:v>1.87949411764741</c:v>
                </c:pt>
                <c:pt idx="6381">
                  <c:v>1.8797882352944699</c:v>
                </c:pt>
                <c:pt idx="6382">
                  <c:v>1.88008235294153</c:v>
                </c:pt>
                <c:pt idx="6383">
                  <c:v>1.8803764705885899</c:v>
                </c:pt>
                <c:pt idx="6384">
                  <c:v>1.88067058823565</c:v>
                </c:pt>
                <c:pt idx="6385">
                  <c:v>1.8809647058827099</c:v>
                </c:pt>
                <c:pt idx="6386">
                  <c:v>1.88125882352977</c:v>
                </c:pt>
                <c:pt idx="6387">
                  <c:v>1.8815529411768299</c:v>
                </c:pt>
                <c:pt idx="6388">
                  <c:v>1.88184705882389</c:v>
                </c:pt>
                <c:pt idx="6389">
                  <c:v>1.8821411764709499</c:v>
                </c:pt>
                <c:pt idx="6390">
                  <c:v>1.882435294118</c:v>
                </c:pt>
                <c:pt idx="6391">
                  <c:v>1.8827294117650599</c:v>
                </c:pt>
                <c:pt idx="6392">
                  <c:v>1.88302352941212</c:v>
                </c:pt>
                <c:pt idx="6393">
                  <c:v>1.8833176470591799</c:v>
                </c:pt>
                <c:pt idx="6394">
                  <c:v>1.88361176470624</c:v>
                </c:pt>
                <c:pt idx="6395">
                  <c:v>1.8839058823532999</c:v>
                </c:pt>
                <c:pt idx="6396">
                  <c:v>1.88420000000036</c:v>
                </c:pt>
                <c:pt idx="6397">
                  <c:v>1.8844941176474199</c:v>
                </c:pt>
                <c:pt idx="6398">
                  <c:v>1.88478823529448</c:v>
                </c:pt>
                <c:pt idx="6399">
                  <c:v>1.8850823529415399</c:v>
                </c:pt>
                <c:pt idx="6400">
                  <c:v>1.88537647058859</c:v>
                </c:pt>
                <c:pt idx="6401">
                  <c:v>1.8856705882356499</c:v>
                </c:pt>
                <c:pt idx="6402">
                  <c:v>1.88596470588271</c:v>
                </c:pt>
                <c:pt idx="6403">
                  <c:v>1.8862588235297699</c:v>
                </c:pt>
                <c:pt idx="6404">
                  <c:v>1.88655294117683</c:v>
                </c:pt>
                <c:pt idx="6405">
                  <c:v>1.8868470588238899</c:v>
                </c:pt>
                <c:pt idx="6406">
                  <c:v>1.88714117647095</c:v>
                </c:pt>
                <c:pt idx="6407">
                  <c:v>1.8874352941180099</c:v>
                </c:pt>
                <c:pt idx="6408">
                  <c:v>1.88772941176507</c:v>
                </c:pt>
                <c:pt idx="6409">
                  <c:v>1.8880235294121299</c:v>
                </c:pt>
                <c:pt idx="6410">
                  <c:v>1.88831764705918</c:v>
                </c:pt>
                <c:pt idx="6411">
                  <c:v>1.8886117647062399</c:v>
                </c:pt>
                <c:pt idx="6412">
                  <c:v>1.8889058823533</c:v>
                </c:pt>
                <c:pt idx="6413">
                  <c:v>1.8892000000003599</c:v>
                </c:pt>
                <c:pt idx="6414">
                  <c:v>1.88949411764742</c:v>
                </c:pt>
                <c:pt idx="6415">
                  <c:v>1.8897882352944799</c:v>
                </c:pt>
                <c:pt idx="6416">
                  <c:v>1.89008235294154</c:v>
                </c:pt>
                <c:pt idx="6417">
                  <c:v>1.8903764705885999</c:v>
                </c:pt>
                <c:pt idx="6418">
                  <c:v>1.89067058823566</c:v>
                </c:pt>
                <c:pt idx="6419">
                  <c:v>1.8909647058827199</c:v>
                </c:pt>
                <c:pt idx="6420">
                  <c:v>1.89125882352977</c:v>
                </c:pt>
                <c:pt idx="6421">
                  <c:v>1.8915529411768299</c:v>
                </c:pt>
                <c:pt idx="6422">
                  <c:v>1.89184705882389</c:v>
                </c:pt>
                <c:pt idx="6423">
                  <c:v>1.8921411764709499</c:v>
                </c:pt>
                <c:pt idx="6424">
                  <c:v>1.89243529411801</c:v>
                </c:pt>
                <c:pt idx="6425">
                  <c:v>1.8927294117650699</c:v>
                </c:pt>
                <c:pt idx="6426">
                  <c:v>1.89302352941213</c:v>
                </c:pt>
                <c:pt idx="6427">
                  <c:v>1.8933176470591899</c:v>
                </c:pt>
                <c:pt idx="6428">
                  <c:v>1.89361176470625</c:v>
                </c:pt>
                <c:pt idx="6429">
                  <c:v>1.8939058823533099</c:v>
                </c:pt>
                <c:pt idx="6430">
                  <c:v>1.89420000000036</c:v>
                </c:pt>
                <c:pt idx="6431">
                  <c:v>1.8944941176474199</c:v>
                </c:pt>
                <c:pt idx="6432">
                  <c:v>1.89478823529448</c:v>
                </c:pt>
                <c:pt idx="6433">
                  <c:v>1.8950823529415399</c:v>
                </c:pt>
                <c:pt idx="6434">
                  <c:v>1.8953764705886</c:v>
                </c:pt>
                <c:pt idx="6435">
                  <c:v>1.8956705882356599</c:v>
                </c:pt>
                <c:pt idx="6436">
                  <c:v>1.89596470588272</c:v>
                </c:pt>
                <c:pt idx="6437">
                  <c:v>1.8962588235297799</c:v>
                </c:pt>
                <c:pt idx="6438">
                  <c:v>1.89655294117684</c:v>
                </c:pt>
                <c:pt idx="6439">
                  <c:v>1.8968470588238999</c:v>
                </c:pt>
                <c:pt idx="6440">
                  <c:v>1.89714117647095</c:v>
                </c:pt>
                <c:pt idx="6441">
                  <c:v>1.8974352941180099</c:v>
                </c:pt>
                <c:pt idx="6442">
                  <c:v>1.89772941176507</c:v>
                </c:pt>
                <c:pt idx="6443">
                  <c:v>1.8980235294121299</c:v>
                </c:pt>
                <c:pt idx="6444">
                  <c:v>1.89831764705919</c:v>
                </c:pt>
                <c:pt idx="6445">
                  <c:v>1.8986117647062499</c:v>
                </c:pt>
                <c:pt idx="6446">
                  <c:v>1.89890588235331</c:v>
                </c:pt>
                <c:pt idx="6447">
                  <c:v>1.8992000000003699</c:v>
                </c:pt>
                <c:pt idx="6448">
                  <c:v>1.89949411764743</c:v>
                </c:pt>
                <c:pt idx="6449">
                  <c:v>1.8997882352944899</c:v>
                </c:pt>
                <c:pt idx="6450">
                  <c:v>1.90008235294154</c:v>
                </c:pt>
                <c:pt idx="6451">
                  <c:v>1.9003764705885999</c:v>
                </c:pt>
                <c:pt idx="6452">
                  <c:v>1.90067058823566</c:v>
                </c:pt>
                <c:pt idx="6453">
                  <c:v>1.9009647058827199</c:v>
                </c:pt>
                <c:pt idx="6454">
                  <c:v>1.90125882352978</c:v>
                </c:pt>
                <c:pt idx="6455">
                  <c:v>1.9015529411768399</c:v>
                </c:pt>
                <c:pt idx="6456">
                  <c:v>1.9018470588239</c:v>
                </c:pt>
                <c:pt idx="6457">
                  <c:v>1.9021411764709599</c:v>
                </c:pt>
                <c:pt idx="6458">
                  <c:v>1.90243529411802</c:v>
                </c:pt>
                <c:pt idx="6459">
                  <c:v>1.9027294117650799</c:v>
                </c:pt>
                <c:pt idx="6460">
                  <c:v>1.90302352941213</c:v>
                </c:pt>
                <c:pt idx="6461">
                  <c:v>1.9033176470591899</c:v>
                </c:pt>
                <c:pt idx="6462">
                  <c:v>1.90361176470625</c:v>
                </c:pt>
                <c:pt idx="6463">
                  <c:v>1.9039058823533099</c:v>
                </c:pt>
                <c:pt idx="6464">
                  <c:v>1.90420000000037</c:v>
                </c:pt>
                <c:pt idx="6465">
                  <c:v>1.9044941176474299</c:v>
                </c:pt>
                <c:pt idx="6466">
                  <c:v>1.90478823529449</c:v>
                </c:pt>
                <c:pt idx="6467">
                  <c:v>1.9050823529415499</c:v>
                </c:pt>
                <c:pt idx="6468">
                  <c:v>1.90537647058861</c:v>
                </c:pt>
                <c:pt idx="6469">
                  <c:v>1.9056705882356699</c:v>
                </c:pt>
                <c:pt idx="6470">
                  <c:v>1.90596470588272</c:v>
                </c:pt>
                <c:pt idx="6471">
                  <c:v>1.9062588235297799</c:v>
                </c:pt>
                <c:pt idx="6472">
                  <c:v>1.90655294117684</c:v>
                </c:pt>
                <c:pt idx="6473">
                  <c:v>1.9068470588238999</c:v>
                </c:pt>
                <c:pt idx="6474">
                  <c:v>1.90714117647096</c:v>
                </c:pt>
                <c:pt idx="6475">
                  <c:v>1.9074352941180199</c:v>
                </c:pt>
                <c:pt idx="6476">
                  <c:v>1.90772941176508</c:v>
                </c:pt>
                <c:pt idx="6477">
                  <c:v>1.9080235294121399</c:v>
                </c:pt>
                <c:pt idx="6478">
                  <c:v>1.9083176470592</c:v>
                </c:pt>
                <c:pt idx="6479">
                  <c:v>1.9086117647062599</c:v>
                </c:pt>
                <c:pt idx="6480">
                  <c:v>1.90890588235331</c:v>
                </c:pt>
                <c:pt idx="6481">
                  <c:v>1.9092000000003699</c:v>
                </c:pt>
                <c:pt idx="6482">
                  <c:v>1.90949411764743</c:v>
                </c:pt>
                <c:pt idx="6483">
                  <c:v>1.9097882352944899</c:v>
                </c:pt>
                <c:pt idx="6484">
                  <c:v>1.91008235294155</c:v>
                </c:pt>
                <c:pt idx="6485">
                  <c:v>1.9103764705886099</c:v>
                </c:pt>
                <c:pt idx="6486">
                  <c:v>1.91067058823567</c:v>
                </c:pt>
                <c:pt idx="6487">
                  <c:v>1.9109647058827299</c:v>
                </c:pt>
                <c:pt idx="6488">
                  <c:v>1.91125882352979</c:v>
                </c:pt>
                <c:pt idx="6489">
                  <c:v>1.9115529411768499</c:v>
                </c:pt>
                <c:pt idx="6490">
                  <c:v>1.9118470588239</c:v>
                </c:pt>
                <c:pt idx="6491">
                  <c:v>1.9121411764709599</c:v>
                </c:pt>
                <c:pt idx="6492">
                  <c:v>1.91243529411802</c:v>
                </c:pt>
                <c:pt idx="6493">
                  <c:v>1.9127294117650799</c:v>
                </c:pt>
                <c:pt idx="6494">
                  <c:v>1.91302352941214</c:v>
                </c:pt>
                <c:pt idx="6495">
                  <c:v>1.9133176470591999</c:v>
                </c:pt>
                <c:pt idx="6496">
                  <c:v>1.91361176470626</c:v>
                </c:pt>
                <c:pt idx="6497">
                  <c:v>1.9139058823533199</c:v>
                </c:pt>
                <c:pt idx="6498">
                  <c:v>1.91420000000038</c:v>
                </c:pt>
                <c:pt idx="6499">
                  <c:v>1.9144941176474399</c:v>
                </c:pt>
                <c:pt idx="6500">
                  <c:v>1.91478823529449</c:v>
                </c:pt>
                <c:pt idx="6501">
                  <c:v>1.9150823529415499</c:v>
                </c:pt>
                <c:pt idx="6502">
                  <c:v>1.91537647058861</c:v>
                </c:pt>
                <c:pt idx="6503">
                  <c:v>1.9156705882356699</c:v>
                </c:pt>
                <c:pt idx="6504">
                  <c:v>1.91596470588273</c:v>
                </c:pt>
                <c:pt idx="6505">
                  <c:v>1.9162588235297899</c:v>
                </c:pt>
                <c:pt idx="6506">
                  <c:v>1.91655294117685</c:v>
                </c:pt>
                <c:pt idx="6507">
                  <c:v>1.9168470588239099</c:v>
                </c:pt>
                <c:pt idx="6508">
                  <c:v>1.91714117647097</c:v>
                </c:pt>
                <c:pt idx="6509">
                  <c:v>1.9174352941180299</c:v>
                </c:pt>
                <c:pt idx="6510">
                  <c:v>1.91772941176508</c:v>
                </c:pt>
                <c:pt idx="6511">
                  <c:v>1.9180235294121399</c:v>
                </c:pt>
                <c:pt idx="6512">
                  <c:v>1.9183176470592</c:v>
                </c:pt>
                <c:pt idx="6513">
                  <c:v>1.9186117647062599</c:v>
                </c:pt>
                <c:pt idx="6514">
                  <c:v>1.91890588235332</c:v>
                </c:pt>
                <c:pt idx="6515">
                  <c:v>1.9192000000003799</c:v>
                </c:pt>
                <c:pt idx="6516">
                  <c:v>1.91949411764744</c:v>
                </c:pt>
                <c:pt idx="6517">
                  <c:v>1.9197882352944999</c:v>
                </c:pt>
                <c:pt idx="6518">
                  <c:v>1.92008235294156</c:v>
                </c:pt>
                <c:pt idx="6519">
                  <c:v>1.9203764705886199</c:v>
                </c:pt>
                <c:pt idx="6520">
                  <c:v>1.9206705882356701</c:v>
                </c:pt>
                <c:pt idx="6521">
                  <c:v>1.9209647058827299</c:v>
                </c:pt>
                <c:pt idx="6522">
                  <c:v>1.92125882352979</c:v>
                </c:pt>
                <c:pt idx="6523">
                  <c:v>1.9215529411768499</c:v>
                </c:pt>
                <c:pt idx="6524">
                  <c:v>1.92184705882391</c:v>
                </c:pt>
                <c:pt idx="6525">
                  <c:v>1.9221411764709699</c:v>
                </c:pt>
                <c:pt idx="6526">
                  <c:v>1.92243529411803</c:v>
                </c:pt>
                <c:pt idx="6527">
                  <c:v>1.9227294117650899</c:v>
                </c:pt>
                <c:pt idx="6528">
                  <c:v>1.92302352941215</c:v>
                </c:pt>
                <c:pt idx="6529">
                  <c:v>1.9233176470592099</c:v>
                </c:pt>
                <c:pt idx="6530">
                  <c:v>1.9236117647062601</c:v>
                </c:pt>
                <c:pt idx="6531">
                  <c:v>1.9239058823533199</c:v>
                </c:pt>
                <c:pt idx="6532">
                  <c:v>1.9242000000003801</c:v>
                </c:pt>
                <c:pt idx="6533">
                  <c:v>1.9244941176474399</c:v>
                </c:pt>
                <c:pt idx="6534">
                  <c:v>1.9247882352945</c:v>
                </c:pt>
                <c:pt idx="6535">
                  <c:v>1.9250823529415599</c:v>
                </c:pt>
                <c:pt idx="6536">
                  <c:v>1.92537647058862</c:v>
                </c:pt>
                <c:pt idx="6537">
                  <c:v>1.9256705882356799</c:v>
                </c:pt>
                <c:pt idx="6538">
                  <c:v>1.92596470588274</c:v>
                </c:pt>
                <c:pt idx="6539">
                  <c:v>1.9262588235297999</c:v>
                </c:pt>
                <c:pt idx="6540">
                  <c:v>1.9265529411768501</c:v>
                </c:pt>
                <c:pt idx="6541">
                  <c:v>1.9268470588239099</c:v>
                </c:pt>
                <c:pt idx="6542">
                  <c:v>1.9271411764709701</c:v>
                </c:pt>
                <c:pt idx="6543">
                  <c:v>1.9274352941180299</c:v>
                </c:pt>
                <c:pt idx="6544">
                  <c:v>1.9277294117650901</c:v>
                </c:pt>
                <c:pt idx="6545">
                  <c:v>1.9280235294121499</c:v>
                </c:pt>
                <c:pt idx="6546">
                  <c:v>1.92831764705921</c:v>
                </c:pt>
                <c:pt idx="6547">
                  <c:v>1.9286117647062699</c:v>
                </c:pt>
                <c:pt idx="6548">
                  <c:v>1.92890588235333</c:v>
                </c:pt>
                <c:pt idx="6549">
                  <c:v>1.9292000000003899</c:v>
                </c:pt>
                <c:pt idx="6550">
                  <c:v>1.9294941176474401</c:v>
                </c:pt>
                <c:pt idx="6551">
                  <c:v>1.9297882352944999</c:v>
                </c:pt>
                <c:pt idx="6552">
                  <c:v>1.9300823529415601</c:v>
                </c:pt>
                <c:pt idx="6553">
                  <c:v>1.9303764705886199</c:v>
                </c:pt>
                <c:pt idx="6554">
                  <c:v>1.9306705882356801</c:v>
                </c:pt>
                <c:pt idx="6555">
                  <c:v>1.9309647058827399</c:v>
                </c:pt>
                <c:pt idx="6556">
                  <c:v>1.9312588235298001</c:v>
                </c:pt>
                <c:pt idx="6557">
                  <c:v>1.9315529411768599</c:v>
                </c:pt>
                <c:pt idx="6558">
                  <c:v>1.93184705882392</c:v>
                </c:pt>
                <c:pt idx="6559">
                  <c:v>1.9321411764709799</c:v>
                </c:pt>
                <c:pt idx="6560">
                  <c:v>1.9324352941180301</c:v>
                </c:pt>
                <c:pt idx="6561">
                  <c:v>1.9327294117650899</c:v>
                </c:pt>
                <c:pt idx="6562">
                  <c:v>1.9330235294121501</c:v>
                </c:pt>
                <c:pt idx="6563">
                  <c:v>1.9333176470592099</c:v>
                </c:pt>
                <c:pt idx="6564">
                  <c:v>1.9336117647062701</c:v>
                </c:pt>
                <c:pt idx="6565">
                  <c:v>1.9339058823533299</c:v>
                </c:pt>
                <c:pt idx="6566">
                  <c:v>1.9342000000003901</c:v>
                </c:pt>
                <c:pt idx="6567">
                  <c:v>1.9344941176474499</c:v>
                </c:pt>
                <c:pt idx="6568">
                  <c:v>1.9347882352945101</c:v>
                </c:pt>
                <c:pt idx="6569">
                  <c:v>1.9350823529415699</c:v>
                </c:pt>
                <c:pt idx="6570">
                  <c:v>1.9353764705886201</c:v>
                </c:pt>
                <c:pt idx="6571">
                  <c:v>1.9356705882356799</c:v>
                </c:pt>
                <c:pt idx="6572">
                  <c:v>1.9359647058827401</c:v>
                </c:pt>
                <c:pt idx="6573">
                  <c:v>1.9362588235297999</c:v>
                </c:pt>
                <c:pt idx="6574">
                  <c:v>1.9365529411768601</c:v>
                </c:pt>
                <c:pt idx="6575">
                  <c:v>1.9368470588239199</c:v>
                </c:pt>
                <c:pt idx="6576">
                  <c:v>1.9371411764709801</c:v>
                </c:pt>
                <c:pt idx="6577">
                  <c:v>1.9374352941180399</c:v>
                </c:pt>
                <c:pt idx="6578">
                  <c:v>1.9377294117651001</c:v>
                </c:pt>
                <c:pt idx="6579">
                  <c:v>1.9380235294121599</c:v>
                </c:pt>
                <c:pt idx="6580">
                  <c:v>1.9383176470592101</c:v>
                </c:pt>
                <c:pt idx="6581">
                  <c:v>1.9386117647062699</c:v>
                </c:pt>
                <c:pt idx="6582">
                  <c:v>1.9389058823533301</c:v>
                </c:pt>
                <c:pt idx="6583">
                  <c:v>1.9392000000003899</c:v>
                </c:pt>
                <c:pt idx="6584">
                  <c:v>1.9394941176474501</c:v>
                </c:pt>
                <c:pt idx="6585">
                  <c:v>1.9397882352945099</c:v>
                </c:pt>
                <c:pt idx="6586">
                  <c:v>1.9400823529415701</c:v>
                </c:pt>
                <c:pt idx="6587">
                  <c:v>1.9403764705886299</c:v>
                </c:pt>
                <c:pt idx="6588">
                  <c:v>1.9406705882356901</c:v>
                </c:pt>
                <c:pt idx="6589">
                  <c:v>1.9409647058827499</c:v>
                </c:pt>
                <c:pt idx="6590">
                  <c:v>1.9412588235298001</c:v>
                </c:pt>
                <c:pt idx="6591">
                  <c:v>1.9415529411768599</c:v>
                </c:pt>
                <c:pt idx="6592">
                  <c:v>1.9418470588239201</c:v>
                </c:pt>
                <c:pt idx="6593">
                  <c:v>1.9421411764709799</c:v>
                </c:pt>
                <c:pt idx="6594">
                  <c:v>1.9424352941180401</c:v>
                </c:pt>
                <c:pt idx="6595">
                  <c:v>1.9427294117650999</c:v>
                </c:pt>
                <c:pt idx="6596">
                  <c:v>1.9430235294121601</c:v>
                </c:pt>
                <c:pt idx="6597">
                  <c:v>1.9433176470592199</c:v>
                </c:pt>
                <c:pt idx="6598">
                  <c:v>1.9436117647062801</c:v>
                </c:pt>
                <c:pt idx="6599">
                  <c:v>1.9439058823533399</c:v>
                </c:pt>
                <c:pt idx="6600">
                  <c:v>1.9442000000003901</c:v>
                </c:pt>
                <c:pt idx="6601">
                  <c:v>1.9444941176474499</c:v>
                </c:pt>
                <c:pt idx="6602">
                  <c:v>1.9447882352945101</c:v>
                </c:pt>
                <c:pt idx="6603">
                  <c:v>1.9450823529415699</c:v>
                </c:pt>
                <c:pt idx="6604">
                  <c:v>1.9453764705886301</c:v>
                </c:pt>
                <c:pt idx="6605">
                  <c:v>1.9456705882356899</c:v>
                </c:pt>
                <c:pt idx="6606">
                  <c:v>1.9459647058827501</c:v>
                </c:pt>
                <c:pt idx="6607">
                  <c:v>1.9462588235298099</c:v>
                </c:pt>
                <c:pt idx="6608">
                  <c:v>1.9465529411768701</c:v>
                </c:pt>
                <c:pt idx="6609">
                  <c:v>1.9468470588239299</c:v>
                </c:pt>
                <c:pt idx="6610">
                  <c:v>1.9471411764709801</c:v>
                </c:pt>
                <c:pt idx="6611">
                  <c:v>1.94743529411804</c:v>
                </c:pt>
                <c:pt idx="6612">
                  <c:v>1.9477294117651001</c:v>
                </c:pt>
                <c:pt idx="6613">
                  <c:v>1.9480235294121599</c:v>
                </c:pt>
                <c:pt idx="6614">
                  <c:v>1.9483176470592201</c:v>
                </c:pt>
                <c:pt idx="6615">
                  <c:v>1.9486117647062799</c:v>
                </c:pt>
                <c:pt idx="6616">
                  <c:v>1.9489058823533401</c:v>
                </c:pt>
                <c:pt idx="6617">
                  <c:v>1.9492000000003999</c:v>
                </c:pt>
                <c:pt idx="6618">
                  <c:v>1.9494941176474601</c:v>
                </c:pt>
                <c:pt idx="6619">
                  <c:v>1.9497882352945199</c:v>
                </c:pt>
                <c:pt idx="6620">
                  <c:v>1.9500823529415701</c:v>
                </c:pt>
                <c:pt idx="6621">
                  <c:v>1.95037647058863</c:v>
                </c:pt>
                <c:pt idx="6622">
                  <c:v>1.9506705882356901</c:v>
                </c:pt>
                <c:pt idx="6623">
                  <c:v>1.9509647058827499</c:v>
                </c:pt>
                <c:pt idx="6624">
                  <c:v>1.9512588235298101</c:v>
                </c:pt>
                <c:pt idx="6625">
                  <c:v>1.9515529411768699</c:v>
                </c:pt>
                <c:pt idx="6626">
                  <c:v>1.9518470588239301</c:v>
                </c:pt>
                <c:pt idx="6627">
                  <c:v>1.9521411764709899</c:v>
                </c:pt>
                <c:pt idx="6628">
                  <c:v>1.9524352941180501</c:v>
                </c:pt>
                <c:pt idx="6629">
                  <c:v>1.9527294117651099</c:v>
                </c:pt>
                <c:pt idx="6630">
                  <c:v>1.9530235294121601</c:v>
                </c:pt>
                <c:pt idx="6631">
                  <c:v>1.95331764705922</c:v>
                </c:pt>
                <c:pt idx="6632">
                  <c:v>1.9536117647062801</c:v>
                </c:pt>
                <c:pt idx="6633">
                  <c:v>1.95390588235334</c:v>
                </c:pt>
                <c:pt idx="6634">
                  <c:v>1.9542000000004001</c:v>
                </c:pt>
                <c:pt idx="6635">
                  <c:v>1.9544941176474599</c:v>
                </c:pt>
                <c:pt idx="6636">
                  <c:v>1.9547882352945201</c:v>
                </c:pt>
                <c:pt idx="6637">
                  <c:v>1.9550823529415799</c:v>
                </c:pt>
                <c:pt idx="6638">
                  <c:v>1.9553764705886401</c:v>
                </c:pt>
                <c:pt idx="6639">
                  <c:v>1.9556705882356999</c:v>
                </c:pt>
                <c:pt idx="6640">
                  <c:v>1.9559647058827501</c:v>
                </c:pt>
                <c:pt idx="6641">
                  <c:v>1.95625882352981</c:v>
                </c:pt>
                <c:pt idx="6642">
                  <c:v>1.9565529411768701</c:v>
                </c:pt>
                <c:pt idx="6643">
                  <c:v>1.95684705882393</c:v>
                </c:pt>
                <c:pt idx="6644">
                  <c:v>1.9571411764709901</c:v>
                </c:pt>
                <c:pt idx="6645">
                  <c:v>1.95743529411805</c:v>
                </c:pt>
                <c:pt idx="6646">
                  <c:v>1.9577294117651101</c:v>
                </c:pt>
                <c:pt idx="6647">
                  <c:v>1.9580235294121699</c:v>
                </c:pt>
                <c:pt idx="6648">
                  <c:v>1.9583176470592301</c:v>
                </c:pt>
                <c:pt idx="6649">
                  <c:v>1.9586117647062899</c:v>
                </c:pt>
                <c:pt idx="6650">
                  <c:v>1.9589058823533401</c:v>
                </c:pt>
                <c:pt idx="6651">
                  <c:v>1.9592000000004</c:v>
                </c:pt>
                <c:pt idx="6652">
                  <c:v>1.9594941176474601</c:v>
                </c:pt>
                <c:pt idx="6653">
                  <c:v>1.95978823529452</c:v>
                </c:pt>
                <c:pt idx="6654">
                  <c:v>1.9600823529415801</c:v>
                </c:pt>
                <c:pt idx="6655">
                  <c:v>1.96037647058864</c:v>
                </c:pt>
                <c:pt idx="6656">
                  <c:v>1.9606705882357001</c:v>
                </c:pt>
                <c:pt idx="6657">
                  <c:v>1.96096470588276</c:v>
                </c:pt>
                <c:pt idx="6658">
                  <c:v>1.9612588235298201</c:v>
                </c:pt>
                <c:pt idx="6659">
                  <c:v>1.9615529411768799</c:v>
                </c:pt>
                <c:pt idx="6660">
                  <c:v>1.9618470588239301</c:v>
                </c:pt>
                <c:pt idx="6661">
                  <c:v>1.96214117647099</c:v>
                </c:pt>
                <c:pt idx="6662">
                  <c:v>1.9624352941180501</c:v>
                </c:pt>
                <c:pt idx="6663">
                  <c:v>1.96272941176511</c:v>
                </c:pt>
                <c:pt idx="6664">
                  <c:v>1.9630235294121701</c:v>
                </c:pt>
                <c:pt idx="6665">
                  <c:v>1.96331764705923</c:v>
                </c:pt>
                <c:pt idx="6666">
                  <c:v>1.9636117647062901</c:v>
                </c:pt>
                <c:pt idx="6667">
                  <c:v>1.96390588235335</c:v>
                </c:pt>
                <c:pt idx="6668">
                  <c:v>1.9642000000004101</c:v>
                </c:pt>
                <c:pt idx="6669">
                  <c:v>1.96449411764747</c:v>
                </c:pt>
                <c:pt idx="6670">
                  <c:v>1.9647882352945201</c:v>
                </c:pt>
                <c:pt idx="6671">
                  <c:v>1.96508235294158</c:v>
                </c:pt>
                <c:pt idx="6672">
                  <c:v>1.9653764705886401</c:v>
                </c:pt>
                <c:pt idx="6673">
                  <c:v>1.9656705882357</c:v>
                </c:pt>
                <c:pt idx="6674">
                  <c:v>1.9659647058827601</c:v>
                </c:pt>
                <c:pt idx="6675">
                  <c:v>1.96625882352982</c:v>
                </c:pt>
                <c:pt idx="6676">
                  <c:v>1.9665529411768801</c:v>
                </c:pt>
                <c:pt idx="6677">
                  <c:v>1.96684705882394</c:v>
                </c:pt>
                <c:pt idx="6678">
                  <c:v>1.9671411764710001</c:v>
                </c:pt>
                <c:pt idx="6679">
                  <c:v>1.96743529411806</c:v>
                </c:pt>
                <c:pt idx="6680">
                  <c:v>1.9677294117651101</c:v>
                </c:pt>
                <c:pt idx="6681">
                  <c:v>1.96802352941217</c:v>
                </c:pt>
                <c:pt idx="6682">
                  <c:v>1.9683176470592301</c:v>
                </c:pt>
                <c:pt idx="6683">
                  <c:v>1.96861176470629</c:v>
                </c:pt>
                <c:pt idx="6684">
                  <c:v>1.9689058823533501</c:v>
                </c:pt>
                <c:pt idx="6685">
                  <c:v>1.96920000000041</c:v>
                </c:pt>
                <c:pt idx="6686">
                  <c:v>1.9694941176474701</c:v>
                </c:pt>
                <c:pt idx="6687">
                  <c:v>1.96978823529453</c:v>
                </c:pt>
                <c:pt idx="6688">
                  <c:v>1.9700823529415901</c:v>
                </c:pt>
                <c:pt idx="6689">
                  <c:v>1.97037647058865</c:v>
                </c:pt>
                <c:pt idx="6690">
                  <c:v>1.9706705882357001</c:v>
                </c:pt>
                <c:pt idx="6691">
                  <c:v>1.97096470588276</c:v>
                </c:pt>
                <c:pt idx="6692">
                  <c:v>1.9712588235298201</c:v>
                </c:pt>
                <c:pt idx="6693">
                  <c:v>1.97155294117688</c:v>
                </c:pt>
                <c:pt idx="6694">
                  <c:v>1.9718470588239401</c:v>
                </c:pt>
                <c:pt idx="6695">
                  <c:v>1.972141176471</c:v>
                </c:pt>
                <c:pt idx="6696">
                  <c:v>1.9724352941180601</c:v>
                </c:pt>
                <c:pt idx="6697">
                  <c:v>1.97272941176512</c:v>
                </c:pt>
                <c:pt idx="6698">
                  <c:v>1.9730235294121801</c:v>
                </c:pt>
                <c:pt idx="6699">
                  <c:v>1.97331764705924</c:v>
                </c:pt>
                <c:pt idx="6700">
                  <c:v>1.9736117647062901</c:v>
                </c:pt>
                <c:pt idx="6701">
                  <c:v>1.97390588235335</c:v>
                </c:pt>
                <c:pt idx="6702">
                  <c:v>1.9742000000004101</c:v>
                </c:pt>
                <c:pt idx="6703">
                  <c:v>1.97449411764747</c:v>
                </c:pt>
                <c:pt idx="6704">
                  <c:v>1.9747882352945301</c:v>
                </c:pt>
                <c:pt idx="6705">
                  <c:v>1.97508235294159</c:v>
                </c:pt>
                <c:pt idx="6706">
                  <c:v>1.9753764705886501</c:v>
                </c:pt>
                <c:pt idx="6707">
                  <c:v>1.97567058823571</c:v>
                </c:pt>
                <c:pt idx="6708">
                  <c:v>1.9759647058827701</c:v>
                </c:pt>
                <c:pt idx="6709">
                  <c:v>1.97625882352983</c:v>
                </c:pt>
                <c:pt idx="6710">
                  <c:v>1.9765529411768801</c:v>
                </c:pt>
                <c:pt idx="6711">
                  <c:v>1.97684705882394</c:v>
                </c:pt>
                <c:pt idx="6712">
                  <c:v>1.9771411764710001</c:v>
                </c:pt>
                <c:pt idx="6713">
                  <c:v>1.97743529411806</c:v>
                </c:pt>
                <c:pt idx="6714">
                  <c:v>1.9777294117651201</c:v>
                </c:pt>
                <c:pt idx="6715">
                  <c:v>1.97802352941218</c:v>
                </c:pt>
                <c:pt idx="6716">
                  <c:v>1.9783176470592401</c:v>
                </c:pt>
                <c:pt idx="6717">
                  <c:v>1.9786117647063</c:v>
                </c:pt>
                <c:pt idx="6718">
                  <c:v>1.9789058823533601</c:v>
                </c:pt>
                <c:pt idx="6719">
                  <c:v>1.97920000000042</c:v>
                </c:pt>
                <c:pt idx="6720">
                  <c:v>1.9794941176474701</c:v>
                </c:pt>
                <c:pt idx="6721">
                  <c:v>1.97978823529453</c:v>
                </c:pt>
                <c:pt idx="6722">
                  <c:v>1.9800823529415901</c:v>
                </c:pt>
                <c:pt idx="6723">
                  <c:v>1.98037647058865</c:v>
                </c:pt>
                <c:pt idx="6724">
                  <c:v>1.9806705882357101</c:v>
                </c:pt>
                <c:pt idx="6725">
                  <c:v>1.98096470588277</c:v>
                </c:pt>
                <c:pt idx="6726">
                  <c:v>1.9812588235298301</c:v>
                </c:pt>
                <c:pt idx="6727">
                  <c:v>1.98155294117689</c:v>
                </c:pt>
                <c:pt idx="6728">
                  <c:v>1.9818470588239501</c:v>
                </c:pt>
                <c:pt idx="6729">
                  <c:v>1.98214117647101</c:v>
                </c:pt>
                <c:pt idx="6730">
                  <c:v>1.9824352941180601</c:v>
                </c:pt>
                <c:pt idx="6731">
                  <c:v>1.98272941176512</c:v>
                </c:pt>
                <c:pt idx="6732">
                  <c:v>1.9830235294121801</c:v>
                </c:pt>
                <c:pt idx="6733">
                  <c:v>1.98331764705924</c:v>
                </c:pt>
                <c:pt idx="6734">
                  <c:v>1.9836117647063001</c:v>
                </c:pt>
                <c:pt idx="6735">
                  <c:v>1.98390588235336</c:v>
                </c:pt>
                <c:pt idx="6736">
                  <c:v>1.9842000000004201</c:v>
                </c:pt>
                <c:pt idx="6737">
                  <c:v>1.98449411764748</c:v>
                </c:pt>
                <c:pt idx="6738">
                  <c:v>1.9847882352945401</c:v>
                </c:pt>
                <c:pt idx="6739">
                  <c:v>1.9850823529416</c:v>
                </c:pt>
                <c:pt idx="6740">
                  <c:v>1.9853764705886501</c:v>
                </c:pt>
                <c:pt idx="6741">
                  <c:v>1.98567058823571</c:v>
                </c:pt>
                <c:pt idx="6742">
                  <c:v>1.9859647058827701</c:v>
                </c:pt>
                <c:pt idx="6743">
                  <c:v>1.98625882352983</c:v>
                </c:pt>
                <c:pt idx="6744">
                  <c:v>1.9865529411768901</c:v>
                </c:pt>
                <c:pt idx="6745">
                  <c:v>1.98684705882395</c:v>
                </c:pt>
                <c:pt idx="6746">
                  <c:v>1.9871411764710101</c:v>
                </c:pt>
                <c:pt idx="6747">
                  <c:v>1.98743529411807</c:v>
                </c:pt>
                <c:pt idx="6748">
                  <c:v>1.9877294117651301</c:v>
                </c:pt>
                <c:pt idx="6749">
                  <c:v>1.98802352941219</c:v>
                </c:pt>
                <c:pt idx="6750">
                  <c:v>1.9883176470592401</c:v>
                </c:pt>
                <c:pt idx="6751">
                  <c:v>1.9886117647063</c:v>
                </c:pt>
                <c:pt idx="6752">
                  <c:v>1.9889058823533601</c:v>
                </c:pt>
                <c:pt idx="6753">
                  <c:v>1.98920000000042</c:v>
                </c:pt>
                <c:pt idx="6754">
                  <c:v>1.9894941176474801</c:v>
                </c:pt>
                <c:pt idx="6755">
                  <c:v>1.98978823529454</c:v>
                </c:pt>
                <c:pt idx="6756">
                  <c:v>1.9900823529416001</c:v>
                </c:pt>
                <c:pt idx="6757">
                  <c:v>1.99037647058866</c:v>
                </c:pt>
                <c:pt idx="6758">
                  <c:v>1.9906705882357201</c:v>
                </c:pt>
                <c:pt idx="6759">
                  <c:v>1.99096470588278</c:v>
                </c:pt>
                <c:pt idx="6760">
                  <c:v>1.9912588235298301</c:v>
                </c:pt>
                <c:pt idx="6761">
                  <c:v>1.99155294117689</c:v>
                </c:pt>
                <c:pt idx="6762">
                  <c:v>1.9918470588239501</c:v>
                </c:pt>
                <c:pt idx="6763">
                  <c:v>1.99214117647101</c:v>
                </c:pt>
                <c:pt idx="6764">
                  <c:v>1.9924352941180701</c:v>
                </c:pt>
                <c:pt idx="6765">
                  <c:v>1.99272941176513</c:v>
                </c:pt>
                <c:pt idx="6766">
                  <c:v>1.9930235294121901</c:v>
                </c:pt>
                <c:pt idx="6767">
                  <c:v>1.99331764705925</c:v>
                </c:pt>
                <c:pt idx="6768">
                  <c:v>1.9936117647063101</c:v>
                </c:pt>
                <c:pt idx="6769">
                  <c:v>1.99390588235337</c:v>
                </c:pt>
                <c:pt idx="6770">
                  <c:v>1.9942000000004201</c:v>
                </c:pt>
                <c:pt idx="6771">
                  <c:v>1.99449411764748</c:v>
                </c:pt>
                <c:pt idx="6772">
                  <c:v>1.9947882352945401</c:v>
                </c:pt>
                <c:pt idx="6773">
                  <c:v>1.9950823529416</c:v>
                </c:pt>
                <c:pt idx="6774">
                  <c:v>1.9953764705886601</c:v>
                </c:pt>
                <c:pt idx="6775">
                  <c:v>1.99567058823572</c:v>
                </c:pt>
                <c:pt idx="6776">
                  <c:v>1.9959647058827801</c:v>
                </c:pt>
                <c:pt idx="6777">
                  <c:v>1.99625882352984</c:v>
                </c:pt>
                <c:pt idx="6778">
                  <c:v>1.9965529411769001</c:v>
                </c:pt>
                <c:pt idx="6779">
                  <c:v>1.99684705882396</c:v>
                </c:pt>
                <c:pt idx="6780">
                  <c:v>1.9971411764710101</c:v>
                </c:pt>
                <c:pt idx="6781">
                  <c:v>1.99743529411807</c:v>
                </c:pt>
                <c:pt idx="6782">
                  <c:v>1.9977294117651301</c:v>
                </c:pt>
                <c:pt idx="6783">
                  <c:v>1.99802352941219</c:v>
                </c:pt>
                <c:pt idx="6784">
                  <c:v>1.9983176470592501</c:v>
                </c:pt>
                <c:pt idx="6785">
                  <c:v>1.99861176470631</c:v>
                </c:pt>
                <c:pt idx="6786">
                  <c:v>1.9989058823533701</c:v>
                </c:pt>
                <c:pt idx="6787">
                  <c:v>1.99920000000043</c:v>
                </c:pt>
                <c:pt idx="6788">
                  <c:v>1.9994941176474901</c:v>
                </c:pt>
                <c:pt idx="6789">
                  <c:v>1.99978823529455</c:v>
                </c:pt>
                <c:pt idx="6790">
                  <c:v>2.0000823529415999</c:v>
                </c:pt>
                <c:pt idx="6791">
                  <c:v>2.0003764705886602</c:v>
                </c:pt>
                <c:pt idx="6792">
                  <c:v>2.0006705882357201</c:v>
                </c:pt>
                <c:pt idx="6793">
                  <c:v>2.00096470588278</c:v>
                </c:pt>
                <c:pt idx="6794">
                  <c:v>2.0012588235298399</c:v>
                </c:pt>
                <c:pt idx="6795">
                  <c:v>2.0015529411769002</c:v>
                </c:pt>
                <c:pt idx="6796">
                  <c:v>2.0018470588239601</c:v>
                </c:pt>
                <c:pt idx="6797">
                  <c:v>2.0021411764710102</c:v>
                </c:pt>
                <c:pt idx="6798">
                  <c:v>2.0024352941180701</c:v>
                </c:pt>
                <c:pt idx="6799">
                  <c:v>2.00272941176513</c:v>
                </c:pt>
                <c:pt idx="6800">
                  <c:v>2.0030235294121899</c:v>
                </c:pt>
                <c:pt idx="6801">
                  <c:v>2.0033176470592502</c:v>
                </c:pt>
                <c:pt idx="6802">
                  <c:v>2.0036117647063101</c:v>
                </c:pt>
                <c:pt idx="6803">
                  <c:v>2.00390588235337</c:v>
                </c:pt>
                <c:pt idx="6804">
                  <c:v>2.0042000000004201</c:v>
                </c:pt>
                <c:pt idx="6805">
                  <c:v>2.00449411764748</c:v>
                </c:pt>
                <c:pt idx="6806">
                  <c:v>2.0047882352945399</c:v>
                </c:pt>
                <c:pt idx="6807">
                  <c:v>2.0050823529416002</c:v>
                </c:pt>
                <c:pt idx="6808">
                  <c:v>2.0053764705886601</c:v>
                </c:pt>
                <c:pt idx="6809">
                  <c:v>2.00567058823572</c:v>
                </c:pt>
                <c:pt idx="6810">
                  <c:v>2.0059647058827701</c:v>
                </c:pt>
                <c:pt idx="6811">
                  <c:v>2.00625882352983</c:v>
                </c:pt>
                <c:pt idx="6812">
                  <c:v>2.0065529411768899</c:v>
                </c:pt>
                <c:pt idx="6813">
                  <c:v>2.0068470588239502</c:v>
                </c:pt>
                <c:pt idx="6814">
                  <c:v>2.0071411764710101</c:v>
                </c:pt>
                <c:pt idx="6815">
                  <c:v>2.00743529411807</c:v>
                </c:pt>
                <c:pt idx="6816">
                  <c:v>2.0077294117651299</c:v>
                </c:pt>
                <c:pt idx="6817">
                  <c:v>2.00802352941218</c:v>
                </c:pt>
                <c:pt idx="6818">
                  <c:v>2.0083176470592399</c:v>
                </c:pt>
                <c:pt idx="6819">
                  <c:v>2.0086117647063002</c:v>
                </c:pt>
                <c:pt idx="6820">
                  <c:v>2.0089058823533601</c:v>
                </c:pt>
                <c:pt idx="6821">
                  <c:v>2.00920000000042</c:v>
                </c:pt>
                <c:pt idx="6822">
                  <c:v>2.0094941176474799</c:v>
                </c:pt>
                <c:pt idx="6823">
                  <c:v>2.0097882352945402</c:v>
                </c:pt>
                <c:pt idx="6824">
                  <c:v>2.0100823529415899</c:v>
                </c:pt>
                <c:pt idx="6825">
                  <c:v>2.0103764705886502</c:v>
                </c:pt>
                <c:pt idx="6826">
                  <c:v>2.0106705882357101</c:v>
                </c:pt>
                <c:pt idx="6827">
                  <c:v>2.01096470588277</c:v>
                </c:pt>
                <c:pt idx="6828">
                  <c:v>2.0112588235298299</c:v>
                </c:pt>
                <c:pt idx="6829">
                  <c:v>2.0115529411768902</c:v>
                </c:pt>
                <c:pt idx="6830">
                  <c:v>2.0118470588239501</c:v>
                </c:pt>
                <c:pt idx="6831">
                  <c:v>2.0121411764710002</c:v>
                </c:pt>
                <c:pt idx="6832">
                  <c:v>2.0124352941180601</c:v>
                </c:pt>
                <c:pt idx="6833">
                  <c:v>2.01272941176512</c:v>
                </c:pt>
                <c:pt idx="6834">
                  <c:v>2.0130235294121799</c:v>
                </c:pt>
                <c:pt idx="6835">
                  <c:v>2.0133176470592402</c:v>
                </c:pt>
                <c:pt idx="6836">
                  <c:v>2.0136117647063001</c:v>
                </c:pt>
                <c:pt idx="6837">
                  <c:v>2.01390588235336</c:v>
                </c:pt>
                <c:pt idx="6838">
                  <c:v>2.0142000000004101</c:v>
                </c:pt>
                <c:pt idx="6839">
                  <c:v>2.01449411764747</c:v>
                </c:pt>
                <c:pt idx="6840">
                  <c:v>2.0147882352945299</c:v>
                </c:pt>
                <c:pt idx="6841">
                  <c:v>2.0150823529415902</c:v>
                </c:pt>
                <c:pt idx="6842">
                  <c:v>2.0153764705886501</c:v>
                </c:pt>
                <c:pt idx="6843">
                  <c:v>2.01567058823571</c:v>
                </c:pt>
                <c:pt idx="6844">
                  <c:v>2.0159647058827699</c:v>
                </c:pt>
                <c:pt idx="6845">
                  <c:v>2.01625882352982</c:v>
                </c:pt>
                <c:pt idx="6846">
                  <c:v>2.0165529411768799</c:v>
                </c:pt>
                <c:pt idx="6847">
                  <c:v>2.0168470588239402</c:v>
                </c:pt>
                <c:pt idx="6848">
                  <c:v>2.0171411764710001</c:v>
                </c:pt>
                <c:pt idx="6849">
                  <c:v>2.01743529411806</c:v>
                </c:pt>
                <c:pt idx="6850">
                  <c:v>2.0177294117651199</c:v>
                </c:pt>
                <c:pt idx="6851">
                  <c:v>2.0180235294121802</c:v>
                </c:pt>
                <c:pt idx="6852">
                  <c:v>2.0183176470592299</c:v>
                </c:pt>
                <c:pt idx="6853">
                  <c:v>2.0186117647062898</c:v>
                </c:pt>
                <c:pt idx="6854">
                  <c:v>2.0189058823533501</c:v>
                </c:pt>
                <c:pt idx="6855">
                  <c:v>2.01920000000041</c:v>
                </c:pt>
                <c:pt idx="6856">
                  <c:v>2.0194941176474699</c:v>
                </c:pt>
                <c:pt idx="6857">
                  <c:v>2.0197882352945302</c:v>
                </c:pt>
                <c:pt idx="6858">
                  <c:v>2.0200823529415901</c:v>
                </c:pt>
                <c:pt idx="6859">
                  <c:v>2.0203764705886398</c:v>
                </c:pt>
                <c:pt idx="6860">
                  <c:v>2.0206705882357001</c:v>
                </c:pt>
                <c:pt idx="6861">
                  <c:v>2.02096470588276</c:v>
                </c:pt>
                <c:pt idx="6862">
                  <c:v>2.0212588235298199</c:v>
                </c:pt>
                <c:pt idx="6863">
                  <c:v>2.0215529411768798</c:v>
                </c:pt>
                <c:pt idx="6864">
                  <c:v>2.0218470588239401</c:v>
                </c:pt>
                <c:pt idx="6865">
                  <c:v>2.022141176471</c:v>
                </c:pt>
                <c:pt idx="6866">
                  <c:v>2.0224352941180501</c:v>
                </c:pt>
                <c:pt idx="6867">
                  <c:v>2.02272941176511</c:v>
                </c:pt>
                <c:pt idx="6868">
                  <c:v>2.0230235294121699</c:v>
                </c:pt>
                <c:pt idx="6869">
                  <c:v>2.0233176470592298</c:v>
                </c:pt>
                <c:pt idx="6870">
                  <c:v>2.0236117647062901</c:v>
                </c:pt>
                <c:pt idx="6871">
                  <c:v>2.02390588235335</c:v>
                </c:pt>
                <c:pt idx="6872">
                  <c:v>2.0242000000004099</c:v>
                </c:pt>
                <c:pt idx="6873">
                  <c:v>2.02449411764746</c:v>
                </c:pt>
                <c:pt idx="6874">
                  <c:v>2.0247882352945199</c:v>
                </c:pt>
                <c:pt idx="6875">
                  <c:v>2.0250823529415798</c:v>
                </c:pt>
                <c:pt idx="6876">
                  <c:v>2.0253764705886401</c:v>
                </c:pt>
                <c:pt idx="6877">
                  <c:v>2.0256705882357</c:v>
                </c:pt>
                <c:pt idx="6878">
                  <c:v>2.0259647058827599</c:v>
                </c:pt>
                <c:pt idx="6879">
                  <c:v>2.0262588235298198</c:v>
                </c:pt>
                <c:pt idx="6880">
                  <c:v>2.0265529411768699</c:v>
                </c:pt>
                <c:pt idx="6881">
                  <c:v>2.0268470588239298</c:v>
                </c:pt>
                <c:pt idx="6882">
                  <c:v>2.0271411764709901</c:v>
                </c:pt>
                <c:pt idx="6883">
                  <c:v>2.02743529411805</c:v>
                </c:pt>
                <c:pt idx="6884">
                  <c:v>2.0277294117651099</c:v>
                </c:pt>
                <c:pt idx="6885">
                  <c:v>2.0280235294121698</c:v>
                </c:pt>
                <c:pt idx="6886">
                  <c:v>2.0283176470592301</c:v>
                </c:pt>
                <c:pt idx="6887">
                  <c:v>2.0286117647062798</c:v>
                </c:pt>
                <c:pt idx="6888">
                  <c:v>2.0289058823533401</c:v>
                </c:pt>
                <c:pt idx="6889">
                  <c:v>2.0292000000004</c:v>
                </c:pt>
                <c:pt idx="6890">
                  <c:v>2.0294941176474599</c:v>
                </c:pt>
                <c:pt idx="6891">
                  <c:v>2.0297882352945198</c:v>
                </c:pt>
                <c:pt idx="6892">
                  <c:v>2.0300823529415801</c:v>
                </c:pt>
                <c:pt idx="6893">
                  <c:v>2.03037647058864</c:v>
                </c:pt>
                <c:pt idx="6894">
                  <c:v>2.0306705882356901</c:v>
                </c:pt>
                <c:pt idx="6895">
                  <c:v>2.03096470588275</c:v>
                </c:pt>
                <c:pt idx="6896">
                  <c:v>2.0312588235298099</c:v>
                </c:pt>
                <c:pt idx="6897">
                  <c:v>2.0315529411768698</c:v>
                </c:pt>
                <c:pt idx="6898">
                  <c:v>2.0318470588239301</c:v>
                </c:pt>
                <c:pt idx="6899">
                  <c:v>2.03214117647099</c:v>
                </c:pt>
                <c:pt idx="6900">
                  <c:v>2.0324352941180499</c:v>
                </c:pt>
                <c:pt idx="6901">
                  <c:v>2.0327294117651</c:v>
                </c:pt>
                <c:pt idx="6902">
                  <c:v>2.0330235294121599</c:v>
                </c:pt>
                <c:pt idx="6903">
                  <c:v>2.0333176470592198</c:v>
                </c:pt>
                <c:pt idx="6904">
                  <c:v>2.0336117647062801</c:v>
                </c:pt>
                <c:pt idx="6905">
                  <c:v>2.03390588235334</c:v>
                </c:pt>
                <c:pt idx="6906">
                  <c:v>2.0342000000003999</c:v>
                </c:pt>
                <c:pt idx="6907">
                  <c:v>2.03449411764745</c:v>
                </c:pt>
                <c:pt idx="6908">
                  <c:v>2.0347882352945099</c:v>
                </c:pt>
                <c:pt idx="6909">
                  <c:v>2.0350823529415698</c:v>
                </c:pt>
                <c:pt idx="6910">
                  <c:v>2.0353764705886301</c:v>
                </c:pt>
                <c:pt idx="6911">
                  <c:v>2.03567058823569</c:v>
                </c:pt>
                <c:pt idx="6912">
                  <c:v>2.0359647058827499</c:v>
                </c:pt>
                <c:pt idx="6913">
                  <c:v>2.0362588235298098</c:v>
                </c:pt>
                <c:pt idx="6914">
                  <c:v>2.0365529411768599</c:v>
                </c:pt>
                <c:pt idx="6915">
                  <c:v>2.0368470588239198</c:v>
                </c:pt>
                <c:pt idx="6916">
                  <c:v>2.0371411764709801</c:v>
                </c:pt>
                <c:pt idx="6917">
                  <c:v>2.03743529411804</c:v>
                </c:pt>
                <c:pt idx="6918">
                  <c:v>2.0377294117650999</c:v>
                </c:pt>
                <c:pt idx="6919">
                  <c:v>2.0380235294121598</c:v>
                </c:pt>
                <c:pt idx="6920">
                  <c:v>2.0383176470592201</c:v>
                </c:pt>
                <c:pt idx="6921">
                  <c:v>2.0386117647062698</c:v>
                </c:pt>
                <c:pt idx="6922">
                  <c:v>2.0389058823533301</c:v>
                </c:pt>
                <c:pt idx="6923">
                  <c:v>2.03920000000039</c:v>
                </c:pt>
                <c:pt idx="6924">
                  <c:v>2.0394941176474499</c:v>
                </c:pt>
                <c:pt idx="6925">
                  <c:v>2.0397882352945098</c:v>
                </c:pt>
                <c:pt idx="6926">
                  <c:v>2.0400823529415701</c:v>
                </c:pt>
                <c:pt idx="6927">
                  <c:v>2.04037647058863</c:v>
                </c:pt>
                <c:pt idx="6928">
                  <c:v>2.0406705882356801</c:v>
                </c:pt>
                <c:pt idx="6929">
                  <c:v>2.04096470588274</c:v>
                </c:pt>
                <c:pt idx="6930">
                  <c:v>2.0412588235297999</c:v>
                </c:pt>
                <c:pt idx="6931">
                  <c:v>2.0415529411768598</c:v>
                </c:pt>
                <c:pt idx="6932">
                  <c:v>2.0418470588239201</c:v>
                </c:pt>
                <c:pt idx="6933">
                  <c:v>2.04214117647098</c:v>
                </c:pt>
                <c:pt idx="6934">
                  <c:v>2.0424352941180399</c:v>
                </c:pt>
                <c:pt idx="6935">
                  <c:v>2.04272941176509</c:v>
                </c:pt>
                <c:pt idx="6936">
                  <c:v>2.0430235294121499</c:v>
                </c:pt>
                <c:pt idx="6937">
                  <c:v>2.0433176470592098</c:v>
                </c:pt>
                <c:pt idx="6938">
                  <c:v>2.0436117647062702</c:v>
                </c:pt>
                <c:pt idx="6939">
                  <c:v>2.04390588235333</c:v>
                </c:pt>
                <c:pt idx="6940">
                  <c:v>2.0442000000003899</c:v>
                </c:pt>
                <c:pt idx="6941">
                  <c:v>2.0444941176474498</c:v>
                </c:pt>
                <c:pt idx="6942">
                  <c:v>2.0447882352944999</c:v>
                </c:pt>
                <c:pt idx="6943">
                  <c:v>2.0450823529415598</c:v>
                </c:pt>
                <c:pt idx="6944">
                  <c:v>2.0453764705886202</c:v>
                </c:pt>
                <c:pt idx="6945">
                  <c:v>2.04567058823568</c:v>
                </c:pt>
                <c:pt idx="6946">
                  <c:v>2.0459647058827399</c:v>
                </c:pt>
                <c:pt idx="6947">
                  <c:v>2.0462588235297998</c:v>
                </c:pt>
                <c:pt idx="6948">
                  <c:v>2.0465529411768602</c:v>
                </c:pt>
                <c:pt idx="6949">
                  <c:v>2.0468470588239098</c:v>
                </c:pt>
                <c:pt idx="6950">
                  <c:v>2.0471411764709702</c:v>
                </c:pt>
                <c:pt idx="6951">
                  <c:v>2.04743529411803</c:v>
                </c:pt>
                <c:pt idx="6952">
                  <c:v>2.0477294117650899</c:v>
                </c:pt>
                <c:pt idx="6953">
                  <c:v>2.0480235294121498</c:v>
                </c:pt>
                <c:pt idx="6954">
                  <c:v>2.0483176470592102</c:v>
                </c:pt>
                <c:pt idx="6955">
                  <c:v>2.04861176470627</c:v>
                </c:pt>
                <c:pt idx="6956">
                  <c:v>2.0489058823533202</c:v>
                </c:pt>
                <c:pt idx="6957">
                  <c:v>2.0492000000003801</c:v>
                </c:pt>
                <c:pt idx="6958">
                  <c:v>2.0494941176474399</c:v>
                </c:pt>
                <c:pt idx="6959">
                  <c:v>2.0497882352944998</c:v>
                </c:pt>
                <c:pt idx="6960">
                  <c:v>2.0500823529415602</c:v>
                </c:pt>
                <c:pt idx="6961">
                  <c:v>2.05037647058862</c:v>
                </c:pt>
                <c:pt idx="6962">
                  <c:v>2.0506705882356799</c:v>
                </c:pt>
                <c:pt idx="6963">
                  <c:v>2.0509647058827301</c:v>
                </c:pt>
                <c:pt idx="6964">
                  <c:v>2.0512588235297899</c:v>
                </c:pt>
                <c:pt idx="6965">
                  <c:v>2.0515529411768498</c:v>
                </c:pt>
                <c:pt idx="6966">
                  <c:v>2.0518470588239102</c:v>
                </c:pt>
                <c:pt idx="6967">
                  <c:v>2.0521411764709701</c:v>
                </c:pt>
                <c:pt idx="6968">
                  <c:v>2.0524352941180299</c:v>
                </c:pt>
                <c:pt idx="6969">
                  <c:v>2.0527294117650898</c:v>
                </c:pt>
                <c:pt idx="6970">
                  <c:v>2.0530235294121399</c:v>
                </c:pt>
                <c:pt idx="6971">
                  <c:v>2.0533176470591998</c:v>
                </c:pt>
                <c:pt idx="6972">
                  <c:v>2.0536117647062602</c:v>
                </c:pt>
                <c:pt idx="6973">
                  <c:v>2.0539058823533201</c:v>
                </c:pt>
                <c:pt idx="6974">
                  <c:v>2.0542000000003799</c:v>
                </c:pt>
                <c:pt idx="6975">
                  <c:v>2.0544941176474398</c:v>
                </c:pt>
                <c:pt idx="6976">
                  <c:v>2.0547882352945002</c:v>
                </c:pt>
                <c:pt idx="6977">
                  <c:v>2.0550823529415498</c:v>
                </c:pt>
                <c:pt idx="6978">
                  <c:v>2.0553764705886102</c:v>
                </c:pt>
                <c:pt idx="6979">
                  <c:v>2.0556705882356701</c:v>
                </c:pt>
                <c:pt idx="6980">
                  <c:v>2.0559647058827299</c:v>
                </c:pt>
                <c:pt idx="6981">
                  <c:v>2.0562588235297898</c:v>
                </c:pt>
                <c:pt idx="6982">
                  <c:v>2.0565529411768502</c:v>
                </c:pt>
                <c:pt idx="6983">
                  <c:v>2.0568470588239101</c:v>
                </c:pt>
                <c:pt idx="6984">
                  <c:v>2.0571411764709602</c:v>
                </c:pt>
                <c:pt idx="6985">
                  <c:v>2.0574352941180201</c:v>
                </c:pt>
                <c:pt idx="6986">
                  <c:v>2.05772941176508</c:v>
                </c:pt>
                <c:pt idx="6987">
                  <c:v>2.0580235294121398</c:v>
                </c:pt>
                <c:pt idx="6988">
                  <c:v>2.0583176470592002</c:v>
                </c:pt>
                <c:pt idx="6989">
                  <c:v>2.0586117647062601</c:v>
                </c:pt>
                <c:pt idx="6990">
                  <c:v>2.0589058823533199</c:v>
                </c:pt>
                <c:pt idx="6991">
                  <c:v>2.0592000000003701</c:v>
                </c:pt>
                <c:pt idx="6992">
                  <c:v>2.05949411764743</c:v>
                </c:pt>
                <c:pt idx="6993">
                  <c:v>2.0597882352944898</c:v>
                </c:pt>
                <c:pt idx="6994">
                  <c:v>2.0600823529415502</c:v>
                </c:pt>
                <c:pt idx="6995">
                  <c:v>2.0603764705886101</c:v>
                </c:pt>
                <c:pt idx="6996">
                  <c:v>2.06067058823567</c:v>
                </c:pt>
                <c:pt idx="6997">
                  <c:v>2.0609647058827201</c:v>
                </c:pt>
                <c:pt idx="6998">
                  <c:v>2.06125882352978</c:v>
                </c:pt>
                <c:pt idx="6999">
                  <c:v>2.0615529411768398</c:v>
                </c:pt>
                <c:pt idx="7000">
                  <c:v>2.0618470588239002</c:v>
                </c:pt>
                <c:pt idx="7001">
                  <c:v>2.0621411764709601</c:v>
                </c:pt>
                <c:pt idx="7002">
                  <c:v>2.06243529411802</c:v>
                </c:pt>
                <c:pt idx="7003">
                  <c:v>2.0627294117650798</c:v>
                </c:pt>
                <c:pt idx="7004">
                  <c:v>2.06302352941213</c:v>
                </c:pt>
                <c:pt idx="7005">
                  <c:v>2.0633176470591899</c:v>
                </c:pt>
                <c:pt idx="7006">
                  <c:v>2.0636117647062502</c:v>
                </c:pt>
                <c:pt idx="7007">
                  <c:v>2.0639058823533101</c:v>
                </c:pt>
                <c:pt idx="7008">
                  <c:v>2.06420000000037</c:v>
                </c:pt>
                <c:pt idx="7009">
                  <c:v>2.0644941176474298</c:v>
                </c:pt>
                <c:pt idx="7010">
                  <c:v>2.0647882352944902</c:v>
                </c:pt>
                <c:pt idx="7011">
                  <c:v>2.0650823529415399</c:v>
                </c:pt>
                <c:pt idx="7012">
                  <c:v>2.0653764705886002</c:v>
                </c:pt>
                <c:pt idx="7013">
                  <c:v>2.0656705882356601</c:v>
                </c:pt>
                <c:pt idx="7014">
                  <c:v>2.06596470588272</c:v>
                </c:pt>
                <c:pt idx="7015">
                  <c:v>2.0662588235297799</c:v>
                </c:pt>
                <c:pt idx="7016">
                  <c:v>2.0665529411768402</c:v>
                </c:pt>
                <c:pt idx="7017">
                  <c:v>2.0668470588239001</c:v>
                </c:pt>
                <c:pt idx="7018">
                  <c:v>2.0671411764709502</c:v>
                </c:pt>
                <c:pt idx="7019">
                  <c:v>2.0674352941180101</c:v>
                </c:pt>
                <c:pt idx="7020">
                  <c:v>2.06772941176507</c:v>
                </c:pt>
                <c:pt idx="7021">
                  <c:v>2.0680235294121299</c:v>
                </c:pt>
                <c:pt idx="7022">
                  <c:v>2.0683176470591902</c:v>
                </c:pt>
                <c:pt idx="7023">
                  <c:v>2.0686117647062501</c:v>
                </c:pt>
                <c:pt idx="7024">
                  <c:v>2.06890588235331</c:v>
                </c:pt>
                <c:pt idx="7025">
                  <c:v>2.0692000000003601</c:v>
                </c:pt>
                <c:pt idx="7026">
                  <c:v>2.06949411764742</c:v>
                </c:pt>
                <c:pt idx="7027">
                  <c:v>2.0697882352944799</c:v>
                </c:pt>
                <c:pt idx="7028">
                  <c:v>2.0700823529415402</c:v>
                </c:pt>
                <c:pt idx="7029">
                  <c:v>2.0703764705886001</c:v>
                </c:pt>
                <c:pt idx="7030">
                  <c:v>2.07067058823566</c:v>
                </c:pt>
                <c:pt idx="7031">
                  <c:v>2.0709647058827199</c:v>
                </c:pt>
                <c:pt idx="7032">
                  <c:v>2.07125882352977</c:v>
                </c:pt>
                <c:pt idx="7033">
                  <c:v>2.0715529411768299</c:v>
                </c:pt>
                <c:pt idx="7034">
                  <c:v>2.0718470588238902</c:v>
                </c:pt>
                <c:pt idx="7035">
                  <c:v>2.0721411764709501</c:v>
                </c:pt>
                <c:pt idx="7036">
                  <c:v>2.07243529411801</c:v>
                </c:pt>
                <c:pt idx="7037">
                  <c:v>2.0727294117650699</c:v>
                </c:pt>
                <c:pt idx="7038">
                  <c:v>2.0730235294121302</c:v>
                </c:pt>
                <c:pt idx="7039">
                  <c:v>2.0733176470591799</c:v>
                </c:pt>
                <c:pt idx="7040">
                  <c:v>2.0736117647062402</c:v>
                </c:pt>
                <c:pt idx="7041">
                  <c:v>2.0739058823533001</c:v>
                </c:pt>
                <c:pt idx="7042">
                  <c:v>2.07420000000036</c:v>
                </c:pt>
                <c:pt idx="7043">
                  <c:v>2.0744941176474199</c:v>
                </c:pt>
                <c:pt idx="7044">
                  <c:v>2.0747882352944802</c:v>
                </c:pt>
                <c:pt idx="7045">
                  <c:v>2.0750823529415401</c:v>
                </c:pt>
                <c:pt idx="7046">
                  <c:v>2.0753764705885902</c:v>
                </c:pt>
                <c:pt idx="7047">
                  <c:v>2.0756705882356501</c:v>
                </c:pt>
                <c:pt idx="7048">
                  <c:v>2.07596470588271</c:v>
                </c:pt>
                <c:pt idx="7049">
                  <c:v>2.0762588235297699</c:v>
                </c:pt>
                <c:pt idx="7050">
                  <c:v>2.0765529411768302</c:v>
                </c:pt>
                <c:pt idx="7051">
                  <c:v>2.0768470588238901</c:v>
                </c:pt>
                <c:pt idx="7052">
                  <c:v>2.07714117647095</c:v>
                </c:pt>
                <c:pt idx="7053">
                  <c:v>2.0774352941180001</c:v>
                </c:pt>
                <c:pt idx="7054">
                  <c:v>2.07772941176506</c:v>
                </c:pt>
                <c:pt idx="7055">
                  <c:v>2.0780235294121199</c:v>
                </c:pt>
                <c:pt idx="7056">
                  <c:v>2.0783176470591802</c:v>
                </c:pt>
                <c:pt idx="7057">
                  <c:v>2.0786117647062401</c:v>
                </c:pt>
                <c:pt idx="7058">
                  <c:v>2.0789058823533</c:v>
                </c:pt>
                <c:pt idx="7059">
                  <c:v>2.0792000000003599</c:v>
                </c:pt>
                <c:pt idx="7060">
                  <c:v>2.07949411764741</c:v>
                </c:pt>
                <c:pt idx="7061">
                  <c:v>2.0797882352944699</c:v>
                </c:pt>
                <c:pt idx="7062">
                  <c:v>2.0800823529415302</c:v>
                </c:pt>
                <c:pt idx="7063">
                  <c:v>2.0803764705885901</c:v>
                </c:pt>
                <c:pt idx="7064">
                  <c:v>2.08067058823565</c:v>
                </c:pt>
                <c:pt idx="7065">
                  <c:v>2.0809647058827099</c:v>
                </c:pt>
                <c:pt idx="7066">
                  <c:v>2.0812588235297702</c:v>
                </c:pt>
                <c:pt idx="7067">
                  <c:v>2.0815529411768199</c:v>
                </c:pt>
                <c:pt idx="7068">
                  <c:v>2.0818470588238802</c:v>
                </c:pt>
                <c:pt idx="7069">
                  <c:v>2.0821411764709401</c:v>
                </c:pt>
                <c:pt idx="7070">
                  <c:v>2.082435294118</c:v>
                </c:pt>
                <c:pt idx="7071">
                  <c:v>2.0827294117650599</c:v>
                </c:pt>
                <c:pt idx="7072">
                  <c:v>2.0830235294121202</c:v>
                </c:pt>
                <c:pt idx="7073">
                  <c:v>2.0833176470591801</c:v>
                </c:pt>
                <c:pt idx="7074">
                  <c:v>2.0836117647062302</c:v>
                </c:pt>
                <c:pt idx="7075">
                  <c:v>2.0839058823532901</c:v>
                </c:pt>
                <c:pt idx="7076">
                  <c:v>2.08420000000035</c:v>
                </c:pt>
                <c:pt idx="7077">
                  <c:v>2.0844941176474099</c:v>
                </c:pt>
                <c:pt idx="7078">
                  <c:v>2.0847882352944702</c:v>
                </c:pt>
                <c:pt idx="7079">
                  <c:v>2.0850823529415301</c:v>
                </c:pt>
                <c:pt idx="7080">
                  <c:v>2.08537647058859</c:v>
                </c:pt>
                <c:pt idx="7081">
                  <c:v>2.0856705882356401</c:v>
                </c:pt>
                <c:pt idx="7082">
                  <c:v>2.0859647058827</c:v>
                </c:pt>
                <c:pt idx="7083">
                  <c:v>2.0862588235297599</c:v>
                </c:pt>
                <c:pt idx="7084">
                  <c:v>2.0865529411768202</c:v>
                </c:pt>
                <c:pt idx="7085">
                  <c:v>2.0868470588238801</c:v>
                </c:pt>
                <c:pt idx="7086">
                  <c:v>2.08714117647094</c:v>
                </c:pt>
                <c:pt idx="7087">
                  <c:v>2.0874352941179901</c:v>
                </c:pt>
                <c:pt idx="7088">
                  <c:v>2.08772941176505</c:v>
                </c:pt>
                <c:pt idx="7089">
                  <c:v>2.0880235294121099</c:v>
                </c:pt>
                <c:pt idx="7090">
                  <c:v>2.0883176470591698</c:v>
                </c:pt>
                <c:pt idx="7091">
                  <c:v>2.0886117647062301</c:v>
                </c:pt>
                <c:pt idx="7092">
                  <c:v>2.08890588235329</c:v>
                </c:pt>
                <c:pt idx="7093">
                  <c:v>2.0892000000003499</c:v>
                </c:pt>
                <c:pt idx="7094">
                  <c:v>2.0894941176474</c:v>
                </c:pt>
                <c:pt idx="7095">
                  <c:v>2.0897882352944599</c:v>
                </c:pt>
                <c:pt idx="7096">
                  <c:v>2.0900823529415198</c:v>
                </c:pt>
                <c:pt idx="7097">
                  <c:v>2.0903764705885801</c:v>
                </c:pt>
                <c:pt idx="7098">
                  <c:v>2.09067058823564</c:v>
                </c:pt>
                <c:pt idx="7099">
                  <c:v>2.0909647058826999</c:v>
                </c:pt>
                <c:pt idx="7100">
                  <c:v>2.0912588235297598</c:v>
                </c:pt>
                <c:pt idx="7101">
                  <c:v>2.0915529411768099</c:v>
                </c:pt>
                <c:pt idx="7102">
                  <c:v>2.0918470588238698</c:v>
                </c:pt>
                <c:pt idx="7103">
                  <c:v>2.0921411764709301</c:v>
                </c:pt>
                <c:pt idx="7104">
                  <c:v>2.09243529411799</c:v>
                </c:pt>
                <c:pt idx="7105">
                  <c:v>2.0927294117650499</c:v>
                </c:pt>
                <c:pt idx="7106">
                  <c:v>2.0930235294121098</c:v>
                </c:pt>
                <c:pt idx="7107">
                  <c:v>2.0933176470591701</c:v>
                </c:pt>
                <c:pt idx="7108">
                  <c:v>2.0936117647062198</c:v>
                </c:pt>
                <c:pt idx="7109">
                  <c:v>2.0939058823532801</c:v>
                </c:pt>
                <c:pt idx="7110">
                  <c:v>2.09420000000034</c:v>
                </c:pt>
                <c:pt idx="7111">
                  <c:v>2.0944941176473999</c:v>
                </c:pt>
                <c:pt idx="7112">
                  <c:v>2.0947882352944598</c:v>
                </c:pt>
                <c:pt idx="7113">
                  <c:v>2.0950823529415201</c:v>
                </c:pt>
                <c:pt idx="7114">
                  <c:v>2.09537647058858</c:v>
                </c:pt>
                <c:pt idx="7115">
                  <c:v>2.0956705882356301</c:v>
                </c:pt>
                <c:pt idx="7116">
                  <c:v>2.09596470588269</c:v>
                </c:pt>
                <c:pt idx="7117">
                  <c:v>2.0962588235297499</c:v>
                </c:pt>
                <c:pt idx="7118">
                  <c:v>2.0965529411768098</c:v>
                </c:pt>
                <c:pt idx="7119">
                  <c:v>2.0968470588238701</c:v>
                </c:pt>
                <c:pt idx="7120">
                  <c:v>2.09714117647093</c:v>
                </c:pt>
                <c:pt idx="7121">
                  <c:v>2.0974352941179899</c:v>
                </c:pt>
                <c:pt idx="7122">
                  <c:v>2.09772941176504</c:v>
                </c:pt>
                <c:pt idx="7123">
                  <c:v>2.0980235294120999</c:v>
                </c:pt>
                <c:pt idx="7124">
                  <c:v>2.0983176470591598</c:v>
                </c:pt>
                <c:pt idx="7125">
                  <c:v>2.0986117647062201</c:v>
                </c:pt>
                <c:pt idx="7126">
                  <c:v>2.09890588235328</c:v>
                </c:pt>
                <c:pt idx="7127">
                  <c:v>2.0992000000003399</c:v>
                </c:pt>
                <c:pt idx="7128">
                  <c:v>2.0994941176473998</c:v>
                </c:pt>
                <c:pt idx="7129">
                  <c:v>2.0997882352944499</c:v>
                </c:pt>
                <c:pt idx="7130">
                  <c:v>2.1000823529415098</c:v>
                </c:pt>
                <c:pt idx="7131">
                  <c:v>2.1003764705885701</c:v>
                </c:pt>
                <c:pt idx="7132">
                  <c:v>2.10067058823563</c:v>
                </c:pt>
                <c:pt idx="7133">
                  <c:v>2.1009647058826899</c:v>
                </c:pt>
                <c:pt idx="7134">
                  <c:v>2.1012588235297498</c:v>
                </c:pt>
                <c:pt idx="7135">
                  <c:v>2.1015529411768101</c:v>
                </c:pt>
                <c:pt idx="7136">
                  <c:v>2.1018470588238598</c:v>
                </c:pt>
                <c:pt idx="7137">
                  <c:v>2.1021411764709201</c:v>
                </c:pt>
                <c:pt idx="7138">
                  <c:v>2.10243529411798</c:v>
                </c:pt>
                <c:pt idx="7139">
                  <c:v>2.1027294117650399</c:v>
                </c:pt>
                <c:pt idx="7140">
                  <c:v>2.1030235294120998</c:v>
                </c:pt>
                <c:pt idx="7141">
                  <c:v>2.1033176470591601</c:v>
                </c:pt>
                <c:pt idx="7142">
                  <c:v>2.10361176470622</c:v>
                </c:pt>
                <c:pt idx="7143">
                  <c:v>2.1039058823532701</c:v>
                </c:pt>
                <c:pt idx="7144">
                  <c:v>2.10420000000033</c:v>
                </c:pt>
                <c:pt idx="7145">
                  <c:v>2.1044941176473899</c:v>
                </c:pt>
                <c:pt idx="7146">
                  <c:v>2.1047882352944498</c:v>
                </c:pt>
                <c:pt idx="7147">
                  <c:v>2.1050823529415101</c:v>
                </c:pt>
                <c:pt idx="7148">
                  <c:v>2.10537647058857</c:v>
                </c:pt>
                <c:pt idx="7149">
                  <c:v>2.1056705882356299</c:v>
                </c:pt>
                <c:pt idx="7150">
                  <c:v>2.10596470588268</c:v>
                </c:pt>
                <c:pt idx="7151">
                  <c:v>2.1062588235297399</c:v>
                </c:pt>
                <c:pt idx="7152">
                  <c:v>2.1065529411767998</c:v>
                </c:pt>
                <c:pt idx="7153">
                  <c:v>2.1068470588238601</c:v>
                </c:pt>
                <c:pt idx="7154">
                  <c:v>2.10714117647092</c:v>
                </c:pt>
                <c:pt idx="7155">
                  <c:v>2.1074352941179799</c:v>
                </c:pt>
                <c:pt idx="7156">
                  <c:v>2.1077294117650398</c:v>
                </c:pt>
                <c:pt idx="7157">
                  <c:v>2.1080235294120899</c:v>
                </c:pt>
                <c:pt idx="7158">
                  <c:v>2.1083176470591498</c:v>
                </c:pt>
                <c:pt idx="7159">
                  <c:v>2.1086117647062101</c:v>
                </c:pt>
                <c:pt idx="7160">
                  <c:v>2.10890588235327</c:v>
                </c:pt>
                <c:pt idx="7161">
                  <c:v>2.1092000000003299</c:v>
                </c:pt>
                <c:pt idx="7162">
                  <c:v>2.1094941176473898</c:v>
                </c:pt>
                <c:pt idx="7163">
                  <c:v>2.1097882352944501</c:v>
                </c:pt>
                <c:pt idx="7164">
                  <c:v>2.1100823529414998</c:v>
                </c:pt>
                <c:pt idx="7165">
                  <c:v>2.1103764705885601</c:v>
                </c:pt>
                <c:pt idx="7166">
                  <c:v>2.11067058823562</c:v>
                </c:pt>
                <c:pt idx="7167">
                  <c:v>2.1109647058826799</c:v>
                </c:pt>
                <c:pt idx="7168">
                  <c:v>2.1112588235297398</c:v>
                </c:pt>
                <c:pt idx="7169">
                  <c:v>2.1115529411768001</c:v>
                </c:pt>
                <c:pt idx="7170">
                  <c:v>2.11184705882386</c:v>
                </c:pt>
                <c:pt idx="7171">
                  <c:v>2.1121411764709102</c:v>
                </c:pt>
                <c:pt idx="7172">
                  <c:v>2.11243529411797</c:v>
                </c:pt>
                <c:pt idx="7173">
                  <c:v>2.1127294117650299</c:v>
                </c:pt>
                <c:pt idx="7174">
                  <c:v>2.1130235294120898</c:v>
                </c:pt>
                <c:pt idx="7175">
                  <c:v>2.1133176470591502</c:v>
                </c:pt>
                <c:pt idx="7176">
                  <c:v>2.11361176470621</c:v>
                </c:pt>
                <c:pt idx="7177">
                  <c:v>2.1139058823532699</c:v>
                </c:pt>
                <c:pt idx="7178">
                  <c:v>2.11420000000032</c:v>
                </c:pt>
                <c:pt idx="7179">
                  <c:v>2.1144941176473799</c:v>
                </c:pt>
                <c:pt idx="7180">
                  <c:v>2.1147882352944398</c:v>
                </c:pt>
                <c:pt idx="7181">
                  <c:v>2.1150823529415002</c:v>
                </c:pt>
                <c:pt idx="7182">
                  <c:v>2.11537647058856</c:v>
                </c:pt>
                <c:pt idx="7183">
                  <c:v>2.1156705882356199</c:v>
                </c:pt>
                <c:pt idx="7184">
                  <c:v>2.11596470588267</c:v>
                </c:pt>
                <c:pt idx="7185">
                  <c:v>2.1162588235297299</c:v>
                </c:pt>
                <c:pt idx="7186">
                  <c:v>2.1165529411767898</c:v>
                </c:pt>
                <c:pt idx="7187">
                  <c:v>2.1168470588238502</c:v>
                </c:pt>
                <c:pt idx="7188">
                  <c:v>2.11714117647091</c:v>
                </c:pt>
                <c:pt idx="7189">
                  <c:v>2.1174352941179699</c:v>
                </c:pt>
                <c:pt idx="7190">
                  <c:v>2.1177294117650298</c:v>
                </c:pt>
                <c:pt idx="7191">
                  <c:v>2.1180235294120799</c:v>
                </c:pt>
                <c:pt idx="7192">
                  <c:v>2.1183176470591398</c:v>
                </c:pt>
                <c:pt idx="7193">
                  <c:v>2.1186117647062002</c:v>
                </c:pt>
                <c:pt idx="7194">
                  <c:v>2.1189058823532601</c:v>
                </c:pt>
                <c:pt idx="7195">
                  <c:v>2.1192000000003199</c:v>
                </c:pt>
                <c:pt idx="7196">
                  <c:v>2.1194941176473798</c:v>
                </c:pt>
                <c:pt idx="7197">
                  <c:v>2.1197882352944402</c:v>
                </c:pt>
                <c:pt idx="7198">
                  <c:v>2.1200823529414898</c:v>
                </c:pt>
                <c:pt idx="7199">
                  <c:v>2.1203764705885502</c:v>
                </c:pt>
                <c:pt idx="7200">
                  <c:v>2.1206705882356101</c:v>
                </c:pt>
                <c:pt idx="7201">
                  <c:v>2.1209647058826699</c:v>
                </c:pt>
                <c:pt idx="7202">
                  <c:v>2.1212588235297298</c:v>
                </c:pt>
                <c:pt idx="7203">
                  <c:v>2.1215529411767902</c:v>
                </c:pt>
                <c:pt idx="7204">
                  <c:v>2.1218470588238501</c:v>
                </c:pt>
                <c:pt idx="7205">
                  <c:v>2.1221411764709002</c:v>
                </c:pt>
                <c:pt idx="7206">
                  <c:v>2.1224352941179601</c:v>
                </c:pt>
                <c:pt idx="7207">
                  <c:v>2.1227294117650199</c:v>
                </c:pt>
                <c:pt idx="7208">
                  <c:v>2.1230235294120798</c:v>
                </c:pt>
                <c:pt idx="7209">
                  <c:v>2.1233176470591402</c:v>
                </c:pt>
                <c:pt idx="7210">
                  <c:v>2.1236117647062001</c:v>
                </c:pt>
                <c:pt idx="7211">
                  <c:v>2.1239058823532599</c:v>
                </c:pt>
                <c:pt idx="7212">
                  <c:v>2.1242000000003101</c:v>
                </c:pt>
                <c:pt idx="7213">
                  <c:v>2.12449411764737</c:v>
                </c:pt>
                <c:pt idx="7214">
                  <c:v>2.1247882352944298</c:v>
                </c:pt>
                <c:pt idx="7215">
                  <c:v>2.1250823529414902</c:v>
                </c:pt>
                <c:pt idx="7216">
                  <c:v>2.1253764705885501</c:v>
                </c:pt>
                <c:pt idx="7217">
                  <c:v>2.1256705882356099</c:v>
                </c:pt>
                <c:pt idx="7218">
                  <c:v>2.1259647058826698</c:v>
                </c:pt>
                <c:pt idx="7219">
                  <c:v>2.12625882352972</c:v>
                </c:pt>
                <c:pt idx="7220">
                  <c:v>2.1265529411767798</c:v>
                </c:pt>
                <c:pt idx="7221">
                  <c:v>2.1268470588238402</c:v>
                </c:pt>
                <c:pt idx="7222">
                  <c:v>2.1271411764709001</c:v>
                </c:pt>
                <c:pt idx="7223">
                  <c:v>2.12743529411796</c:v>
                </c:pt>
                <c:pt idx="7224">
                  <c:v>2.1277294117650198</c:v>
                </c:pt>
                <c:pt idx="7225">
                  <c:v>2.1280235294120802</c:v>
                </c:pt>
                <c:pt idx="7226">
                  <c:v>2.1283176470591298</c:v>
                </c:pt>
                <c:pt idx="7227">
                  <c:v>2.1286117647061902</c:v>
                </c:pt>
                <c:pt idx="7228">
                  <c:v>2.1289058823532501</c:v>
                </c:pt>
                <c:pt idx="7229">
                  <c:v>2.12920000000031</c:v>
                </c:pt>
                <c:pt idx="7230">
                  <c:v>2.1294941176473698</c:v>
                </c:pt>
                <c:pt idx="7231">
                  <c:v>2.1297882352944302</c:v>
                </c:pt>
                <c:pt idx="7232">
                  <c:v>2.1300823529414901</c:v>
                </c:pt>
                <c:pt idx="7233">
                  <c:v>2.1303764705885402</c:v>
                </c:pt>
                <c:pt idx="7234">
                  <c:v>2.1306705882356001</c:v>
                </c:pt>
                <c:pt idx="7235">
                  <c:v>2.13096470588266</c:v>
                </c:pt>
                <c:pt idx="7236">
                  <c:v>2.1312588235297198</c:v>
                </c:pt>
                <c:pt idx="7237">
                  <c:v>2.1315529411767802</c:v>
                </c:pt>
                <c:pt idx="7238">
                  <c:v>2.1318470588238401</c:v>
                </c:pt>
                <c:pt idx="7239">
                  <c:v>2.1321411764709</c:v>
                </c:pt>
                <c:pt idx="7240">
                  <c:v>2.1324352941179501</c:v>
                </c:pt>
                <c:pt idx="7241">
                  <c:v>2.13272941176501</c:v>
                </c:pt>
                <c:pt idx="7242">
                  <c:v>2.1330235294120699</c:v>
                </c:pt>
                <c:pt idx="7243">
                  <c:v>2.1333176470591302</c:v>
                </c:pt>
                <c:pt idx="7244">
                  <c:v>2.1336117647061901</c:v>
                </c:pt>
                <c:pt idx="7245">
                  <c:v>2.13390588235325</c:v>
                </c:pt>
                <c:pt idx="7246">
                  <c:v>2.1342000000003098</c:v>
                </c:pt>
                <c:pt idx="7247">
                  <c:v>2.13449411764736</c:v>
                </c:pt>
                <c:pt idx="7248">
                  <c:v>2.1347882352944199</c:v>
                </c:pt>
                <c:pt idx="7249">
                  <c:v>2.1350823529414802</c:v>
                </c:pt>
                <c:pt idx="7250">
                  <c:v>2.1353764705885401</c:v>
                </c:pt>
                <c:pt idx="7251">
                  <c:v>2.1356705882356</c:v>
                </c:pt>
                <c:pt idx="7252">
                  <c:v>2.1359647058826599</c:v>
                </c:pt>
                <c:pt idx="7253">
                  <c:v>2.1362588235297202</c:v>
                </c:pt>
                <c:pt idx="7254">
                  <c:v>2.1365529411767699</c:v>
                </c:pt>
                <c:pt idx="7255">
                  <c:v>2.1368470588238302</c:v>
                </c:pt>
                <c:pt idx="7256">
                  <c:v>2.1371411764708901</c:v>
                </c:pt>
                <c:pt idx="7257">
                  <c:v>2.13743529411795</c:v>
                </c:pt>
                <c:pt idx="7258">
                  <c:v>2.1377294117650099</c:v>
                </c:pt>
                <c:pt idx="7259">
                  <c:v>2.1380235294120702</c:v>
                </c:pt>
                <c:pt idx="7260">
                  <c:v>2.1383176470591301</c:v>
                </c:pt>
                <c:pt idx="7261">
                  <c:v>2.1386117647061802</c:v>
                </c:pt>
                <c:pt idx="7262">
                  <c:v>2.1389058823532401</c:v>
                </c:pt>
                <c:pt idx="7263">
                  <c:v>2.1392000000003</c:v>
                </c:pt>
                <c:pt idx="7264">
                  <c:v>2.1394941176473599</c:v>
                </c:pt>
                <c:pt idx="7265">
                  <c:v>2.1397882352944202</c:v>
                </c:pt>
                <c:pt idx="7266">
                  <c:v>2.1400823529414801</c:v>
                </c:pt>
                <c:pt idx="7267">
                  <c:v>2.14037647058854</c:v>
                </c:pt>
                <c:pt idx="7268">
                  <c:v>2.1406705882355901</c:v>
                </c:pt>
                <c:pt idx="7269">
                  <c:v>2.14096470588265</c:v>
                </c:pt>
                <c:pt idx="7270">
                  <c:v>2.1412588235297099</c:v>
                </c:pt>
                <c:pt idx="7271">
                  <c:v>2.1415529411767702</c:v>
                </c:pt>
                <c:pt idx="7272">
                  <c:v>2.1418470588238301</c:v>
                </c:pt>
                <c:pt idx="7273">
                  <c:v>2.14214117647089</c:v>
                </c:pt>
                <c:pt idx="7274">
                  <c:v>2.1424352941179401</c:v>
                </c:pt>
                <c:pt idx="7275">
                  <c:v>2.142729411765</c:v>
                </c:pt>
                <c:pt idx="7276">
                  <c:v>2.1430235294120599</c:v>
                </c:pt>
                <c:pt idx="7277">
                  <c:v>2.1433176470591202</c:v>
                </c:pt>
                <c:pt idx="7278">
                  <c:v>2.1436117647061801</c:v>
                </c:pt>
                <c:pt idx="7279">
                  <c:v>2.14390588235324</c:v>
                </c:pt>
                <c:pt idx="7280">
                  <c:v>2.1442000000002999</c:v>
                </c:pt>
                <c:pt idx="7281">
                  <c:v>2.14449411764735</c:v>
                </c:pt>
                <c:pt idx="7282">
                  <c:v>2.1447882352944099</c:v>
                </c:pt>
                <c:pt idx="7283">
                  <c:v>2.1450823529414702</c:v>
                </c:pt>
                <c:pt idx="7284">
                  <c:v>2.1453764705885301</c:v>
                </c:pt>
                <c:pt idx="7285">
                  <c:v>2.14567058823559</c:v>
                </c:pt>
                <c:pt idx="7286">
                  <c:v>2.1459647058826499</c:v>
                </c:pt>
                <c:pt idx="7287">
                  <c:v>2.1462588235297102</c:v>
                </c:pt>
                <c:pt idx="7288">
                  <c:v>2.1465529411767599</c:v>
                </c:pt>
                <c:pt idx="7289">
                  <c:v>2.1468470588238202</c:v>
                </c:pt>
                <c:pt idx="7290">
                  <c:v>2.1471411764708801</c:v>
                </c:pt>
                <c:pt idx="7291">
                  <c:v>2.14743529411794</c:v>
                </c:pt>
                <c:pt idx="7292">
                  <c:v>2.1477294117649999</c:v>
                </c:pt>
                <c:pt idx="7293">
                  <c:v>2.1480235294120602</c:v>
                </c:pt>
                <c:pt idx="7294">
                  <c:v>2.1483176470591201</c:v>
                </c:pt>
                <c:pt idx="7295">
                  <c:v>2.1486117647061702</c:v>
                </c:pt>
                <c:pt idx="7296">
                  <c:v>2.1489058823532301</c:v>
                </c:pt>
                <c:pt idx="7297">
                  <c:v>2.14920000000029</c:v>
                </c:pt>
                <c:pt idx="7298">
                  <c:v>2.1494941176473499</c:v>
                </c:pt>
                <c:pt idx="7299">
                  <c:v>2.1497882352944102</c:v>
                </c:pt>
                <c:pt idx="7300">
                  <c:v>2.1500823529414701</c:v>
                </c:pt>
                <c:pt idx="7301">
                  <c:v>2.15037647058853</c:v>
                </c:pt>
                <c:pt idx="7302">
                  <c:v>2.1506705882355801</c:v>
                </c:pt>
                <c:pt idx="7303">
                  <c:v>2.15096470588264</c:v>
                </c:pt>
                <c:pt idx="7304">
                  <c:v>2.1512588235296999</c:v>
                </c:pt>
                <c:pt idx="7305">
                  <c:v>2.1515529411767602</c:v>
                </c:pt>
                <c:pt idx="7306">
                  <c:v>2.1518470588238201</c:v>
                </c:pt>
                <c:pt idx="7307">
                  <c:v>2.15214117647088</c:v>
                </c:pt>
                <c:pt idx="7308">
                  <c:v>2.1524352941179399</c:v>
                </c:pt>
                <c:pt idx="7309">
                  <c:v>2.15272941176499</c:v>
                </c:pt>
                <c:pt idx="7310">
                  <c:v>2.1530235294120499</c:v>
                </c:pt>
                <c:pt idx="7311">
                  <c:v>2.1533176470591102</c:v>
                </c:pt>
                <c:pt idx="7312">
                  <c:v>2.1536117647061701</c:v>
                </c:pt>
                <c:pt idx="7313">
                  <c:v>2.15390588235323</c:v>
                </c:pt>
                <c:pt idx="7314">
                  <c:v>2.1542000000002899</c:v>
                </c:pt>
                <c:pt idx="7315">
                  <c:v>2.1544941176473502</c:v>
                </c:pt>
                <c:pt idx="7316">
                  <c:v>2.1547882352943999</c:v>
                </c:pt>
                <c:pt idx="7317">
                  <c:v>2.1550823529414602</c:v>
                </c:pt>
                <c:pt idx="7318">
                  <c:v>2.1553764705885201</c:v>
                </c:pt>
                <c:pt idx="7319">
                  <c:v>2.15567058823558</c:v>
                </c:pt>
                <c:pt idx="7320">
                  <c:v>2.1559647058826399</c:v>
                </c:pt>
                <c:pt idx="7321">
                  <c:v>2.1562588235297002</c:v>
                </c:pt>
                <c:pt idx="7322">
                  <c:v>2.1565529411767601</c:v>
                </c:pt>
                <c:pt idx="7323">
                  <c:v>2.1568470588238098</c:v>
                </c:pt>
                <c:pt idx="7324">
                  <c:v>2.1571411764708701</c:v>
                </c:pt>
                <c:pt idx="7325">
                  <c:v>2.15743529411793</c:v>
                </c:pt>
                <c:pt idx="7326">
                  <c:v>2.1577294117649899</c:v>
                </c:pt>
                <c:pt idx="7327">
                  <c:v>2.1580235294120498</c:v>
                </c:pt>
                <c:pt idx="7328">
                  <c:v>2.1583176470591101</c:v>
                </c:pt>
                <c:pt idx="7329">
                  <c:v>2.15861176470617</c:v>
                </c:pt>
                <c:pt idx="7330">
                  <c:v>2.1589058823532201</c:v>
                </c:pt>
                <c:pt idx="7331">
                  <c:v>2.15920000000028</c:v>
                </c:pt>
                <c:pt idx="7332">
                  <c:v>2.1594941176473399</c:v>
                </c:pt>
                <c:pt idx="7333">
                  <c:v>2.1597882352943998</c:v>
                </c:pt>
                <c:pt idx="7334">
                  <c:v>2.1600823529414601</c:v>
                </c:pt>
                <c:pt idx="7335">
                  <c:v>2.16037647058852</c:v>
                </c:pt>
                <c:pt idx="7336">
                  <c:v>2.1606705882355799</c:v>
                </c:pt>
                <c:pt idx="7337">
                  <c:v>2.16096470588263</c:v>
                </c:pt>
                <c:pt idx="7338">
                  <c:v>2.1612588235296899</c:v>
                </c:pt>
                <c:pt idx="7339">
                  <c:v>2.1615529411767498</c:v>
                </c:pt>
                <c:pt idx="7340">
                  <c:v>2.1618470588238101</c:v>
                </c:pt>
                <c:pt idx="7341">
                  <c:v>2.16214117647087</c:v>
                </c:pt>
                <c:pt idx="7342">
                  <c:v>2.1624352941179299</c:v>
                </c:pt>
                <c:pt idx="7343">
                  <c:v>2.1627294117649898</c:v>
                </c:pt>
                <c:pt idx="7344">
                  <c:v>2.1630235294120399</c:v>
                </c:pt>
                <c:pt idx="7345">
                  <c:v>2.1633176470590998</c:v>
                </c:pt>
                <c:pt idx="7346">
                  <c:v>2.1636117647061601</c:v>
                </c:pt>
                <c:pt idx="7347">
                  <c:v>2.16390588235322</c:v>
                </c:pt>
                <c:pt idx="7348">
                  <c:v>2.1642000000002799</c:v>
                </c:pt>
                <c:pt idx="7349">
                  <c:v>2.1644941176473398</c:v>
                </c:pt>
                <c:pt idx="7350">
                  <c:v>2.1647882352944001</c:v>
                </c:pt>
                <c:pt idx="7351">
                  <c:v>2.1650823529414498</c:v>
                </c:pt>
                <c:pt idx="7352">
                  <c:v>2.1653764705885101</c:v>
                </c:pt>
                <c:pt idx="7353">
                  <c:v>2.16567058823557</c:v>
                </c:pt>
                <c:pt idx="7354">
                  <c:v>2.1659647058826299</c:v>
                </c:pt>
                <c:pt idx="7355">
                  <c:v>2.1662588235296898</c:v>
                </c:pt>
                <c:pt idx="7356">
                  <c:v>2.1665529411767501</c:v>
                </c:pt>
                <c:pt idx="7357">
                  <c:v>2.16684705882381</c:v>
                </c:pt>
                <c:pt idx="7358">
                  <c:v>2.1671411764708601</c:v>
                </c:pt>
                <c:pt idx="7359">
                  <c:v>2.16743529411792</c:v>
                </c:pt>
                <c:pt idx="7360">
                  <c:v>2.1677294117649799</c:v>
                </c:pt>
                <c:pt idx="7361">
                  <c:v>2.1680235294120398</c:v>
                </c:pt>
                <c:pt idx="7362">
                  <c:v>2.1683176470591001</c:v>
                </c:pt>
                <c:pt idx="7363">
                  <c:v>2.16861176470616</c:v>
                </c:pt>
                <c:pt idx="7364">
                  <c:v>2.1689058823532199</c:v>
                </c:pt>
                <c:pt idx="7365">
                  <c:v>2.16920000000027</c:v>
                </c:pt>
                <c:pt idx="7366">
                  <c:v>2.1694941176473299</c:v>
                </c:pt>
                <c:pt idx="7367">
                  <c:v>2.1697882352943898</c:v>
                </c:pt>
                <c:pt idx="7368">
                  <c:v>2.1700823529414501</c:v>
                </c:pt>
                <c:pt idx="7369">
                  <c:v>2.17037647058851</c:v>
                </c:pt>
                <c:pt idx="7370">
                  <c:v>2.1706705882355699</c:v>
                </c:pt>
                <c:pt idx="7371">
                  <c:v>2.17096470588262</c:v>
                </c:pt>
                <c:pt idx="7372">
                  <c:v>2.1712588235296799</c:v>
                </c:pt>
                <c:pt idx="7373">
                  <c:v>2.1715529411767398</c:v>
                </c:pt>
                <c:pt idx="7374">
                  <c:v>2.1718470588238001</c:v>
                </c:pt>
                <c:pt idx="7375">
                  <c:v>2.17214117647086</c:v>
                </c:pt>
                <c:pt idx="7376">
                  <c:v>2.1724352941179199</c:v>
                </c:pt>
                <c:pt idx="7377">
                  <c:v>2.1727294117649798</c:v>
                </c:pt>
                <c:pt idx="7378">
                  <c:v>2.1730235294120299</c:v>
                </c:pt>
                <c:pt idx="7379">
                  <c:v>2.1733176470590898</c:v>
                </c:pt>
                <c:pt idx="7380">
                  <c:v>2.1736117647061501</c:v>
                </c:pt>
                <c:pt idx="7381">
                  <c:v>2.17390588235321</c:v>
                </c:pt>
                <c:pt idx="7382">
                  <c:v>2.1742000000002699</c:v>
                </c:pt>
                <c:pt idx="7383">
                  <c:v>2.1744941176473298</c:v>
                </c:pt>
                <c:pt idx="7384">
                  <c:v>2.1747882352943901</c:v>
                </c:pt>
                <c:pt idx="7385">
                  <c:v>2.1750823529414398</c:v>
                </c:pt>
                <c:pt idx="7386">
                  <c:v>2.1753764705885001</c:v>
                </c:pt>
                <c:pt idx="7387">
                  <c:v>2.17567058823556</c:v>
                </c:pt>
                <c:pt idx="7388">
                  <c:v>2.1759647058826199</c:v>
                </c:pt>
                <c:pt idx="7389">
                  <c:v>2.1762588235296798</c:v>
                </c:pt>
                <c:pt idx="7390">
                  <c:v>2.1765529411767401</c:v>
                </c:pt>
                <c:pt idx="7391">
                  <c:v>2.1768470588238</c:v>
                </c:pt>
                <c:pt idx="7392">
                  <c:v>2.1771411764708501</c:v>
                </c:pt>
                <c:pt idx="7393">
                  <c:v>2.17743529411791</c:v>
                </c:pt>
                <c:pt idx="7394">
                  <c:v>2.1777294117649699</c:v>
                </c:pt>
                <c:pt idx="7395">
                  <c:v>2.1780235294120298</c:v>
                </c:pt>
                <c:pt idx="7396">
                  <c:v>2.1783176470590901</c:v>
                </c:pt>
                <c:pt idx="7397">
                  <c:v>2.17861176470615</c:v>
                </c:pt>
                <c:pt idx="7398">
                  <c:v>2.1789058823532099</c:v>
                </c:pt>
                <c:pt idx="7399">
                  <c:v>2.17920000000026</c:v>
                </c:pt>
                <c:pt idx="7400">
                  <c:v>2.1794941176473199</c:v>
                </c:pt>
                <c:pt idx="7401">
                  <c:v>2.1797882352943798</c:v>
                </c:pt>
                <c:pt idx="7402">
                  <c:v>2.1800823529414401</c:v>
                </c:pt>
                <c:pt idx="7403">
                  <c:v>2.1803764705885</c:v>
                </c:pt>
                <c:pt idx="7404">
                  <c:v>2.1806705882355599</c:v>
                </c:pt>
                <c:pt idx="7405">
                  <c:v>2.1809647058826198</c:v>
                </c:pt>
                <c:pt idx="7406">
                  <c:v>2.1812588235296699</c:v>
                </c:pt>
                <c:pt idx="7407">
                  <c:v>2.1815529411767298</c:v>
                </c:pt>
                <c:pt idx="7408">
                  <c:v>2.1818470588237902</c:v>
                </c:pt>
                <c:pt idx="7409">
                  <c:v>2.18214117647085</c:v>
                </c:pt>
                <c:pt idx="7410">
                  <c:v>2.1824352941179099</c:v>
                </c:pt>
                <c:pt idx="7411">
                  <c:v>2.1827294117649698</c:v>
                </c:pt>
                <c:pt idx="7412">
                  <c:v>2.1830235294120302</c:v>
                </c:pt>
                <c:pt idx="7413">
                  <c:v>2.1833176470590798</c:v>
                </c:pt>
                <c:pt idx="7414">
                  <c:v>2.1836117647061402</c:v>
                </c:pt>
                <c:pt idx="7415">
                  <c:v>2.1839058823532</c:v>
                </c:pt>
                <c:pt idx="7416">
                  <c:v>2.1842000000002599</c:v>
                </c:pt>
                <c:pt idx="7417">
                  <c:v>2.1844941176473198</c:v>
                </c:pt>
                <c:pt idx="7418">
                  <c:v>2.1847882352943802</c:v>
                </c:pt>
                <c:pt idx="7419">
                  <c:v>2.18508235294144</c:v>
                </c:pt>
                <c:pt idx="7420">
                  <c:v>2.1853764705884902</c:v>
                </c:pt>
                <c:pt idx="7421">
                  <c:v>2.18567058823555</c:v>
                </c:pt>
                <c:pt idx="7422">
                  <c:v>2.1859647058826099</c:v>
                </c:pt>
                <c:pt idx="7423">
                  <c:v>2.1862588235296698</c:v>
                </c:pt>
                <c:pt idx="7424">
                  <c:v>2.1865529411767302</c:v>
                </c:pt>
                <c:pt idx="7425">
                  <c:v>2.18684705882379</c:v>
                </c:pt>
                <c:pt idx="7426">
                  <c:v>2.1871411764708499</c:v>
                </c:pt>
                <c:pt idx="7427">
                  <c:v>2.1874352941179001</c:v>
                </c:pt>
                <c:pt idx="7428">
                  <c:v>2.1877294117649599</c:v>
                </c:pt>
                <c:pt idx="7429">
                  <c:v>2.1880235294120198</c:v>
                </c:pt>
                <c:pt idx="7430">
                  <c:v>2.1883176470590802</c:v>
                </c:pt>
                <c:pt idx="7431">
                  <c:v>2.1886117647061401</c:v>
                </c:pt>
                <c:pt idx="7432">
                  <c:v>2.1889058823531999</c:v>
                </c:pt>
                <c:pt idx="7433">
                  <c:v>2.1892000000002598</c:v>
                </c:pt>
                <c:pt idx="7434">
                  <c:v>2.1894941176473099</c:v>
                </c:pt>
                <c:pt idx="7435">
                  <c:v>2.1897882352943698</c:v>
                </c:pt>
                <c:pt idx="7436">
                  <c:v>2.1900823529414302</c:v>
                </c:pt>
                <c:pt idx="7437">
                  <c:v>2.1903764705884901</c:v>
                </c:pt>
                <c:pt idx="7438">
                  <c:v>2.1906705882355499</c:v>
                </c:pt>
                <c:pt idx="7439">
                  <c:v>2.1909647058826098</c:v>
                </c:pt>
                <c:pt idx="7440">
                  <c:v>2.1912588235296702</c:v>
                </c:pt>
                <c:pt idx="7441">
                  <c:v>2.1915529411767198</c:v>
                </c:pt>
                <c:pt idx="7442">
                  <c:v>2.1918470588237802</c:v>
                </c:pt>
                <c:pt idx="7443">
                  <c:v>2.1921411764708401</c:v>
                </c:pt>
                <c:pt idx="7444">
                  <c:v>2.1924352941178999</c:v>
                </c:pt>
                <c:pt idx="7445">
                  <c:v>2.1927294117649598</c:v>
                </c:pt>
                <c:pt idx="7446">
                  <c:v>2.1930235294120202</c:v>
                </c:pt>
                <c:pt idx="7447">
                  <c:v>2.1933176470590801</c:v>
                </c:pt>
                <c:pt idx="7448">
                  <c:v>2.1936117647061302</c:v>
                </c:pt>
                <c:pt idx="7449">
                  <c:v>2.1939058823531901</c:v>
                </c:pt>
                <c:pt idx="7450">
                  <c:v>2.19420000000025</c:v>
                </c:pt>
                <c:pt idx="7451">
                  <c:v>2.1944941176473098</c:v>
                </c:pt>
                <c:pt idx="7452">
                  <c:v>2.1947882352943702</c:v>
                </c:pt>
                <c:pt idx="7453">
                  <c:v>2.1950823529414301</c:v>
                </c:pt>
                <c:pt idx="7454">
                  <c:v>2.1953764705884899</c:v>
                </c:pt>
                <c:pt idx="7455">
                  <c:v>2.1956705882355401</c:v>
                </c:pt>
                <c:pt idx="7456">
                  <c:v>2.1959647058826</c:v>
                </c:pt>
                <c:pt idx="7457">
                  <c:v>2.1962588235296598</c:v>
                </c:pt>
                <c:pt idx="7458">
                  <c:v>2.1965529411767202</c:v>
                </c:pt>
                <c:pt idx="7459">
                  <c:v>2.1968470588237801</c:v>
                </c:pt>
                <c:pt idx="7460">
                  <c:v>2.19714117647084</c:v>
                </c:pt>
                <c:pt idx="7461">
                  <c:v>2.1974352941178901</c:v>
                </c:pt>
                <c:pt idx="7462">
                  <c:v>2.19772941176495</c:v>
                </c:pt>
                <c:pt idx="7463">
                  <c:v>2.1980235294120098</c:v>
                </c:pt>
                <c:pt idx="7464">
                  <c:v>2.1983176470590702</c:v>
                </c:pt>
                <c:pt idx="7465">
                  <c:v>2.1986117647061301</c:v>
                </c:pt>
                <c:pt idx="7466">
                  <c:v>2.19890588235319</c:v>
                </c:pt>
                <c:pt idx="7467">
                  <c:v>2.1992000000002498</c:v>
                </c:pt>
                <c:pt idx="7468">
                  <c:v>2.1994941176473</c:v>
                </c:pt>
                <c:pt idx="7469">
                  <c:v>2.1997882352943599</c:v>
                </c:pt>
                <c:pt idx="7470">
                  <c:v>2.2000823529414202</c:v>
                </c:pt>
                <c:pt idx="7471">
                  <c:v>2.2003764705884801</c:v>
                </c:pt>
                <c:pt idx="7472">
                  <c:v>2.20067058823554</c:v>
                </c:pt>
                <c:pt idx="7473">
                  <c:v>2.2009647058825998</c:v>
                </c:pt>
                <c:pt idx="7474">
                  <c:v>2.2012588235296602</c:v>
                </c:pt>
                <c:pt idx="7475">
                  <c:v>2.2015529411767099</c:v>
                </c:pt>
                <c:pt idx="7476">
                  <c:v>2.2018470588237702</c:v>
                </c:pt>
                <c:pt idx="7477">
                  <c:v>2.2021411764708301</c:v>
                </c:pt>
                <c:pt idx="7478">
                  <c:v>2.20243529411789</c:v>
                </c:pt>
                <c:pt idx="7479">
                  <c:v>2.2027294117649499</c:v>
                </c:pt>
                <c:pt idx="7480">
                  <c:v>2.2030235294120102</c:v>
                </c:pt>
                <c:pt idx="7481">
                  <c:v>2.2033176470590701</c:v>
                </c:pt>
                <c:pt idx="7482">
                  <c:v>2.2036117647061202</c:v>
                </c:pt>
                <c:pt idx="7483">
                  <c:v>2.2039058823531801</c:v>
                </c:pt>
                <c:pt idx="7484">
                  <c:v>2.20420000000024</c:v>
                </c:pt>
                <c:pt idx="7485">
                  <c:v>2.2044941176472999</c:v>
                </c:pt>
                <c:pt idx="7486">
                  <c:v>2.2047882352943602</c:v>
                </c:pt>
                <c:pt idx="7487">
                  <c:v>2.2050823529414201</c:v>
                </c:pt>
                <c:pt idx="7488">
                  <c:v>2.20537647058848</c:v>
                </c:pt>
                <c:pt idx="7489">
                  <c:v>2.2056705882355301</c:v>
                </c:pt>
                <c:pt idx="7490">
                  <c:v>2.20596470588259</c:v>
                </c:pt>
                <c:pt idx="7491">
                  <c:v>2.2062588235296499</c:v>
                </c:pt>
                <c:pt idx="7492">
                  <c:v>2.2065529411767102</c:v>
                </c:pt>
                <c:pt idx="7493">
                  <c:v>2.2068470588237701</c:v>
                </c:pt>
                <c:pt idx="7494">
                  <c:v>2.20714117647083</c:v>
                </c:pt>
                <c:pt idx="7495">
                  <c:v>2.2074352941178899</c:v>
                </c:pt>
                <c:pt idx="7496">
                  <c:v>2.20772941176494</c:v>
                </c:pt>
                <c:pt idx="7497">
                  <c:v>2.2080235294119999</c:v>
                </c:pt>
                <c:pt idx="7498">
                  <c:v>2.2083176470590602</c:v>
                </c:pt>
                <c:pt idx="7499">
                  <c:v>2.2086117647061201</c:v>
                </c:pt>
                <c:pt idx="7500">
                  <c:v>2.20890588235318</c:v>
                </c:pt>
                <c:pt idx="7501">
                  <c:v>2.2092000000002399</c:v>
                </c:pt>
                <c:pt idx="7502">
                  <c:v>2.2094941176473002</c:v>
                </c:pt>
                <c:pt idx="7503">
                  <c:v>2.2097882352943499</c:v>
                </c:pt>
                <c:pt idx="7504">
                  <c:v>2.2100823529414102</c:v>
                </c:pt>
                <c:pt idx="7505">
                  <c:v>2.2103764705884701</c:v>
                </c:pt>
                <c:pt idx="7506">
                  <c:v>2.21067058823553</c:v>
                </c:pt>
                <c:pt idx="7507">
                  <c:v>2.2109647058825899</c:v>
                </c:pt>
                <c:pt idx="7508">
                  <c:v>2.2112588235296502</c:v>
                </c:pt>
                <c:pt idx="7509">
                  <c:v>2.2115529411767101</c:v>
                </c:pt>
                <c:pt idx="7510">
                  <c:v>2.2118470588237602</c:v>
                </c:pt>
                <c:pt idx="7511">
                  <c:v>2.2121411764708201</c:v>
                </c:pt>
                <c:pt idx="7512">
                  <c:v>2.21243529411788</c:v>
                </c:pt>
                <c:pt idx="7513">
                  <c:v>2.2127294117649399</c:v>
                </c:pt>
                <c:pt idx="7514">
                  <c:v>2.2130235294120002</c:v>
                </c:pt>
                <c:pt idx="7515">
                  <c:v>2.2133176470590601</c:v>
                </c:pt>
                <c:pt idx="7516">
                  <c:v>2.21361176470612</c:v>
                </c:pt>
                <c:pt idx="7517">
                  <c:v>2.2139058823531701</c:v>
                </c:pt>
                <c:pt idx="7518">
                  <c:v>2.21420000000023</c:v>
                </c:pt>
                <c:pt idx="7519">
                  <c:v>2.2144941176472899</c:v>
                </c:pt>
                <c:pt idx="7520">
                  <c:v>2.2147882352943502</c:v>
                </c:pt>
                <c:pt idx="7521">
                  <c:v>2.2150823529414101</c:v>
                </c:pt>
                <c:pt idx="7522">
                  <c:v>2.21537647058847</c:v>
                </c:pt>
                <c:pt idx="7523">
                  <c:v>2.2156705882355299</c:v>
                </c:pt>
                <c:pt idx="7524">
                  <c:v>2.21596470588258</c:v>
                </c:pt>
                <c:pt idx="7525">
                  <c:v>2.2162588235296399</c:v>
                </c:pt>
                <c:pt idx="7526">
                  <c:v>2.2165529411767002</c:v>
                </c:pt>
                <c:pt idx="7527">
                  <c:v>2.2168470588237601</c:v>
                </c:pt>
                <c:pt idx="7528">
                  <c:v>2.21714117647082</c:v>
                </c:pt>
                <c:pt idx="7529">
                  <c:v>2.2174352941178799</c:v>
                </c:pt>
                <c:pt idx="7530">
                  <c:v>2.2177294117649402</c:v>
                </c:pt>
                <c:pt idx="7531">
                  <c:v>2.2180235294119899</c:v>
                </c:pt>
                <c:pt idx="7532">
                  <c:v>2.2183176470590502</c:v>
                </c:pt>
                <c:pt idx="7533">
                  <c:v>2.2186117647061101</c:v>
                </c:pt>
                <c:pt idx="7534">
                  <c:v>2.21890588235317</c:v>
                </c:pt>
                <c:pt idx="7535">
                  <c:v>2.2192000000002299</c:v>
                </c:pt>
                <c:pt idx="7536">
                  <c:v>2.2194941176472902</c:v>
                </c:pt>
                <c:pt idx="7537">
                  <c:v>2.2197882352943501</c:v>
                </c:pt>
                <c:pt idx="7538">
                  <c:v>2.2200823529414002</c:v>
                </c:pt>
                <c:pt idx="7539">
                  <c:v>2.2203764705884601</c:v>
                </c:pt>
                <c:pt idx="7540">
                  <c:v>2.22067058823552</c:v>
                </c:pt>
                <c:pt idx="7541">
                  <c:v>2.2209647058825799</c:v>
                </c:pt>
                <c:pt idx="7542">
                  <c:v>2.2212588235296402</c:v>
                </c:pt>
                <c:pt idx="7543">
                  <c:v>2.2215529411767001</c:v>
                </c:pt>
                <c:pt idx="7544">
                  <c:v>2.22184705882376</c:v>
                </c:pt>
                <c:pt idx="7545">
                  <c:v>2.2221411764708101</c:v>
                </c:pt>
                <c:pt idx="7546">
                  <c:v>2.22243529411787</c:v>
                </c:pt>
                <c:pt idx="7547">
                  <c:v>2.2227294117649299</c:v>
                </c:pt>
                <c:pt idx="7548">
                  <c:v>2.2230235294119902</c:v>
                </c:pt>
                <c:pt idx="7549">
                  <c:v>2.2233176470590501</c:v>
                </c:pt>
                <c:pt idx="7550">
                  <c:v>2.22361176470611</c:v>
                </c:pt>
                <c:pt idx="7551">
                  <c:v>2.2239058823531601</c:v>
                </c:pt>
                <c:pt idx="7552">
                  <c:v>2.22420000000022</c:v>
                </c:pt>
                <c:pt idx="7553">
                  <c:v>2.2244941176472799</c:v>
                </c:pt>
                <c:pt idx="7554">
                  <c:v>2.2247882352943402</c:v>
                </c:pt>
                <c:pt idx="7555">
                  <c:v>2.2250823529414001</c:v>
                </c:pt>
                <c:pt idx="7556">
                  <c:v>2.22537647058846</c:v>
                </c:pt>
                <c:pt idx="7557">
                  <c:v>2.2256705882355199</c:v>
                </c:pt>
                <c:pt idx="7558">
                  <c:v>2.22596470588257</c:v>
                </c:pt>
                <c:pt idx="7559">
                  <c:v>2.2262588235296299</c:v>
                </c:pt>
                <c:pt idx="7560">
                  <c:v>2.2265529411766898</c:v>
                </c:pt>
                <c:pt idx="7561">
                  <c:v>2.2268470588237501</c:v>
                </c:pt>
                <c:pt idx="7562">
                  <c:v>2.22714117647081</c:v>
                </c:pt>
                <c:pt idx="7563">
                  <c:v>2.2274352941178699</c:v>
                </c:pt>
                <c:pt idx="7564">
                  <c:v>2.2277294117649298</c:v>
                </c:pt>
                <c:pt idx="7565">
                  <c:v>2.2280235294119799</c:v>
                </c:pt>
                <c:pt idx="7566">
                  <c:v>2.2283176470590398</c:v>
                </c:pt>
                <c:pt idx="7567">
                  <c:v>2.2286117647061001</c:v>
                </c:pt>
                <c:pt idx="7568">
                  <c:v>2.22890588235316</c:v>
                </c:pt>
                <c:pt idx="7569">
                  <c:v>2.2292000000002199</c:v>
                </c:pt>
                <c:pt idx="7570">
                  <c:v>2.2294941176472798</c:v>
                </c:pt>
                <c:pt idx="7571">
                  <c:v>2.2297882352943401</c:v>
                </c:pt>
                <c:pt idx="7572">
                  <c:v>2.2300823529413898</c:v>
                </c:pt>
                <c:pt idx="7573">
                  <c:v>2.2303764705884501</c:v>
                </c:pt>
                <c:pt idx="7574">
                  <c:v>2.23067058823551</c:v>
                </c:pt>
                <c:pt idx="7575">
                  <c:v>2.2309647058825699</c:v>
                </c:pt>
                <c:pt idx="7576">
                  <c:v>2.2312588235296298</c:v>
                </c:pt>
                <c:pt idx="7577">
                  <c:v>2.2315529411766901</c:v>
                </c:pt>
                <c:pt idx="7578">
                  <c:v>2.23184705882375</c:v>
                </c:pt>
                <c:pt idx="7579">
                  <c:v>2.2321411764708001</c:v>
                </c:pt>
                <c:pt idx="7580">
                  <c:v>2.23243529411786</c:v>
                </c:pt>
                <c:pt idx="7581">
                  <c:v>2.2327294117649199</c:v>
                </c:pt>
                <c:pt idx="7582">
                  <c:v>2.2330235294119798</c:v>
                </c:pt>
                <c:pt idx="7583">
                  <c:v>2.2333176470590401</c:v>
                </c:pt>
                <c:pt idx="7584">
                  <c:v>2.2336117647061</c:v>
                </c:pt>
                <c:pt idx="7585">
                  <c:v>2.2339058823531599</c:v>
                </c:pt>
                <c:pt idx="7586">
                  <c:v>2.23420000000021</c:v>
                </c:pt>
                <c:pt idx="7587">
                  <c:v>2.2344941176472699</c:v>
                </c:pt>
                <c:pt idx="7588">
                  <c:v>2.2347882352943298</c:v>
                </c:pt>
                <c:pt idx="7589">
                  <c:v>2.2350823529413901</c:v>
                </c:pt>
                <c:pt idx="7590">
                  <c:v>2.23537647058845</c:v>
                </c:pt>
                <c:pt idx="7591">
                  <c:v>2.2356705882355099</c:v>
                </c:pt>
                <c:pt idx="7592">
                  <c:v>2.2359647058825698</c:v>
                </c:pt>
                <c:pt idx="7593">
                  <c:v>2.2362588235296199</c:v>
                </c:pt>
                <c:pt idx="7594">
                  <c:v>2.2365529411766798</c:v>
                </c:pt>
                <c:pt idx="7595">
                  <c:v>2.2368470588237401</c:v>
                </c:pt>
                <c:pt idx="7596">
                  <c:v>2.2371411764708</c:v>
                </c:pt>
                <c:pt idx="7597">
                  <c:v>2.2374352941178599</c:v>
                </c:pt>
                <c:pt idx="7598">
                  <c:v>2.2377294117649198</c:v>
                </c:pt>
                <c:pt idx="7599">
                  <c:v>2.2380235294119801</c:v>
                </c:pt>
                <c:pt idx="7600">
                  <c:v>2.2383176470590298</c:v>
                </c:pt>
                <c:pt idx="7601">
                  <c:v>2.2386117647060901</c:v>
                </c:pt>
                <c:pt idx="7602">
                  <c:v>2.23890588235315</c:v>
                </c:pt>
                <c:pt idx="7603">
                  <c:v>2.2392000000002099</c:v>
                </c:pt>
                <c:pt idx="7604">
                  <c:v>2.2394941176472698</c:v>
                </c:pt>
                <c:pt idx="7605">
                  <c:v>2.2397882352943301</c:v>
                </c:pt>
                <c:pt idx="7606">
                  <c:v>2.24008235294139</c:v>
                </c:pt>
                <c:pt idx="7607">
                  <c:v>2.2403764705884401</c:v>
                </c:pt>
                <c:pt idx="7608">
                  <c:v>2.2406705882355</c:v>
                </c:pt>
                <c:pt idx="7609">
                  <c:v>2.2409647058825599</c:v>
                </c:pt>
                <c:pt idx="7610">
                  <c:v>2.2412588235296198</c:v>
                </c:pt>
                <c:pt idx="7611">
                  <c:v>2.2415529411766801</c:v>
                </c:pt>
                <c:pt idx="7612">
                  <c:v>2.24184705882374</c:v>
                </c:pt>
                <c:pt idx="7613">
                  <c:v>2.2421411764707999</c:v>
                </c:pt>
                <c:pt idx="7614">
                  <c:v>2.24243529411785</c:v>
                </c:pt>
                <c:pt idx="7615">
                  <c:v>2.2427294117649099</c:v>
                </c:pt>
                <c:pt idx="7616">
                  <c:v>2.2430235294119698</c:v>
                </c:pt>
                <c:pt idx="7617">
                  <c:v>2.2433176470590301</c:v>
                </c:pt>
                <c:pt idx="7618">
                  <c:v>2.24361176470609</c:v>
                </c:pt>
                <c:pt idx="7619">
                  <c:v>2.2439058823531499</c:v>
                </c:pt>
                <c:pt idx="7620">
                  <c:v>2.2442000000002098</c:v>
                </c:pt>
                <c:pt idx="7621">
                  <c:v>2.2444941176472599</c:v>
                </c:pt>
                <c:pt idx="7622">
                  <c:v>2.2447882352943198</c:v>
                </c:pt>
                <c:pt idx="7623">
                  <c:v>2.2450823529413801</c:v>
                </c:pt>
                <c:pt idx="7624">
                  <c:v>2.24537647058844</c:v>
                </c:pt>
                <c:pt idx="7625">
                  <c:v>2.2456705882354999</c:v>
                </c:pt>
                <c:pt idx="7626">
                  <c:v>2.2459647058825598</c:v>
                </c:pt>
                <c:pt idx="7627">
                  <c:v>2.2462588235296201</c:v>
                </c:pt>
                <c:pt idx="7628">
                  <c:v>2.2465529411766698</c:v>
                </c:pt>
                <c:pt idx="7629">
                  <c:v>2.2468470588237301</c:v>
                </c:pt>
                <c:pt idx="7630">
                  <c:v>2.24714117647079</c:v>
                </c:pt>
                <c:pt idx="7631">
                  <c:v>2.2474352941178499</c:v>
                </c:pt>
                <c:pt idx="7632">
                  <c:v>2.2477294117649098</c:v>
                </c:pt>
                <c:pt idx="7633">
                  <c:v>2.2480235294119701</c:v>
                </c:pt>
                <c:pt idx="7634">
                  <c:v>2.24831764705903</c:v>
                </c:pt>
                <c:pt idx="7635">
                  <c:v>2.2486117647060802</c:v>
                </c:pt>
                <c:pt idx="7636">
                  <c:v>2.24890588235314</c:v>
                </c:pt>
                <c:pt idx="7637">
                  <c:v>2.2492000000001999</c:v>
                </c:pt>
                <c:pt idx="7638">
                  <c:v>2.2494941176472598</c:v>
                </c:pt>
                <c:pt idx="7639">
                  <c:v>2.2497882352943201</c:v>
                </c:pt>
                <c:pt idx="7640">
                  <c:v>2.25008235294138</c:v>
                </c:pt>
                <c:pt idx="7641">
                  <c:v>2.2503764705884399</c:v>
                </c:pt>
                <c:pt idx="7642">
                  <c:v>2.25067058823549</c:v>
                </c:pt>
                <c:pt idx="7643">
                  <c:v>2.2509647058825499</c:v>
                </c:pt>
                <c:pt idx="7644">
                  <c:v>2.2512588235296098</c:v>
                </c:pt>
                <c:pt idx="7645">
                  <c:v>2.2515529411766702</c:v>
                </c:pt>
                <c:pt idx="7646">
                  <c:v>2.25184705882373</c:v>
                </c:pt>
                <c:pt idx="7647">
                  <c:v>2.2521411764707899</c:v>
                </c:pt>
                <c:pt idx="7648">
                  <c:v>2.25243529411784</c:v>
                </c:pt>
                <c:pt idx="7649">
                  <c:v>2.2527294117648999</c:v>
                </c:pt>
                <c:pt idx="7650">
                  <c:v>2.2530235294119598</c:v>
                </c:pt>
                <c:pt idx="7651">
                  <c:v>2.2533176470590202</c:v>
                </c:pt>
                <c:pt idx="7652">
                  <c:v>2.25361176470608</c:v>
                </c:pt>
                <c:pt idx="7653">
                  <c:v>2.2539058823531399</c:v>
                </c:pt>
                <c:pt idx="7654">
                  <c:v>2.2542000000001998</c:v>
                </c:pt>
                <c:pt idx="7655">
                  <c:v>2.2544941176472499</c:v>
                </c:pt>
                <c:pt idx="7656">
                  <c:v>2.2547882352943098</c:v>
                </c:pt>
                <c:pt idx="7657">
                  <c:v>2.2550823529413702</c:v>
                </c:pt>
                <c:pt idx="7658">
                  <c:v>2.25537647058843</c:v>
                </c:pt>
                <c:pt idx="7659">
                  <c:v>2.2556705882354899</c:v>
                </c:pt>
                <c:pt idx="7660">
                  <c:v>2.2559647058825498</c:v>
                </c:pt>
                <c:pt idx="7661">
                  <c:v>2.2562588235296102</c:v>
                </c:pt>
                <c:pt idx="7662">
                  <c:v>2.2565529411766598</c:v>
                </c:pt>
                <c:pt idx="7663">
                  <c:v>2.2568470588237202</c:v>
                </c:pt>
                <c:pt idx="7664">
                  <c:v>2.2571411764707801</c:v>
                </c:pt>
                <c:pt idx="7665">
                  <c:v>2.2574352941178399</c:v>
                </c:pt>
                <c:pt idx="7666">
                  <c:v>2.2577294117648998</c:v>
                </c:pt>
                <c:pt idx="7667">
                  <c:v>2.2580235294119602</c:v>
                </c:pt>
                <c:pt idx="7668">
                  <c:v>2.2583176470590201</c:v>
                </c:pt>
                <c:pt idx="7669">
                  <c:v>2.2586117647060702</c:v>
                </c:pt>
                <c:pt idx="7670">
                  <c:v>2.2589058823531301</c:v>
                </c:pt>
                <c:pt idx="7671">
                  <c:v>2.2592000000001899</c:v>
                </c:pt>
                <c:pt idx="7672">
                  <c:v>2.2594941176472498</c:v>
                </c:pt>
                <c:pt idx="7673">
                  <c:v>2.2597882352943102</c:v>
                </c:pt>
                <c:pt idx="7674">
                  <c:v>2.2600823529413701</c:v>
                </c:pt>
                <c:pt idx="7675">
                  <c:v>2.2603764705884299</c:v>
                </c:pt>
                <c:pt idx="7676">
                  <c:v>2.2606705882354801</c:v>
                </c:pt>
                <c:pt idx="7677">
                  <c:v>2.2609647058825399</c:v>
                </c:pt>
                <c:pt idx="7678">
                  <c:v>2.2612588235295998</c:v>
                </c:pt>
                <c:pt idx="7679">
                  <c:v>2.2615529411766602</c:v>
                </c:pt>
                <c:pt idx="7680">
                  <c:v>2.2618470588237201</c:v>
                </c:pt>
                <c:pt idx="7681">
                  <c:v>2.2621411764707799</c:v>
                </c:pt>
                <c:pt idx="7682">
                  <c:v>2.2624352941178398</c:v>
                </c:pt>
                <c:pt idx="7683">
                  <c:v>2.26272941176489</c:v>
                </c:pt>
                <c:pt idx="7684">
                  <c:v>2.2630235294119498</c:v>
                </c:pt>
                <c:pt idx="7685">
                  <c:v>2.2633176470590102</c:v>
                </c:pt>
                <c:pt idx="7686">
                  <c:v>2.2636117647060701</c:v>
                </c:pt>
                <c:pt idx="7687">
                  <c:v>2.26390588235313</c:v>
                </c:pt>
                <c:pt idx="7688">
                  <c:v>2.2642000000001898</c:v>
                </c:pt>
                <c:pt idx="7689">
                  <c:v>2.2644941176472502</c:v>
                </c:pt>
                <c:pt idx="7690">
                  <c:v>2.2647882352942998</c:v>
                </c:pt>
                <c:pt idx="7691">
                  <c:v>2.2650823529413602</c:v>
                </c:pt>
                <c:pt idx="7692">
                  <c:v>2.2653764705884201</c:v>
                </c:pt>
                <c:pt idx="7693">
                  <c:v>2.26567058823548</c:v>
                </c:pt>
                <c:pt idx="7694">
                  <c:v>2.2659647058825398</c:v>
                </c:pt>
                <c:pt idx="7695">
                  <c:v>2.2662588235296002</c:v>
                </c:pt>
                <c:pt idx="7696">
                  <c:v>2.2665529411766601</c:v>
                </c:pt>
                <c:pt idx="7697">
                  <c:v>2.2668470588237102</c:v>
                </c:pt>
                <c:pt idx="7698">
                  <c:v>2.2671411764707701</c:v>
                </c:pt>
                <c:pt idx="7699">
                  <c:v>2.26743529411783</c:v>
                </c:pt>
                <c:pt idx="7700">
                  <c:v>2.2677294117648898</c:v>
                </c:pt>
                <c:pt idx="7701">
                  <c:v>2.2680235294119502</c:v>
                </c:pt>
                <c:pt idx="7702">
                  <c:v>2.2683176470590101</c:v>
                </c:pt>
                <c:pt idx="7703">
                  <c:v>2.26861176470607</c:v>
                </c:pt>
                <c:pt idx="7704">
                  <c:v>2.2689058823531201</c:v>
                </c:pt>
                <c:pt idx="7705">
                  <c:v>2.26920000000018</c:v>
                </c:pt>
                <c:pt idx="7706">
                  <c:v>2.2694941176472399</c:v>
                </c:pt>
                <c:pt idx="7707">
                  <c:v>2.2697882352943002</c:v>
                </c:pt>
                <c:pt idx="7708">
                  <c:v>2.2700823529413601</c:v>
                </c:pt>
                <c:pt idx="7709">
                  <c:v>2.27037647058842</c:v>
                </c:pt>
                <c:pt idx="7710">
                  <c:v>2.2706705882354798</c:v>
                </c:pt>
                <c:pt idx="7711">
                  <c:v>2.27096470588253</c:v>
                </c:pt>
                <c:pt idx="7712">
                  <c:v>2.2712588235295899</c:v>
                </c:pt>
                <c:pt idx="7713">
                  <c:v>2.2715529411766502</c:v>
                </c:pt>
                <c:pt idx="7714">
                  <c:v>2.2718470588237101</c:v>
                </c:pt>
                <c:pt idx="7715">
                  <c:v>2.27214117647077</c:v>
                </c:pt>
                <c:pt idx="7716">
                  <c:v>2.2724352941178299</c:v>
                </c:pt>
                <c:pt idx="7717">
                  <c:v>2.2727294117648902</c:v>
                </c:pt>
                <c:pt idx="7718">
                  <c:v>2.2730235294119399</c:v>
                </c:pt>
                <c:pt idx="7719">
                  <c:v>2.2733176470590002</c:v>
                </c:pt>
                <c:pt idx="7720">
                  <c:v>2.2736117647060601</c:v>
                </c:pt>
                <c:pt idx="7721">
                  <c:v>2.27390588235312</c:v>
                </c:pt>
                <c:pt idx="7722">
                  <c:v>2.2742000000001799</c:v>
                </c:pt>
                <c:pt idx="7723">
                  <c:v>2.2744941176472402</c:v>
                </c:pt>
                <c:pt idx="7724">
                  <c:v>2.2747882352943001</c:v>
                </c:pt>
                <c:pt idx="7725">
                  <c:v>2.2750823529413502</c:v>
                </c:pt>
                <c:pt idx="7726">
                  <c:v>2.2753764705884101</c:v>
                </c:pt>
                <c:pt idx="7727">
                  <c:v>2.27567058823547</c:v>
                </c:pt>
                <c:pt idx="7728">
                  <c:v>2.2759647058825299</c:v>
                </c:pt>
                <c:pt idx="7729">
                  <c:v>2.2762588235295902</c:v>
                </c:pt>
                <c:pt idx="7730">
                  <c:v>2.2765529411766501</c:v>
                </c:pt>
                <c:pt idx="7731">
                  <c:v>2.27684705882371</c:v>
                </c:pt>
                <c:pt idx="7732">
                  <c:v>2.2771411764707601</c:v>
                </c:pt>
                <c:pt idx="7733">
                  <c:v>2.27743529411782</c:v>
                </c:pt>
                <c:pt idx="7734">
                  <c:v>2.2777294117648799</c:v>
                </c:pt>
                <c:pt idx="7735">
                  <c:v>2.2780235294119402</c:v>
                </c:pt>
                <c:pt idx="7736">
                  <c:v>2.2783176470590001</c:v>
                </c:pt>
                <c:pt idx="7737">
                  <c:v>2.27861176470606</c:v>
                </c:pt>
                <c:pt idx="7738">
                  <c:v>2.2789058823531101</c:v>
                </c:pt>
                <c:pt idx="7739">
                  <c:v>2.27920000000017</c:v>
                </c:pt>
                <c:pt idx="7740">
                  <c:v>2.2794941176472299</c:v>
                </c:pt>
                <c:pt idx="7741">
                  <c:v>2.2797882352942902</c:v>
                </c:pt>
                <c:pt idx="7742">
                  <c:v>2.2800823529413501</c:v>
                </c:pt>
                <c:pt idx="7743">
                  <c:v>2.28037647058841</c:v>
                </c:pt>
                <c:pt idx="7744">
                  <c:v>2.2806705882354699</c:v>
                </c:pt>
                <c:pt idx="7745">
                  <c:v>2.28096470588252</c:v>
                </c:pt>
                <c:pt idx="7746">
                  <c:v>2.2812588235295799</c:v>
                </c:pt>
                <c:pt idx="7747">
                  <c:v>2.2815529411766402</c:v>
                </c:pt>
                <c:pt idx="7748">
                  <c:v>2.2818470588237001</c:v>
                </c:pt>
                <c:pt idx="7749">
                  <c:v>2.28214117647076</c:v>
                </c:pt>
                <c:pt idx="7750">
                  <c:v>2.2824352941178199</c:v>
                </c:pt>
                <c:pt idx="7751">
                  <c:v>2.2827294117648802</c:v>
                </c:pt>
                <c:pt idx="7752">
                  <c:v>2.2830235294119299</c:v>
                </c:pt>
                <c:pt idx="7753">
                  <c:v>2.2833176470589902</c:v>
                </c:pt>
                <c:pt idx="7754">
                  <c:v>2.2836117647060501</c:v>
                </c:pt>
                <c:pt idx="7755">
                  <c:v>2.28390588235311</c:v>
                </c:pt>
                <c:pt idx="7756">
                  <c:v>2.2842000000001699</c:v>
                </c:pt>
                <c:pt idx="7757">
                  <c:v>2.2844941176472302</c:v>
                </c:pt>
                <c:pt idx="7758">
                  <c:v>2.2847882352942901</c:v>
                </c:pt>
                <c:pt idx="7759">
                  <c:v>2.2850823529413402</c:v>
                </c:pt>
                <c:pt idx="7760">
                  <c:v>2.2853764705884001</c:v>
                </c:pt>
                <c:pt idx="7761">
                  <c:v>2.28567058823546</c:v>
                </c:pt>
                <c:pt idx="7762">
                  <c:v>2.2859647058825199</c:v>
                </c:pt>
                <c:pt idx="7763">
                  <c:v>2.2862588235295802</c:v>
                </c:pt>
                <c:pt idx="7764">
                  <c:v>2.2865529411766401</c:v>
                </c:pt>
                <c:pt idx="7765">
                  <c:v>2.2868470588237</c:v>
                </c:pt>
                <c:pt idx="7766">
                  <c:v>2.2871411764707501</c:v>
                </c:pt>
                <c:pt idx="7767">
                  <c:v>2.28743529411781</c:v>
                </c:pt>
                <c:pt idx="7768">
                  <c:v>2.2877294117648699</c:v>
                </c:pt>
                <c:pt idx="7769">
                  <c:v>2.2880235294119302</c:v>
                </c:pt>
                <c:pt idx="7770">
                  <c:v>2.2883176470589901</c:v>
                </c:pt>
                <c:pt idx="7771">
                  <c:v>2.28861176470605</c:v>
                </c:pt>
                <c:pt idx="7772">
                  <c:v>2.2889058823531099</c:v>
                </c:pt>
                <c:pt idx="7773">
                  <c:v>2.28920000000016</c:v>
                </c:pt>
                <c:pt idx="7774">
                  <c:v>2.2894941176472199</c:v>
                </c:pt>
                <c:pt idx="7775">
                  <c:v>2.2897882352942802</c:v>
                </c:pt>
                <c:pt idx="7776">
                  <c:v>2.2900823529413401</c:v>
                </c:pt>
                <c:pt idx="7777">
                  <c:v>2.2903764705884</c:v>
                </c:pt>
                <c:pt idx="7778">
                  <c:v>2.2906705882354599</c:v>
                </c:pt>
                <c:pt idx="7779">
                  <c:v>2.2909647058825202</c:v>
                </c:pt>
                <c:pt idx="7780">
                  <c:v>2.2912588235295699</c:v>
                </c:pt>
                <c:pt idx="7781">
                  <c:v>2.2915529411766302</c:v>
                </c:pt>
                <c:pt idx="7782">
                  <c:v>2.2918470588236901</c:v>
                </c:pt>
                <c:pt idx="7783">
                  <c:v>2.29214117647075</c:v>
                </c:pt>
                <c:pt idx="7784">
                  <c:v>2.2924352941178099</c:v>
                </c:pt>
                <c:pt idx="7785">
                  <c:v>2.2927294117648702</c:v>
                </c:pt>
                <c:pt idx="7786">
                  <c:v>2.2930235294119301</c:v>
                </c:pt>
                <c:pt idx="7787">
                  <c:v>2.2933176470589798</c:v>
                </c:pt>
                <c:pt idx="7788">
                  <c:v>2.2936117647060401</c:v>
                </c:pt>
                <c:pt idx="7789">
                  <c:v>2.2939058823531</c:v>
                </c:pt>
                <c:pt idx="7790">
                  <c:v>2.2942000000001599</c:v>
                </c:pt>
                <c:pt idx="7791">
                  <c:v>2.2944941176472202</c:v>
                </c:pt>
                <c:pt idx="7792">
                  <c:v>2.2947882352942801</c:v>
                </c:pt>
                <c:pt idx="7793">
                  <c:v>2.29508235294134</c:v>
                </c:pt>
                <c:pt idx="7794">
                  <c:v>2.2953764705883901</c:v>
                </c:pt>
                <c:pt idx="7795">
                  <c:v>2.29567058823545</c:v>
                </c:pt>
                <c:pt idx="7796">
                  <c:v>2.2959647058825099</c:v>
                </c:pt>
                <c:pt idx="7797">
                  <c:v>2.2962588235295698</c:v>
                </c:pt>
                <c:pt idx="7798">
                  <c:v>2.2965529411766301</c:v>
                </c:pt>
                <c:pt idx="7799">
                  <c:v>2.29684705882369</c:v>
                </c:pt>
                <c:pt idx="7800">
                  <c:v>2.2971411764707499</c:v>
                </c:pt>
                <c:pt idx="7801">
                  <c:v>2.2974352941178</c:v>
                </c:pt>
                <c:pt idx="7802">
                  <c:v>2.2977294117648599</c:v>
                </c:pt>
                <c:pt idx="7803">
                  <c:v>2.2980235294119198</c:v>
                </c:pt>
                <c:pt idx="7804">
                  <c:v>2.2983176470589801</c:v>
                </c:pt>
                <c:pt idx="7805">
                  <c:v>2.29861176470604</c:v>
                </c:pt>
                <c:pt idx="7806">
                  <c:v>2.2989058823530999</c:v>
                </c:pt>
                <c:pt idx="7807">
                  <c:v>2.2992000000001598</c:v>
                </c:pt>
                <c:pt idx="7808">
                  <c:v>2.2994941176472099</c:v>
                </c:pt>
                <c:pt idx="7809">
                  <c:v>2.2997882352942698</c:v>
                </c:pt>
                <c:pt idx="7810">
                  <c:v>2.3000823529413301</c:v>
                </c:pt>
                <c:pt idx="7811">
                  <c:v>2.30037647058839</c:v>
                </c:pt>
                <c:pt idx="7812">
                  <c:v>2.3006705882354499</c:v>
                </c:pt>
                <c:pt idx="7813">
                  <c:v>2.3009647058825098</c:v>
                </c:pt>
                <c:pt idx="7814">
                  <c:v>2.3012588235295701</c:v>
                </c:pt>
                <c:pt idx="7815">
                  <c:v>2.3015529411766198</c:v>
                </c:pt>
                <c:pt idx="7816">
                  <c:v>2.3018470588236801</c:v>
                </c:pt>
                <c:pt idx="7817">
                  <c:v>2.30214117647074</c:v>
                </c:pt>
                <c:pt idx="7818">
                  <c:v>2.3024352941177999</c:v>
                </c:pt>
                <c:pt idx="7819">
                  <c:v>2.3027294117648598</c:v>
                </c:pt>
                <c:pt idx="7820">
                  <c:v>2.3030235294119201</c:v>
                </c:pt>
                <c:pt idx="7821">
                  <c:v>2.30331764705898</c:v>
                </c:pt>
                <c:pt idx="7822">
                  <c:v>2.3036117647060301</c:v>
                </c:pt>
                <c:pt idx="7823">
                  <c:v>2.30390588235309</c:v>
                </c:pt>
                <c:pt idx="7824">
                  <c:v>2.3042000000001499</c:v>
                </c:pt>
                <c:pt idx="7825">
                  <c:v>2.3044941176472098</c:v>
                </c:pt>
                <c:pt idx="7826">
                  <c:v>2.3047882352942701</c:v>
                </c:pt>
                <c:pt idx="7827">
                  <c:v>2.30508235294133</c:v>
                </c:pt>
                <c:pt idx="7828">
                  <c:v>2.3053764705883899</c:v>
                </c:pt>
                <c:pt idx="7829">
                  <c:v>2.30567058823544</c:v>
                </c:pt>
                <c:pt idx="7830">
                  <c:v>2.3059647058824999</c:v>
                </c:pt>
                <c:pt idx="7831">
                  <c:v>2.3062588235295598</c:v>
                </c:pt>
                <c:pt idx="7832">
                  <c:v>2.3065529411766201</c:v>
                </c:pt>
                <c:pt idx="7833">
                  <c:v>2.30684705882368</c:v>
                </c:pt>
                <c:pt idx="7834">
                  <c:v>2.3071411764707399</c:v>
                </c:pt>
                <c:pt idx="7835">
                  <c:v>2.30743529411779</c:v>
                </c:pt>
                <c:pt idx="7836">
                  <c:v>2.3077294117648499</c:v>
                </c:pt>
                <c:pt idx="7837">
                  <c:v>2.3080235294119098</c:v>
                </c:pt>
                <c:pt idx="7838">
                  <c:v>2.3083176470589701</c:v>
                </c:pt>
                <c:pt idx="7839">
                  <c:v>2.30861176470603</c:v>
                </c:pt>
                <c:pt idx="7840">
                  <c:v>2.3089058823530899</c:v>
                </c:pt>
                <c:pt idx="7841">
                  <c:v>2.3092000000001498</c:v>
                </c:pt>
                <c:pt idx="7842">
                  <c:v>2.3094941176471999</c:v>
                </c:pt>
                <c:pt idx="7843">
                  <c:v>2.3097882352942598</c:v>
                </c:pt>
                <c:pt idx="7844">
                  <c:v>2.3100823529413201</c:v>
                </c:pt>
                <c:pt idx="7845">
                  <c:v>2.31037647058838</c:v>
                </c:pt>
                <c:pt idx="7846">
                  <c:v>2.3106705882354399</c:v>
                </c:pt>
                <c:pt idx="7847">
                  <c:v>2.3109647058824998</c:v>
                </c:pt>
                <c:pt idx="7848">
                  <c:v>2.3112588235295601</c:v>
                </c:pt>
                <c:pt idx="7849">
                  <c:v>2.3115529411766098</c:v>
                </c:pt>
                <c:pt idx="7850">
                  <c:v>2.3118470588236701</c:v>
                </c:pt>
                <c:pt idx="7851">
                  <c:v>2.31214117647073</c:v>
                </c:pt>
                <c:pt idx="7852">
                  <c:v>2.3124352941177899</c:v>
                </c:pt>
                <c:pt idx="7853">
                  <c:v>2.3127294117648498</c:v>
                </c:pt>
                <c:pt idx="7854">
                  <c:v>2.3130235294119101</c:v>
                </c:pt>
                <c:pt idx="7855">
                  <c:v>2.31331764705897</c:v>
                </c:pt>
                <c:pt idx="7856">
                  <c:v>2.3136117647060201</c:v>
                </c:pt>
                <c:pt idx="7857">
                  <c:v>2.31390588235308</c:v>
                </c:pt>
                <c:pt idx="7858">
                  <c:v>2.3142000000001399</c:v>
                </c:pt>
                <c:pt idx="7859">
                  <c:v>2.3144941176471998</c:v>
                </c:pt>
                <c:pt idx="7860">
                  <c:v>2.3147882352942601</c:v>
                </c:pt>
                <c:pt idx="7861">
                  <c:v>2.31508235294132</c:v>
                </c:pt>
                <c:pt idx="7862">
                  <c:v>2.3153764705883799</c:v>
                </c:pt>
                <c:pt idx="7863">
                  <c:v>2.31567058823543</c:v>
                </c:pt>
                <c:pt idx="7864">
                  <c:v>2.3159647058824899</c:v>
                </c:pt>
                <c:pt idx="7865">
                  <c:v>2.3162588235295498</c:v>
                </c:pt>
                <c:pt idx="7866">
                  <c:v>2.3165529411766101</c:v>
                </c:pt>
                <c:pt idx="7867">
                  <c:v>2.31684705882367</c:v>
                </c:pt>
                <c:pt idx="7868">
                  <c:v>2.3171411764707299</c:v>
                </c:pt>
                <c:pt idx="7869">
                  <c:v>2.3174352941177898</c:v>
                </c:pt>
                <c:pt idx="7870">
                  <c:v>2.3177294117648399</c:v>
                </c:pt>
                <c:pt idx="7871">
                  <c:v>2.3180235294118998</c:v>
                </c:pt>
                <c:pt idx="7872">
                  <c:v>2.3183176470589602</c:v>
                </c:pt>
                <c:pt idx="7873">
                  <c:v>2.31861176470602</c:v>
                </c:pt>
                <c:pt idx="7874">
                  <c:v>2.3189058823530799</c:v>
                </c:pt>
                <c:pt idx="7875">
                  <c:v>2.3192000000001398</c:v>
                </c:pt>
                <c:pt idx="7876">
                  <c:v>2.3194941176472001</c:v>
                </c:pt>
                <c:pt idx="7877">
                  <c:v>2.3197882352942498</c:v>
                </c:pt>
                <c:pt idx="7878">
                  <c:v>2.3200823529413102</c:v>
                </c:pt>
                <c:pt idx="7879">
                  <c:v>2.32037647058837</c:v>
                </c:pt>
                <c:pt idx="7880">
                  <c:v>2.3206705882354299</c:v>
                </c:pt>
                <c:pt idx="7881">
                  <c:v>2.3209647058824898</c:v>
                </c:pt>
                <c:pt idx="7882">
                  <c:v>2.3212588235295502</c:v>
                </c:pt>
                <c:pt idx="7883">
                  <c:v>2.32155294117661</c:v>
                </c:pt>
                <c:pt idx="7884">
                  <c:v>2.3218470588236602</c:v>
                </c:pt>
                <c:pt idx="7885">
                  <c:v>2.32214117647072</c:v>
                </c:pt>
                <c:pt idx="7886">
                  <c:v>2.3224352941177799</c:v>
                </c:pt>
                <c:pt idx="7887">
                  <c:v>2.3227294117648398</c:v>
                </c:pt>
                <c:pt idx="7888">
                  <c:v>2.3230235294119002</c:v>
                </c:pt>
                <c:pt idx="7889">
                  <c:v>2.32331764705896</c:v>
                </c:pt>
                <c:pt idx="7890">
                  <c:v>2.3236117647060199</c:v>
                </c:pt>
                <c:pt idx="7891">
                  <c:v>2.3239058823530701</c:v>
                </c:pt>
                <c:pt idx="7892">
                  <c:v>2.3242000000001299</c:v>
                </c:pt>
                <c:pt idx="7893">
                  <c:v>2.3244941176471898</c:v>
                </c:pt>
                <c:pt idx="7894">
                  <c:v>2.3247882352942502</c:v>
                </c:pt>
                <c:pt idx="7895">
                  <c:v>2.32508235294131</c:v>
                </c:pt>
                <c:pt idx="7896">
                  <c:v>2.3253764705883699</c:v>
                </c:pt>
                <c:pt idx="7897">
                  <c:v>2.3256705882354298</c:v>
                </c:pt>
                <c:pt idx="7898">
                  <c:v>2.3259647058824799</c:v>
                </c:pt>
                <c:pt idx="7899">
                  <c:v>2.3262588235295398</c:v>
                </c:pt>
                <c:pt idx="7900">
                  <c:v>2.3265529411766002</c:v>
                </c:pt>
                <c:pt idx="7901">
                  <c:v>2.3268470588236601</c:v>
                </c:pt>
                <c:pt idx="7902">
                  <c:v>2.3271411764707199</c:v>
                </c:pt>
                <c:pt idx="7903">
                  <c:v>2.3274352941177798</c:v>
                </c:pt>
                <c:pt idx="7904">
                  <c:v>2.3277294117648402</c:v>
                </c:pt>
                <c:pt idx="7905">
                  <c:v>2.3280235294118898</c:v>
                </c:pt>
                <c:pt idx="7906">
                  <c:v>2.3283176470589502</c:v>
                </c:pt>
                <c:pt idx="7907">
                  <c:v>2.3286117647060101</c:v>
                </c:pt>
                <c:pt idx="7908">
                  <c:v>2.3289058823530699</c:v>
                </c:pt>
                <c:pt idx="7909">
                  <c:v>2.3292000000001298</c:v>
                </c:pt>
                <c:pt idx="7910">
                  <c:v>2.3294941176471902</c:v>
                </c:pt>
                <c:pt idx="7911">
                  <c:v>2.3297882352942501</c:v>
                </c:pt>
                <c:pt idx="7912">
                  <c:v>2.3300823529413002</c:v>
                </c:pt>
                <c:pt idx="7913">
                  <c:v>2.3303764705883601</c:v>
                </c:pt>
                <c:pt idx="7914">
                  <c:v>2.3306705882354199</c:v>
                </c:pt>
                <c:pt idx="7915">
                  <c:v>2.3309647058824798</c:v>
                </c:pt>
                <c:pt idx="7916">
                  <c:v>2.3312588235295402</c:v>
                </c:pt>
                <c:pt idx="7917">
                  <c:v>2.3315529411766001</c:v>
                </c:pt>
                <c:pt idx="7918">
                  <c:v>2.3318470588236599</c:v>
                </c:pt>
                <c:pt idx="7919">
                  <c:v>2.3321411764707101</c:v>
                </c:pt>
                <c:pt idx="7920">
                  <c:v>2.33243529411777</c:v>
                </c:pt>
                <c:pt idx="7921">
                  <c:v>2.3327294117648298</c:v>
                </c:pt>
                <c:pt idx="7922">
                  <c:v>2.3330235294118902</c:v>
                </c:pt>
                <c:pt idx="7923">
                  <c:v>2.3333176470589501</c:v>
                </c:pt>
                <c:pt idx="7924">
                  <c:v>2.33361176470601</c:v>
                </c:pt>
                <c:pt idx="7925">
                  <c:v>2.3339058823530601</c:v>
                </c:pt>
                <c:pt idx="7926">
                  <c:v>2.33420000000012</c:v>
                </c:pt>
                <c:pt idx="7927">
                  <c:v>2.3344941176471798</c:v>
                </c:pt>
                <c:pt idx="7928">
                  <c:v>2.3347882352942402</c:v>
                </c:pt>
                <c:pt idx="7929">
                  <c:v>2.3350823529413001</c:v>
                </c:pt>
                <c:pt idx="7930">
                  <c:v>2.33537647058836</c:v>
                </c:pt>
                <c:pt idx="7931">
                  <c:v>2.3356705882354198</c:v>
                </c:pt>
                <c:pt idx="7932">
                  <c:v>2.33596470588247</c:v>
                </c:pt>
                <c:pt idx="7933">
                  <c:v>2.3362588235295298</c:v>
                </c:pt>
                <c:pt idx="7934">
                  <c:v>2.3365529411765902</c:v>
                </c:pt>
                <c:pt idx="7935">
                  <c:v>2.3368470588236501</c:v>
                </c:pt>
                <c:pt idx="7936">
                  <c:v>2.33714117647071</c:v>
                </c:pt>
                <c:pt idx="7937">
                  <c:v>2.3374352941177698</c:v>
                </c:pt>
                <c:pt idx="7938">
                  <c:v>2.3377294117648302</c:v>
                </c:pt>
                <c:pt idx="7939">
                  <c:v>2.3380235294118799</c:v>
                </c:pt>
                <c:pt idx="7940">
                  <c:v>2.3383176470589402</c:v>
                </c:pt>
                <c:pt idx="7941">
                  <c:v>2.3386117647060001</c:v>
                </c:pt>
                <c:pt idx="7942">
                  <c:v>2.33890588235306</c:v>
                </c:pt>
                <c:pt idx="7943">
                  <c:v>2.3392000000001199</c:v>
                </c:pt>
                <c:pt idx="7944">
                  <c:v>2.3394941176471802</c:v>
                </c:pt>
                <c:pt idx="7945">
                  <c:v>2.3397882352942401</c:v>
                </c:pt>
                <c:pt idx="7946">
                  <c:v>2.3400823529412902</c:v>
                </c:pt>
                <c:pt idx="7947">
                  <c:v>2.3403764705883501</c:v>
                </c:pt>
                <c:pt idx="7948">
                  <c:v>2.34067058823541</c:v>
                </c:pt>
                <c:pt idx="7949">
                  <c:v>2.3409647058824699</c:v>
                </c:pt>
                <c:pt idx="7950">
                  <c:v>2.3412588235295302</c:v>
                </c:pt>
                <c:pt idx="7951">
                  <c:v>2.3415529411765901</c:v>
                </c:pt>
                <c:pt idx="7952">
                  <c:v>2.34184705882365</c:v>
                </c:pt>
                <c:pt idx="7953">
                  <c:v>2.3421411764707001</c:v>
                </c:pt>
                <c:pt idx="7954">
                  <c:v>2.34243529411776</c:v>
                </c:pt>
                <c:pt idx="7955">
                  <c:v>2.3427294117648199</c:v>
                </c:pt>
                <c:pt idx="7956">
                  <c:v>2.3430235294118802</c:v>
                </c:pt>
                <c:pt idx="7957">
                  <c:v>2.3433176470589401</c:v>
                </c:pt>
                <c:pt idx="7958">
                  <c:v>2.343611764706</c:v>
                </c:pt>
                <c:pt idx="7959">
                  <c:v>2.3439058823530599</c:v>
                </c:pt>
                <c:pt idx="7960">
                  <c:v>2.34420000000011</c:v>
                </c:pt>
                <c:pt idx="7961">
                  <c:v>2.3444941176471699</c:v>
                </c:pt>
                <c:pt idx="7962">
                  <c:v>2.3447882352942302</c:v>
                </c:pt>
                <c:pt idx="7963">
                  <c:v>2.3450823529412901</c:v>
                </c:pt>
                <c:pt idx="7964">
                  <c:v>2.34537647058835</c:v>
                </c:pt>
                <c:pt idx="7965">
                  <c:v>2.3456705882354099</c:v>
                </c:pt>
                <c:pt idx="7966">
                  <c:v>2.3459647058824702</c:v>
                </c:pt>
                <c:pt idx="7967">
                  <c:v>2.3462588235295199</c:v>
                </c:pt>
                <c:pt idx="7968">
                  <c:v>2.3465529411765802</c:v>
                </c:pt>
                <c:pt idx="7969">
                  <c:v>2.3468470588236401</c:v>
                </c:pt>
                <c:pt idx="7970">
                  <c:v>2.3471411764707</c:v>
                </c:pt>
                <c:pt idx="7971">
                  <c:v>2.3474352941177599</c:v>
                </c:pt>
                <c:pt idx="7972">
                  <c:v>2.3477294117648202</c:v>
                </c:pt>
                <c:pt idx="7973">
                  <c:v>2.3480235294118801</c:v>
                </c:pt>
                <c:pt idx="7974">
                  <c:v>2.3483176470589302</c:v>
                </c:pt>
                <c:pt idx="7975">
                  <c:v>2.3486117647059901</c:v>
                </c:pt>
                <c:pt idx="7976">
                  <c:v>2.34890588235305</c:v>
                </c:pt>
                <c:pt idx="7977">
                  <c:v>2.3492000000001099</c:v>
                </c:pt>
                <c:pt idx="7978">
                  <c:v>2.3494941176471702</c:v>
                </c:pt>
                <c:pt idx="7979">
                  <c:v>2.3497882352942301</c:v>
                </c:pt>
                <c:pt idx="7980">
                  <c:v>2.35008235294129</c:v>
                </c:pt>
                <c:pt idx="7981">
                  <c:v>2.3503764705883401</c:v>
                </c:pt>
                <c:pt idx="7982">
                  <c:v>2.3506705882354</c:v>
                </c:pt>
                <c:pt idx="7983">
                  <c:v>2.3509647058824599</c:v>
                </c:pt>
                <c:pt idx="7984">
                  <c:v>2.3512588235295202</c:v>
                </c:pt>
                <c:pt idx="7985">
                  <c:v>2.3515529411765801</c:v>
                </c:pt>
                <c:pt idx="7986">
                  <c:v>2.35184705882364</c:v>
                </c:pt>
                <c:pt idx="7987">
                  <c:v>2.3521411764706999</c:v>
                </c:pt>
                <c:pt idx="7988">
                  <c:v>2.35243529411775</c:v>
                </c:pt>
                <c:pt idx="7989">
                  <c:v>2.3527294117648099</c:v>
                </c:pt>
                <c:pt idx="7990">
                  <c:v>2.3530235294118702</c:v>
                </c:pt>
                <c:pt idx="7991">
                  <c:v>2.3533176470589301</c:v>
                </c:pt>
                <c:pt idx="7992">
                  <c:v>2.35361176470599</c:v>
                </c:pt>
                <c:pt idx="7993">
                  <c:v>2.3539058823530499</c:v>
                </c:pt>
                <c:pt idx="7994">
                  <c:v>2.3542000000001102</c:v>
                </c:pt>
                <c:pt idx="7995">
                  <c:v>2.3544941176471599</c:v>
                </c:pt>
                <c:pt idx="7996">
                  <c:v>2.3547882352942202</c:v>
                </c:pt>
                <c:pt idx="7997">
                  <c:v>2.3550823529412801</c:v>
                </c:pt>
                <c:pt idx="7998">
                  <c:v>2.35537647058834</c:v>
                </c:pt>
                <c:pt idx="7999">
                  <c:v>2.3556705882353999</c:v>
                </c:pt>
                <c:pt idx="8000">
                  <c:v>2.3559647058824602</c:v>
                </c:pt>
                <c:pt idx="8001">
                  <c:v>2.3562588235295201</c:v>
                </c:pt>
                <c:pt idx="8002">
                  <c:v>2.3565529411765702</c:v>
                </c:pt>
                <c:pt idx="8003">
                  <c:v>2.3568470588236301</c:v>
                </c:pt>
                <c:pt idx="8004">
                  <c:v>2.35714117647069</c:v>
                </c:pt>
                <c:pt idx="8005">
                  <c:v>2.3574352941177499</c:v>
                </c:pt>
                <c:pt idx="8006">
                  <c:v>2.3577294117648102</c:v>
                </c:pt>
                <c:pt idx="8007">
                  <c:v>2.3580235294118701</c:v>
                </c:pt>
                <c:pt idx="8008">
                  <c:v>2.35831764705893</c:v>
                </c:pt>
                <c:pt idx="8009">
                  <c:v>2.3586117647059801</c:v>
                </c:pt>
                <c:pt idx="8010">
                  <c:v>2.35890588235304</c:v>
                </c:pt>
                <c:pt idx="8011">
                  <c:v>2.3592000000000999</c:v>
                </c:pt>
                <c:pt idx="8012">
                  <c:v>2.3594941176471602</c:v>
                </c:pt>
                <c:pt idx="8013">
                  <c:v>2.3597882352942201</c:v>
                </c:pt>
                <c:pt idx="8014">
                  <c:v>2.36008235294128</c:v>
                </c:pt>
                <c:pt idx="8015">
                  <c:v>2.3603764705883301</c:v>
                </c:pt>
                <c:pt idx="8016">
                  <c:v>2.36067058823539</c:v>
                </c:pt>
                <c:pt idx="8017">
                  <c:v>2.3609647058824499</c:v>
                </c:pt>
                <c:pt idx="8018">
                  <c:v>2.3612588235295102</c:v>
                </c:pt>
                <c:pt idx="8019">
                  <c:v>2.3615529411765701</c:v>
                </c:pt>
                <c:pt idx="8020">
                  <c:v>2.3617000000000998</c:v>
                </c:pt>
                <c:pt idx="8021">
                  <c:v>2.3617058823530401</c:v>
                </c:pt>
                <c:pt idx="8022">
                  <c:v>2.3617176470589198</c:v>
                </c:pt>
                <c:pt idx="8023">
                  <c:v>2.3617294117648</c:v>
                </c:pt>
                <c:pt idx="8024">
                  <c:v>2.3617411764706899</c:v>
                </c:pt>
                <c:pt idx="8025">
                  <c:v>2.3617529411765701</c:v>
                </c:pt>
                <c:pt idx="8026">
                  <c:v>2.3617647058824498</c:v>
                </c:pt>
                <c:pt idx="8027">
                  <c:v>2.36177647058833</c:v>
                </c:pt>
                <c:pt idx="8028">
                  <c:v>2.3617882352942199</c:v>
                </c:pt>
                <c:pt idx="8029">
                  <c:v>2.3618000000001</c:v>
                </c:pt>
                <c:pt idx="8030">
                  <c:v>2.3618117647059802</c:v>
                </c:pt>
                <c:pt idx="8031">
                  <c:v>2.3618235294118599</c:v>
                </c:pt>
                <c:pt idx="8032">
                  <c:v>2.3618352941177498</c:v>
                </c:pt>
                <c:pt idx="8033">
                  <c:v>2.36184705882363</c:v>
                </c:pt>
                <c:pt idx="8034">
                  <c:v>2.3618588235295102</c:v>
                </c:pt>
                <c:pt idx="8035">
                  <c:v>2.3618705882353899</c:v>
                </c:pt>
                <c:pt idx="8036">
                  <c:v>2.3618823529412798</c:v>
                </c:pt>
                <c:pt idx="8037">
                  <c:v>2.36189411764716</c:v>
                </c:pt>
                <c:pt idx="8038">
                  <c:v>2.3619058823530401</c:v>
                </c:pt>
                <c:pt idx="8039">
                  <c:v>2.3619176470589198</c:v>
                </c:pt>
                <c:pt idx="8040">
                  <c:v>2.3619294117648</c:v>
                </c:pt>
                <c:pt idx="8041">
                  <c:v>2.3619411764706899</c:v>
                </c:pt>
                <c:pt idx="8042">
                  <c:v>2.3619529411765701</c:v>
                </c:pt>
                <c:pt idx="8043">
                  <c:v>2.3619647058824502</c:v>
                </c:pt>
                <c:pt idx="8044">
                  <c:v>2.3619764705883299</c:v>
                </c:pt>
                <c:pt idx="8045">
                  <c:v>2.3619882352942199</c:v>
                </c:pt>
                <c:pt idx="8046">
                  <c:v>2.3620000000001</c:v>
                </c:pt>
                <c:pt idx="8047">
                  <c:v>2.3620117647059802</c:v>
                </c:pt>
                <c:pt idx="8048">
                  <c:v>2.3620235294118599</c:v>
                </c:pt>
                <c:pt idx="8049">
                  <c:v>2.3620352941177498</c:v>
                </c:pt>
                <c:pt idx="8050">
                  <c:v>2.36204705882363</c:v>
                </c:pt>
                <c:pt idx="8051">
                  <c:v>2.3620588235295101</c:v>
                </c:pt>
                <c:pt idx="8052">
                  <c:v>2.3620705882353898</c:v>
                </c:pt>
                <c:pt idx="8053">
                  <c:v>2.3620823529412802</c:v>
                </c:pt>
                <c:pt idx="8054">
                  <c:v>2.3620941176471599</c:v>
                </c:pt>
                <c:pt idx="8055">
                  <c:v>2.3621058823530401</c:v>
                </c:pt>
                <c:pt idx="8056">
                  <c:v>2.3621176470589198</c:v>
                </c:pt>
                <c:pt idx="8057">
                  <c:v>2.3621294117648102</c:v>
                </c:pt>
                <c:pt idx="8058">
                  <c:v>2.3621411764706899</c:v>
                </c:pt>
                <c:pt idx="8059">
                  <c:v>2.36215294117657</c:v>
                </c:pt>
                <c:pt idx="8060">
                  <c:v>2.3621647058824502</c:v>
                </c:pt>
                <c:pt idx="8061">
                  <c:v>2.3621764705883299</c:v>
                </c:pt>
                <c:pt idx="8062">
                  <c:v>2.3621882352942198</c:v>
                </c:pt>
                <c:pt idx="8063">
                  <c:v>2.3622000000001</c:v>
                </c:pt>
                <c:pt idx="8064">
                  <c:v>2.3622117647059802</c:v>
                </c:pt>
                <c:pt idx="8065">
                  <c:v>2.3622235294118599</c:v>
                </c:pt>
                <c:pt idx="8066">
                  <c:v>2.3622352941177498</c:v>
                </c:pt>
                <c:pt idx="8067">
                  <c:v>2.36224705882363</c:v>
                </c:pt>
                <c:pt idx="8068">
                  <c:v>2.3622588235295101</c:v>
                </c:pt>
                <c:pt idx="8069">
                  <c:v>2.3622705882353898</c:v>
                </c:pt>
                <c:pt idx="8070">
                  <c:v>2.3622823529412802</c:v>
                </c:pt>
                <c:pt idx="8071">
                  <c:v>2.3622941176471599</c:v>
                </c:pt>
                <c:pt idx="8072">
                  <c:v>2.3623058823530401</c:v>
                </c:pt>
                <c:pt idx="8073">
                  <c:v>2.3623176470589198</c:v>
                </c:pt>
                <c:pt idx="8074">
                  <c:v>2.3623294117648101</c:v>
                </c:pt>
                <c:pt idx="8075">
                  <c:v>2.3623411764706899</c:v>
                </c:pt>
                <c:pt idx="8076">
                  <c:v>2.36235294117657</c:v>
                </c:pt>
                <c:pt idx="8077">
                  <c:v>2.3623647058824502</c:v>
                </c:pt>
                <c:pt idx="8078">
                  <c:v>2.3623764705883401</c:v>
                </c:pt>
                <c:pt idx="8079">
                  <c:v>2.3623882352942198</c:v>
                </c:pt>
                <c:pt idx="8080">
                  <c:v>2.3624000000001</c:v>
                </c:pt>
                <c:pt idx="8081">
                  <c:v>2.3624117647059801</c:v>
                </c:pt>
                <c:pt idx="8082">
                  <c:v>2.3624235294118598</c:v>
                </c:pt>
                <c:pt idx="8083">
                  <c:v>2.3624352941177502</c:v>
                </c:pt>
                <c:pt idx="8084">
                  <c:v>2.3624470588236299</c:v>
                </c:pt>
                <c:pt idx="8085">
                  <c:v>2.3624588235295101</c:v>
                </c:pt>
                <c:pt idx="8086">
                  <c:v>2.3624705882353898</c:v>
                </c:pt>
                <c:pt idx="8087">
                  <c:v>2.3624823529412802</c:v>
                </c:pt>
                <c:pt idx="8088">
                  <c:v>2.3624941176471599</c:v>
                </c:pt>
                <c:pt idx="8089">
                  <c:v>2.36250588235304</c:v>
                </c:pt>
                <c:pt idx="8090">
                  <c:v>2.3625176470589202</c:v>
                </c:pt>
                <c:pt idx="8091">
                  <c:v>2.3625294117648101</c:v>
                </c:pt>
                <c:pt idx="8092">
                  <c:v>2.3625411764706898</c:v>
                </c:pt>
                <c:pt idx="8093">
                  <c:v>2.36255294117657</c:v>
                </c:pt>
                <c:pt idx="8094">
                  <c:v>2.3625647058824502</c:v>
                </c:pt>
                <c:pt idx="8095">
                  <c:v>2.3625764705883401</c:v>
                </c:pt>
                <c:pt idx="8096">
                  <c:v>2.3625882352942198</c:v>
                </c:pt>
                <c:pt idx="8097">
                  <c:v>2.3626000000001</c:v>
                </c:pt>
                <c:pt idx="8098">
                  <c:v>2.3626117647059801</c:v>
                </c:pt>
                <c:pt idx="8099">
                  <c:v>2.36262352941187</c:v>
                </c:pt>
                <c:pt idx="8100">
                  <c:v>2.3626352941177502</c:v>
                </c:pt>
                <c:pt idx="8101">
                  <c:v>2.3626470588236299</c:v>
                </c:pt>
                <c:pt idx="8102">
                  <c:v>2.3626588235295101</c:v>
                </c:pt>
                <c:pt idx="8103">
                  <c:v>2.3626705882353898</c:v>
                </c:pt>
                <c:pt idx="8104">
                  <c:v>2.3626823529412802</c:v>
                </c:pt>
                <c:pt idx="8105">
                  <c:v>2.3626941176471599</c:v>
                </c:pt>
                <c:pt idx="8106">
                  <c:v>2.36270588235304</c:v>
                </c:pt>
                <c:pt idx="8107">
                  <c:v>2.3627176470589202</c:v>
                </c:pt>
                <c:pt idx="8108">
                  <c:v>2.3627294117648101</c:v>
                </c:pt>
                <c:pt idx="8109">
                  <c:v>2.3627411764706898</c:v>
                </c:pt>
                <c:pt idx="8110">
                  <c:v>2.36275294117657</c:v>
                </c:pt>
                <c:pt idx="8111">
                  <c:v>2.3627647058824501</c:v>
                </c:pt>
                <c:pt idx="8112">
                  <c:v>2.3627764705883401</c:v>
                </c:pt>
                <c:pt idx="8113">
                  <c:v>2.3627882352942202</c:v>
                </c:pt>
                <c:pt idx="8114">
                  <c:v>2.3628000000000999</c:v>
                </c:pt>
                <c:pt idx="8115">
                  <c:v>2.3628117647059801</c:v>
                </c:pt>
                <c:pt idx="8116">
                  <c:v>2.36282352941187</c:v>
                </c:pt>
                <c:pt idx="8117">
                  <c:v>2.3628352941177502</c:v>
                </c:pt>
                <c:pt idx="8118">
                  <c:v>2.3628470588236299</c:v>
                </c:pt>
                <c:pt idx="8119">
                  <c:v>2.36285882352951</c:v>
                </c:pt>
                <c:pt idx="8120">
                  <c:v>2.3628705882354</c:v>
                </c:pt>
                <c:pt idx="8121">
                  <c:v>2.3628823529412801</c:v>
                </c:pt>
                <c:pt idx="8122">
                  <c:v>2.3628941176471598</c:v>
                </c:pt>
                <c:pt idx="8123">
                  <c:v>2.36290588235304</c:v>
                </c:pt>
                <c:pt idx="8124">
                  <c:v>2.3629176470589202</c:v>
                </c:pt>
                <c:pt idx="8125">
                  <c:v>2.3629294117648101</c:v>
                </c:pt>
                <c:pt idx="8126">
                  <c:v>2.3629411764706898</c:v>
                </c:pt>
                <c:pt idx="8127">
                  <c:v>2.36295294117657</c:v>
                </c:pt>
                <c:pt idx="8128">
                  <c:v>2.3629647058824501</c:v>
                </c:pt>
                <c:pt idx="8129">
                  <c:v>2.36297647058834</c:v>
                </c:pt>
                <c:pt idx="8130">
                  <c:v>2.3629882352942202</c:v>
                </c:pt>
                <c:pt idx="8131">
                  <c:v>2.3630000000000999</c:v>
                </c:pt>
                <c:pt idx="8132">
                  <c:v>2.3630117647059801</c:v>
                </c:pt>
                <c:pt idx="8133">
                  <c:v>2.36302352941187</c:v>
                </c:pt>
                <c:pt idx="8134">
                  <c:v>2.3630352941177502</c:v>
                </c:pt>
                <c:pt idx="8135">
                  <c:v>2.3630470588236299</c:v>
                </c:pt>
                <c:pt idx="8136">
                  <c:v>2.36305882352951</c:v>
                </c:pt>
                <c:pt idx="8137">
                  <c:v>2.3630705882353999</c:v>
                </c:pt>
                <c:pt idx="8138">
                  <c:v>2.3630823529412801</c:v>
                </c:pt>
                <c:pt idx="8139">
                  <c:v>2.3630941176471598</c:v>
                </c:pt>
                <c:pt idx="8140">
                  <c:v>2.36310588235304</c:v>
                </c:pt>
                <c:pt idx="8141">
                  <c:v>2.3631176470589299</c:v>
                </c:pt>
                <c:pt idx="8142">
                  <c:v>2.3631294117648101</c:v>
                </c:pt>
                <c:pt idx="8143">
                  <c:v>2.3631411764706902</c:v>
                </c:pt>
                <c:pt idx="8144">
                  <c:v>2.3631529411765699</c:v>
                </c:pt>
                <c:pt idx="8145">
                  <c:v>2.3631647058824501</c:v>
                </c:pt>
                <c:pt idx="8146">
                  <c:v>2.36317647058834</c:v>
                </c:pt>
                <c:pt idx="8147">
                  <c:v>2.3631882352942202</c:v>
                </c:pt>
                <c:pt idx="8148">
                  <c:v>2.3632000000000999</c:v>
                </c:pt>
                <c:pt idx="8149">
                  <c:v>2.36321176470598</c:v>
                </c:pt>
                <c:pt idx="8150">
                  <c:v>2.36322352941187</c:v>
                </c:pt>
                <c:pt idx="8151">
                  <c:v>2.3632352941177501</c:v>
                </c:pt>
                <c:pt idx="8152">
                  <c:v>2.3632470588236298</c:v>
                </c:pt>
                <c:pt idx="8153">
                  <c:v>2.36325882352951</c:v>
                </c:pt>
                <c:pt idx="8154">
                  <c:v>2.3632705882353999</c:v>
                </c:pt>
                <c:pt idx="8155">
                  <c:v>2.3632823529412801</c:v>
                </c:pt>
                <c:pt idx="8156">
                  <c:v>2.3632941176471598</c:v>
                </c:pt>
                <c:pt idx="8157">
                  <c:v>2.36330588235304</c:v>
                </c:pt>
                <c:pt idx="8158">
                  <c:v>2.3633176470589299</c:v>
                </c:pt>
                <c:pt idx="8159">
                  <c:v>2.36332941176481</c:v>
                </c:pt>
                <c:pt idx="8160">
                  <c:v>2.3633411764706902</c:v>
                </c:pt>
                <c:pt idx="8161">
                  <c:v>2.3633529411765699</c:v>
                </c:pt>
                <c:pt idx="8162">
                  <c:v>2.3633647058824501</c:v>
                </c:pt>
                <c:pt idx="8163">
                  <c:v>2.36337647058834</c:v>
                </c:pt>
                <c:pt idx="8164">
                  <c:v>2.3633882352942202</c:v>
                </c:pt>
                <c:pt idx="8165">
                  <c:v>2.3634000000000999</c:v>
                </c:pt>
                <c:pt idx="8166">
                  <c:v>2.36341176470598</c:v>
                </c:pt>
                <c:pt idx="8167">
                  <c:v>2.3634235294118699</c:v>
                </c:pt>
                <c:pt idx="8168">
                  <c:v>2.3634352941177501</c:v>
                </c:pt>
                <c:pt idx="8169">
                  <c:v>2.3634470588236298</c:v>
                </c:pt>
                <c:pt idx="8170">
                  <c:v>2.36345882352951</c:v>
                </c:pt>
                <c:pt idx="8171">
                  <c:v>2.3634705882353999</c:v>
                </c:pt>
                <c:pt idx="8172">
                  <c:v>2.3634823529412801</c:v>
                </c:pt>
                <c:pt idx="8173">
                  <c:v>2.3634941176471602</c:v>
                </c:pt>
                <c:pt idx="8174">
                  <c:v>2.3635058823530399</c:v>
                </c:pt>
                <c:pt idx="8175">
                  <c:v>2.3635176470589299</c:v>
                </c:pt>
                <c:pt idx="8176">
                  <c:v>2.36352941176481</c:v>
                </c:pt>
                <c:pt idx="8177">
                  <c:v>2.3635411764706902</c:v>
                </c:pt>
                <c:pt idx="8178">
                  <c:v>2.3635529411765699</c:v>
                </c:pt>
                <c:pt idx="8179">
                  <c:v>2.3635647058824598</c:v>
                </c:pt>
                <c:pt idx="8180">
                  <c:v>2.36357647058834</c:v>
                </c:pt>
                <c:pt idx="8181">
                  <c:v>2.3635882352942201</c:v>
                </c:pt>
                <c:pt idx="8182">
                  <c:v>2.3636000000000998</c:v>
                </c:pt>
                <c:pt idx="8183">
                  <c:v>2.36361176470598</c:v>
                </c:pt>
                <c:pt idx="8184">
                  <c:v>2.3636235294118699</c:v>
                </c:pt>
                <c:pt idx="8185">
                  <c:v>2.3636352941177501</c:v>
                </c:pt>
                <c:pt idx="8186">
                  <c:v>2.3636470588236298</c:v>
                </c:pt>
                <c:pt idx="8187">
                  <c:v>2.36365882352951</c:v>
                </c:pt>
                <c:pt idx="8188">
                  <c:v>2.3636705882353999</c:v>
                </c:pt>
                <c:pt idx="8189">
                  <c:v>2.36368235294128</c:v>
                </c:pt>
                <c:pt idx="8190">
                  <c:v>2.3636941176471602</c:v>
                </c:pt>
                <c:pt idx="8191">
                  <c:v>2.3637058823530399</c:v>
                </c:pt>
                <c:pt idx="8192">
                  <c:v>2.3637176470589298</c:v>
                </c:pt>
                <c:pt idx="8193">
                  <c:v>2.36372941176481</c:v>
                </c:pt>
                <c:pt idx="8194">
                  <c:v>2.3637411764706902</c:v>
                </c:pt>
                <c:pt idx="8195">
                  <c:v>2.3637529411765699</c:v>
                </c:pt>
                <c:pt idx="8196">
                  <c:v>2.3637647058824598</c:v>
                </c:pt>
                <c:pt idx="8197">
                  <c:v>2.36377647058834</c:v>
                </c:pt>
                <c:pt idx="8198">
                  <c:v>2.3637882352942201</c:v>
                </c:pt>
                <c:pt idx="8199">
                  <c:v>2.3638000000000998</c:v>
                </c:pt>
                <c:pt idx="8200">
                  <c:v>2.3638117647059902</c:v>
                </c:pt>
                <c:pt idx="8201">
                  <c:v>2.3638235294118699</c:v>
                </c:pt>
                <c:pt idx="8202">
                  <c:v>2.3638352941177501</c:v>
                </c:pt>
                <c:pt idx="8203">
                  <c:v>2.3638470588236302</c:v>
                </c:pt>
                <c:pt idx="8204">
                  <c:v>2.3638588235295099</c:v>
                </c:pt>
                <c:pt idx="8205">
                  <c:v>2.3638705882353999</c:v>
                </c:pt>
                <c:pt idx="8206">
                  <c:v>2.36388235294128</c:v>
                </c:pt>
                <c:pt idx="8207">
                  <c:v>2.3638941176471602</c:v>
                </c:pt>
                <c:pt idx="8208">
                  <c:v>2.3639058823530399</c:v>
                </c:pt>
                <c:pt idx="8209">
                  <c:v>2.3639176470589298</c:v>
                </c:pt>
                <c:pt idx="8210">
                  <c:v>2.36392941176481</c:v>
                </c:pt>
                <c:pt idx="8211">
                  <c:v>2.3639411764706901</c:v>
                </c:pt>
                <c:pt idx="8212">
                  <c:v>2.3639529411765698</c:v>
                </c:pt>
                <c:pt idx="8213">
                  <c:v>2.3639647058824602</c:v>
                </c:pt>
                <c:pt idx="8214">
                  <c:v>2.3639764705883399</c:v>
                </c:pt>
                <c:pt idx="8215">
                  <c:v>2.3639882352942201</c:v>
                </c:pt>
                <c:pt idx="8216">
                  <c:v>2.3640000000000998</c:v>
                </c:pt>
                <c:pt idx="8217">
                  <c:v>2.3640117647059902</c:v>
                </c:pt>
                <c:pt idx="8218">
                  <c:v>2.3640235294118699</c:v>
                </c:pt>
                <c:pt idx="8219">
                  <c:v>2.36403529411775</c:v>
                </c:pt>
                <c:pt idx="8220">
                  <c:v>2.3640470588236302</c:v>
                </c:pt>
                <c:pt idx="8221">
                  <c:v>2.3640588235295201</c:v>
                </c:pt>
                <c:pt idx="8222">
                  <c:v>2.3640705882353998</c:v>
                </c:pt>
                <c:pt idx="8223">
                  <c:v>2.36408235294128</c:v>
                </c:pt>
                <c:pt idx="8224">
                  <c:v>2.3640941176471602</c:v>
                </c:pt>
                <c:pt idx="8225">
                  <c:v>2.3641058823530399</c:v>
                </c:pt>
                <c:pt idx="8226">
                  <c:v>2.3641176470589298</c:v>
                </c:pt>
                <c:pt idx="8227">
                  <c:v>2.36412941176481</c:v>
                </c:pt>
                <c:pt idx="8228">
                  <c:v>2.3641411764706901</c:v>
                </c:pt>
                <c:pt idx="8229">
                  <c:v>2.3641529411765698</c:v>
                </c:pt>
                <c:pt idx="8230">
                  <c:v>2.3641647058824602</c:v>
                </c:pt>
                <c:pt idx="8231">
                  <c:v>2.3641764705883399</c:v>
                </c:pt>
                <c:pt idx="8232">
                  <c:v>2.3641882352942201</c:v>
                </c:pt>
                <c:pt idx="8233">
                  <c:v>2.3642000000001002</c:v>
                </c:pt>
                <c:pt idx="8234">
                  <c:v>2.3642117647059901</c:v>
                </c:pt>
                <c:pt idx="8235">
                  <c:v>2.3642235294118699</c:v>
                </c:pt>
                <c:pt idx="8236">
                  <c:v>2.36423529411775</c:v>
                </c:pt>
                <c:pt idx="8237">
                  <c:v>2.3642470588236302</c:v>
                </c:pt>
                <c:pt idx="8238">
                  <c:v>2.3642588235295201</c:v>
                </c:pt>
                <c:pt idx="8239">
                  <c:v>2.3642705882353998</c:v>
                </c:pt>
                <c:pt idx="8240">
                  <c:v>2.36428235294128</c:v>
                </c:pt>
                <c:pt idx="8241">
                  <c:v>2.3642941176471601</c:v>
                </c:pt>
                <c:pt idx="8242">
                  <c:v>2.3643058823530501</c:v>
                </c:pt>
                <c:pt idx="8243">
                  <c:v>2.3643176470589302</c:v>
                </c:pt>
                <c:pt idx="8244">
                  <c:v>2.3643294117648099</c:v>
                </c:pt>
                <c:pt idx="8245">
                  <c:v>2.3643411764706901</c:v>
                </c:pt>
                <c:pt idx="8246">
                  <c:v>2.3643529411765698</c:v>
                </c:pt>
                <c:pt idx="8247">
                  <c:v>2.3643647058824602</c:v>
                </c:pt>
                <c:pt idx="8248">
                  <c:v>2.3643764705883399</c:v>
                </c:pt>
                <c:pt idx="8249">
                  <c:v>2.36438823529422</c:v>
                </c:pt>
                <c:pt idx="8250">
                  <c:v>2.3644000000001002</c:v>
                </c:pt>
                <c:pt idx="8251">
                  <c:v>2.3644117647059901</c:v>
                </c:pt>
                <c:pt idx="8252">
                  <c:v>2.3644235294118698</c:v>
                </c:pt>
                <c:pt idx="8253">
                  <c:v>2.36443529411775</c:v>
                </c:pt>
                <c:pt idx="8254">
                  <c:v>2.3644470588236302</c:v>
                </c:pt>
                <c:pt idx="8255">
                  <c:v>2.3644588235295201</c:v>
                </c:pt>
                <c:pt idx="8256">
                  <c:v>2.3644705882353998</c:v>
                </c:pt>
                <c:pt idx="8257">
                  <c:v>2.36448235294128</c:v>
                </c:pt>
                <c:pt idx="8258">
                  <c:v>2.3644941176471601</c:v>
                </c:pt>
                <c:pt idx="8259">
                  <c:v>2.36450588235305</c:v>
                </c:pt>
                <c:pt idx="8260">
                  <c:v>2.3645176470589302</c:v>
                </c:pt>
                <c:pt idx="8261">
                  <c:v>2.3645294117648099</c:v>
                </c:pt>
                <c:pt idx="8262">
                  <c:v>2.3645411764706901</c:v>
                </c:pt>
                <c:pt idx="8263">
                  <c:v>2.36455294117658</c:v>
                </c:pt>
                <c:pt idx="8264">
                  <c:v>2.3645647058824601</c:v>
                </c:pt>
                <c:pt idx="8265">
                  <c:v>2.3645764705883399</c:v>
                </c:pt>
                <c:pt idx="8266">
                  <c:v>2.36458823529422</c:v>
                </c:pt>
                <c:pt idx="8267">
                  <c:v>2.3646000000001002</c:v>
                </c:pt>
                <c:pt idx="8268">
                  <c:v>2.3646117647059901</c:v>
                </c:pt>
                <c:pt idx="8269">
                  <c:v>2.3646235294118698</c:v>
                </c:pt>
                <c:pt idx="8270">
                  <c:v>2.36463529411775</c:v>
                </c:pt>
                <c:pt idx="8271">
                  <c:v>2.3646470588236301</c:v>
                </c:pt>
                <c:pt idx="8272">
                  <c:v>2.3646588235295201</c:v>
                </c:pt>
                <c:pt idx="8273">
                  <c:v>2.3646705882354002</c:v>
                </c:pt>
                <c:pt idx="8274">
                  <c:v>2.3646823529412799</c:v>
                </c:pt>
                <c:pt idx="8275">
                  <c:v>2.3646941176471601</c:v>
                </c:pt>
                <c:pt idx="8276">
                  <c:v>2.36470588235305</c:v>
                </c:pt>
                <c:pt idx="8277">
                  <c:v>2.3647176470589302</c:v>
                </c:pt>
                <c:pt idx="8278">
                  <c:v>2.3647294117648099</c:v>
                </c:pt>
                <c:pt idx="8279">
                  <c:v>2.36474117647069</c:v>
                </c:pt>
                <c:pt idx="8280">
                  <c:v>2.36475294117658</c:v>
                </c:pt>
                <c:pt idx="8281">
                  <c:v>2.3647647058824601</c:v>
                </c:pt>
                <c:pt idx="8282">
                  <c:v>2.3647764705883398</c:v>
                </c:pt>
                <c:pt idx="8283">
                  <c:v>2.36478823529422</c:v>
                </c:pt>
                <c:pt idx="8284">
                  <c:v>2.3648000000001099</c:v>
                </c:pt>
                <c:pt idx="8285">
                  <c:v>2.3648117647059901</c:v>
                </c:pt>
                <c:pt idx="8286">
                  <c:v>2.3648235294118698</c:v>
                </c:pt>
                <c:pt idx="8287">
                  <c:v>2.36483529411775</c:v>
                </c:pt>
                <c:pt idx="8288">
                  <c:v>2.3648470588236301</c:v>
                </c:pt>
                <c:pt idx="8289">
                  <c:v>2.36485882352952</c:v>
                </c:pt>
                <c:pt idx="8290">
                  <c:v>2.3648705882354002</c:v>
                </c:pt>
                <c:pt idx="8291">
                  <c:v>2.3648823529412799</c:v>
                </c:pt>
                <c:pt idx="8292">
                  <c:v>2.3648941176471601</c:v>
                </c:pt>
                <c:pt idx="8293">
                  <c:v>2.36490588235305</c:v>
                </c:pt>
                <c:pt idx="8294">
                  <c:v>2.3649176470589302</c:v>
                </c:pt>
                <c:pt idx="8295">
                  <c:v>2.3649294117648099</c:v>
                </c:pt>
                <c:pt idx="8296">
                  <c:v>2.36494117647069</c:v>
                </c:pt>
                <c:pt idx="8297">
                  <c:v>2.3649529411765799</c:v>
                </c:pt>
                <c:pt idx="8298">
                  <c:v>2.3649647058824601</c:v>
                </c:pt>
                <c:pt idx="8299">
                  <c:v>2.3649764705883398</c:v>
                </c:pt>
                <c:pt idx="8300">
                  <c:v>2.36498823529422</c:v>
                </c:pt>
                <c:pt idx="8301">
                  <c:v>2.3650000000001099</c:v>
                </c:pt>
                <c:pt idx="8302">
                  <c:v>2.3650117647059901</c:v>
                </c:pt>
                <c:pt idx="8303">
                  <c:v>2.3650235294118702</c:v>
                </c:pt>
                <c:pt idx="8304">
                  <c:v>2.3650352941177499</c:v>
                </c:pt>
                <c:pt idx="8305">
                  <c:v>2.3650470588236301</c:v>
                </c:pt>
                <c:pt idx="8306">
                  <c:v>2.36505882352952</c:v>
                </c:pt>
                <c:pt idx="8307">
                  <c:v>2.3650705882354002</c:v>
                </c:pt>
                <c:pt idx="8308">
                  <c:v>2.3650823529412799</c:v>
                </c:pt>
                <c:pt idx="8309">
                  <c:v>2.36509411764716</c:v>
                </c:pt>
                <c:pt idx="8310">
                  <c:v>2.36510588235305</c:v>
                </c:pt>
                <c:pt idx="8311">
                  <c:v>2.3651176470589301</c:v>
                </c:pt>
                <c:pt idx="8312">
                  <c:v>2.3651294117648098</c:v>
                </c:pt>
                <c:pt idx="8313">
                  <c:v>2.36514117647069</c:v>
                </c:pt>
                <c:pt idx="8314">
                  <c:v>2.3651529411765799</c:v>
                </c:pt>
                <c:pt idx="8315">
                  <c:v>2.3651647058824601</c:v>
                </c:pt>
                <c:pt idx="8316">
                  <c:v>2.3651764705883398</c:v>
                </c:pt>
                <c:pt idx="8317">
                  <c:v>2.36518823529422</c:v>
                </c:pt>
                <c:pt idx="8318">
                  <c:v>2.3652000000001099</c:v>
                </c:pt>
                <c:pt idx="8319">
                  <c:v>2.36521176470599</c:v>
                </c:pt>
                <c:pt idx="8320">
                  <c:v>2.3652235294118702</c:v>
                </c:pt>
                <c:pt idx="8321">
                  <c:v>2.3652352941177499</c:v>
                </c:pt>
                <c:pt idx="8322">
                  <c:v>2.3652470588236398</c:v>
                </c:pt>
                <c:pt idx="8323">
                  <c:v>2.36525882352952</c:v>
                </c:pt>
                <c:pt idx="8324">
                  <c:v>2.3652705882354002</c:v>
                </c:pt>
                <c:pt idx="8325">
                  <c:v>2.3652823529412799</c:v>
                </c:pt>
                <c:pt idx="8326">
                  <c:v>2.36529411764716</c:v>
                </c:pt>
                <c:pt idx="8327">
                  <c:v>2.3653058823530499</c:v>
                </c:pt>
                <c:pt idx="8328">
                  <c:v>2.3653176470589301</c:v>
                </c:pt>
                <c:pt idx="8329">
                  <c:v>2.3653294117648098</c:v>
                </c:pt>
                <c:pt idx="8330">
                  <c:v>2.36534117647069</c:v>
                </c:pt>
                <c:pt idx="8331">
                  <c:v>2.3653529411765799</c:v>
                </c:pt>
                <c:pt idx="8332">
                  <c:v>2.3653647058824601</c:v>
                </c:pt>
                <c:pt idx="8333">
                  <c:v>2.3653764705883402</c:v>
                </c:pt>
                <c:pt idx="8334">
                  <c:v>2.3653882352942199</c:v>
                </c:pt>
                <c:pt idx="8335">
                  <c:v>2.3654000000001099</c:v>
                </c:pt>
                <c:pt idx="8336">
                  <c:v>2.36541176470599</c:v>
                </c:pt>
                <c:pt idx="8337">
                  <c:v>2.3654235294118702</c:v>
                </c:pt>
                <c:pt idx="8338">
                  <c:v>2.3654352941177499</c:v>
                </c:pt>
                <c:pt idx="8339">
                  <c:v>2.3654470588236398</c:v>
                </c:pt>
                <c:pt idx="8340">
                  <c:v>2.36545882352952</c:v>
                </c:pt>
                <c:pt idx="8341">
                  <c:v>2.3654705882354001</c:v>
                </c:pt>
                <c:pt idx="8342">
                  <c:v>2.3654823529412798</c:v>
                </c:pt>
                <c:pt idx="8343">
                  <c:v>2.3654941176471702</c:v>
                </c:pt>
                <c:pt idx="8344">
                  <c:v>2.3655058823530499</c:v>
                </c:pt>
                <c:pt idx="8345">
                  <c:v>2.3655176470589301</c:v>
                </c:pt>
                <c:pt idx="8346">
                  <c:v>2.3655294117648098</c:v>
                </c:pt>
                <c:pt idx="8347">
                  <c:v>2.36554117647069</c:v>
                </c:pt>
                <c:pt idx="8348">
                  <c:v>2.3655529411765799</c:v>
                </c:pt>
                <c:pt idx="8349">
                  <c:v>2.36556470588246</c:v>
                </c:pt>
                <c:pt idx="8350">
                  <c:v>2.3655764705883402</c:v>
                </c:pt>
                <c:pt idx="8351">
                  <c:v>2.3655882352942199</c:v>
                </c:pt>
                <c:pt idx="8352">
                  <c:v>2.3656000000001098</c:v>
                </c:pt>
                <c:pt idx="8353">
                  <c:v>2.36561176470599</c:v>
                </c:pt>
                <c:pt idx="8354">
                  <c:v>2.3656235294118702</c:v>
                </c:pt>
                <c:pt idx="8355">
                  <c:v>2.3656352941177499</c:v>
                </c:pt>
                <c:pt idx="8356">
                  <c:v>2.3656470588236398</c:v>
                </c:pt>
                <c:pt idx="8357">
                  <c:v>2.3656588235295199</c:v>
                </c:pt>
                <c:pt idx="8358">
                  <c:v>2.3656705882354001</c:v>
                </c:pt>
                <c:pt idx="8359">
                  <c:v>2.3656823529412798</c:v>
                </c:pt>
                <c:pt idx="8360">
                  <c:v>2.3656941176471702</c:v>
                </c:pt>
                <c:pt idx="8361">
                  <c:v>2.3657058823530499</c:v>
                </c:pt>
                <c:pt idx="8362">
                  <c:v>2.3657176470589301</c:v>
                </c:pt>
                <c:pt idx="8363">
                  <c:v>2.3657294117648102</c:v>
                </c:pt>
                <c:pt idx="8364">
                  <c:v>2.3657411764707001</c:v>
                </c:pt>
                <c:pt idx="8365">
                  <c:v>2.3657529411765799</c:v>
                </c:pt>
                <c:pt idx="8366">
                  <c:v>2.36576470588246</c:v>
                </c:pt>
                <c:pt idx="8367">
                  <c:v>2.3657764705883402</c:v>
                </c:pt>
                <c:pt idx="8368">
                  <c:v>2.3657882352942199</c:v>
                </c:pt>
                <c:pt idx="8369">
                  <c:v>2.3658000000001098</c:v>
                </c:pt>
                <c:pt idx="8370">
                  <c:v>2.36581176470599</c:v>
                </c:pt>
                <c:pt idx="8371">
                  <c:v>2.3658235294118701</c:v>
                </c:pt>
                <c:pt idx="8372">
                  <c:v>2.3658352941177498</c:v>
                </c:pt>
                <c:pt idx="8373">
                  <c:v>2.3658470588236402</c:v>
                </c:pt>
                <c:pt idx="8374">
                  <c:v>2.3658588235295199</c:v>
                </c:pt>
                <c:pt idx="8375">
                  <c:v>2.3658705882354001</c:v>
                </c:pt>
                <c:pt idx="8376">
                  <c:v>2.3658823529412798</c:v>
                </c:pt>
                <c:pt idx="8377">
                  <c:v>2.3658941176471702</c:v>
                </c:pt>
                <c:pt idx="8378">
                  <c:v>2.3659058823530499</c:v>
                </c:pt>
                <c:pt idx="8379">
                  <c:v>2.36591764705893</c:v>
                </c:pt>
                <c:pt idx="8380">
                  <c:v>2.3659294117648102</c:v>
                </c:pt>
                <c:pt idx="8381">
                  <c:v>2.3659411764707001</c:v>
                </c:pt>
                <c:pt idx="8382">
                  <c:v>2.3659529411765798</c:v>
                </c:pt>
                <c:pt idx="8383">
                  <c:v>2.36596470588246</c:v>
                </c:pt>
                <c:pt idx="8384">
                  <c:v>2.3659764705883402</c:v>
                </c:pt>
                <c:pt idx="8385">
                  <c:v>2.3659882352942301</c:v>
                </c:pt>
                <c:pt idx="8386">
                  <c:v>2.3660000000001098</c:v>
                </c:pt>
                <c:pt idx="8387">
                  <c:v>2.36601176470599</c:v>
                </c:pt>
                <c:pt idx="8388">
                  <c:v>2.3660235294118701</c:v>
                </c:pt>
                <c:pt idx="8389">
                  <c:v>2.3660352941177498</c:v>
                </c:pt>
                <c:pt idx="8390">
                  <c:v>2.3660470588236402</c:v>
                </c:pt>
                <c:pt idx="8391">
                  <c:v>2.3660588235295199</c:v>
                </c:pt>
                <c:pt idx="8392">
                  <c:v>2.3660705882354001</c:v>
                </c:pt>
                <c:pt idx="8393">
                  <c:v>2.3660823529412802</c:v>
                </c:pt>
                <c:pt idx="8394">
                  <c:v>2.3660941176471701</c:v>
                </c:pt>
                <c:pt idx="8395">
                  <c:v>2.3661058823530499</c:v>
                </c:pt>
                <c:pt idx="8396">
                  <c:v>2.36611764705893</c:v>
                </c:pt>
                <c:pt idx="8397">
                  <c:v>2.3661294117648102</c:v>
                </c:pt>
                <c:pt idx="8398">
                  <c:v>2.3661411764707001</c:v>
                </c:pt>
                <c:pt idx="8399">
                  <c:v>2.3661529411765798</c:v>
                </c:pt>
                <c:pt idx="8400">
                  <c:v>2.36616470588246</c:v>
                </c:pt>
                <c:pt idx="8401">
                  <c:v>2.3661764705883401</c:v>
                </c:pt>
                <c:pt idx="8402">
                  <c:v>2.3661882352942301</c:v>
                </c:pt>
                <c:pt idx="8403">
                  <c:v>2.3662000000001102</c:v>
                </c:pt>
                <c:pt idx="8404">
                  <c:v>2.3662117647059899</c:v>
                </c:pt>
                <c:pt idx="8405">
                  <c:v>2.3662235294118701</c:v>
                </c:pt>
                <c:pt idx="8406">
                  <c:v>2.36623529411776</c:v>
                </c:pt>
                <c:pt idx="8407">
                  <c:v>2.3662470588236402</c:v>
                </c:pt>
                <c:pt idx="8408">
                  <c:v>2.3662588235295199</c:v>
                </c:pt>
                <c:pt idx="8409">
                  <c:v>2.3662705882354</c:v>
                </c:pt>
                <c:pt idx="8410">
                  <c:v>2.3662823529412802</c:v>
                </c:pt>
                <c:pt idx="8411">
                  <c:v>2.3662941176471701</c:v>
                </c:pt>
                <c:pt idx="8412">
                  <c:v>2.3663058823530498</c:v>
                </c:pt>
                <c:pt idx="8413">
                  <c:v>2.36631764705893</c:v>
                </c:pt>
                <c:pt idx="8414">
                  <c:v>2.3663294117648102</c:v>
                </c:pt>
                <c:pt idx="8415">
                  <c:v>2.3663411764707001</c:v>
                </c:pt>
                <c:pt idx="8416">
                  <c:v>2.3663529411765798</c:v>
                </c:pt>
                <c:pt idx="8417">
                  <c:v>2.36636470588246</c:v>
                </c:pt>
                <c:pt idx="8418">
                  <c:v>2.3663764705883401</c:v>
                </c:pt>
                <c:pt idx="8419">
                  <c:v>2.36638823529423</c:v>
                </c:pt>
                <c:pt idx="8420">
                  <c:v>2.3664000000001102</c:v>
                </c:pt>
                <c:pt idx="8421">
                  <c:v>2.3664117647059899</c:v>
                </c:pt>
                <c:pt idx="8422">
                  <c:v>2.3664235294118701</c:v>
                </c:pt>
                <c:pt idx="8423">
                  <c:v>2.36643529411776</c:v>
                </c:pt>
                <c:pt idx="8424">
                  <c:v>2.3664470588236401</c:v>
                </c:pt>
                <c:pt idx="8425">
                  <c:v>2.3664588235295199</c:v>
                </c:pt>
                <c:pt idx="8426">
                  <c:v>2.3664705882354</c:v>
                </c:pt>
                <c:pt idx="8427">
                  <c:v>2.3664823529412899</c:v>
                </c:pt>
                <c:pt idx="8428">
                  <c:v>2.3664941176471701</c:v>
                </c:pt>
                <c:pt idx="8429">
                  <c:v>2.3665058823530498</c:v>
                </c:pt>
                <c:pt idx="8430">
                  <c:v>2.36651764705893</c:v>
                </c:pt>
                <c:pt idx="8431">
                  <c:v>2.3665294117648101</c:v>
                </c:pt>
                <c:pt idx="8432">
                  <c:v>2.3665411764707001</c:v>
                </c:pt>
                <c:pt idx="8433">
                  <c:v>2.3665529411765802</c:v>
                </c:pt>
                <c:pt idx="8434">
                  <c:v>2.3665647058824599</c:v>
                </c:pt>
                <c:pt idx="8435">
                  <c:v>2.3665764705883401</c:v>
                </c:pt>
                <c:pt idx="8436">
                  <c:v>2.36658823529423</c:v>
                </c:pt>
                <c:pt idx="8437">
                  <c:v>2.3666000000001102</c:v>
                </c:pt>
                <c:pt idx="8438">
                  <c:v>2.3666117647059899</c:v>
                </c:pt>
                <c:pt idx="8439">
                  <c:v>2.36662352941187</c:v>
                </c:pt>
                <c:pt idx="8440">
                  <c:v>2.36663529411776</c:v>
                </c:pt>
                <c:pt idx="8441">
                  <c:v>2.3666470588236401</c:v>
                </c:pt>
                <c:pt idx="8442">
                  <c:v>2.3666588235295198</c:v>
                </c:pt>
                <c:pt idx="8443">
                  <c:v>2.3666705882354</c:v>
                </c:pt>
                <c:pt idx="8444">
                  <c:v>2.3666823529412899</c:v>
                </c:pt>
                <c:pt idx="8445">
                  <c:v>2.3666941176471701</c:v>
                </c:pt>
                <c:pt idx="8446">
                  <c:v>2.3667058823530498</c:v>
                </c:pt>
                <c:pt idx="8447">
                  <c:v>2.36671764705893</c:v>
                </c:pt>
                <c:pt idx="8448">
                  <c:v>2.3667294117648101</c:v>
                </c:pt>
                <c:pt idx="8449">
                  <c:v>2.3667411764707</c:v>
                </c:pt>
                <c:pt idx="8450">
                  <c:v>2.3667529411765802</c:v>
                </c:pt>
                <c:pt idx="8451">
                  <c:v>2.3667647058824599</c:v>
                </c:pt>
                <c:pt idx="8452">
                  <c:v>2.3667764705883401</c:v>
                </c:pt>
                <c:pt idx="8453">
                  <c:v>2.36678823529423</c:v>
                </c:pt>
                <c:pt idx="8454">
                  <c:v>2.3668000000001101</c:v>
                </c:pt>
                <c:pt idx="8455">
                  <c:v>2.3668117647059899</c:v>
                </c:pt>
                <c:pt idx="8456">
                  <c:v>2.36682352941187</c:v>
                </c:pt>
                <c:pt idx="8457">
                  <c:v>2.3668352941177599</c:v>
                </c:pt>
                <c:pt idx="8458">
                  <c:v>2.3668470588236401</c:v>
                </c:pt>
                <c:pt idx="8459">
                  <c:v>2.3668588235295198</c:v>
                </c:pt>
                <c:pt idx="8460">
                  <c:v>2.3668705882354</c:v>
                </c:pt>
                <c:pt idx="8461">
                  <c:v>2.3668823529412899</c:v>
                </c:pt>
                <c:pt idx="8462">
                  <c:v>2.3668941176471701</c:v>
                </c:pt>
                <c:pt idx="8463">
                  <c:v>2.3669058823530502</c:v>
                </c:pt>
                <c:pt idx="8464">
                  <c:v>2.3669176470589299</c:v>
                </c:pt>
                <c:pt idx="8465">
                  <c:v>2.3669294117648199</c:v>
                </c:pt>
                <c:pt idx="8466">
                  <c:v>2.3669411764707</c:v>
                </c:pt>
                <c:pt idx="8467">
                  <c:v>2.3669529411765802</c:v>
                </c:pt>
                <c:pt idx="8468">
                  <c:v>2.3669647058824599</c:v>
                </c:pt>
                <c:pt idx="8469">
                  <c:v>2.36697647058834</c:v>
                </c:pt>
                <c:pt idx="8470">
                  <c:v>2.36698823529423</c:v>
                </c:pt>
                <c:pt idx="8471">
                  <c:v>2.3670000000001101</c:v>
                </c:pt>
                <c:pt idx="8472">
                  <c:v>2.3670117647059898</c:v>
                </c:pt>
                <c:pt idx="8473">
                  <c:v>2.36702352941187</c:v>
                </c:pt>
                <c:pt idx="8474">
                  <c:v>2.3670352941177599</c:v>
                </c:pt>
                <c:pt idx="8475">
                  <c:v>2.3670470588236401</c:v>
                </c:pt>
                <c:pt idx="8476">
                  <c:v>2.3670588235295198</c:v>
                </c:pt>
                <c:pt idx="8477">
                  <c:v>2.3670705882354</c:v>
                </c:pt>
                <c:pt idx="8478">
                  <c:v>2.3670823529412899</c:v>
                </c:pt>
                <c:pt idx="8479">
                  <c:v>2.36709411764717</c:v>
                </c:pt>
                <c:pt idx="8480">
                  <c:v>2.3671058823530502</c:v>
                </c:pt>
                <c:pt idx="8481">
                  <c:v>2.3671176470589299</c:v>
                </c:pt>
                <c:pt idx="8482">
                  <c:v>2.3671294117648198</c:v>
                </c:pt>
                <c:pt idx="8483">
                  <c:v>2.3671411764707</c:v>
                </c:pt>
                <c:pt idx="8484">
                  <c:v>2.3671529411765801</c:v>
                </c:pt>
                <c:pt idx="8485">
                  <c:v>2.3671647058824599</c:v>
                </c:pt>
                <c:pt idx="8486">
                  <c:v>2.3671764705883498</c:v>
                </c:pt>
                <c:pt idx="8487">
                  <c:v>2.3671882352942299</c:v>
                </c:pt>
                <c:pt idx="8488">
                  <c:v>2.3672000000001101</c:v>
                </c:pt>
                <c:pt idx="8489">
                  <c:v>2.3672117647059898</c:v>
                </c:pt>
                <c:pt idx="8490">
                  <c:v>2.36722352941187</c:v>
                </c:pt>
                <c:pt idx="8491">
                  <c:v>2.3672352941177599</c:v>
                </c:pt>
                <c:pt idx="8492">
                  <c:v>2.3672470588236401</c:v>
                </c:pt>
                <c:pt idx="8493">
                  <c:v>2.3672588235295202</c:v>
                </c:pt>
                <c:pt idx="8494">
                  <c:v>2.3672705882353999</c:v>
                </c:pt>
                <c:pt idx="8495">
                  <c:v>2.3672823529412899</c:v>
                </c:pt>
                <c:pt idx="8496">
                  <c:v>2.36729411764717</c:v>
                </c:pt>
                <c:pt idx="8497">
                  <c:v>2.3673058823530502</c:v>
                </c:pt>
                <c:pt idx="8498">
                  <c:v>2.3673176470589299</c:v>
                </c:pt>
                <c:pt idx="8499">
                  <c:v>2.3673294117648198</c:v>
                </c:pt>
                <c:pt idx="8500">
                  <c:v>2.3673411764707</c:v>
                </c:pt>
                <c:pt idx="8501">
                  <c:v>2.3673529411765801</c:v>
                </c:pt>
                <c:pt idx="8502">
                  <c:v>2.3673647058824598</c:v>
                </c:pt>
                <c:pt idx="8503">
                  <c:v>2.3673764705883502</c:v>
                </c:pt>
                <c:pt idx="8504">
                  <c:v>2.3673882352942299</c:v>
                </c:pt>
                <c:pt idx="8505">
                  <c:v>2.3674000000001101</c:v>
                </c:pt>
                <c:pt idx="8506">
                  <c:v>2.3674117647059898</c:v>
                </c:pt>
                <c:pt idx="8507">
                  <c:v>2.3674235294118802</c:v>
                </c:pt>
                <c:pt idx="8508">
                  <c:v>2.3674352941177599</c:v>
                </c:pt>
                <c:pt idx="8509">
                  <c:v>2.36744705882364</c:v>
                </c:pt>
                <c:pt idx="8510">
                  <c:v>2.3674588235295202</c:v>
                </c:pt>
                <c:pt idx="8511">
                  <c:v>2.3674705882353999</c:v>
                </c:pt>
                <c:pt idx="8512">
                  <c:v>2.3674823529412898</c:v>
                </c:pt>
                <c:pt idx="8513">
                  <c:v>2.36749411764717</c:v>
                </c:pt>
                <c:pt idx="8514">
                  <c:v>2.3675058823530502</c:v>
                </c:pt>
                <c:pt idx="8515">
                  <c:v>2.3675176470589299</c:v>
                </c:pt>
                <c:pt idx="8516">
                  <c:v>2.3675294117648198</c:v>
                </c:pt>
                <c:pt idx="8517">
                  <c:v>2.3675411764706999</c:v>
                </c:pt>
                <c:pt idx="8518">
                  <c:v>2.3675529411765801</c:v>
                </c:pt>
                <c:pt idx="8519">
                  <c:v>2.3675647058824598</c:v>
                </c:pt>
                <c:pt idx="8520">
                  <c:v>2.3675764705883502</c:v>
                </c:pt>
                <c:pt idx="8521">
                  <c:v>2.3675882352942299</c:v>
                </c:pt>
                <c:pt idx="8522">
                  <c:v>2.3676000000001101</c:v>
                </c:pt>
                <c:pt idx="8523">
                  <c:v>2.3676117647059902</c:v>
                </c:pt>
                <c:pt idx="8524">
                  <c:v>2.3676235294118801</c:v>
                </c:pt>
                <c:pt idx="8525">
                  <c:v>2.3676352941177599</c:v>
                </c:pt>
                <c:pt idx="8526">
                  <c:v>2.36764705882364</c:v>
                </c:pt>
                <c:pt idx="8527">
                  <c:v>2.3676588235295202</c:v>
                </c:pt>
                <c:pt idx="8528">
                  <c:v>2.3676705882354101</c:v>
                </c:pt>
                <c:pt idx="8529">
                  <c:v>2.3676823529412898</c:v>
                </c:pt>
                <c:pt idx="8530">
                  <c:v>2.36769411764717</c:v>
                </c:pt>
                <c:pt idx="8531">
                  <c:v>2.3677058823530501</c:v>
                </c:pt>
                <c:pt idx="8532">
                  <c:v>2.3677176470589298</c:v>
                </c:pt>
                <c:pt idx="8533">
                  <c:v>2.3677294117648202</c:v>
                </c:pt>
                <c:pt idx="8534">
                  <c:v>2.3677411764706999</c:v>
                </c:pt>
                <c:pt idx="8535">
                  <c:v>2.3677529411765801</c:v>
                </c:pt>
                <c:pt idx="8536">
                  <c:v>2.3677647058824598</c:v>
                </c:pt>
                <c:pt idx="8537">
                  <c:v>2.3677764705883502</c:v>
                </c:pt>
                <c:pt idx="8538">
                  <c:v>2.3677882352942299</c:v>
                </c:pt>
                <c:pt idx="8539">
                  <c:v>2.36780000000011</c:v>
                </c:pt>
                <c:pt idx="8540">
                  <c:v>2.3678117647059902</c:v>
                </c:pt>
                <c:pt idx="8541">
                  <c:v>2.3678235294118801</c:v>
                </c:pt>
                <c:pt idx="8542">
                  <c:v>2.3678352941177598</c:v>
                </c:pt>
                <c:pt idx="8543">
                  <c:v>2.36784705882364</c:v>
                </c:pt>
                <c:pt idx="8544">
                  <c:v>2.3678588235295202</c:v>
                </c:pt>
                <c:pt idx="8545">
                  <c:v>2.3678705882354101</c:v>
                </c:pt>
                <c:pt idx="8546">
                  <c:v>2.3678823529412898</c:v>
                </c:pt>
                <c:pt idx="8547">
                  <c:v>2.3678941176471699</c:v>
                </c:pt>
                <c:pt idx="8548">
                  <c:v>2.3679058823530501</c:v>
                </c:pt>
                <c:pt idx="8549">
                  <c:v>2.36791764705894</c:v>
                </c:pt>
                <c:pt idx="8550">
                  <c:v>2.3679294117648202</c:v>
                </c:pt>
                <c:pt idx="8551">
                  <c:v>2.3679411764706999</c:v>
                </c:pt>
                <c:pt idx="8552">
                  <c:v>2.3679529411765801</c:v>
                </c:pt>
                <c:pt idx="8553">
                  <c:v>2.3679647058824602</c:v>
                </c:pt>
                <c:pt idx="8554">
                  <c:v>2.3679764705883501</c:v>
                </c:pt>
                <c:pt idx="8555">
                  <c:v>2.3679882352942299</c:v>
                </c:pt>
                <c:pt idx="8556">
                  <c:v>2.36800000000011</c:v>
                </c:pt>
                <c:pt idx="8557">
                  <c:v>2.3680117647059902</c:v>
                </c:pt>
                <c:pt idx="8558">
                  <c:v>2.3680235294118801</c:v>
                </c:pt>
                <c:pt idx="8559">
                  <c:v>2.3680352941177598</c:v>
                </c:pt>
                <c:pt idx="8560">
                  <c:v>2.36804705882364</c:v>
                </c:pt>
                <c:pt idx="8561">
                  <c:v>2.3680588235295201</c:v>
                </c:pt>
                <c:pt idx="8562">
                  <c:v>2.3680705882354101</c:v>
                </c:pt>
                <c:pt idx="8563">
                  <c:v>2.3680823529412902</c:v>
                </c:pt>
                <c:pt idx="8564">
                  <c:v>2.3680941176471699</c:v>
                </c:pt>
                <c:pt idx="8565">
                  <c:v>2.3681058823530501</c:v>
                </c:pt>
                <c:pt idx="8566">
                  <c:v>2.36811764705894</c:v>
                </c:pt>
                <c:pt idx="8567">
                  <c:v>2.3681294117648202</c:v>
                </c:pt>
                <c:pt idx="8568">
                  <c:v>2.3681411764706999</c:v>
                </c:pt>
                <c:pt idx="8569">
                  <c:v>2.36815294117658</c:v>
                </c:pt>
                <c:pt idx="8570">
                  <c:v>2.36816470588247</c:v>
                </c:pt>
                <c:pt idx="8571">
                  <c:v>2.3681764705883501</c:v>
                </c:pt>
                <c:pt idx="8572">
                  <c:v>2.3681882352942298</c:v>
                </c:pt>
                <c:pt idx="8573">
                  <c:v>2.36820000000011</c:v>
                </c:pt>
                <c:pt idx="8574">
                  <c:v>2.3682117647059902</c:v>
                </c:pt>
                <c:pt idx="8575">
                  <c:v>2.3682235294118801</c:v>
                </c:pt>
                <c:pt idx="8576">
                  <c:v>2.3682352941177598</c:v>
                </c:pt>
                <c:pt idx="8577">
                  <c:v>2.36824705882364</c:v>
                </c:pt>
                <c:pt idx="8578">
                  <c:v>2.3682588235295201</c:v>
                </c:pt>
                <c:pt idx="8579">
                  <c:v>2.36827058823541</c:v>
                </c:pt>
                <c:pt idx="8580">
                  <c:v>2.3682823529412902</c:v>
                </c:pt>
                <c:pt idx="8581">
                  <c:v>2.3682941176471699</c:v>
                </c:pt>
                <c:pt idx="8582">
                  <c:v>2.3683058823530501</c:v>
                </c:pt>
                <c:pt idx="8583">
                  <c:v>2.36831764705894</c:v>
                </c:pt>
                <c:pt idx="8584">
                  <c:v>2.3683294117648201</c:v>
                </c:pt>
                <c:pt idx="8585">
                  <c:v>2.3683411764706999</c:v>
                </c:pt>
                <c:pt idx="8586">
                  <c:v>2.36835294117658</c:v>
                </c:pt>
                <c:pt idx="8587">
                  <c:v>2.3683647058824699</c:v>
                </c:pt>
                <c:pt idx="8588">
                  <c:v>2.3683764705883501</c:v>
                </c:pt>
                <c:pt idx="8589">
                  <c:v>2.3683882352942298</c:v>
                </c:pt>
                <c:pt idx="8590">
                  <c:v>2.36840000000011</c:v>
                </c:pt>
                <c:pt idx="8591">
                  <c:v>2.3684117647059999</c:v>
                </c:pt>
                <c:pt idx="8592">
                  <c:v>2.3684235294118801</c:v>
                </c:pt>
                <c:pt idx="8593">
                  <c:v>2.3684352941177602</c:v>
                </c:pt>
                <c:pt idx="8594">
                  <c:v>2.3684470588236399</c:v>
                </c:pt>
                <c:pt idx="8595">
                  <c:v>2.3684588235295201</c:v>
                </c:pt>
                <c:pt idx="8596">
                  <c:v>2.36847058823541</c:v>
                </c:pt>
                <c:pt idx="8597">
                  <c:v>2.3684823529412902</c:v>
                </c:pt>
                <c:pt idx="8598">
                  <c:v>2.3684941176471699</c:v>
                </c:pt>
                <c:pt idx="8599">
                  <c:v>2.36850588235305</c:v>
                </c:pt>
                <c:pt idx="8600">
                  <c:v>2.36851764705894</c:v>
                </c:pt>
                <c:pt idx="8601">
                  <c:v>2.3685294117648201</c:v>
                </c:pt>
                <c:pt idx="8602">
                  <c:v>2.3685411764706998</c:v>
                </c:pt>
                <c:pt idx="8603">
                  <c:v>2.36855294117658</c:v>
                </c:pt>
                <c:pt idx="8604">
                  <c:v>2.3685647058824699</c:v>
                </c:pt>
                <c:pt idx="8605">
                  <c:v>2.3685764705883501</c:v>
                </c:pt>
                <c:pt idx="8606">
                  <c:v>2.3685882352942298</c:v>
                </c:pt>
                <c:pt idx="8607">
                  <c:v>2.36860000000011</c:v>
                </c:pt>
                <c:pt idx="8608">
                  <c:v>2.3686117647059999</c:v>
                </c:pt>
                <c:pt idx="8609">
                  <c:v>2.36862352941188</c:v>
                </c:pt>
                <c:pt idx="8610">
                  <c:v>2.3686352941177602</c:v>
                </c:pt>
                <c:pt idx="8611">
                  <c:v>2.3686470588236399</c:v>
                </c:pt>
                <c:pt idx="8612">
                  <c:v>2.3686588235295201</c:v>
                </c:pt>
                <c:pt idx="8613">
                  <c:v>2.36867058823541</c:v>
                </c:pt>
                <c:pt idx="8614">
                  <c:v>2.3686823529412901</c:v>
                </c:pt>
                <c:pt idx="8615">
                  <c:v>2.3686941176471699</c:v>
                </c:pt>
                <c:pt idx="8616">
                  <c:v>2.36870588235305</c:v>
                </c:pt>
                <c:pt idx="8617">
                  <c:v>2.3687176470589399</c:v>
                </c:pt>
                <c:pt idx="8618">
                  <c:v>2.3687294117648201</c:v>
                </c:pt>
                <c:pt idx="8619">
                  <c:v>2.3687411764706998</c:v>
                </c:pt>
                <c:pt idx="8620">
                  <c:v>2.36875294117658</c:v>
                </c:pt>
                <c:pt idx="8621">
                  <c:v>2.3687647058824699</c:v>
                </c:pt>
                <c:pt idx="8622">
                  <c:v>2.3687764705883501</c:v>
                </c:pt>
                <c:pt idx="8623">
                  <c:v>2.3687882352942302</c:v>
                </c:pt>
                <c:pt idx="8624">
                  <c:v>2.3688000000001099</c:v>
                </c:pt>
                <c:pt idx="8625">
                  <c:v>2.3688117647059999</c:v>
                </c:pt>
                <c:pt idx="8626">
                  <c:v>2.36882352941188</c:v>
                </c:pt>
                <c:pt idx="8627">
                  <c:v>2.3688352941177602</c:v>
                </c:pt>
                <c:pt idx="8628">
                  <c:v>2.3688470588236399</c:v>
                </c:pt>
                <c:pt idx="8629">
                  <c:v>2.3688588235295298</c:v>
                </c:pt>
                <c:pt idx="8630">
                  <c:v>2.36887058823541</c:v>
                </c:pt>
                <c:pt idx="8631">
                  <c:v>2.3688823529412901</c:v>
                </c:pt>
                <c:pt idx="8632">
                  <c:v>2.3688941176471698</c:v>
                </c:pt>
                <c:pt idx="8633">
                  <c:v>2.36890588235305</c:v>
                </c:pt>
                <c:pt idx="8634">
                  <c:v>2.3689176470589399</c:v>
                </c:pt>
                <c:pt idx="8635">
                  <c:v>2.3689294117648201</c:v>
                </c:pt>
                <c:pt idx="8636">
                  <c:v>2.3689411764706998</c:v>
                </c:pt>
                <c:pt idx="8637">
                  <c:v>2.36895294117658</c:v>
                </c:pt>
                <c:pt idx="8638">
                  <c:v>2.3689647058824699</c:v>
                </c:pt>
                <c:pt idx="8639">
                  <c:v>2.36897647058835</c:v>
                </c:pt>
                <c:pt idx="8640">
                  <c:v>2.3689882352942302</c:v>
                </c:pt>
                <c:pt idx="8641">
                  <c:v>2.3690000000001099</c:v>
                </c:pt>
                <c:pt idx="8642">
                  <c:v>2.3690117647059998</c:v>
                </c:pt>
                <c:pt idx="8643">
                  <c:v>2.36902352941188</c:v>
                </c:pt>
                <c:pt idx="8644">
                  <c:v>2.3690352941177601</c:v>
                </c:pt>
                <c:pt idx="8645">
                  <c:v>2.3690470588236399</c:v>
                </c:pt>
                <c:pt idx="8646">
                  <c:v>2.3690588235295298</c:v>
                </c:pt>
                <c:pt idx="8647">
                  <c:v>2.3690705882354099</c:v>
                </c:pt>
                <c:pt idx="8648">
                  <c:v>2.3690823529412901</c:v>
                </c:pt>
                <c:pt idx="8649">
                  <c:v>2.3690941176471698</c:v>
                </c:pt>
                <c:pt idx="8650">
                  <c:v>2.3691058823530602</c:v>
                </c:pt>
                <c:pt idx="8651">
                  <c:v>2.3691176470589399</c:v>
                </c:pt>
                <c:pt idx="8652">
                  <c:v>2.3691294117648201</c:v>
                </c:pt>
                <c:pt idx="8653">
                  <c:v>2.3691411764707002</c:v>
                </c:pt>
                <c:pt idx="8654">
                  <c:v>2.3691529411765799</c:v>
                </c:pt>
                <c:pt idx="8655">
                  <c:v>2.3691647058824699</c:v>
                </c:pt>
                <c:pt idx="8656">
                  <c:v>2.36917647058835</c:v>
                </c:pt>
                <c:pt idx="8657">
                  <c:v>2.3691882352942302</c:v>
                </c:pt>
                <c:pt idx="8658">
                  <c:v>2.3692000000001099</c:v>
                </c:pt>
                <c:pt idx="8659">
                  <c:v>2.3692117647059998</c:v>
                </c:pt>
                <c:pt idx="8660">
                  <c:v>2.36922352941188</c:v>
                </c:pt>
                <c:pt idx="8661">
                  <c:v>2.3692352941177601</c:v>
                </c:pt>
                <c:pt idx="8662">
                  <c:v>2.3692470588236398</c:v>
                </c:pt>
                <c:pt idx="8663">
                  <c:v>2.3692588235295302</c:v>
                </c:pt>
                <c:pt idx="8664">
                  <c:v>2.3692705882354099</c:v>
                </c:pt>
                <c:pt idx="8665">
                  <c:v>2.3692823529412901</c:v>
                </c:pt>
                <c:pt idx="8666">
                  <c:v>2.3692941176471698</c:v>
                </c:pt>
                <c:pt idx="8667">
                  <c:v>2.3693058823530602</c:v>
                </c:pt>
                <c:pt idx="8668">
                  <c:v>2.3693176470589399</c:v>
                </c:pt>
                <c:pt idx="8669">
                  <c:v>2.36932941176482</c:v>
                </c:pt>
                <c:pt idx="8670">
                  <c:v>2.3693411764707002</c:v>
                </c:pt>
                <c:pt idx="8671">
                  <c:v>2.3693529411765901</c:v>
                </c:pt>
                <c:pt idx="8672">
                  <c:v>2.3693647058824698</c:v>
                </c:pt>
                <c:pt idx="8673">
                  <c:v>2.36937647058835</c:v>
                </c:pt>
                <c:pt idx="8674">
                  <c:v>2.3693882352942301</c:v>
                </c:pt>
                <c:pt idx="8675">
                  <c:v>2.3694000000001099</c:v>
                </c:pt>
                <c:pt idx="8676">
                  <c:v>2.3694117647059998</c:v>
                </c:pt>
                <c:pt idx="8677">
                  <c:v>2.3694235294118799</c:v>
                </c:pt>
                <c:pt idx="8678">
                  <c:v>2.3694352941177601</c:v>
                </c:pt>
                <c:pt idx="8679">
                  <c:v>2.3694470588236398</c:v>
                </c:pt>
                <c:pt idx="8680">
                  <c:v>2.3694588235295302</c:v>
                </c:pt>
                <c:pt idx="8681">
                  <c:v>2.3694705882354099</c:v>
                </c:pt>
                <c:pt idx="8682">
                  <c:v>2.3694823529412901</c:v>
                </c:pt>
                <c:pt idx="8683">
                  <c:v>2.3694941176471702</c:v>
                </c:pt>
                <c:pt idx="8684">
                  <c:v>2.3695058823530601</c:v>
                </c:pt>
                <c:pt idx="8685">
                  <c:v>2.3695176470589399</c:v>
                </c:pt>
                <c:pt idx="8686">
                  <c:v>2.36952941176482</c:v>
                </c:pt>
                <c:pt idx="8687">
                  <c:v>2.3695411764707002</c:v>
                </c:pt>
                <c:pt idx="8688">
                  <c:v>2.3695529411765901</c:v>
                </c:pt>
                <c:pt idx="8689">
                  <c:v>2.3695647058824698</c:v>
                </c:pt>
                <c:pt idx="8690">
                  <c:v>2.36957647058835</c:v>
                </c:pt>
                <c:pt idx="8691">
                  <c:v>2.3695882352942301</c:v>
                </c:pt>
                <c:pt idx="8692">
                  <c:v>2.3696000000001201</c:v>
                </c:pt>
                <c:pt idx="8693">
                  <c:v>2.3696117647060002</c:v>
                </c:pt>
                <c:pt idx="8694">
                  <c:v>2.3696235294118799</c:v>
                </c:pt>
                <c:pt idx="8695">
                  <c:v>2.3696352941177601</c:v>
                </c:pt>
                <c:pt idx="8696">
                  <c:v>2.3696470588236398</c:v>
                </c:pt>
                <c:pt idx="8697">
                  <c:v>2.3696588235295302</c:v>
                </c:pt>
                <c:pt idx="8698">
                  <c:v>2.3696705882354099</c:v>
                </c:pt>
                <c:pt idx="8699">
                  <c:v>2.36968235294129</c:v>
                </c:pt>
                <c:pt idx="8700">
                  <c:v>2.3696941176471702</c:v>
                </c:pt>
                <c:pt idx="8701">
                  <c:v>2.3697058823530601</c:v>
                </c:pt>
                <c:pt idx="8702">
                  <c:v>2.3697176470589398</c:v>
                </c:pt>
                <c:pt idx="8703">
                  <c:v>2.36972941176482</c:v>
                </c:pt>
                <c:pt idx="8704">
                  <c:v>2.3697411764707002</c:v>
                </c:pt>
                <c:pt idx="8705">
                  <c:v>2.3697529411765901</c:v>
                </c:pt>
                <c:pt idx="8706">
                  <c:v>2.3697647058824698</c:v>
                </c:pt>
                <c:pt idx="8707">
                  <c:v>2.3697764705883499</c:v>
                </c:pt>
                <c:pt idx="8708">
                  <c:v>2.3697882352942301</c:v>
                </c:pt>
                <c:pt idx="8709">
                  <c:v>2.36980000000012</c:v>
                </c:pt>
                <c:pt idx="8710">
                  <c:v>2.3698117647060002</c:v>
                </c:pt>
                <c:pt idx="8711">
                  <c:v>2.3698235294118799</c:v>
                </c:pt>
                <c:pt idx="8712">
                  <c:v>2.3698352941177601</c:v>
                </c:pt>
                <c:pt idx="8713">
                  <c:v>2.36984705882365</c:v>
                </c:pt>
                <c:pt idx="8714">
                  <c:v>2.3698588235295301</c:v>
                </c:pt>
                <c:pt idx="8715">
                  <c:v>2.3698705882354099</c:v>
                </c:pt>
                <c:pt idx="8716">
                  <c:v>2.36988235294129</c:v>
                </c:pt>
                <c:pt idx="8717">
                  <c:v>2.3698941176471702</c:v>
                </c:pt>
                <c:pt idx="8718">
                  <c:v>2.3699058823530601</c:v>
                </c:pt>
                <c:pt idx="8719">
                  <c:v>2.3699176470589398</c:v>
                </c:pt>
                <c:pt idx="8720">
                  <c:v>2.36992941176482</c:v>
                </c:pt>
                <c:pt idx="8721">
                  <c:v>2.3699411764707001</c:v>
                </c:pt>
                <c:pt idx="8722">
                  <c:v>2.3699529411765901</c:v>
                </c:pt>
                <c:pt idx="8723">
                  <c:v>2.3699647058824702</c:v>
                </c:pt>
                <c:pt idx="8724">
                  <c:v>2.3699764705883499</c:v>
                </c:pt>
                <c:pt idx="8725">
                  <c:v>2.3699882352942301</c:v>
                </c:pt>
                <c:pt idx="8726">
                  <c:v>2.37000000000012</c:v>
                </c:pt>
                <c:pt idx="8727">
                  <c:v>2.3700117647060002</c:v>
                </c:pt>
                <c:pt idx="8728">
                  <c:v>2.3700235294118799</c:v>
                </c:pt>
                <c:pt idx="8729">
                  <c:v>2.37003529411776</c:v>
                </c:pt>
                <c:pt idx="8730">
                  <c:v>2.37004705882365</c:v>
                </c:pt>
                <c:pt idx="8731">
                  <c:v>2.3700588235295301</c:v>
                </c:pt>
                <c:pt idx="8732">
                  <c:v>2.3700705882354098</c:v>
                </c:pt>
                <c:pt idx="8733">
                  <c:v>2.37008235294129</c:v>
                </c:pt>
                <c:pt idx="8734">
                  <c:v>2.3700941176471799</c:v>
                </c:pt>
                <c:pt idx="8735">
                  <c:v>2.3701058823530601</c:v>
                </c:pt>
                <c:pt idx="8736">
                  <c:v>2.3701176470589398</c:v>
                </c:pt>
                <c:pt idx="8737">
                  <c:v>2.3701294117648199</c:v>
                </c:pt>
                <c:pt idx="8738">
                  <c:v>2.3701411764707001</c:v>
                </c:pt>
                <c:pt idx="8739">
                  <c:v>2.37015294117659</c:v>
                </c:pt>
                <c:pt idx="8740">
                  <c:v>2.3701647058824702</c:v>
                </c:pt>
                <c:pt idx="8741">
                  <c:v>2.3701764705883499</c:v>
                </c:pt>
                <c:pt idx="8742">
                  <c:v>2.3701882352942301</c:v>
                </c:pt>
                <c:pt idx="8743">
                  <c:v>2.37020000000012</c:v>
                </c:pt>
                <c:pt idx="8744">
                  <c:v>2.3702117647060001</c:v>
                </c:pt>
                <c:pt idx="8745">
                  <c:v>2.3702235294118799</c:v>
                </c:pt>
                <c:pt idx="8746">
                  <c:v>2.37023529411776</c:v>
                </c:pt>
                <c:pt idx="8747">
                  <c:v>2.3702470588236499</c:v>
                </c:pt>
                <c:pt idx="8748">
                  <c:v>2.3702588235295301</c:v>
                </c:pt>
                <c:pt idx="8749">
                  <c:v>2.3702705882354098</c:v>
                </c:pt>
                <c:pt idx="8750">
                  <c:v>2.37028235294129</c:v>
                </c:pt>
                <c:pt idx="8751">
                  <c:v>2.3702941176471799</c:v>
                </c:pt>
                <c:pt idx="8752">
                  <c:v>2.3703058823530601</c:v>
                </c:pt>
                <c:pt idx="8753">
                  <c:v>2.3703176470589402</c:v>
                </c:pt>
                <c:pt idx="8754">
                  <c:v>2.3703294117648199</c:v>
                </c:pt>
                <c:pt idx="8755">
                  <c:v>2.3703411764707001</c:v>
                </c:pt>
                <c:pt idx="8756">
                  <c:v>2.37035294117659</c:v>
                </c:pt>
                <c:pt idx="8757">
                  <c:v>2.3703647058824702</c:v>
                </c:pt>
                <c:pt idx="8758">
                  <c:v>2.3703764705883499</c:v>
                </c:pt>
                <c:pt idx="8759">
                  <c:v>2.37038823529423</c:v>
                </c:pt>
                <c:pt idx="8760">
                  <c:v>2.37040000000012</c:v>
                </c:pt>
                <c:pt idx="8761">
                  <c:v>2.3704117647060001</c:v>
                </c:pt>
                <c:pt idx="8762">
                  <c:v>2.3704235294118798</c:v>
                </c:pt>
                <c:pt idx="8763">
                  <c:v>2.37043529411776</c:v>
                </c:pt>
                <c:pt idx="8764">
                  <c:v>2.3704470588236499</c:v>
                </c:pt>
                <c:pt idx="8765">
                  <c:v>2.3704588235295301</c:v>
                </c:pt>
                <c:pt idx="8766">
                  <c:v>2.3704705882354098</c:v>
                </c:pt>
                <c:pt idx="8767">
                  <c:v>2.3704823529412899</c:v>
                </c:pt>
                <c:pt idx="8768">
                  <c:v>2.3704941176471799</c:v>
                </c:pt>
                <c:pt idx="8769">
                  <c:v>2.37050588235306</c:v>
                </c:pt>
                <c:pt idx="8770">
                  <c:v>2.3705176470589402</c:v>
                </c:pt>
                <c:pt idx="8771">
                  <c:v>2.3705294117648199</c:v>
                </c:pt>
                <c:pt idx="8772">
                  <c:v>2.3705411764707098</c:v>
                </c:pt>
                <c:pt idx="8773">
                  <c:v>2.37055294117659</c:v>
                </c:pt>
                <c:pt idx="8774">
                  <c:v>2.3705647058824701</c:v>
                </c:pt>
                <c:pt idx="8775">
                  <c:v>2.3705764705883499</c:v>
                </c:pt>
                <c:pt idx="8776">
                  <c:v>2.37058823529423</c:v>
                </c:pt>
                <c:pt idx="8777">
                  <c:v>2.3706000000001199</c:v>
                </c:pt>
                <c:pt idx="8778">
                  <c:v>2.3706117647060001</c:v>
                </c:pt>
                <c:pt idx="8779">
                  <c:v>2.3706235294118798</c:v>
                </c:pt>
                <c:pt idx="8780">
                  <c:v>2.37063529411776</c:v>
                </c:pt>
                <c:pt idx="8781">
                  <c:v>2.3706470588236499</c:v>
                </c:pt>
                <c:pt idx="8782">
                  <c:v>2.3706588235295301</c:v>
                </c:pt>
                <c:pt idx="8783">
                  <c:v>2.3706705882354102</c:v>
                </c:pt>
                <c:pt idx="8784">
                  <c:v>2.3706823529412899</c:v>
                </c:pt>
                <c:pt idx="8785">
                  <c:v>2.3706941176471799</c:v>
                </c:pt>
                <c:pt idx="8786">
                  <c:v>2.37070588235306</c:v>
                </c:pt>
                <c:pt idx="8787">
                  <c:v>2.3707176470589402</c:v>
                </c:pt>
                <c:pt idx="8788">
                  <c:v>2.3707294117648199</c:v>
                </c:pt>
                <c:pt idx="8789">
                  <c:v>2.3707411764707098</c:v>
                </c:pt>
                <c:pt idx="8790">
                  <c:v>2.37075294117659</c:v>
                </c:pt>
                <c:pt idx="8791">
                  <c:v>2.3707647058824701</c:v>
                </c:pt>
                <c:pt idx="8792">
                  <c:v>2.3707764705883498</c:v>
                </c:pt>
                <c:pt idx="8793">
                  <c:v>2.3707882352942402</c:v>
                </c:pt>
                <c:pt idx="8794">
                  <c:v>2.3708000000001199</c:v>
                </c:pt>
                <c:pt idx="8795">
                  <c:v>2.3708117647060001</c:v>
                </c:pt>
                <c:pt idx="8796">
                  <c:v>2.3708235294118798</c:v>
                </c:pt>
                <c:pt idx="8797">
                  <c:v>2.37083529411776</c:v>
                </c:pt>
                <c:pt idx="8798">
                  <c:v>2.3708470588236499</c:v>
                </c:pt>
                <c:pt idx="8799">
                  <c:v>2.37085882352953</c:v>
                </c:pt>
                <c:pt idx="8800">
                  <c:v>2.3708705882354102</c:v>
                </c:pt>
                <c:pt idx="8801">
                  <c:v>2.3708823529412899</c:v>
                </c:pt>
                <c:pt idx="8802">
                  <c:v>2.3708941176471798</c:v>
                </c:pt>
                <c:pt idx="8803">
                  <c:v>2.37090588235306</c:v>
                </c:pt>
                <c:pt idx="8804">
                  <c:v>2.3709176470589401</c:v>
                </c:pt>
                <c:pt idx="8805">
                  <c:v>2.3709294117648199</c:v>
                </c:pt>
                <c:pt idx="8806">
                  <c:v>2.3709411764707098</c:v>
                </c:pt>
                <c:pt idx="8807">
                  <c:v>2.3709529411765899</c:v>
                </c:pt>
                <c:pt idx="8808">
                  <c:v>2.3709647058824701</c:v>
                </c:pt>
                <c:pt idx="8809">
                  <c:v>2.3709764705883498</c:v>
                </c:pt>
                <c:pt idx="8810">
                  <c:v>2.3709882352942402</c:v>
                </c:pt>
                <c:pt idx="8811">
                  <c:v>2.3710000000001199</c:v>
                </c:pt>
                <c:pt idx="8812">
                  <c:v>2.3710117647060001</c:v>
                </c:pt>
                <c:pt idx="8813">
                  <c:v>2.3710235294118802</c:v>
                </c:pt>
                <c:pt idx="8814">
                  <c:v>2.3710352941177701</c:v>
                </c:pt>
                <c:pt idx="8815">
                  <c:v>2.3710470588236499</c:v>
                </c:pt>
                <c:pt idx="8816">
                  <c:v>2.37105882352953</c:v>
                </c:pt>
                <c:pt idx="8817">
                  <c:v>2.3710705882354102</c:v>
                </c:pt>
                <c:pt idx="8818">
                  <c:v>2.3710823529412899</c:v>
                </c:pt>
                <c:pt idx="8819">
                  <c:v>2.3710941176471798</c:v>
                </c:pt>
                <c:pt idx="8820">
                  <c:v>2.37110588235306</c:v>
                </c:pt>
                <c:pt idx="8821">
                  <c:v>2.3711176470589401</c:v>
                </c:pt>
                <c:pt idx="8822">
                  <c:v>2.3711294117648198</c:v>
                </c:pt>
                <c:pt idx="8823">
                  <c:v>2.3711411764707102</c:v>
                </c:pt>
                <c:pt idx="8824">
                  <c:v>2.3711529411765899</c:v>
                </c:pt>
                <c:pt idx="8825">
                  <c:v>2.3711647058824701</c:v>
                </c:pt>
                <c:pt idx="8826">
                  <c:v>2.3711764705883498</c:v>
                </c:pt>
                <c:pt idx="8827">
                  <c:v>2.3711882352942402</c:v>
                </c:pt>
                <c:pt idx="8828">
                  <c:v>2.3712000000001199</c:v>
                </c:pt>
                <c:pt idx="8829">
                  <c:v>2.371211764706</c:v>
                </c:pt>
                <c:pt idx="8830">
                  <c:v>2.3712235294118802</c:v>
                </c:pt>
                <c:pt idx="8831">
                  <c:v>2.3712352941177701</c:v>
                </c:pt>
                <c:pt idx="8832">
                  <c:v>2.3712470588236498</c:v>
                </c:pt>
                <c:pt idx="8833">
                  <c:v>2.37125882352953</c:v>
                </c:pt>
                <c:pt idx="8834">
                  <c:v>2.3712705882354101</c:v>
                </c:pt>
                <c:pt idx="8835">
                  <c:v>2.3712823529413001</c:v>
                </c:pt>
                <c:pt idx="8836">
                  <c:v>2.3712941176471798</c:v>
                </c:pt>
                <c:pt idx="8837">
                  <c:v>2.3713058823530599</c:v>
                </c:pt>
                <c:pt idx="8838">
                  <c:v>2.3713176470589401</c:v>
                </c:pt>
                <c:pt idx="8839">
                  <c:v>2.3713294117648198</c:v>
                </c:pt>
                <c:pt idx="8840">
                  <c:v>2.3713411764707102</c:v>
                </c:pt>
                <c:pt idx="8841">
                  <c:v>2.3713529411765899</c:v>
                </c:pt>
                <c:pt idx="8842">
                  <c:v>2.3713647058824701</c:v>
                </c:pt>
                <c:pt idx="8843">
                  <c:v>2.3713764705883502</c:v>
                </c:pt>
                <c:pt idx="8844">
                  <c:v>2.3713882352942401</c:v>
                </c:pt>
                <c:pt idx="8845">
                  <c:v>2.3714000000001199</c:v>
                </c:pt>
                <c:pt idx="8846">
                  <c:v>2.371411764706</c:v>
                </c:pt>
                <c:pt idx="8847">
                  <c:v>2.3714235294118802</c:v>
                </c:pt>
                <c:pt idx="8848">
                  <c:v>2.3714352941177701</c:v>
                </c:pt>
                <c:pt idx="8849">
                  <c:v>2.3714470588236498</c:v>
                </c:pt>
                <c:pt idx="8850">
                  <c:v>2.37145882352953</c:v>
                </c:pt>
                <c:pt idx="8851">
                  <c:v>2.3714705882354101</c:v>
                </c:pt>
                <c:pt idx="8852">
                  <c:v>2.3714823529413001</c:v>
                </c:pt>
                <c:pt idx="8853">
                  <c:v>2.3714941176471802</c:v>
                </c:pt>
                <c:pt idx="8854">
                  <c:v>2.3715058823530599</c:v>
                </c:pt>
                <c:pt idx="8855">
                  <c:v>2.3715176470589401</c:v>
                </c:pt>
                <c:pt idx="8856">
                  <c:v>2.37152941176483</c:v>
                </c:pt>
                <c:pt idx="8857">
                  <c:v>2.3715411764707102</c:v>
                </c:pt>
                <c:pt idx="8858">
                  <c:v>2.3715529411765899</c:v>
                </c:pt>
                <c:pt idx="8859">
                  <c:v>2.37156470588247</c:v>
                </c:pt>
                <c:pt idx="8860">
                  <c:v>2.3715764705883502</c:v>
                </c:pt>
                <c:pt idx="8861">
                  <c:v>2.3715882352942401</c:v>
                </c:pt>
                <c:pt idx="8862">
                  <c:v>2.3716000000001198</c:v>
                </c:pt>
                <c:pt idx="8863">
                  <c:v>2.371611764706</c:v>
                </c:pt>
                <c:pt idx="8864">
                  <c:v>2.3716235294118801</c:v>
                </c:pt>
                <c:pt idx="8865">
                  <c:v>2.3716352941177701</c:v>
                </c:pt>
                <c:pt idx="8866">
                  <c:v>2.3716470588236498</c:v>
                </c:pt>
                <c:pt idx="8867">
                  <c:v>2.3716588235295299</c:v>
                </c:pt>
                <c:pt idx="8868">
                  <c:v>2.3716705882354101</c:v>
                </c:pt>
                <c:pt idx="8869">
                  <c:v>2.3716823529413</c:v>
                </c:pt>
                <c:pt idx="8870">
                  <c:v>2.3716941176471802</c:v>
                </c:pt>
                <c:pt idx="8871">
                  <c:v>2.3717058823530599</c:v>
                </c:pt>
                <c:pt idx="8872">
                  <c:v>2.3717176470589401</c:v>
                </c:pt>
                <c:pt idx="8873">
                  <c:v>2.37172941176483</c:v>
                </c:pt>
                <c:pt idx="8874">
                  <c:v>2.3717411764707101</c:v>
                </c:pt>
                <c:pt idx="8875">
                  <c:v>2.3717529411765899</c:v>
                </c:pt>
                <c:pt idx="8876">
                  <c:v>2.37176470588247</c:v>
                </c:pt>
                <c:pt idx="8877">
                  <c:v>2.3717764705883599</c:v>
                </c:pt>
                <c:pt idx="8878">
                  <c:v>2.3717882352942401</c:v>
                </c:pt>
                <c:pt idx="8879">
                  <c:v>2.3718000000001198</c:v>
                </c:pt>
                <c:pt idx="8880">
                  <c:v>2.371811764706</c:v>
                </c:pt>
                <c:pt idx="8881">
                  <c:v>2.3718235294118801</c:v>
                </c:pt>
                <c:pt idx="8882">
                  <c:v>2.3718352941177701</c:v>
                </c:pt>
                <c:pt idx="8883">
                  <c:v>2.3718470588236502</c:v>
                </c:pt>
                <c:pt idx="8884">
                  <c:v>2.3718588235295299</c:v>
                </c:pt>
                <c:pt idx="8885">
                  <c:v>2.3718705882354101</c:v>
                </c:pt>
                <c:pt idx="8886">
                  <c:v>2.3718823529413</c:v>
                </c:pt>
                <c:pt idx="8887">
                  <c:v>2.3718941176471802</c:v>
                </c:pt>
                <c:pt idx="8888">
                  <c:v>2.3719058823530599</c:v>
                </c:pt>
                <c:pt idx="8889">
                  <c:v>2.37191764705894</c:v>
                </c:pt>
                <c:pt idx="8890">
                  <c:v>2.37192941176483</c:v>
                </c:pt>
                <c:pt idx="8891">
                  <c:v>2.3719411764707101</c:v>
                </c:pt>
                <c:pt idx="8892">
                  <c:v>2.3719529411765898</c:v>
                </c:pt>
                <c:pt idx="8893">
                  <c:v>2.37196470588247</c:v>
                </c:pt>
                <c:pt idx="8894">
                  <c:v>2.3719764705883599</c:v>
                </c:pt>
                <c:pt idx="8895">
                  <c:v>2.3719882352942401</c:v>
                </c:pt>
                <c:pt idx="8896">
                  <c:v>2.3720000000001198</c:v>
                </c:pt>
                <c:pt idx="8897">
                  <c:v>2.3720117647059999</c:v>
                </c:pt>
                <c:pt idx="8898">
                  <c:v>2.3720235294118801</c:v>
                </c:pt>
                <c:pt idx="8899">
                  <c:v>2.37203529411777</c:v>
                </c:pt>
                <c:pt idx="8900">
                  <c:v>2.3720470588236502</c:v>
                </c:pt>
                <c:pt idx="8901">
                  <c:v>2.3720588235295299</c:v>
                </c:pt>
                <c:pt idx="8902">
                  <c:v>2.3720705882354101</c:v>
                </c:pt>
                <c:pt idx="8903">
                  <c:v>2.3720823529413</c:v>
                </c:pt>
                <c:pt idx="8904">
                  <c:v>2.3720941176471801</c:v>
                </c:pt>
                <c:pt idx="8905">
                  <c:v>2.3721058823530599</c:v>
                </c:pt>
                <c:pt idx="8906">
                  <c:v>2.37211764705894</c:v>
                </c:pt>
                <c:pt idx="8907">
                  <c:v>2.3721294117648299</c:v>
                </c:pt>
                <c:pt idx="8908">
                  <c:v>2.3721411764707101</c:v>
                </c:pt>
                <c:pt idx="8909">
                  <c:v>2.3721529411765898</c:v>
                </c:pt>
                <c:pt idx="8910">
                  <c:v>2.37216470588247</c:v>
                </c:pt>
                <c:pt idx="8911">
                  <c:v>2.3721764705883599</c:v>
                </c:pt>
                <c:pt idx="8912">
                  <c:v>2.3721882352942401</c:v>
                </c:pt>
                <c:pt idx="8913">
                  <c:v>2.3722000000001202</c:v>
                </c:pt>
                <c:pt idx="8914">
                  <c:v>2.3722117647059999</c:v>
                </c:pt>
                <c:pt idx="8915">
                  <c:v>2.3722235294118899</c:v>
                </c:pt>
                <c:pt idx="8916">
                  <c:v>2.37223529411777</c:v>
                </c:pt>
                <c:pt idx="8917">
                  <c:v>2.3722470588236502</c:v>
                </c:pt>
                <c:pt idx="8918">
                  <c:v>2.3722588235295299</c:v>
                </c:pt>
                <c:pt idx="8919">
                  <c:v>2.37227058823541</c:v>
                </c:pt>
                <c:pt idx="8920">
                  <c:v>2.3722823529413</c:v>
                </c:pt>
                <c:pt idx="8921">
                  <c:v>2.3722941176471801</c:v>
                </c:pt>
                <c:pt idx="8922">
                  <c:v>2.3723058823530598</c:v>
                </c:pt>
                <c:pt idx="8923">
                  <c:v>2.37231764705894</c:v>
                </c:pt>
                <c:pt idx="8924">
                  <c:v>2.3723294117648299</c:v>
                </c:pt>
                <c:pt idx="8925">
                  <c:v>2.3723411764707101</c:v>
                </c:pt>
                <c:pt idx="8926">
                  <c:v>2.3723529411765898</c:v>
                </c:pt>
                <c:pt idx="8927">
                  <c:v>2.3723647058824699</c:v>
                </c:pt>
                <c:pt idx="8928">
                  <c:v>2.3723764705883599</c:v>
                </c:pt>
                <c:pt idx="8929">
                  <c:v>2.37238823529424</c:v>
                </c:pt>
                <c:pt idx="8930">
                  <c:v>2.3724000000001202</c:v>
                </c:pt>
                <c:pt idx="8931">
                  <c:v>2.3724117647059999</c:v>
                </c:pt>
                <c:pt idx="8932">
                  <c:v>2.3724235294118898</c:v>
                </c:pt>
                <c:pt idx="8933">
                  <c:v>2.37243529411777</c:v>
                </c:pt>
                <c:pt idx="8934">
                  <c:v>2.3724470588236501</c:v>
                </c:pt>
                <c:pt idx="8935">
                  <c:v>2.3724588235295299</c:v>
                </c:pt>
                <c:pt idx="8936">
                  <c:v>2.3724705882354198</c:v>
                </c:pt>
                <c:pt idx="8937">
                  <c:v>2.3724823529412999</c:v>
                </c:pt>
                <c:pt idx="8938">
                  <c:v>2.3724941176471801</c:v>
                </c:pt>
                <c:pt idx="8939">
                  <c:v>2.3725058823530598</c:v>
                </c:pt>
                <c:pt idx="8940">
                  <c:v>2.37251764705894</c:v>
                </c:pt>
                <c:pt idx="8941">
                  <c:v>2.3725294117648299</c:v>
                </c:pt>
                <c:pt idx="8942">
                  <c:v>2.3725411764707101</c:v>
                </c:pt>
                <c:pt idx="8943">
                  <c:v>2.3725529411765902</c:v>
                </c:pt>
                <c:pt idx="8944">
                  <c:v>2.3725647058824699</c:v>
                </c:pt>
                <c:pt idx="8945">
                  <c:v>2.3725764705883599</c:v>
                </c:pt>
                <c:pt idx="8946">
                  <c:v>2.37258823529424</c:v>
                </c:pt>
                <c:pt idx="8947">
                  <c:v>2.3726000000001202</c:v>
                </c:pt>
                <c:pt idx="8948">
                  <c:v>2.3726117647059999</c:v>
                </c:pt>
                <c:pt idx="8949">
                  <c:v>2.3726235294118898</c:v>
                </c:pt>
                <c:pt idx="8950">
                  <c:v>2.37263529411777</c:v>
                </c:pt>
                <c:pt idx="8951">
                  <c:v>2.3726470588236501</c:v>
                </c:pt>
                <c:pt idx="8952">
                  <c:v>2.3726588235295298</c:v>
                </c:pt>
                <c:pt idx="8953">
                  <c:v>2.3726705882354202</c:v>
                </c:pt>
                <c:pt idx="8954">
                  <c:v>2.3726823529412999</c:v>
                </c:pt>
                <c:pt idx="8955">
                  <c:v>2.3726941176471801</c:v>
                </c:pt>
                <c:pt idx="8956">
                  <c:v>2.3727058823530598</c:v>
                </c:pt>
                <c:pt idx="8957">
                  <c:v>2.3727176470589502</c:v>
                </c:pt>
                <c:pt idx="8958">
                  <c:v>2.3727294117648299</c:v>
                </c:pt>
                <c:pt idx="8959">
                  <c:v>2.37274117647071</c:v>
                </c:pt>
                <c:pt idx="8960">
                  <c:v>2.3727529411765902</c:v>
                </c:pt>
                <c:pt idx="8961">
                  <c:v>2.3727647058824699</c:v>
                </c:pt>
                <c:pt idx="8962">
                  <c:v>2.3727764705883598</c:v>
                </c:pt>
                <c:pt idx="8963">
                  <c:v>2.37278823529424</c:v>
                </c:pt>
                <c:pt idx="8964">
                  <c:v>2.3728000000001201</c:v>
                </c:pt>
                <c:pt idx="8965">
                  <c:v>2.3728117647059999</c:v>
                </c:pt>
                <c:pt idx="8966">
                  <c:v>2.3728235294118898</c:v>
                </c:pt>
                <c:pt idx="8967">
                  <c:v>2.3728352941177699</c:v>
                </c:pt>
                <c:pt idx="8968">
                  <c:v>2.3728470588236501</c:v>
                </c:pt>
                <c:pt idx="8969">
                  <c:v>2.3728588235295298</c:v>
                </c:pt>
                <c:pt idx="8970">
                  <c:v>2.3728705882354202</c:v>
                </c:pt>
                <c:pt idx="8971">
                  <c:v>2.3728823529412999</c:v>
                </c:pt>
                <c:pt idx="8972">
                  <c:v>2.3728941176471801</c:v>
                </c:pt>
                <c:pt idx="8973">
                  <c:v>2.3729058823530602</c:v>
                </c:pt>
                <c:pt idx="8974">
                  <c:v>2.3729176470589501</c:v>
                </c:pt>
                <c:pt idx="8975">
                  <c:v>2.3729294117648299</c:v>
                </c:pt>
                <c:pt idx="8976">
                  <c:v>2.37294117647071</c:v>
                </c:pt>
                <c:pt idx="8977">
                  <c:v>2.3729529411765902</c:v>
                </c:pt>
                <c:pt idx="8978">
                  <c:v>2.3729647058824801</c:v>
                </c:pt>
                <c:pt idx="8979">
                  <c:v>2.3729764705883598</c:v>
                </c:pt>
                <c:pt idx="8980">
                  <c:v>2.37298823529424</c:v>
                </c:pt>
                <c:pt idx="8981">
                  <c:v>2.3730000000001201</c:v>
                </c:pt>
                <c:pt idx="8982">
                  <c:v>2.3730117647059998</c:v>
                </c:pt>
                <c:pt idx="8983">
                  <c:v>2.3730235294118902</c:v>
                </c:pt>
                <c:pt idx="8984">
                  <c:v>2.3730352941177699</c:v>
                </c:pt>
                <c:pt idx="8985">
                  <c:v>2.3730470588236501</c:v>
                </c:pt>
                <c:pt idx="8986">
                  <c:v>2.3730588235295298</c:v>
                </c:pt>
                <c:pt idx="8987">
                  <c:v>2.3730705882354202</c:v>
                </c:pt>
                <c:pt idx="8988">
                  <c:v>2.3730823529412999</c:v>
                </c:pt>
                <c:pt idx="8989">
                  <c:v>2.37309411764718</c:v>
                </c:pt>
                <c:pt idx="8990">
                  <c:v>2.3731058823530602</c:v>
                </c:pt>
                <c:pt idx="8991">
                  <c:v>2.3731176470589501</c:v>
                </c:pt>
                <c:pt idx="8992">
                  <c:v>2.3731294117648298</c:v>
                </c:pt>
                <c:pt idx="8993">
                  <c:v>2.37314117647071</c:v>
                </c:pt>
                <c:pt idx="8994">
                  <c:v>2.3731529411765901</c:v>
                </c:pt>
                <c:pt idx="8995">
                  <c:v>2.3731647058824801</c:v>
                </c:pt>
                <c:pt idx="8996">
                  <c:v>2.3731764705883598</c:v>
                </c:pt>
                <c:pt idx="8997">
                  <c:v>2.3731882352942399</c:v>
                </c:pt>
                <c:pt idx="8998">
                  <c:v>2.3732000000001201</c:v>
                </c:pt>
                <c:pt idx="8999">
                  <c:v>2.37321176470601</c:v>
                </c:pt>
                <c:pt idx="9000">
                  <c:v>2.3732235294118902</c:v>
                </c:pt>
                <c:pt idx="9001">
                  <c:v>2.3732352941177699</c:v>
                </c:pt>
                <c:pt idx="9002">
                  <c:v>2.3732470588236501</c:v>
                </c:pt>
                <c:pt idx="9003">
                  <c:v>2.3732588235295302</c:v>
                </c:pt>
                <c:pt idx="9004">
                  <c:v>2.3732705882354201</c:v>
                </c:pt>
                <c:pt idx="9005">
                  <c:v>2.3732823529412999</c:v>
                </c:pt>
                <c:pt idx="9006">
                  <c:v>2.37329411764718</c:v>
                </c:pt>
                <c:pt idx="9007">
                  <c:v>2.3733058823530602</c:v>
                </c:pt>
                <c:pt idx="9008">
                  <c:v>2.3733176470589501</c:v>
                </c:pt>
                <c:pt idx="9009">
                  <c:v>2.3733294117648298</c:v>
                </c:pt>
                <c:pt idx="9010">
                  <c:v>2.37334117647071</c:v>
                </c:pt>
                <c:pt idx="9011">
                  <c:v>2.3733529411765901</c:v>
                </c:pt>
                <c:pt idx="9012">
                  <c:v>2.3733647058824801</c:v>
                </c:pt>
                <c:pt idx="9013">
                  <c:v>2.3733764705883602</c:v>
                </c:pt>
                <c:pt idx="9014">
                  <c:v>2.3733882352942399</c:v>
                </c:pt>
                <c:pt idx="9015">
                  <c:v>2.3734000000001201</c:v>
                </c:pt>
                <c:pt idx="9016">
                  <c:v>2.37341176470601</c:v>
                </c:pt>
                <c:pt idx="9017">
                  <c:v>2.3734235294118902</c:v>
                </c:pt>
                <c:pt idx="9018">
                  <c:v>2.3734352941177699</c:v>
                </c:pt>
                <c:pt idx="9019">
                  <c:v>2.37344705882365</c:v>
                </c:pt>
                <c:pt idx="9020">
                  <c:v>2.37345882352954</c:v>
                </c:pt>
                <c:pt idx="9021">
                  <c:v>2.3734705882354201</c:v>
                </c:pt>
                <c:pt idx="9022">
                  <c:v>2.3734823529412998</c:v>
                </c:pt>
                <c:pt idx="9023">
                  <c:v>2.37349411764718</c:v>
                </c:pt>
                <c:pt idx="9024">
                  <c:v>2.3735058823530601</c:v>
                </c:pt>
                <c:pt idx="9025">
                  <c:v>2.3735176470589501</c:v>
                </c:pt>
                <c:pt idx="9026">
                  <c:v>2.3735294117648298</c:v>
                </c:pt>
                <c:pt idx="9027">
                  <c:v>2.3735411764707099</c:v>
                </c:pt>
                <c:pt idx="9028">
                  <c:v>2.3735529411765901</c:v>
                </c:pt>
                <c:pt idx="9029">
                  <c:v>2.37356470588248</c:v>
                </c:pt>
                <c:pt idx="9030">
                  <c:v>2.3735764705883602</c:v>
                </c:pt>
                <c:pt idx="9031">
                  <c:v>2.3735882352942399</c:v>
                </c:pt>
                <c:pt idx="9032">
                  <c:v>2.3736000000001201</c:v>
                </c:pt>
                <c:pt idx="9033">
                  <c:v>2.37361176470601</c:v>
                </c:pt>
                <c:pt idx="9034">
                  <c:v>2.3736235294118901</c:v>
                </c:pt>
                <c:pt idx="9035">
                  <c:v>2.3736352941177699</c:v>
                </c:pt>
                <c:pt idx="9036">
                  <c:v>2.37364705882365</c:v>
                </c:pt>
                <c:pt idx="9037">
                  <c:v>2.3736588235295399</c:v>
                </c:pt>
                <c:pt idx="9038">
                  <c:v>2.3736705882354201</c:v>
                </c:pt>
                <c:pt idx="9039">
                  <c:v>2.3736823529412998</c:v>
                </c:pt>
                <c:pt idx="9040">
                  <c:v>2.37369411764718</c:v>
                </c:pt>
                <c:pt idx="9041">
                  <c:v>2.3737058823530699</c:v>
                </c:pt>
                <c:pt idx="9042">
                  <c:v>2.3737176470589501</c:v>
                </c:pt>
                <c:pt idx="9043">
                  <c:v>2.3737294117648302</c:v>
                </c:pt>
                <c:pt idx="9044">
                  <c:v>2.3737411764707099</c:v>
                </c:pt>
                <c:pt idx="9045">
                  <c:v>2.3737529411765901</c:v>
                </c:pt>
                <c:pt idx="9046">
                  <c:v>2.37376470588248</c:v>
                </c:pt>
                <c:pt idx="9047">
                  <c:v>2.3737764705883602</c:v>
                </c:pt>
                <c:pt idx="9048">
                  <c:v>2.3737882352942399</c:v>
                </c:pt>
                <c:pt idx="9049">
                  <c:v>2.37380000000012</c:v>
                </c:pt>
                <c:pt idx="9050">
                  <c:v>2.37381176470601</c:v>
                </c:pt>
                <c:pt idx="9051">
                  <c:v>2.3738235294118901</c:v>
                </c:pt>
                <c:pt idx="9052">
                  <c:v>2.3738352941177698</c:v>
                </c:pt>
                <c:pt idx="9053">
                  <c:v>2.37384705882365</c:v>
                </c:pt>
                <c:pt idx="9054">
                  <c:v>2.3738588235295399</c:v>
                </c:pt>
                <c:pt idx="9055">
                  <c:v>2.3738705882354201</c:v>
                </c:pt>
                <c:pt idx="9056">
                  <c:v>2.3738823529412998</c:v>
                </c:pt>
                <c:pt idx="9057">
                  <c:v>2.3738941176471799</c:v>
                </c:pt>
                <c:pt idx="9058">
                  <c:v>2.3739058823530699</c:v>
                </c:pt>
                <c:pt idx="9059">
                  <c:v>2.37391764705895</c:v>
                </c:pt>
                <c:pt idx="9060">
                  <c:v>2.3739294117648302</c:v>
                </c:pt>
                <c:pt idx="9061">
                  <c:v>2.3739411764707099</c:v>
                </c:pt>
                <c:pt idx="9062">
                  <c:v>2.3739529411765901</c:v>
                </c:pt>
                <c:pt idx="9063">
                  <c:v>2.37396470588248</c:v>
                </c:pt>
                <c:pt idx="9064">
                  <c:v>2.3739764705883601</c:v>
                </c:pt>
                <c:pt idx="9065">
                  <c:v>2.3739882352942399</c:v>
                </c:pt>
                <c:pt idx="9066">
                  <c:v>2.37400000000012</c:v>
                </c:pt>
                <c:pt idx="9067">
                  <c:v>2.3740117647060099</c:v>
                </c:pt>
                <c:pt idx="9068">
                  <c:v>2.3740235294118901</c:v>
                </c:pt>
                <c:pt idx="9069">
                  <c:v>2.3740352941177698</c:v>
                </c:pt>
                <c:pt idx="9070">
                  <c:v>2.37404705882365</c:v>
                </c:pt>
                <c:pt idx="9071">
                  <c:v>2.3740588235295399</c:v>
                </c:pt>
                <c:pt idx="9072">
                  <c:v>2.3740705882354201</c:v>
                </c:pt>
                <c:pt idx="9073">
                  <c:v>2.3740823529413002</c:v>
                </c:pt>
                <c:pt idx="9074">
                  <c:v>2.3740941176471799</c:v>
                </c:pt>
                <c:pt idx="9075">
                  <c:v>2.3741058823530699</c:v>
                </c:pt>
                <c:pt idx="9076">
                  <c:v>2.37411764705895</c:v>
                </c:pt>
                <c:pt idx="9077">
                  <c:v>2.3741294117648302</c:v>
                </c:pt>
                <c:pt idx="9078">
                  <c:v>2.3741411764707099</c:v>
                </c:pt>
                <c:pt idx="9079">
                  <c:v>2.3741529411765998</c:v>
                </c:pt>
                <c:pt idx="9080">
                  <c:v>2.37416470588248</c:v>
                </c:pt>
                <c:pt idx="9081">
                  <c:v>2.3741764705883601</c:v>
                </c:pt>
                <c:pt idx="9082">
                  <c:v>2.3741882352942398</c:v>
                </c:pt>
                <c:pt idx="9083">
                  <c:v>2.37420000000012</c:v>
                </c:pt>
                <c:pt idx="9084">
                  <c:v>2.3742117647060099</c:v>
                </c:pt>
                <c:pt idx="9085">
                  <c:v>2.3742235294118901</c:v>
                </c:pt>
                <c:pt idx="9086">
                  <c:v>2.3742352941177698</c:v>
                </c:pt>
                <c:pt idx="9087">
                  <c:v>2.3742470588236499</c:v>
                </c:pt>
                <c:pt idx="9088">
                  <c:v>2.3742588235295399</c:v>
                </c:pt>
                <c:pt idx="9089">
                  <c:v>2.37427058823542</c:v>
                </c:pt>
                <c:pt idx="9090">
                  <c:v>2.3742823529413002</c:v>
                </c:pt>
                <c:pt idx="9091">
                  <c:v>2.3742941176471799</c:v>
                </c:pt>
                <c:pt idx="9092">
                  <c:v>2.3743058823530698</c:v>
                </c:pt>
                <c:pt idx="9093">
                  <c:v>2.37431764705895</c:v>
                </c:pt>
                <c:pt idx="9094">
                  <c:v>2.3743294117648301</c:v>
                </c:pt>
                <c:pt idx="9095">
                  <c:v>2.3743411764707099</c:v>
                </c:pt>
                <c:pt idx="9096">
                  <c:v>2.3743529411765998</c:v>
                </c:pt>
                <c:pt idx="9097">
                  <c:v>2.3743647058824799</c:v>
                </c:pt>
                <c:pt idx="9098">
                  <c:v>2.3743764705883601</c:v>
                </c:pt>
                <c:pt idx="9099">
                  <c:v>2.3743882352942398</c:v>
                </c:pt>
                <c:pt idx="9100">
                  <c:v>2.3744000000001302</c:v>
                </c:pt>
                <c:pt idx="9101">
                  <c:v>2.3744117647060099</c:v>
                </c:pt>
                <c:pt idx="9102">
                  <c:v>2.3744235294118901</c:v>
                </c:pt>
                <c:pt idx="9103">
                  <c:v>2.3744352941177702</c:v>
                </c:pt>
                <c:pt idx="9104">
                  <c:v>2.3744470588236499</c:v>
                </c:pt>
                <c:pt idx="9105">
                  <c:v>2.3744588235295399</c:v>
                </c:pt>
                <c:pt idx="9106">
                  <c:v>2.37447058823542</c:v>
                </c:pt>
                <c:pt idx="9107">
                  <c:v>2.3744823529413002</c:v>
                </c:pt>
                <c:pt idx="9108">
                  <c:v>2.3744941176471799</c:v>
                </c:pt>
                <c:pt idx="9109">
                  <c:v>2.3745058823530698</c:v>
                </c:pt>
                <c:pt idx="9110">
                  <c:v>2.37451764705895</c:v>
                </c:pt>
                <c:pt idx="9111">
                  <c:v>2.3745294117648301</c:v>
                </c:pt>
                <c:pt idx="9112">
                  <c:v>2.3745411764707098</c:v>
                </c:pt>
                <c:pt idx="9113">
                  <c:v>2.3745529411766002</c:v>
                </c:pt>
                <c:pt idx="9114">
                  <c:v>2.3745647058824799</c:v>
                </c:pt>
                <c:pt idx="9115">
                  <c:v>2.3745764705883601</c:v>
                </c:pt>
                <c:pt idx="9116">
                  <c:v>2.3745882352942398</c:v>
                </c:pt>
                <c:pt idx="9117">
                  <c:v>2.3746000000001302</c:v>
                </c:pt>
                <c:pt idx="9118">
                  <c:v>2.3746117647060099</c:v>
                </c:pt>
                <c:pt idx="9119">
                  <c:v>2.37462352941189</c:v>
                </c:pt>
                <c:pt idx="9120">
                  <c:v>2.3746352941177702</c:v>
                </c:pt>
                <c:pt idx="9121">
                  <c:v>2.3746470588236601</c:v>
                </c:pt>
                <c:pt idx="9122">
                  <c:v>2.3746588235295398</c:v>
                </c:pt>
                <c:pt idx="9123">
                  <c:v>2.37467058823542</c:v>
                </c:pt>
                <c:pt idx="9124">
                  <c:v>2.3746823529413001</c:v>
                </c:pt>
                <c:pt idx="9125">
                  <c:v>2.3746941176471799</c:v>
                </c:pt>
                <c:pt idx="9126">
                  <c:v>2.3747058823530698</c:v>
                </c:pt>
                <c:pt idx="9127">
                  <c:v>2.3747176470589499</c:v>
                </c:pt>
                <c:pt idx="9128">
                  <c:v>2.3747294117648301</c:v>
                </c:pt>
                <c:pt idx="9129">
                  <c:v>2.3747411764707098</c:v>
                </c:pt>
                <c:pt idx="9130">
                  <c:v>2.3747529411766002</c:v>
                </c:pt>
                <c:pt idx="9131">
                  <c:v>2.3747647058824799</c:v>
                </c:pt>
                <c:pt idx="9132">
                  <c:v>2.3747764705883601</c:v>
                </c:pt>
                <c:pt idx="9133">
                  <c:v>2.3747882352942402</c:v>
                </c:pt>
                <c:pt idx="9134">
                  <c:v>2.3748000000001301</c:v>
                </c:pt>
                <c:pt idx="9135">
                  <c:v>2.3748117647060099</c:v>
                </c:pt>
                <c:pt idx="9136">
                  <c:v>2.37482352941189</c:v>
                </c:pt>
                <c:pt idx="9137">
                  <c:v>2.3748352941177702</c:v>
                </c:pt>
                <c:pt idx="9138">
                  <c:v>2.3748470588236601</c:v>
                </c:pt>
                <c:pt idx="9139">
                  <c:v>2.3748588235295398</c:v>
                </c:pt>
                <c:pt idx="9140">
                  <c:v>2.37487058823542</c:v>
                </c:pt>
                <c:pt idx="9141">
                  <c:v>2.3748823529413001</c:v>
                </c:pt>
                <c:pt idx="9142">
                  <c:v>2.3748941176471901</c:v>
                </c:pt>
                <c:pt idx="9143">
                  <c:v>2.3749058823530702</c:v>
                </c:pt>
                <c:pt idx="9144">
                  <c:v>2.3749176470589499</c:v>
                </c:pt>
                <c:pt idx="9145">
                  <c:v>2.3749294117648301</c:v>
                </c:pt>
                <c:pt idx="9146">
                  <c:v>2.3749411764707098</c:v>
                </c:pt>
                <c:pt idx="9147">
                  <c:v>2.3749529411766002</c:v>
                </c:pt>
                <c:pt idx="9148">
                  <c:v>2.3749647058824799</c:v>
                </c:pt>
                <c:pt idx="9149">
                  <c:v>2.37497647058836</c:v>
                </c:pt>
                <c:pt idx="9150">
                  <c:v>2.3749882352942402</c:v>
                </c:pt>
                <c:pt idx="9151">
                  <c:v>2.3750000000001301</c:v>
                </c:pt>
                <c:pt idx="9152">
                  <c:v>2.3750117647060098</c:v>
                </c:pt>
                <c:pt idx="9153">
                  <c:v>2.37502352941189</c:v>
                </c:pt>
                <c:pt idx="9154">
                  <c:v>2.3750352941177701</c:v>
                </c:pt>
                <c:pt idx="9155">
                  <c:v>2.3750470588236601</c:v>
                </c:pt>
                <c:pt idx="9156">
                  <c:v>2.3750588235295398</c:v>
                </c:pt>
                <c:pt idx="9157">
                  <c:v>2.3750705882354199</c:v>
                </c:pt>
                <c:pt idx="9158">
                  <c:v>2.3750823529413001</c:v>
                </c:pt>
                <c:pt idx="9159">
                  <c:v>2.37509411764719</c:v>
                </c:pt>
                <c:pt idx="9160">
                  <c:v>2.3751058823530702</c:v>
                </c:pt>
                <c:pt idx="9161">
                  <c:v>2.3751176470589499</c:v>
                </c:pt>
                <c:pt idx="9162">
                  <c:v>2.3751294117648301</c:v>
                </c:pt>
                <c:pt idx="9163">
                  <c:v>2.37514117647072</c:v>
                </c:pt>
                <c:pt idx="9164">
                  <c:v>2.3751529411766001</c:v>
                </c:pt>
                <c:pt idx="9165">
                  <c:v>2.3751647058824799</c:v>
                </c:pt>
                <c:pt idx="9166">
                  <c:v>2.37517647058836</c:v>
                </c:pt>
                <c:pt idx="9167">
                  <c:v>2.3751882352942402</c:v>
                </c:pt>
                <c:pt idx="9168">
                  <c:v>2.3752000000001301</c:v>
                </c:pt>
                <c:pt idx="9169">
                  <c:v>2.3752117647060098</c:v>
                </c:pt>
                <c:pt idx="9170">
                  <c:v>2.37522352941189</c:v>
                </c:pt>
                <c:pt idx="9171">
                  <c:v>2.3752352941177701</c:v>
                </c:pt>
                <c:pt idx="9172">
                  <c:v>2.3752470588236601</c:v>
                </c:pt>
                <c:pt idx="9173">
                  <c:v>2.3752588235295402</c:v>
                </c:pt>
                <c:pt idx="9174">
                  <c:v>2.3752705882354199</c:v>
                </c:pt>
                <c:pt idx="9175">
                  <c:v>2.3752823529413001</c:v>
                </c:pt>
                <c:pt idx="9176">
                  <c:v>2.37529411764719</c:v>
                </c:pt>
                <c:pt idx="9177">
                  <c:v>2.3753058823530702</c:v>
                </c:pt>
                <c:pt idx="9178">
                  <c:v>2.3753176470589499</c:v>
                </c:pt>
                <c:pt idx="9179">
                  <c:v>2.37532941176483</c:v>
                </c:pt>
                <c:pt idx="9180">
                  <c:v>2.37534117647072</c:v>
                </c:pt>
                <c:pt idx="9181">
                  <c:v>2.3753529411766001</c:v>
                </c:pt>
                <c:pt idx="9182">
                  <c:v>2.3753647058824798</c:v>
                </c:pt>
                <c:pt idx="9183">
                  <c:v>2.37537647058836</c:v>
                </c:pt>
                <c:pt idx="9184">
                  <c:v>2.3753882352942499</c:v>
                </c:pt>
                <c:pt idx="9185">
                  <c:v>2.3754000000001301</c:v>
                </c:pt>
                <c:pt idx="9186">
                  <c:v>2.3754117647060098</c:v>
                </c:pt>
                <c:pt idx="9187">
                  <c:v>2.3754235294118899</c:v>
                </c:pt>
                <c:pt idx="9188">
                  <c:v>2.3754352941177701</c:v>
                </c:pt>
                <c:pt idx="9189">
                  <c:v>2.37544705882366</c:v>
                </c:pt>
                <c:pt idx="9190">
                  <c:v>2.3754588235295402</c:v>
                </c:pt>
                <c:pt idx="9191">
                  <c:v>2.3754705882354199</c:v>
                </c:pt>
                <c:pt idx="9192">
                  <c:v>2.3754823529413001</c:v>
                </c:pt>
                <c:pt idx="9193">
                  <c:v>2.37549411764719</c:v>
                </c:pt>
                <c:pt idx="9194">
                  <c:v>2.3755058823530701</c:v>
                </c:pt>
                <c:pt idx="9195">
                  <c:v>2.3755176470589499</c:v>
                </c:pt>
                <c:pt idx="9196">
                  <c:v>2.37552941176483</c:v>
                </c:pt>
                <c:pt idx="9197">
                  <c:v>2.3755411764707199</c:v>
                </c:pt>
                <c:pt idx="9198">
                  <c:v>2.3755529411766001</c:v>
                </c:pt>
                <c:pt idx="9199">
                  <c:v>2.3755647058824798</c:v>
                </c:pt>
                <c:pt idx="9200">
                  <c:v>2.37557647058836</c:v>
                </c:pt>
                <c:pt idx="9201">
                  <c:v>2.3755882352942499</c:v>
                </c:pt>
                <c:pt idx="9202">
                  <c:v>2.3756000000001301</c:v>
                </c:pt>
                <c:pt idx="9203">
                  <c:v>2.3756117647060102</c:v>
                </c:pt>
                <c:pt idx="9204">
                  <c:v>2.3756235294118899</c:v>
                </c:pt>
                <c:pt idx="9205">
                  <c:v>2.3756352941177701</c:v>
                </c:pt>
                <c:pt idx="9206">
                  <c:v>2.37564705882366</c:v>
                </c:pt>
                <c:pt idx="9207">
                  <c:v>2.3756588235295402</c:v>
                </c:pt>
                <c:pt idx="9208">
                  <c:v>2.3756705882354199</c:v>
                </c:pt>
                <c:pt idx="9209">
                  <c:v>2.3756823529413</c:v>
                </c:pt>
                <c:pt idx="9210">
                  <c:v>2.37569411764719</c:v>
                </c:pt>
                <c:pt idx="9211">
                  <c:v>2.3757058823530701</c:v>
                </c:pt>
                <c:pt idx="9212">
                  <c:v>2.3757176470589498</c:v>
                </c:pt>
                <c:pt idx="9213">
                  <c:v>2.37572941176483</c:v>
                </c:pt>
                <c:pt idx="9214">
                  <c:v>2.3757411764707199</c:v>
                </c:pt>
                <c:pt idx="9215">
                  <c:v>2.3757529411766001</c:v>
                </c:pt>
                <c:pt idx="9216">
                  <c:v>2.3757647058824798</c:v>
                </c:pt>
                <c:pt idx="9217">
                  <c:v>2.3757764705883599</c:v>
                </c:pt>
                <c:pt idx="9218">
                  <c:v>2.3757882352942499</c:v>
                </c:pt>
                <c:pt idx="9219">
                  <c:v>2.37580000000013</c:v>
                </c:pt>
                <c:pt idx="9220">
                  <c:v>2.3758117647060102</c:v>
                </c:pt>
                <c:pt idx="9221">
                  <c:v>2.3758235294118899</c:v>
                </c:pt>
                <c:pt idx="9222">
                  <c:v>2.3758352941177798</c:v>
                </c:pt>
                <c:pt idx="9223">
                  <c:v>2.37584705882366</c:v>
                </c:pt>
                <c:pt idx="9224">
                  <c:v>2.3758588235295401</c:v>
                </c:pt>
                <c:pt idx="9225">
                  <c:v>2.3758705882354199</c:v>
                </c:pt>
                <c:pt idx="9226">
                  <c:v>2.3758823529413</c:v>
                </c:pt>
                <c:pt idx="9227">
                  <c:v>2.3758941176471899</c:v>
                </c:pt>
                <c:pt idx="9228">
                  <c:v>2.3759058823530701</c:v>
                </c:pt>
                <c:pt idx="9229">
                  <c:v>2.3759176470589498</c:v>
                </c:pt>
                <c:pt idx="9230">
                  <c:v>2.37592941176483</c:v>
                </c:pt>
                <c:pt idx="9231">
                  <c:v>2.3759411764707199</c:v>
                </c:pt>
                <c:pt idx="9232">
                  <c:v>2.3759529411766001</c:v>
                </c:pt>
                <c:pt idx="9233">
                  <c:v>2.3759647058824802</c:v>
                </c:pt>
                <c:pt idx="9234">
                  <c:v>2.3759764705883599</c:v>
                </c:pt>
                <c:pt idx="9235">
                  <c:v>2.3759882352942499</c:v>
                </c:pt>
                <c:pt idx="9236">
                  <c:v>2.37600000000013</c:v>
                </c:pt>
                <c:pt idx="9237">
                  <c:v>2.3760117647060102</c:v>
                </c:pt>
                <c:pt idx="9238">
                  <c:v>2.3760235294118899</c:v>
                </c:pt>
                <c:pt idx="9239">
                  <c:v>2.3760352941177798</c:v>
                </c:pt>
                <c:pt idx="9240">
                  <c:v>2.37604705882366</c:v>
                </c:pt>
                <c:pt idx="9241">
                  <c:v>2.3760588235295401</c:v>
                </c:pt>
                <c:pt idx="9242">
                  <c:v>2.3760705882354198</c:v>
                </c:pt>
                <c:pt idx="9243">
                  <c:v>2.3760823529413102</c:v>
                </c:pt>
                <c:pt idx="9244">
                  <c:v>2.3760941176471899</c:v>
                </c:pt>
                <c:pt idx="9245">
                  <c:v>2.3761058823530701</c:v>
                </c:pt>
                <c:pt idx="9246">
                  <c:v>2.3761176470589498</c:v>
                </c:pt>
                <c:pt idx="9247">
                  <c:v>2.3761294117648299</c:v>
                </c:pt>
                <c:pt idx="9248">
                  <c:v>2.3761411764707199</c:v>
                </c:pt>
                <c:pt idx="9249">
                  <c:v>2.3761529411766</c:v>
                </c:pt>
                <c:pt idx="9250">
                  <c:v>2.3761647058824802</c:v>
                </c:pt>
                <c:pt idx="9251">
                  <c:v>2.3761764705883599</c:v>
                </c:pt>
                <c:pt idx="9252">
                  <c:v>2.3761882352942498</c:v>
                </c:pt>
                <c:pt idx="9253">
                  <c:v>2.37620000000013</c:v>
                </c:pt>
                <c:pt idx="9254">
                  <c:v>2.3762117647060101</c:v>
                </c:pt>
                <c:pt idx="9255">
                  <c:v>2.3762235294118899</c:v>
                </c:pt>
                <c:pt idx="9256">
                  <c:v>2.3762352941177798</c:v>
                </c:pt>
                <c:pt idx="9257">
                  <c:v>2.3762470588236599</c:v>
                </c:pt>
                <c:pt idx="9258">
                  <c:v>2.3762588235295401</c:v>
                </c:pt>
                <c:pt idx="9259">
                  <c:v>2.3762705882354198</c:v>
                </c:pt>
                <c:pt idx="9260">
                  <c:v>2.3762823529413102</c:v>
                </c:pt>
                <c:pt idx="9261">
                  <c:v>2.3762941176471899</c:v>
                </c:pt>
                <c:pt idx="9262">
                  <c:v>2.3763058823530701</c:v>
                </c:pt>
                <c:pt idx="9263">
                  <c:v>2.3763176470589502</c:v>
                </c:pt>
                <c:pt idx="9264">
                  <c:v>2.3763294117648401</c:v>
                </c:pt>
                <c:pt idx="9265">
                  <c:v>2.3763411764707199</c:v>
                </c:pt>
                <c:pt idx="9266">
                  <c:v>2.3763529411766</c:v>
                </c:pt>
                <c:pt idx="9267">
                  <c:v>2.3763647058824802</c:v>
                </c:pt>
                <c:pt idx="9268">
                  <c:v>2.3763764705883599</c:v>
                </c:pt>
                <c:pt idx="9269">
                  <c:v>2.3763882352942498</c:v>
                </c:pt>
                <c:pt idx="9270">
                  <c:v>2.37640000000013</c:v>
                </c:pt>
                <c:pt idx="9271">
                  <c:v>2.3764117647060101</c:v>
                </c:pt>
                <c:pt idx="9272">
                  <c:v>2.3764235294118898</c:v>
                </c:pt>
                <c:pt idx="9273">
                  <c:v>2.3764352941177802</c:v>
                </c:pt>
                <c:pt idx="9274">
                  <c:v>2.3764470588236599</c:v>
                </c:pt>
                <c:pt idx="9275">
                  <c:v>2.3764588235295401</c:v>
                </c:pt>
                <c:pt idx="9276">
                  <c:v>2.3764705882354198</c:v>
                </c:pt>
                <c:pt idx="9277">
                  <c:v>2.3764823529413102</c:v>
                </c:pt>
                <c:pt idx="9278">
                  <c:v>2.3764941176471899</c:v>
                </c:pt>
                <c:pt idx="9279">
                  <c:v>2.37650588235307</c:v>
                </c:pt>
                <c:pt idx="9280">
                  <c:v>2.3765176470589502</c:v>
                </c:pt>
                <c:pt idx="9281">
                  <c:v>2.3765294117648401</c:v>
                </c:pt>
                <c:pt idx="9282">
                  <c:v>2.3765411764707198</c:v>
                </c:pt>
                <c:pt idx="9283">
                  <c:v>2.3765529411766</c:v>
                </c:pt>
                <c:pt idx="9284">
                  <c:v>2.3765647058824801</c:v>
                </c:pt>
                <c:pt idx="9285">
                  <c:v>2.3765764705883701</c:v>
                </c:pt>
                <c:pt idx="9286">
                  <c:v>2.3765882352942498</c:v>
                </c:pt>
                <c:pt idx="9287">
                  <c:v>2.3766000000001299</c:v>
                </c:pt>
                <c:pt idx="9288">
                  <c:v>2.3766117647060101</c:v>
                </c:pt>
                <c:pt idx="9289">
                  <c:v>2.3766235294118898</c:v>
                </c:pt>
                <c:pt idx="9290">
                  <c:v>2.3766352941177802</c:v>
                </c:pt>
                <c:pt idx="9291">
                  <c:v>2.3766470588236599</c:v>
                </c:pt>
                <c:pt idx="9292">
                  <c:v>2.3766588235295401</c:v>
                </c:pt>
                <c:pt idx="9293">
                  <c:v>2.3766705882354202</c:v>
                </c:pt>
                <c:pt idx="9294">
                  <c:v>2.3766823529413101</c:v>
                </c:pt>
                <c:pt idx="9295">
                  <c:v>2.3766941176471899</c:v>
                </c:pt>
                <c:pt idx="9296">
                  <c:v>2.37670588235307</c:v>
                </c:pt>
                <c:pt idx="9297">
                  <c:v>2.3767176470589502</c:v>
                </c:pt>
                <c:pt idx="9298">
                  <c:v>2.3767294117648401</c:v>
                </c:pt>
                <c:pt idx="9299">
                  <c:v>2.3767411764707198</c:v>
                </c:pt>
                <c:pt idx="9300">
                  <c:v>2.3767529411766</c:v>
                </c:pt>
                <c:pt idx="9301">
                  <c:v>2.3767647058824801</c:v>
                </c:pt>
                <c:pt idx="9302">
                  <c:v>2.37677647058837</c:v>
                </c:pt>
                <c:pt idx="9303">
                  <c:v>2.3767882352942502</c:v>
                </c:pt>
                <c:pt idx="9304">
                  <c:v>2.3768000000001299</c:v>
                </c:pt>
                <c:pt idx="9305">
                  <c:v>2.3768117647060101</c:v>
                </c:pt>
                <c:pt idx="9306">
                  <c:v>2.3768235294119</c:v>
                </c:pt>
                <c:pt idx="9307">
                  <c:v>2.3768352941177802</c:v>
                </c:pt>
                <c:pt idx="9308">
                  <c:v>2.3768470588236599</c:v>
                </c:pt>
                <c:pt idx="9309">
                  <c:v>2.37685882352954</c:v>
                </c:pt>
                <c:pt idx="9310">
                  <c:v>2.3768705882354202</c:v>
                </c:pt>
                <c:pt idx="9311">
                  <c:v>2.3768823529413101</c:v>
                </c:pt>
                <c:pt idx="9312">
                  <c:v>2.3768941176471898</c:v>
                </c:pt>
                <c:pt idx="9313">
                  <c:v>2.37690588235307</c:v>
                </c:pt>
                <c:pt idx="9314">
                  <c:v>2.3769176470589501</c:v>
                </c:pt>
                <c:pt idx="9315">
                  <c:v>2.3769294117648401</c:v>
                </c:pt>
                <c:pt idx="9316">
                  <c:v>2.3769411764707198</c:v>
                </c:pt>
                <c:pt idx="9317">
                  <c:v>2.3769529411765999</c:v>
                </c:pt>
                <c:pt idx="9318">
                  <c:v>2.3769647058824801</c:v>
                </c:pt>
                <c:pt idx="9319">
                  <c:v>2.37697647058837</c:v>
                </c:pt>
                <c:pt idx="9320">
                  <c:v>2.3769882352942502</c:v>
                </c:pt>
                <c:pt idx="9321">
                  <c:v>2.3770000000001299</c:v>
                </c:pt>
                <c:pt idx="9322">
                  <c:v>2.3770117647060101</c:v>
                </c:pt>
                <c:pt idx="9323">
                  <c:v>2.3770235294119</c:v>
                </c:pt>
                <c:pt idx="9324">
                  <c:v>2.3770352941177801</c:v>
                </c:pt>
                <c:pt idx="9325">
                  <c:v>2.3770470588236599</c:v>
                </c:pt>
                <c:pt idx="9326">
                  <c:v>2.37705882352954</c:v>
                </c:pt>
                <c:pt idx="9327">
                  <c:v>2.3770705882354299</c:v>
                </c:pt>
                <c:pt idx="9328">
                  <c:v>2.3770823529413101</c:v>
                </c:pt>
                <c:pt idx="9329">
                  <c:v>2.3770941176471898</c:v>
                </c:pt>
                <c:pt idx="9330">
                  <c:v>2.37710588235307</c:v>
                </c:pt>
                <c:pt idx="9331">
                  <c:v>2.3771176470589501</c:v>
                </c:pt>
                <c:pt idx="9332">
                  <c:v>2.3771294117648401</c:v>
                </c:pt>
                <c:pt idx="9333">
                  <c:v>2.3771411764707202</c:v>
                </c:pt>
                <c:pt idx="9334">
                  <c:v>2.3771529411765999</c:v>
                </c:pt>
                <c:pt idx="9335">
                  <c:v>2.3771647058824801</c:v>
                </c:pt>
                <c:pt idx="9336">
                  <c:v>2.37717647058837</c:v>
                </c:pt>
                <c:pt idx="9337">
                  <c:v>2.3771882352942502</c:v>
                </c:pt>
                <c:pt idx="9338">
                  <c:v>2.3772000000001299</c:v>
                </c:pt>
                <c:pt idx="9339">
                  <c:v>2.37721176470601</c:v>
                </c:pt>
                <c:pt idx="9340">
                  <c:v>2.3772235294119</c:v>
                </c:pt>
                <c:pt idx="9341">
                  <c:v>2.3772352941177801</c:v>
                </c:pt>
                <c:pt idx="9342">
                  <c:v>2.3772470588236598</c:v>
                </c:pt>
                <c:pt idx="9343">
                  <c:v>2.37725882352954</c:v>
                </c:pt>
                <c:pt idx="9344">
                  <c:v>2.3772705882354299</c:v>
                </c:pt>
                <c:pt idx="9345">
                  <c:v>2.3772823529413101</c:v>
                </c:pt>
                <c:pt idx="9346">
                  <c:v>2.3772941176471898</c:v>
                </c:pt>
                <c:pt idx="9347">
                  <c:v>2.3773058823530699</c:v>
                </c:pt>
                <c:pt idx="9348">
                  <c:v>2.3773176470589501</c:v>
                </c:pt>
                <c:pt idx="9349">
                  <c:v>2.37732941176484</c:v>
                </c:pt>
                <c:pt idx="9350">
                  <c:v>2.3773411764707202</c:v>
                </c:pt>
                <c:pt idx="9351">
                  <c:v>2.3773529411765999</c:v>
                </c:pt>
                <c:pt idx="9352">
                  <c:v>2.3773647058824801</c:v>
                </c:pt>
                <c:pt idx="9353">
                  <c:v>2.37737647058837</c:v>
                </c:pt>
                <c:pt idx="9354">
                  <c:v>2.3773882352942501</c:v>
                </c:pt>
                <c:pt idx="9355">
                  <c:v>2.3774000000001299</c:v>
                </c:pt>
                <c:pt idx="9356">
                  <c:v>2.37741176470601</c:v>
                </c:pt>
                <c:pt idx="9357">
                  <c:v>2.3774235294118999</c:v>
                </c:pt>
                <c:pt idx="9358">
                  <c:v>2.3774352941177801</c:v>
                </c:pt>
                <c:pt idx="9359">
                  <c:v>2.3774470588236598</c:v>
                </c:pt>
                <c:pt idx="9360">
                  <c:v>2.37745882352954</c:v>
                </c:pt>
                <c:pt idx="9361">
                  <c:v>2.3774705882354299</c:v>
                </c:pt>
                <c:pt idx="9362">
                  <c:v>2.3774823529413101</c:v>
                </c:pt>
                <c:pt idx="9363">
                  <c:v>2.3774941176471902</c:v>
                </c:pt>
                <c:pt idx="9364">
                  <c:v>2.3775058823530699</c:v>
                </c:pt>
                <c:pt idx="9365">
                  <c:v>2.3775176470589598</c:v>
                </c:pt>
                <c:pt idx="9366">
                  <c:v>2.37752941176484</c:v>
                </c:pt>
                <c:pt idx="9367">
                  <c:v>2.3775411764707202</c:v>
                </c:pt>
                <c:pt idx="9368">
                  <c:v>2.3775529411765999</c:v>
                </c:pt>
                <c:pt idx="9369">
                  <c:v>2.37756470588248</c:v>
                </c:pt>
                <c:pt idx="9370">
                  <c:v>2.37757647058837</c:v>
                </c:pt>
                <c:pt idx="9371">
                  <c:v>2.3775882352942501</c:v>
                </c:pt>
                <c:pt idx="9372">
                  <c:v>2.3776000000001298</c:v>
                </c:pt>
                <c:pt idx="9373">
                  <c:v>2.37761176470601</c:v>
                </c:pt>
                <c:pt idx="9374">
                  <c:v>2.3776235294118999</c:v>
                </c:pt>
                <c:pt idx="9375">
                  <c:v>2.3776352941177801</c:v>
                </c:pt>
                <c:pt idx="9376">
                  <c:v>2.3776470588236598</c:v>
                </c:pt>
                <c:pt idx="9377">
                  <c:v>2.3776588235295399</c:v>
                </c:pt>
                <c:pt idx="9378">
                  <c:v>2.3776705882354299</c:v>
                </c:pt>
                <c:pt idx="9379">
                  <c:v>2.37768235294131</c:v>
                </c:pt>
                <c:pt idx="9380">
                  <c:v>2.3776941176471902</c:v>
                </c:pt>
                <c:pt idx="9381">
                  <c:v>2.3777058823530699</c:v>
                </c:pt>
                <c:pt idx="9382">
                  <c:v>2.3777176470589598</c:v>
                </c:pt>
                <c:pt idx="9383">
                  <c:v>2.37772941176484</c:v>
                </c:pt>
                <c:pt idx="9384">
                  <c:v>2.3777411764707201</c:v>
                </c:pt>
                <c:pt idx="9385">
                  <c:v>2.3777529411765999</c:v>
                </c:pt>
                <c:pt idx="9386">
                  <c:v>2.3777647058824898</c:v>
                </c:pt>
                <c:pt idx="9387">
                  <c:v>2.3777764705883699</c:v>
                </c:pt>
                <c:pt idx="9388">
                  <c:v>2.3777882352942501</c:v>
                </c:pt>
                <c:pt idx="9389">
                  <c:v>2.3778000000001298</c:v>
                </c:pt>
                <c:pt idx="9390">
                  <c:v>2.37781176470601</c:v>
                </c:pt>
                <c:pt idx="9391">
                  <c:v>2.3778235294118999</c:v>
                </c:pt>
                <c:pt idx="9392">
                  <c:v>2.3778352941177801</c:v>
                </c:pt>
                <c:pt idx="9393">
                  <c:v>2.3778470588236602</c:v>
                </c:pt>
                <c:pt idx="9394">
                  <c:v>2.3778588235295399</c:v>
                </c:pt>
                <c:pt idx="9395">
                  <c:v>2.3778705882354298</c:v>
                </c:pt>
                <c:pt idx="9396">
                  <c:v>2.37788235294131</c:v>
                </c:pt>
                <c:pt idx="9397">
                  <c:v>2.3778941176471902</c:v>
                </c:pt>
                <c:pt idx="9398">
                  <c:v>2.3779058823530699</c:v>
                </c:pt>
                <c:pt idx="9399">
                  <c:v>2.3779176470589598</c:v>
                </c:pt>
                <c:pt idx="9400">
                  <c:v>2.37792941176484</c:v>
                </c:pt>
                <c:pt idx="9401">
                  <c:v>2.3779411764707201</c:v>
                </c:pt>
                <c:pt idx="9402">
                  <c:v>2.3779529411765998</c:v>
                </c:pt>
                <c:pt idx="9403">
                  <c:v>2.3779647058824902</c:v>
                </c:pt>
                <c:pt idx="9404">
                  <c:v>2.3779764705883699</c:v>
                </c:pt>
                <c:pt idx="9405">
                  <c:v>2.3779882352942501</c:v>
                </c:pt>
                <c:pt idx="9406">
                  <c:v>2.3780000000001298</c:v>
                </c:pt>
                <c:pt idx="9407">
                  <c:v>2.3780117647060202</c:v>
                </c:pt>
                <c:pt idx="9408">
                  <c:v>2.3780235294118999</c:v>
                </c:pt>
                <c:pt idx="9409">
                  <c:v>2.37803529411778</c:v>
                </c:pt>
                <c:pt idx="9410">
                  <c:v>2.3780470588236602</c:v>
                </c:pt>
                <c:pt idx="9411">
                  <c:v>2.3780588235295399</c:v>
                </c:pt>
                <c:pt idx="9412">
                  <c:v>2.3780705882354298</c:v>
                </c:pt>
                <c:pt idx="9413">
                  <c:v>2.37808235294131</c:v>
                </c:pt>
                <c:pt idx="9414">
                  <c:v>2.3780941176471901</c:v>
                </c:pt>
                <c:pt idx="9415">
                  <c:v>2.3781058823530699</c:v>
                </c:pt>
                <c:pt idx="9416">
                  <c:v>2.3781176470589598</c:v>
                </c:pt>
                <c:pt idx="9417">
                  <c:v>2.3781294117648399</c:v>
                </c:pt>
                <c:pt idx="9418">
                  <c:v>2.3781411764707201</c:v>
                </c:pt>
                <c:pt idx="9419">
                  <c:v>2.3781529411765998</c:v>
                </c:pt>
                <c:pt idx="9420">
                  <c:v>2.3781647058824902</c:v>
                </c:pt>
                <c:pt idx="9421">
                  <c:v>2.3781764705883699</c:v>
                </c:pt>
                <c:pt idx="9422">
                  <c:v>2.3781882352942501</c:v>
                </c:pt>
                <c:pt idx="9423">
                  <c:v>2.3782000000001302</c:v>
                </c:pt>
                <c:pt idx="9424">
                  <c:v>2.3782117647060201</c:v>
                </c:pt>
                <c:pt idx="9425">
                  <c:v>2.3782235294118999</c:v>
                </c:pt>
                <c:pt idx="9426">
                  <c:v>2.37823529411778</c:v>
                </c:pt>
                <c:pt idx="9427">
                  <c:v>2.3782470588236602</c:v>
                </c:pt>
                <c:pt idx="9428">
                  <c:v>2.3782588235295501</c:v>
                </c:pt>
                <c:pt idx="9429">
                  <c:v>2.3782705882354298</c:v>
                </c:pt>
                <c:pt idx="9430">
                  <c:v>2.37828235294131</c:v>
                </c:pt>
                <c:pt idx="9431">
                  <c:v>2.3782941176471901</c:v>
                </c:pt>
                <c:pt idx="9432">
                  <c:v>2.3783058823530698</c:v>
                </c:pt>
                <c:pt idx="9433">
                  <c:v>2.3783176470589602</c:v>
                </c:pt>
                <c:pt idx="9434">
                  <c:v>2.3783294117648399</c:v>
                </c:pt>
                <c:pt idx="9435">
                  <c:v>2.3783411764707201</c:v>
                </c:pt>
                <c:pt idx="9436">
                  <c:v>2.3783529411765998</c:v>
                </c:pt>
                <c:pt idx="9437">
                  <c:v>2.3783647058824902</c:v>
                </c:pt>
                <c:pt idx="9438">
                  <c:v>2.3783764705883699</c:v>
                </c:pt>
                <c:pt idx="9439">
                  <c:v>2.37838823529425</c:v>
                </c:pt>
                <c:pt idx="9440">
                  <c:v>2.3784000000001302</c:v>
                </c:pt>
                <c:pt idx="9441">
                  <c:v>2.3784117647060201</c:v>
                </c:pt>
                <c:pt idx="9442">
                  <c:v>2.3784235294118998</c:v>
                </c:pt>
                <c:pt idx="9443">
                  <c:v>2.37843529411778</c:v>
                </c:pt>
                <c:pt idx="9444">
                  <c:v>2.3784470588236601</c:v>
                </c:pt>
                <c:pt idx="9445">
                  <c:v>2.3784588235295501</c:v>
                </c:pt>
                <c:pt idx="9446">
                  <c:v>2.3784705882354298</c:v>
                </c:pt>
                <c:pt idx="9447">
                  <c:v>2.3784823529413099</c:v>
                </c:pt>
                <c:pt idx="9448">
                  <c:v>2.3784941176471901</c:v>
                </c:pt>
                <c:pt idx="9449">
                  <c:v>2.37850588235308</c:v>
                </c:pt>
                <c:pt idx="9450">
                  <c:v>2.3785176470589602</c:v>
                </c:pt>
                <c:pt idx="9451">
                  <c:v>2.3785294117648399</c:v>
                </c:pt>
                <c:pt idx="9452">
                  <c:v>2.3785411764707201</c:v>
                </c:pt>
                <c:pt idx="9453">
                  <c:v>2.3785529411766002</c:v>
                </c:pt>
                <c:pt idx="9454">
                  <c:v>2.3785647058824901</c:v>
                </c:pt>
                <c:pt idx="9455">
                  <c:v>2.3785764705883699</c:v>
                </c:pt>
                <c:pt idx="9456">
                  <c:v>2.37858823529425</c:v>
                </c:pt>
                <c:pt idx="9457">
                  <c:v>2.3786000000001302</c:v>
                </c:pt>
                <c:pt idx="9458">
                  <c:v>2.3786117647060201</c:v>
                </c:pt>
                <c:pt idx="9459">
                  <c:v>2.3786235294118998</c:v>
                </c:pt>
                <c:pt idx="9460">
                  <c:v>2.37863529411778</c:v>
                </c:pt>
                <c:pt idx="9461">
                  <c:v>2.3786470588236601</c:v>
                </c:pt>
                <c:pt idx="9462">
                  <c:v>2.37865882352955</c:v>
                </c:pt>
                <c:pt idx="9463">
                  <c:v>2.3786705882354302</c:v>
                </c:pt>
                <c:pt idx="9464">
                  <c:v>2.3786823529413099</c:v>
                </c:pt>
                <c:pt idx="9465">
                  <c:v>2.3786941176471901</c:v>
                </c:pt>
                <c:pt idx="9466">
                  <c:v>2.37870588235308</c:v>
                </c:pt>
                <c:pt idx="9467">
                  <c:v>2.3787176470589602</c:v>
                </c:pt>
                <c:pt idx="9468">
                  <c:v>2.3787294117648399</c:v>
                </c:pt>
                <c:pt idx="9469">
                  <c:v>2.37874117647072</c:v>
                </c:pt>
                <c:pt idx="9470">
                  <c:v>2.37875294117661</c:v>
                </c:pt>
                <c:pt idx="9471">
                  <c:v>2.3787647058824901</c:v>
                </c:pt>
                <c:pt idx="9472">
                  <c:v>2.3787764705883698</c:v>
                </c:pt>
                <c:pt idx="9473">
                  <c:v>2.37878823529425</c:v>
                </c:pt>
                <c:pt idx="9474">
                  <c:v>2.3788000000001301</c:v>
                </c:pt>
                <c:pt idx="9475">
                  <c:v>2.3788117647060201</c:v>
                </c:pt>
                <c:pt idx="9476">
                  <c:v>2.3788235294118998</c:v>
                </c:pt>
                <c:pt idx="9477">
                  <c:v>2.3788352941177799</c:v>
                </c:pt>
                <c:pt idx="9478">
                  <c:v>2.3788470588236601</c:v>
                </c:pt>
                <c:pt idx="9479">
                  <c:v>2.37885882352955</c:v>
                </c:pt>
                <c:pt idx="9480">
                  <c:v>2.3788705882354302</c:v>
                </c:pt>
                <c:pt idx="9481">
                  <c:v>2.3788823529413099</c:v>
                </c:pt>
                <c:pt idx="9482">
                  <c:v>2.3788941176471901</c:v>
                </c:pt>
                <c:pt idx="9483">
                  <c:v>2.37890588235308</c:v>
                </c:pt>
                <c:pt idx="9484">
                  <c:v>2.3789176470589601</c:v>
                </c:pt>
                <c:pt idx="9485">
                  <c:v>2.3789294117648399</c:v>
                </c:pt>
                <c:pt idx="9486">
                  <c:v>2.37894117647072</c:v>
                </c:pt>
                <c:pt idx="9487">
                  <c:v>2.3789529411766099</c:v>
                </c:pt>
                <c:pt idx="9488">
                  <c:v>2.3789647058824901</c:v>
                </c:pt>
                <c:pt idx="9489">
                  <c:v>2.3789764705883698</c:v>
                </c:pt>
                <c:pt idx="9490">
                  <c:v>2.37898823529425</c:v>
                </c:pt>
                <c:pt idx="9491">
                  <c:v>2.3790000000001399</c:v>
                </c:pt>
                <c:pt idx="9492">
                  <c:v>2.37901176470602</c:v>
                </c:pt>
                <c:pt idx="9493">
                  <c:v>2.3790235294119002</c:v>
                </c:pt>
                <c:pt idx="9494">
                  <c:v>2.3790352941177799</c:v>
                </c:pt>
                <c:pt idx="9495">
                  <c:v>2.3790470588236601</c:v>
                </c:pt>
                <c:pt idx="9496">
                  <c:v>2.37905882352955</c:v>
                </c:pt>
                <c:pt idx="9497">
                  <c:v>2.3790705882354302</c:v>
                </c:pt>
                <c:pt idx="9498">
                  <c:v>2.3790823529413099</c:v>
                </c:pt>
                <c:pt idx="9499">
                  <c:v>2.37909411764719</c:v>
                </c:pt>
                <c:pt idx="9500">
                  <c:v>2.37910588235308</c:v>
                </c:pt>
                <c:pt idx="9501">
                  <c:v>2.3791176470589601</c:v>
                </c:pt>
                <c:pt idx="9502">
                  <c:v>2.3791294117648398</c:v>
                </c:pt>
                <c:pt idx="9503">
                  <c:v>2.37914117647072</c:v>
                </c:pt>
                <c:pt idx="9504">
                  <c:v>2.3791529411766099</c:v>
                </c:pt>
                <c:pt idx="9505">
                  <c:v>2.3791647058824901</c:v>
                </c:pt>
                <c:pt idx="9506">
                  <c:v>2.3791764705883698</c:v>
                </c:pt>
                <c:pt idx="9507">
                  <c:v>2.3791882352942499</c:v>
                </c:pt>
                <c:pt idx="9508">
                  <c:v>2.3792000000001399</c:v>
                </c:pt>
                <c:pt idx="9509">
                  <c:v>2.37921176470602</c:v>
                </c:pt>
                <c:pt idx="9510">
                  <c:v>2.3792235294119002</c:v>
                </c:pt>
                <c:pt idx="9511">
                  <c:v>2.3792352941177799</c:v>
                </c:pt>
                <c:pt idx="9512">
                  <c:v>2.3792470588236601</c:v>
                </c:pt>
                <c:pt idx="9513">
                  <c:v>2.37925882352955</c:v>
                </c:pt>
                <c:pt idx="9514">
                  <c:v>2.3792705882354301</c:v>
                </c:pt>
                <c:pt idx="9515">
                  <c:v>2.3792823529413099</c:v>
                </c:pt>
                <c:pt idx="9516">
                  <c:v>2.37929411764719</c:v>
                </c:pt>
                <c:pt idx="9517">
                  <c:v>2.3793058823530799</c:v>
                </c:pt>
                <c:pt idx="9518">
                  <c:v>2.3793176470589601</c:v>
                </c:pt>
                <c:pt idx="9519">
                  <c:v>2.3793294117648398</c:v>
                </c:pt>
                <c:pt idx="9520">
                  <c:v>2.37934117647072</c:v>
                </c:pt>
                <c:pt idx="9521">
                  <c:v>2.3793529411766099</c:v>
                </c:pt>
                <c:pt idx="9522">
                  <c:v>2.37936470588249</c:v>
                </c:pt>
                <c:pt idx="9523">
                  <c:v>2.3793764705883702</c:v>
                </c:pt>
                <c:pt idx="9524">
                  <c:v>2.3793882352942499</c:v>
                </c:pt>
                <c:pt idx="9525">
                  <c:v>2.3794000000001398</c:v>
                </c:pt>
                <c:pt idx="9526">
                  <c:v>2.37941176470602</c:v>
                </c:pt>
                <c:pt idx="9527">
                  <c:v>2.3794235294119002</c:v>
                </c:pt>
                <c:pt idx="9528">
                  <c:v>2.3794352941177799</c:v>
                </c:pt>
                <c:pt idx="9529">
                  <c:v>2.3794470588236698</c:v>
                </c:pt>
                <c:pt idx="9530">
                  <c:v>2.37945882352955</c:v>
                </c:pt>
                <c:pt idx="9531">
                  <c:v>2.3794705882354301</c:v>
                </c:pt>
                <c:pt idx="9532">
                  <c:v>2.3794823529413098</c:v>
                </c:pt>
                <c:pt idx="9533">
                  <c:v>2.37949411764719</c:v>
                </c:pt>
                <c:pt idx="9534">
                  <c:v>2.3795058823530799</c:v>
                </c:pt>
                <c:pt idx="9535">
                  <c:v>2.3795176470589601</c:v>
                </c:pt>
                <c:pt idx="9536">
                  <c:v>2.3795294117648398</c:v>
                </c:pt>
                <c:pt idx="9537">
                  <c:v>2.3795411764707199</c:v>
                </c:pt>
                <c:pt idx="9538">
                  <c:v>2.3795529411766099</c:v>
                </c:pt>
                <c:pt idx="9539">
                  <c:v>2.37956470588249</c:v>
                </c:pt>
                <c:pt idx="9540">
                  <c:v>2.3795764705883702</c:v>
                </c:pt>
                <c:pt idx="9541">
                  <c:v>2.3795882352942499</c:v>
                </c:pt>
                <c:pt idx="9542">
                  <c:v>2.3796000000001398</c:v>
                </c:pt>
                <c:pt idx="9543">
                  <c:v>2.37961176470602</c:v>
                </c:pt>
                <c:pt idx="9544">
                  <c:v>2.3796235294119001</c:v>
                </c:pt>
                <c:pt idx="9545">
                  <c:v>2.3796352941177799</c:v>
                </c:pt>
                <c:pt idx="9546">
                  <c:v>2.3796470588236698</c:v>
                </c:pt>
                <c:pt idx="9547">
                  <c:v>2.3796588235295499</c:v>
                </c:pt>
                <c:pt idx="9548">
                  <c:v>2.3796705882354301</c:v>
                </c:pt>
                <c:pt idx="9549">
                  <c:v>2.3796823529413098</c:v>
                </c:pt>
                <c:pt idx="9550">
                  <c:v>2.3796941176472002</c:v>
                </c:pt>
                <c:pt idx="9551">
                  <c:v>2.3797058823530799</c:v>
                </c:pt>
                <c:pt idx="9552">
                  <c:v>2.3797176470589601</c:v>
                </c:pt>
                <c:pt idx="9553">
                  <c:v>2.3797294117648402</c:v>
                </c:pt>
                <c:pt idx="9554">
                  <c:v>2.3797411764707199</c:v>
                </c:pt>
                <c:pt idx="9555">
                  <c:v>2.3797529411766098</c:v>
                </c:pt>
                <c:pt idx="9556">
                  <c:v>2.37976470588249</c:v>
                </c:pt>
                <c:pt idx="9557">
                  <c:v>2.3797764705883702</c:v>
                </c:pt>
                <c:pt idx="9558">
                  <c:v>2.3797882352942499</c:v>
                </c:pt>
                <c:pt idx="9559">
                  <c:v>2.3798000000001398</c:v>
                </c:pt>
                <c:pt idx="9560">
                  <c:v>2.37981176470602</c:v>
                </c:pt>
                <c:pt idx="9561">
                  <c:v>2.3798235294119001</c:v>
                </c:pt>
                <c:pt idx="9562">
                  <c:v>2.3798352941177798</c:v>
                </c:pt>
                <c:pt idx="9563">
                  <c:v>2.3798470588236702</c:v>
                </c:pt>
                <c:pt idx="9564">
                  <c:v>2.3798588235295499</c:v>
                </c:pt>
                <c:pt idx="9565">
                  <c:v>2.3798705882354301</c:v>
                </c:pt>
                <c:pt idx="9566">
                  <c:v>2.3798823529413098</c:v>
                </c:pt>
                <c:pt idx="9567">
                  <c:v>2.3798941176472002</c:v>
                </c:pt>
                <c:pt idx="9568">
                  <c:v>2.3799058823530799</c:v>
                </c:pt>
                <c:pt idx="9569">
                  <c:v>2.37991764705896</c:v>
                </c:pt>
                <c:pt idx="9570">
                  <c:v>2.3799294117648402</c:v>
                </c:pt>
                <c:pt idx="9571">
                  <c:v>2.3799411764707301</c:v>
                </c:pt>
                <c:pt idx="9572">
                  <c:v>2.3799529411766098</c:v>
                </c:pt>
                <c:pt idx="9573">
                  <c:v>2.37996470588249</c:v>
                </c:pt>
                <c:pt idx="9574">
                  <c:v>2.3799764705883701</c:v>
                </c:pt>
                <c:pt idx="9575">
                  <c:v>2.3799882352942499</c:v>
                </c:pt>
                <c:pt idx="9576">
                  <c:v>2.3800000000001398</c:v>
                </c:pt>
                <c:pt idx="9577">
                  <c:v>2.3800117647060199</c:v>
                </c:pt>
                <c:pt idx="9578">
                  <c:v>2.3800235294119001</c:v>
                </c:pt>
                <c:pt idx="9579">
                  <c:v>2.3800352941177798</c:v>
                </c:pt>
                <c:pt idx="9580">
                  <c:v>2.3800470588236702</c:v>
                </c:pt>
                <c:pt idx="9581">
                  <c:v>2.3800588235295499</c:v>
                </c:pt>
                <c:pt idx="9582">
                  <c:v>2.3800705882354301</c:v>
                </c:pt>
                <c:pt idx="9583">
                  <c:v>2.3800823529413102</c:v>
                </c:pt>
                <c:pt idx="9584">
                  <c:v>2.3800941176472001</c:v>
                </c:pt>
                <c:pt idx="9585">
                  <c:v>2.3801058823530798</c:v>
                </c:pt>
                <c:pt idx="9586">
                  <c:v>2.38011764705896</c:v>
                </c:pt>
                <c:pt idx="9587">
                  <c:v>2.3801294117648402</c:v>
                </c:pt>
                <c:pt idx="9588">
                  <c:v>2.3801411764707301</c:v>
                </c:pt>
                <c:pt idx="9589">
                  <c:v>2.3801529411766098</c:v>
                </c:pt>
                <c:pt idx="9590">
                  <c:v>2.38016470588249</c:v>
                </c:pt>
                <c:pt idx="9591">
                  <c:v>2.3801764705883701</c:v>
                </c:pt>
                <c:pt idx="9592">
                  <c:v>2.38018823529426</c:v>
                </c:pt>
                <c:pt idx="9593">
                  <c:v>2.3802000000001402</c:v>
                </c:pt>
                <c:pt idx="9594">
                  <c:v>2.3802117647060199</c:v>
                </c:pt>
                <c:pt idx="9595">
                  <c:v>2.3802235294119001</c:v>
                </c:pt>
                <c:pt idx="9596">
                  <c:v>2.3802352941177798</c:v>
                </c:pt>
                <c:pt idx="9597">
                  <c:v>2.3802470588236702</c:v>
                </c:pt>
                <c:pt idx="9598">
                  <c:v>2.3802588235295499</c:v>
                </c:pt>
                <c:pt idx="9599">
                  <c:v>2.38027058823543</c:v>
                </c:pt>
                <c:pt idx="9600">
                  <c:v>2.3802823529413102</c:v>
                </c:pt>
                <c:pt idx="9601">
                  <c:v>2.3802941176472001</c:v>
                </c:pt>
                <c:pt idx="9602">
                  <c:v>2.3803058823530798</c:v>
                </c:pt>
                <c:pt idx="9603">
                  <c:v>2.38031764705896</c:v>
                </c:pt>
                <c:pt idx="9604">
                  <c:v>2.3803294117648401</c:v>
                </c:pt>
                <c:pt idx="9605">
                  <c:v>2.3803411764707301</c:v>
                </c:pt>
                <c:pt idx="9606">
                  <c:v>2.3803529411766098</c:v>
                </c:pt>
                <c:pt idx="9607">
                  <c:v>2.3803647058824899</c:v>
                </c:pt>
                <c:pt idx="9608">
                  <c:v>2.3803764705883701</c:v>
                </c:pt>
                <c:pt idx="9609">
                  <c:v>2.38038823529426</c:v>
                </c:pt>
                <c:pt idx="9610">
                  <c:v>2.3804000000001402</c:v>
                </c:pt>
                <c:pt idx="9611">
                  <c:v>2.3804117647060199</c:v>
                </c:pt>
                <c:pt idx="9612">
                  <c:v>2.3804235294119001</c:v>
                </c:pt>
                <c:pt idx="9613">
                  <c:v>2.38043529411779</c:v>
                </c:pt>
                <c:pt idx="9614">
                  <c:v>2.3804470588236701</c:v>
                </c:pt>
                <c:pt idx="9615">
                  <c:v>2.3804588235295498</c:v>
                </c:pt>
                <c:pt idx="9616">
                  <c:v>2.38047058823543</c:v>
                </c:pt>
                <c:pt idx="9617">
                  <c:v>2.3804823529413102</c:v>
                </c:pt>
                <c:pt idx="9618">
                  <c:v>2.3804941176472001</c:v>
                </c:pt>
                <c:pt idx="9619">
                  <c:v>2.3805058823530798</c:v>
                </c:pt>
                <c:pt idx="9620">
                  <c:v>2.38051764705896</c:v>
                </c:pt>
                <c:pt idx="9621">
                  <c:v>2.3805294117648401</c:v>
                </c:pt>
                <c:pt idx="9622">
                  <c:v>2.38054117647073</c:v>
                </c:pt>
                <c:pt idx="9623">
                  <c:v>2.3805529411766102</c:v>
                </c:pt>
                <c:pt idx="9624">
                  <c:v>2.3805647058824899</c:v>
                </c:pt>
                <c:pt idx="9625">
                  <c:v>2.3805764705883701</c:v>
                </c:pt>
                <c:pt idx="9626">
                  <c:v>2.38058823529426</c:v>
                </c:pt>
                <c:pt idx="9627">
                  <c:v>2.3806000000001402</c:v>
                </c:pt>
                <c:pt idx="9628">
                  <c:v>2.3806117647060199</c:v>
                </c:pt>
                <c:pt idx="9629">
                  <c:v>2.3806235294119</c:v>
                </c:pt>
                <c:pt idx="9630">
                  <c:v>2.38063529411779</c:v>
                </c:pt>
                <c:pt idx="9631">
                  <c:v>2.3806470588236701</c:v>
                </c:pt>
                <c:pt idx="9632">
                  <c:v>2.3806588235295498</c:v>
                </c:pt>
                <c:pt idx="9633">
                  <c:v>2.38067058823543</c:v>
                </c:pt>
                <c:pt idx="9634">
                  <c:v>2.3806823529413199</c:v>
                </c:pt>
                <c:pt idx="9635">
                  <c:v>2.3806941176472001</c:v>
                </c:pt>
                <c:pt idx="9636">
                  <c:v>2.3807058823530798</c:v>
                </c:pt>
                <c:pt idx="9637">
                  <c:v>2.3807176470589599</c:v>
                </c:pt>
                <c:pt idx="9638">
                  <c:v>2.3807294117648401</c:v>
                </c:pt>
                <c:pt idx="9639">
                  <c:v>2.38074117647073</c:v>
                </c:pt>
                <c:pt idx="9640">
                  <c:v>2.3807529411766102</c:v>
                </c:pt>
                <c:pt idx="9641">
                  <c:v>2.3807647058824899</c:v>
                </c:pt>
                <c:pt idx="9642">
                  <c:v>2.3807764705883701</c:v>
                </c:pt>
                <c:pt idx="9643">
                  <c:v>2.38078823529426</c:v>
                </c:pt>
                <c:pt idx="9644">
                  <c:v>2.3808000000001401</c:v>
                </c:pt>
                <c:pt idx="9645">
                  <c:v>2.3808117647060199</c:v>
                </c:pt>
                <c:pt idx="9646">
                  <c:v>2.3808235294119</c:v>
                </c:pt>
                <c:pt idx="9647">
                  <c:v>2.3808352941177899</c:v>
                </c:pt>
                <c:pt idx="9648">
                  <c:v>2.3808470588236701</c:v>
                </c:pt>
                <c:pt idx="9649">
                  <c:v>2.3808588235295498</c:v>
                </c:pt>
                <c:pt idx="9650">
                  <c:v>2.38087058823543</c:v>
                </c:pt>
                <c:pt idx="9651">
                  <c:v>2.3808823529413199</c:v>
                </c:pt>
                <c:pt idx="9652">
                  <c:v>2.3808941176472</c:v>
                </c:pt>
                <c:pt idx="9653">
                  <c:v>2.3809058823530802</c:v>
                </c:pt>
                <c:pt idx="9654">
                  <c:v>2.3809176470589599</c:v>
                </c:pt>
                <c:pt idx="9655">
                  <c:v>2.3809294117648401</c:v>
                </c:pt>
                <c:pt idx="9656">
                  <c:v>2.38094117647073</c:v>
                </c:pt>
                <c:pt idx="9657">
                  <c:v>2.3809529411766102</c:v>
                </c:pt>
                <c:pt idx="9658">
                  <c:v>2.3809647058824899</c:v>
                </c:pt>
                <c:pt idx="9659">
                  <c:v>2.38097647058837</c:v>
                </c:pt>
                <c:pt idx="9660">
                  <c:v>2.38098823529426</c:v>
                </c:pt>
                <c:pt idx="9661">
                  <c:v>2.3810000000001401</c:v>
                </c:pt>
                <c:pt idx="9662">
                  <c:v>2.3810117647060198</c:v>
                </c:pt>
                <c:pt idx="9663">
                  <c:v>2.3810235294119</c:v>
                </c:pt>
                <c:pt idx="9664">
                  <c:v>2.3810352941177899</c:v>
                </c:pt>
                <c:pt idx="9665">
                  <c:v>2.3810470588236701</c:v>
                </c:pt>
                <c:pt idx="9666">
                  <c:v>2.3810588235295498</c:v>
                </c:pt>
                <c:pt idx="9667">
                  <c:v>2.3810705882354299</c:v>
                </c:pt>
                <c:pt idx="9668">
                  <c:v>2.3810823529413199</c:v>
                </c:pt>
                <c:pt idx="9669">
                  <c:v>2.3810941176472</c:v>
                </c:pt>
                <c:pt idx="9670">
                  <c:v>2.3811058823530802</c:v>
                </c:pt>
                <c:pt idx="9671">
                  <c:v>2.3811176470589599</c:v>
                </c:pt>
                <c:pt idx="9672">
                  <c:v>2.3811294117648498</c:v>
                </c:pt>
                <c:pt idx="9673">
                  <c:v>2.38114117647073</c:v>
                </c:pt>
                <c:pt idx="9674">
                  <c:v>2.3811529411766101</c:v>
                </c:pt>
                <c:pt idx="9675">
                  <c:v>2.3811647058824899</c:v>
                </c:pt>
                <c:pt idx="9676">
                  <c:v>2.38117647058837</c:v>
                </c:pt>
                <c:pt idx="9677">
                  <c:v>2.3811882352942599</c:v>
                </c:pt>
                <c:pt idx="9678">
                  <c:v>2.3812000000001401</c:v>
                </c:pt>
                <c:pt idx="9679">
                  <c:v>2.3812117647060198</c:v>
                </c:pt>
                <c:pt idx="9680">
                  <c:v>2.3812235294119</c:v>
                </c:pt>
                <c:pt idx="9681">
                  <c:v>2.3812352941177899</c:v>
                </c:pt>
                <c:pt idx="9682">
                  <c:v>2.38124705882367</c:v>
                </c:pt>
                <c:pt idx="9683">
                  <c:v>2.3812588235295502</c:v>
                </c:pt>
                <c:pt idx="9684">
                  <c:v>2.3812705882354299</c:v>
                </c:pt>
                <c:pt idx="9685">
                  <c:v>2.3812823529413198</c:v>
                </c:pt>
                <c:pt idx="9686">
                  <c:v>2.3812941176472</c:v>
                </c:pt>
                <c:pt idx="9687">
                  <c:v>2.3813058823530802</c:v>
                </c:pt>
                <c:pt idx="9688">
                  <c:v>2.3813176470589599</c:v>
                </c:pt>
                <c:pt idx="9689">
                  <c:v>2.3813294117648498</c:v>
                </c:pt>
                <c:pt idx="9690">
                  <c:v>2.38134117647073</c:v>
                </c:pt>
                <c:pt idx="9691">
                  <c:v>2.3813529411766101</c:v>
                </c:pt>
                <c:pt idx="9692">
                  <c:v>2.3813647058824898</c:v>
                </c:pt>
                <c:pt idx="9693">
                  <c:v>2.3813764705883802</c:v>
                </c:pt>
                <c:pt idx="9694">
                  <c:v>2.3813882352942599</c:v>
                </c:pt>
                <c:pt idx="9695">
                  <c:v>2.3814000000001401</c:v>
                </c:pt>
                <c:pt idx="9696">
                  <c:v>2.3814117647060198</c:v>
                </c:pt>
                <c:pt idx="9697">
                  <c:v>2.3814235294118999</c:v>
                </c:pt>
                <c:pt idx="9698">
                  <c:v>2.3814352941177899</c:v>
                </c:pt>
                <c:pt idx="9699">
                  <c:v>2.38144705882367</c:v>
                </c:pt>
                <c:pt idx="9700">
                  <c:v>2.3814588235295502</c:v>
                </c:pt>
                <c:pt idx="9701">
                  <c:v>2.3814705882354299</c:v>
                </c:pt>
                <c:pt idx="9702">
                  <c:v>2.3814823529413198</c:v>
                </c:pt>
                <c:pt idx="9703">
                  <c:v>2.3814941176472</c:v>
                </c:pt>
                <c:pt idx="9704">
                  <c:v>2.3815058823530801</c:v>
                </c:pt>
                <c:pt idx="9705">
                  <c:v>2.3815176470589599</c:v>
                </c:pt>
                <c:pt idx="9706">
                  <c:v>2.3815294117648498</c:v>
                </c:pt>
                <c:pt idx="9707">
                  <c:v>2.3815411764707299</c:v>
                </c:pt>
                <c:pt idx="9708">
                  <c:v>2.3815529411766101</c:v>
                </c:pt>
                <c:pt idx="9709">
                  <c:v>2.3815647058824898</c:v>
                </c:pt>
                <c:pt idx="9710">
                  <c:v>2.3815764705883802</c:v>
                </c:pt>
                <c:pt idx="9711">
                  <c:v>2.3815882352942599</c:v>
                </c:pt>
                <c:pt idx="9712">
                  <c:v>2.38160000000014</c:v>
                </c:pt>
                <c:pt idx="9713">
                  <c:v>2.3816117647060202</c:v>
                </c:pt>
                <c:pt idx="9714">
                  <c:v>2.3816235294119101</c:v>
                </c:pt>
                <c:pt idx="9715">
                  <c:v>2.3816352941177898</c:v>
                </c:pt>
                <c:pt idx="9716">
                  <c:v>2.38164705882367</c:v>
                </c:pt>
                <c:pt idx="9717">
                  <c:v>2.3816588235295502</c:v>
                </c:pt>
                <c:pt idx="9718">
                  <c:v>2.3816705882354299</c:v>
                </c:pt>
                <c:pt idx="9719">
                  <c:v>2.3816823529413198</c:v>
                </c:pt>
                <c:pt idx="9720">
                  <c:v>2.3816941176472</c:v>
                </c:pt>
                <c:pt idx="9721">
                  <c:v>2.3817000000001398</c:v>
                </c:pt>
              </c:numCache>
            </c:numRef>
          </c:xVal>
          <c:yVal>
            <c:numRef>
              <c:f>Sheet1!$C$2:$C$9723</c:f>
              <c:numCache>
                <c:formatCode>0.00E+00</c:formatCode>
                <c:ptCount val="9722"/>
                <c:pt idx="0">
                  <c:v>1.00374299499424</c:v>
                </c:pt>
                <c:pt idx="1">
                  <c:v>1.0040631242087101</c:v>
                </c:pt>
                <c:pt idx="2">
                  <c:v>1.0083804438712201</c:v>
                </c:pt>
                <c:pt idx="3">
                  <c:v>1.0167353725343899</c:v>
                </c:pt>
                <c:pt idx="4">
                  <c:v>1.0287070133040701</c:v>
                </c:pt>
                <c:pt idx="5">
                  <c:v>1.04381669500175</c:v>
                </c:pt>
                <c:pt idx="6">
                  <c:v>1.0616125016712501</c:v>
                </c:pt>
                <c:pt idx="7">
                  <c:v>1.0817130508352502</c:v>
                </c:pt>
                <c:pt idx="8">
                  <c:v>1.1038170959142</c:v>
                </c:pt>
                <c:pt idx="9">
                  <c:v>1.12769476748113</c:v>
                </c:pt>
                <c:pt idx="10">
                  <c:v>1.15317285748798</c:v>
                </c:pt>
                <c:pt idx="11">
                  <c:v>1.1801204941691799</c:v>
                </c:pt>
                <c:pt idx="12">
                  <c:v>1.2084373711469398</c:v>
                </c:pt>
                <c:pt idx="13">
                  <c:v>1.23804488727174</c:v>
                </c:pt>
                <c:pt idx="14">
                  <c:v>1.2688797723955001</c:v>
                </c:pt>
                <c:pt idx="15">
                  <c:v>1.3008895758180801</c:v>
                </c:pt>
                <c:pt idx="16">
                  <c:v>1.33402950132652</c:v>
                </c:pt>
                <c:pt idx="17">
                  <c:v>1.36826024345696</c:v>
                </c:pt>
                <c:pt idx="18">
                  <c:v>1.4035464868666698</c:v>
                </c:pt>
                <c:pt idx="19">
                  <c:v>1.4398559051023399</c:v>
                </c:pt>
                <c:pt idx="20">
                  <c:v>1.47715841905312</c:v>
                </c:pt>
                <c:pt idx="21">
                  <c:v>1.5154257177182799</c:v>
                </c:pt>
                <c:pt idx="22">
                  <c:v>1.5546309346579201</c:v>
                </c:pt>
                <c:pt idx="23">
                  <c:v>1.5947484047868801</c:v>
                </c:pt>
                <c:pt idx="24">
                  <c:v>1.6357534950994701</c:v>
                </c:pt>
                <c:pt idx="25">
                  <c:v>1.6776224873993599</c:v>
                </c:pt>
                <c:pt idx="26">
                  <c:v>1.72033249912082</c:v>
                </c:pt>
                <c:pt idx="27">
                  <c:v>1.7638614287598</c:v>
                </c:pt>
                <c:pt idx="28">
                  <c:v>1.80818790370598</c:v>
                </c:pt>
                <c:pt idx="29">
                  <c:v>1.85329125431574</c:v>
                </c:pt>
                <c:pt idx="30">
                  <c:v>1.8991514770029001</c:v>
                </c:pt>
                <c:pt idx="31">
                  <c:v>1.9457492148269999</c:v>
                </c:pt>
                <c:pt idx="32">
                  <c:v>1.9930657366821398</c:v>
                </c:pt>
                <c:pt idx="33">
                  <c:v>2.0410829096549601</c:v>
                </c:pt>
                <c:pt idx="34">
                  <c:v>2.0897831901705897</c:v>
                </c:pt>
                <c:pt idx="35">
                  <c:v>2.1391496047819603</c:v>
                </c:pt>
                <c:pt idx="36">
                  <c:v>2.1891657299475602</c:v>
                </c:pt>
                <c:pt idx="37">
                  <c:v>2.2398156796808704</c:v>
                </c:pt>
                <c:pt idx="38">
                  <c:v>2.2910840883267301</c:v>
                </c:pt>
                <c:pt idx="39">
                  <c:v>2.3429560903586801</c:v>
                </c:pt>
                <c:pt idx="40">
                  <c:v>2.3954173125084202</c:v>
                </c:pt>
                <c:pt idx="41">
                  <c:v>2.44845385158614</c:v>
                </c:pt>
                <c:pt idx="42">
                  <c:v>2.50205226254513</c:v>
                </c:pt>
                <c:pt idx="43">
                  <c:v>2.5561995448734001</c:v>
                </c:pt>
                <c:pt idx="44">
                  <c:v>2.6108831331013</c:v>
                </c:pt>
                <c:pt idx="45">
                  <c:v>2.66609088138966</c:v>
                </c:pt>
                <c:pt idx="46">
                  <c:v>2.7218110577456698</c:v>
                </c:pt>
                <c:pt idx="47">
                  <c:v>2.77803233664247</c:v>
                </c:pt>
                <c:pt idx="48">
                  <c:v>2.8347437937218802</c:v>
                </c:pt>
                <c:pt idx="49">
                  <c:v>2.8919349064098698</c:v>
                </c:pt>
                <c:pt idx="50">
                  <c:v>2.9495955544328898</c:v>
                </c:pt>
                <c:pt idx="51">
                  <c:v>3.0077160259032301</c:v>
                </c:pt>
                <c:pt idx="52">
                  <c:v>3.0662870310355901</c:v>
                </c:pt>
                <c:pt idx="53">
                  <c:v>3.1252997212565501</c:v>
                </c:pt>
                <c:pt idx="54">
                  <c:v>3.18474571743304</c:v>
                </c:pt>
                <c:pt idx="55">
                  <c:v>3.2446171504209302</c:v>
                </c:pt>
                <c:pt idx="56">
                  <c:v>3.3049067136493697</c:v>
                </c:pt>
                <c:pt idx="57">
                  <c:v>3.36560774014609</c:v>
                </c:pt>
                <c:pt idx="58">
                  <c:v>3.42671429024253</c:v>
                </c:pt>
                <c:pt idx="59">
                  <c:v>3.4882212766190399</c:v>
                </c:pt>
                <c:pt idx="60">
                  <c:v>3.5501246209756099</c:v>
                </c:pt>
                <c:pt idx="61">
                  <c:v>3.6124214559869499</c:v>
                </c:pt>
                <c:pt idx="62">
                  <c:v>3.6751103696364003</c:v>
                </c:pt>
                <c:pt idx="63">
                  <c:v>3.7381917272457001</c:v>
                </c:pt>
                <c:pt idx="64">
                  <c:v>3.8016680751381902</c:v>
                </c:pt>
                <c:pt idx="65">
                  <c:v>3.8655446395558299</c:v>
                </c:pt>
                <c:pt idx="66">
                  <c:v>3.9298299542800796</c:v>
                </c:pt>
                <c:pt idx="67">
                  <c:v>3.9945366374174305</c:v>
                </c:pt>
                <c:pt idx="68">
                  <c:v>4.0596823518427403</c:v>
                </c:pt>
                <c:pt idx="69">
                  <c:v>4.1252909904507398</c:v>
                </c:pt>
                <c:pt idx="70">
                  <c:v>4.1913941193605995</c:v>
                </c:pt>
                <c:pt idx="71">
                  <c:v>4.2580327168755705</c:v>
                </c:pt>
                <c:pt idx="72">
                  <c:v>4.3252592501888598</c:v>
                </c:pt>
                <c:pt idx="73">
                  <c:v>4.3931401241811097</c:v>
                </c:pt>
                <c:pt idx="74">
                  <c:v>4.46175848011573</c:v>
                </c:pt>
                <c:pt idx="75">
                  <c:v>4.5312172754339404</c:v>
                </c:pt>
                <c:pt idx="76">
                  <c:v>4.6016425062480897</c:v>
                </c:pt>
                <c:pt idx="77">
                  <c:v>4.6731862354298199</c:v>
                </c:pt>
                <c:pt idx="78">
                  <c:v>4.7460288490827605</c:v>
                </c:pt>
                <c:pt idx="79">
                  <c:v>4.8203795931320501</c:v>
                </c:pt>
                <c:pt idx="80">
                  <c:v>4.8964739489574596</c:v>
                </c:pt>
                <c:pt idx="81">
                  <c:v>4.9745658486317001</c:v>
                </c:pt>
                <c:pt idx="82">
                  <c:v>5.0549123350957803</c:v>
                </c:pt>
                <c:pt idx="83">
                  <c:v>5.1377485948994099</c:v>
                </c:pt>
                <c:pt idx="84">
                  <c:v>5.2232530728399604</c:v>
                </c:pt>
                <c:pt idx="85">
                  <c:v>5.3115065950584901</c:v>
                </c:pt>
                <c:pt idx="86">
                  <c:v>5.40245539486944</c:v>
                </c:pt>
                <c:pt idx="87">
                  <c:v>5.4958919588770607</c:v>
                </c:pt>
                <c:pt idx="88">
                  <c:v>5.5914647238647399</c:v>
                </c:pt>
                <c:pt idx="89">
                  <c:v>5.6887163334756297</c:v>
                </c:pt>
                <c:pt idx="90">
                  <c:v>5.7871375746369598</c:v>
                </c:pt>
                <c:pt idx="91">
                  <c:v>5.8862201614780103</c:v>
                </c:pt>
                <c:pt idx="92">
                  <c:v>5.9854964318292705</c:v>
                </c:pt>
                <c:pt idx="93">
                  <c:v>6.0845622417826197</c:v>
                </c:pt>
                <c:pt idx="94">
                  <c:v>6.1830852830696603</c:v>
                </c:pt>
                <c:pt idx="95">
                  <c:v>6.2808033636589204</c:v>
                </c:pt>
                <c:pt idx="96">
                  <c:v>6.3775170054162604</c:v>
                </c:pt>
                <c:pt idx="97">
                  <c:v>6.47307957772205</c:v>
                </c:pt>
                <c:pt idx="98">
                  <c:v>6.5673869846796498</c:v>
                </c:pt>
                <c:pt idx="99">
                  <c:v>6.6603679950464398</c:v>
                </c:pt>
                <c:pt idx="100">
                  <c:v>6.7519757095207096</c:v>
                </c:pt>
                <c:pt idx="101">
                  <c:v>6.84218028771219</c:v>
                </c:pt>
                <c:pt idx="102">
                  <c:v>6.9309628944683999</c:v>
                </c:pt>
                <c:pt idx="103">
                  <c:v>7.0183107245321796</c:v>
                </c:pt>
                <c:pt idx="104">
                  <c:v>7.1042129508734497</c:v>
                </c:pt>
                <c:pt idx="105">
                  <c:v>7.1886574547380597</c:v>
                </c:pt>
                <c:pt idx="106">
                  <c:v>7.2716282011175792</c:v>
                </c:pt>
                <c:pt idx="107">
                  <c:v>7.35310312728003</c:v>
                </c:pt>
                <c:pt idx="108">
                  <c:v>7.4330525045676898</c:v>
                </c:pt>
                <c:pt idx="109">
                  <c:v>7.5114376770934399</c:v>
                </c:pt>
                <c:pt idx="110">
                  <c:v>7.5882101638185597</c:v>
                </c:pt>
                <c:pt idx="111">
                  <c:v>7.6633111126609208</c:v>
                </c:pt>
                <c:pt idx="112">
                  <c:v>7.7366711018729601</c:v>
                </c:pt>
                <c:pt idx="113">
                  <c:v>7.8082103238389298</c:v>
                </c:pt>
                <c:pt idx="114">
                  <c:v>7.8778391870281492</c:v>
                </c:pt>
                <c:pt idx="115">
                  <c:v>7.9454593679141698</c:v>
                </c:pt>
                <c:pt idx="116">
                  <c:v>8.0109654160043906</c:v>
                </c:pt>
                <c:pt idx="117">
                  <c:v>8.0742468639583809</c:v>
                </c:pt>
                <c:pt idx="118">
                  <c:v>8.1351909519001602</c:v>
                </c:pt>
                <c:pt idx="119">
                  <c:v>8.1936858596532502</c:v>
                </c:pt>
                <c:pt idx="120">
                  <c:v>8.2496244430568293</c:v>
                </c:pt>
                <c:pt idx="121">
                  <c:v>8.3029083041555101</c:v>
                </c:pt>
                <c:pt idx="122">
                  <c:v>8.3534519290985489</c:v>
                </c:pt>
                <c:pt idx="123">
                  <c:v>8.4011867477958813</c:v>
                </c:pt>
                <c:pt idx="124">
                  <c:v>8.4460647501541999</c:v>
                </c:pt>
                <c:pt idx="125">
                  <c:v>8.4880614145769808</c:v>
                </c:pt>
                <c:pt idx="126">
                  <c:v>8.5271776576775</c:v>
                </c:pt>
                <c:pt idx="127">
                  <c:v>8.5634407315272192</c:v>
                </c:pt>
                <c:pt idx="128">
                  <c:v>8.5969039641669394</c:v>
                </c:pt>
                <c:pt idx="129">
                  <c:v>8.6276454335673005</c:v>
                </c:pt>
                <c:pt idx="130">
                  <c:v>8.655765710555599</c:v>
                </c:pt>
                <c:pt idx="131">
                  <c:v>8.6813848694761493</c:v>
                </c:pt>
                <c:pt idx="132">
                  <c:v>8.7046390896678894</c:v>
                </c:pt>
                <c:pt idx="133">
                  <c:v>8.7256770467059308</c:v>
                </c:pt>
                <c:pt idx="134">
                  <c:v>8.7446562800869696</c:v>
                </c:pt>
                <c:pt idx="135">
                  <c:v>8.7617398441187202</c:v>
                </c:pt>
                <c:pt idx="136">
                  <c:v>8.7770932394270691</c:v>
                </c:pt>
                <c:pt idx="137">
                  <c:v>8.79088176086087</c:v>
                </c:pt>
                <c:pt idx="138">
                  <c:v>8.8032683327241195</c:v>
                </c:pt>
                <c:pt idx="139">
                  <c:v>8.8144117962496296</c:v>
                </c:pt>
                <c:pt idx="140">
                  <c:v>8.8244656164956705</c:v>
                </c:pt>
                <c:pt idx="141">
                  <c:v>8.8335769943357789</c:v>
                </c:pt>
                <c:pt idx="142">
                  <c:v>8.8418863394262885</c:v>
                </c:pt>
                <c:pt idx="143">
                  <c:v>8.8495269738878513</c:v>
                </c:pt>
                <c:pt idx="144">
                  <c:v>8.8566251147847996</c:v>
                </c:pt>
                <c:pt idx="145">
                  <c:v>8.8633000212733108</c:v>
                </c:pt>
                <c:pt idx="146">
                  <c:v>8.8696642808491593</c:v>
                </c:pt>
                <c:pt idx="147">
                  <c:v>8.8758241865385994</c:v>
                </c:pt>
                <c:pt idx="148">
                  <c:v>8.8818801810344201</c:v>
                </c:pt>
                <c:pt idx="149">
                  <c:v>8.8879273009883804</c:v>
                </c:pt>
                <c:pt idx="150">
                  <c:v>8.8940556759995708</c:v>
                </c:pt>
                <c:pt idx="151">
                  <c:v>8.9003509851443088</c:v>
                </c:pt>
                <c:pt idx="152">
                  <c:v>8.9068948868827302</c:v>
                </c:pt>
                <c:pt idx="153">
                  <c:v>8.9137654052924091</c:v>
                </c:pt>
                <c:pt idx="154">
                  <c:v>8.9210372702225698</c:v>
                </c:pt>
                <c:pt idx="155">
                  <c:v>8.9287821666114802</c:v>
                </c:pt>
                <c:pt idx="156">
                  <c:v>8.9370689327033386</c:v>
                </c:pt>
                <c:pt idx="157">
                  <c:v>8.9459636717356101</c:v>
                </c:pt>
                <c:pt idx="158">
                  <c:v>8.9555297678811208</c:v>
                </c:pt>
                <c:pt idx="159">
                  <c:v>8.9658278295867913</c:v>
                </c:pt>
                <c:pt idx="160">
                  <c:v>8.9769155206419402</c:v>
                </c:pt>
                <c:pt idx="161">
                  <c:v>8.9888472965414294</c:v>
                </c:pt>
                <c:pt idx="162">
                  <c:v>9.0016740890529796</c:v>
                </c:pt>
                <c:pt idx="163">
                  <c:v>9.0154428774271</c:v>
                </c:pt>
                <c:pt idx="164">
                  <c:v>9.03019623051064</c:v>
                </c:pt>
                <c:pt idx="165">
                  <c:v>9.0459717809519589</c:v>
                </c:pt>
                <c:pt idx="166">
                  <c:v>9.0628017213410104</c:v>
                </c:pt>
                <c:pt idx="167">
                  <c:v>9.0807122812398404</c:v>
                </c:pt>
                <c:pt idx="168">
                  <c:v>9.099723303085959</c:v>
                </c:pt>
                <c:pt idx="169">
                  <c:v>9.1198478880251699</c:v>
                </c:pt>
                <c:pt idx="170">
                  <c:v>9.1410921739434503</c:v>
                </c:pt>
                <c:pt idx="171">
                  <c:v>9.1634552841779406</c:v>
                </c:pt>
                <c:pt idx="172">
                  <c:v>9.1869294579791809</c:v>
                </c:pt>
                <c:pt idx="173">
                  <c:v>9.2115003491509615</c:v>
                </c:pt>
                <c:pt idx="174">
                  <c:v>9.2371475321196996</c:v>
                </c:pt>
                <c:pt idx="175">
                  <c:v>9.26384515116054</c:v>
                </c:pt>
                <c:pt idx="176">
                  <c:v>9.2915627070554798</c:v>
                </c:pt>
                <c:pt idx="177">
                  <c:v>9.3202659348496901</c:v>
                </c:pt>
                <c:pt idx="178">
                  <c:v>9.3499177074156705</c:v>
                </c:pt>
                <c:pt idx="179">
                  <c:v>9.3804789828747506</c:v>
                </c:pt>
                <c:pt idx="180">
                  <c:v>9.4119096742997694</c:v>
                </c:pt>
                <c:pt idx="181">
                  <c:v>9.4279442620296692</c:v>
                </c:pt>
                <c:pt idx="182">
                  <c:v>9.4282468327152511</c:v>
                </c:pt>
                <c:pt idx="183">
                  <c:v>9.4288519904822898</c:v>
                </c:pt>
                <c:pt idx="184">
                  <c:v>9.4294571646598691</c:v>
                </c:pt>
                <c:pt idx="185">
                  <c:v>9.4300623552468004</c:v>
                </c:pt>
                <c:pt idx="186">
                  <c:v>9.4306675622417302</c:v>
                </c:pt>
                <c:pt idx="187">
                  <c:v>9.4312727856434506</c:v>
                </c:pt>
                <c:pt idx="188">
                  <c:v>9.4318780254506311</c:v>
                </c:pt>
                <c:pt idx="189">
                  <c:v>9.43248328166192</c:v>
                </c:pt>
                <c:pt idx="190">
                  <c:v>9.4330885542760594</c:v>
                </c:pt>
                <c:pt idx="191">
                  <c:v>9.4336938432918096</c:v>
                </c:pt>
                <c:pt idx="192">
                  <c:v>9.43429914870784</c:v>
                </c:pt>
                <c:pt idx="193">
                  <c:v>9.4349044705228504</c:v>
                </c:pt>
                <c:pt idx="194">
                  <c:v>9.4355098087355298</c:v>
                </c:pt>
                <c:pt idx="195">
                  <c:v>9.4361151633445388</c:v>
                </c:pt>
                <c:pt idx="196">
                  <c:v>9.4367205343487104</c:v>
                </c:pt>
                <c:pt idx="197">
                  <c:v>9.4373259217467389</c:v>
                </c:pt>
                <c:pt idx="198">
                  <c:v>9.4379313255372796</c:v>
                </c:pt>
                <c:pt idx="199">
                  <c:v>9.4385367457191105</c:v>
                </c:pt>
                <c:pt idx="200">
                  <c:v>9.4391421822908601</c:v>
                </c:pt>
                <c:pt idx="201">
                  <c:v>9.4397476352512797</c:v>
                </c:pt>
                <c:pt idx="202">
                  <c:v>9.4403531045990903</c:v>
                </c:pt>
                <c:pt idx="203">
                  <c:v>9.4409585903330004</c:v>
                </c:pt>
                <c:pt idx="204">
                  <c:v>9.4415640924518307</c:v>
                </c:pt>
                <c:pt idx="205">
                  <c:v>9.4421696109541191</c:v>
                </c:pt>
                <c:pt idx="206">
                  <c:v>9.4427751458387412</c:v>
                </c:pt>
                <c:pt idx="207">
                  <c:v>9.4433806971042689</c:v>
                </c:pt>
                <c:pt idx="208">
                  <c:v>9.4439862647495296</c:v>
                </c:pt>
                <c:pt idx="209">
                  <c:v>9.4445918487732499</c:v>
                </c:pt>
                <c:pt idx="210">
                  <c:v>9.4451974491740991</c:v>
                </c:pt>
                <c:pt idx="211">
                  <c:v>9.4458030659507806</c:v>
                </c:pt>
                <c:pt idx="212">
                  <c:v>9.4464086991022196</c:v>
                </c:pt>
                <c:pt idx="213">
                  <c:v>9.4470143486268299</c:v>
                </c:pt>
                <c:pt idx="214">
                  <c:v>9.4476200145235012</c:v>
                </c:pt>
                <c:pt idx="215">
                  <c:v>9.44822569679107</c:v>
                </c:pt>
                <c:pt idx="216">
                  <c:v>9.4488313954280496</c:v>
                </c:pt>
                <c:pt idx="217">
                  <c:v>9.4494371104332906</c:v>
                </c:pt>
                <c:pt idx="218">
                  <c:v>9.4500428418054909</c:v>
                </c:pt>
                <c:pt idx="219">
                  <c:v>9.4506485895433805</c:v>
                </c:pt>
                <c:pt idx="220">
                  <c:v>9.4512543536457194</c:v>
                </c:pt>
                <c:pt idx="221">
                  <c:v>9.4518601341111008</c:v>
                </c:pt>
                <c:pt idx="222">
                  <c:v>9.4524659309384091</c:v>
                </c:pt>
                <c:pt idx="223">
                  <c:v>9.4530717441264294</c:v>
                </c:pt>
                <c:pt idx="224">
                  <c:v>9.4536775736737599</c:v>
                </c:pt>
                <c:pt idx="225">
                  <c:v>9.454283419579161</c:v>
                </c:pt>
                <c:pt idx="226">
                  <c:v>9.4548892818412895</c:v>
                </c:pt>
                <c:pt idx="227">
                  <c:v>9.4554951604591011</c:v>
                </c:pt>
                <c:pt idx="228">
                  <c:v>9.4561010554312706</c:v>
                </c:pt>
                <c:pt idx="229">
                  <c:v>9.4567069667563413</c:v>
                </c:pt>
                <c:pt idx="230">
                  <c:v>9.4573128944331195</c:v>
                </c:pt>
                <c:pt idx="231">
                  <c:v>9.4579188384604898</c:v>
                </c:pt>
                <c:pt idx="232">
                  <c:v>9.4585247988371695</c:v>
                </c:pt>
                <c:pt idx="233">
                  <c:v>9.4591307755617393</c:v>
                </c:pt>
                <c:pt idx="234">
                  <c:v>9.4597367686330305</c:v>
                </c:pt>
                <c:pt idx="235">
                  <c:v>9.4603427780497604</c:v>
                </c:pt>
                <c:pt idx="236">
                  <c:v>9.4609488038107497</c:v>
                </c:pt>
                <c:pt idx="237">
                  <c:v>9.4615548459147405</c:v>
                </c:pt>
                <c:pt idx="238">
                  <c:v>9.4621609043603208</c:v>
                </c:pt>
                <c:pt idx="239">
                  <c:v>9.4627669791463287</c:v>
                </c:pt>
                <c:pt idx="240">
                  <c:v>9.4633730702716292</c:v>
                </c:pt>
                <c:pt idx="241">
                  <c:v>9.4639791777347391</c:v>
                </c:pt>
                <c:pt idx="242">
                  <c:v>9.4645853015346795</c:v>
                </c:pt>
                <c:pt idx="243">
                  <c:v>9.4651914416698695</c:v>
                </c:pt>
                <c:pt idx="244">
                  <c:v>9.46579759813938</c:v>
                </c:pt>
                <c:pt idx="245">
                  <c:v>9.4664037709417794</c:v>
                </c:pt>
                <c:pt idx="246">
                  <c:v>9.4670099600758402</c:v>
                </c:pt>
                <c:pt idx="247">
                  <c:v>9.4676161655402904</c:v>
                </c:pt>
                <c:pt idx="248">
                  <c:v>9.4682223873340217</c:v>
                </c:pt>
                <c:pt idx="249">
                  <c:v>9.4688286254556502</c:v>
                </c:pt>
                <c:pt idx="250">
                  <c:v>9.4694348799039005</c:v>
                </c:pt>
                <c:pt idx="251">
                  <c:v>9.4700411506776589</c:v>
                </c:pt>
                <c:pt idx="252">
                  <c:v>9.4706474377755914</c:v>
                </c:pt>
                <c:pt idx="253">
                  <c:v>9.4712537411964615</c:v>
                </c:pt>
                <c:pt idx="254">
                  <c:v>9.4718600609390595</c:v>
                </c:pt>
                <c:pt idx="255">
                  <c:v>9.4724663970021403</c:v>
                </c:pt>
                <c:pt idx="256">
                  <c:v>9.4730727493844604</c:v>
                </c:pt>
                <c:pt idx="257">
                  <c:v>9.4736791180847586</c:v>
                </c:pt>
                <c:pt idx="258">
                  <c:v>9.4742855031017701</c:v>
                </c:pt>
                <c:pt idx="259">
                  <c:v>9.4748919044343207</c:v>
                </c:pt>
                <c:pt idx="260">
                  <c:v>9.4754983220811297</c:v>
                </c:pt>
                <c:pt idx="261">
                  <c:v>9.4761047560409004</c:v>
                </c:pt>
                <c:pt idx="262">
                  <c:v>9.476711206312519</c:v>
                </c:pt>
                <c:pt idx="263">
                  <c:v>9.4773176728946797</c:v>
                </c:pt>
                <c:pt idx="264">
                  <c:v>9.4779241557861802</c:v>
                </c:pt>
                <c:pt idx="265">
                  <c:v>9.4785306549857911</c:v>
                </c:pt>
                <c:pt idx="266">
                  <c:v>9.4791371704921499</c:v>
                </c:pt>
                <c:pt idx="267">
                  <c:v>9.4797437023042104</c:v>
                </c:pt>
                <c:pt idx="268">
                  <c:v>9.4803502504206385</c:v>
                </c:pt>
                <c:pt idx="269">
                  <c:v>9.4809568148401908</c:v>
                </c:pt>
                <c:pt idx="270">
                  <c:v>9.4815633955617109</c:v>
                </c:pt>
                <c:pt idx="271">
                  <c:v>9.4821699925838292</c:v>
                </c:pt>
                <c:pt idx="272">
                  <c:v>9.4827766059055492</c:v>
                </c:pt>
                <c:pt idx="273">
                  <c:v>9.4833832355254088</c:v>
                </c:pt>
                <c:pt idx="274">
                  <c:v>9.4839898814422803</c:v>
                </c:pt>
                <c:pt idx="275">
                  <c:v>9.4845965436549804</c:v>
                </c:pt>
                <c:pt idx="276">
                  <c:v>9.4852032221622</c:v>
                </c:pt>
                <c:pt idx="277">
                  <c:v>9.4858099169627401</c:v>
                </c:pt>
                <c:pt idx="278">
                  <c:v>9.4864166280554194</c:v>
                </c:pt>
                <c:pt idx="279">
                  <c:v>9.4870233554389305</c:v>
                </c:pt>
                <c:pt idx="280">
                  <c:v>9.4876300991121099</c:v>
                </c:pt>
                <c:pt idx="281">
                  <c:v>9.4882368590737105</c:v>
                </c:pt>
                <c:pt idx="282">
                  <c:v>9.4888436353225298</c:v>
                </c:pt>
                <c:pt idx="283">
                  <c:v>9.4894504278573795</c:v>
                </c:pt>
                <c:pt idx="284">
                  <c:v>9.4900572366770302</c:v>
                </c:pt>
                <c:pt idx="285">
                  <c:v>9.4906640617801798</c:v>
                </c:pt>
                <c:pt idx="286">
                  <c:v>9.4912709031656597</c:v>
                </c:pt>
                <c:pt idx="287">
                  <c:v>9.4918777608322991</c:v>
                </c:pt>
                <c:pt idx="288">
                  <c:v>9.4924846347787302</c:v>
                </c:pt>
                <c:pt idx="289">
                  <c:v>9.4930915250039298</c:v>
                </c:pt>
                <c:pt idx="290">
                  <c:v>9.4936984315065605</c:v>
                </c:pt>
                <c:pt idx="291">
                  <c:v>9.4943053542854496</c:v>
                </c:pt>
                <c:pt idx="292">
                  <c:v>9.4949122933393699</c:v>
                </c:pt>
                <c:pt idx="293">
                  <c:v>9.4955192486670814</c:v>
                </c:pt>
                <c:pt idx="294">
                  <c:v>9.4961262202674597</c:v>
                </c:pt>
                <c:pt idx="295">
                  <c:v>9.49673320813916</c:v>
                </c:pt>
                <c:pt idx="296">
                  <c:v>9.4973402122811006</c:v>
                </c:pt>
                <c:pt idx="297">
                  <c:v>9.4979472326919794</c:v>
                </c:pt>
                <c:pt idx="298">
                  <c:v>9.4985542693706293</c:v>
                </c:pt>
                <c:pt idx="299">
                  <c:v>9.4991613223157501</c:v>
                </c:pt>
                <c:pt idx="300">
                  <c:v>9.4997683915263096</c:v>
                </c:pt>
                <c:pt idx="301">
                  <c:v>9.5003754770009596</c:v>
                </c:pt>
                <c:pt idx="302">
                  <c:v>9.5009825787386006</c:v>
                </c:pt>
                <c:pt idx="303">
                  <c:v>9.5015896967378701</c:v>
                </c:pt>
                <c:pt idx="304">
                  <c:v>9.5021968309976792</c:v>
                </c:pt>
                <c:pt idx="305">
                  <c:v>9.5028039815168412</c:v>
                </c:pt>
                <c:pt idx="306">
                  <c:v>9.5034111482940506</c:v>
                </c:pt>
                <c:pt idx="307">
                  <c:v>9.5040183313281101</c:v>
                </c:pt>
                <c:pt idx="308">
                  <c:v>9.5046255306180001</c:v>
                </c:pt>
                <c:pt idx="309">
                  <c:v>9.5052327461622692</c:v>
                </c:pt>
                <c:pt idx="310">
                  <c:v>9.5058399779598108</c:v>
                </c:pt>
                <c:pt idx="311">
                  <c:v>9.5064472260094686</c:v>
                </c:pt>
                <c:pt idx="312">
                  <c:v>9.5070544903099901</c:v>
                </c:pt>
                <c:pt idx="313">
                  <c:v>9.5076617708602811</c:v>
                </c:pt>
                <c:pt idx="314">
                  <c:v>9.5082690676589099</c:v>
                </c:pt>
                <c:pt idx="315">
                  <c:v>9.5088763807049599</c:v>
                </c:pt>
                <c:pt idx="316">
                  <c:v>9.5094837099970402</c:v>
                </c:pt>
                <c:pt idx="317">
                  <c:v>9.5100910555339802</c:v>
                </c:pt>
                <c:pt idx="318">
                  <c:v>9.5106984173146696</c:v>
                </c:pt>
                <c:pt idx="319">
                  <c:v>9.5113057953378188</c:v>
                </c:pt>
                <c:pt idx="320">
                  <c:v>9.511913189602291</c:v>
                </c:pt>
                <c:pt idx="321">
                  <c:v>9.5125206001068889</c:v>
                </c:pt>
                <c:pt idx="322">
                  <c:v>9.5131280268503602</c:v>
                </c:pt>
                <c:pt idx="323">
                  <c:v>9.5137354698315697</c:v>
                </c:pt>
                <c:pt idx="324">
                  <c:v>9.51434292904929</c:v>
                </c:pt>
                <c:pt idx="325">
                  <c:v>9.5149504045023416</c:v>
                </c:pt>
                <c:pt idx="326">
                  <c:v>9.5155578961895912</c:v>
                </c:pt>
                <c:pt idx="327">
                  <c:v>9.5161654041097812</c:v>
                </c:pt>
                <c:pt idx="328">
                  <c:v>9.5167729282616502</c:v>
                </c:pt>
                <c:pt idx="329">
                  <c:v>9.517380468644161</c:v>
                </c:pt>
                <c:pt idx="330">
                  <c:v>9.5179880252561198</c:v>
                </c:pt>
                <c:pt idx="331">
                  <c:v>9.5185955980963204</c:v>
                </c:pt>
                <c:pt idx="332">
                  <c:v>9.5192031871633489</c:v>
                </c:pt>
                <c:pt idx="333">
                  <c:v>9.5198107924563189</c:v>
                </c:pt>
                <c:pt idx="334">
                  <c:v>9.5204184139739603</c:v>
                </c:pt>
                <c:pt idx="335">
                  <c:v>9.5210260517149798</c:v>
                </c:pt>
                <c:pt idx="336">
                  <c:v>9.5216337056783402</c:v>
                </c:pt>
                <c:pt idx="337">
                  <c:v>9.52224137586275</c:v>
                </c:pt>
                <c:pt idx="338">
                  <c:v>9.52284906226709</c:v>
                </c:pt>
                <c:pt idx="339">
                  <c:v>9.5234567648902502</c:v>
                </c:pt>
                <c:pt idx="340">
                  <c:v>9.524064483730859</c:v>
                </c:pt>
                <c:pt idx="341">
                  <c:v>9.5246722187878401</c:v>
                </c:pt>
                <c:pt idx="342">
                  <c:v>9.5252799700600512</c:v>
                </c:pt>
                <c:pt idx="343">
                  <c:v>9.5258877375461992</c:v>
                </c:pt>
                <c:pt idx="344">
                  <c:v>9.5264955212452413</c:v>
                </c:pt>
                <c:pt idx="345">
                  <c:v>9.5271033211559093</c:v>
                </c:pt>
                <c:pt idx="346">
                  <c:v>9.5277111372770911</c:v>
                </c:pt>
                <c:pt idx="347">
                  <c:v>9.5283189696075503</c:v>
                </c:pt>
                <c:pt idx="348">
                  <c:v>9.5289268181460898</c:v>
                </c:pt>
                <c:pt idx="349">
                  <c:v>9.5295346828916703</c:v>
                </c:pt>
                <c:pt idx="350">
                  <c:v>9.5301425638429791</c:v>
                </c:pt>
                <c:pt idx="351">
                  <c:v>9.5307504609988491</c:v>
                </c:pt>
                <c:pt idx="352">
                  <c:v>9.5313583743582306</c:v>
                </c:pt>
                <c:pt idx="353">
                  <c:v>9.5319663039198002</c:v>
                </c:pt>
                <c:pt idx="354">
                  <c:v>9.5325742496824795</c:v>
                </c:pt>
                <c:pt idx="355">
                  <c:v>9.5331822116450304</c:v>
                </c:pt>
                <c:pt idx="356">
                  <c:v>9.5337901898063606</c:v>
                </c:pt>
                <c:pt idx="357">
                  <c:v>9.5343981841652496</c:v>
                </c:pt>
                <c:pt idx="358">
                  <c:v>9.5350061947205198</c:v>
                </c:pt>
                <c:pt idx="359">
                  <c:v>9.5356142214710413</c:v>
                </c:pt>
                <c:pt idx="360">
                  <c:v>9.5362222644155796</c:v>
                </c:pt>
                <c:pt idx="361">
                  <c:v>9.5368303235531489</c:v>
                </c:pt>
                <c:pt idx="362">
                  <c:v>9.5374383988823812</c:v>
                </c:pt>
                <c:pt idx="363">
                  <c:v>9.5380464904022002</c:v>
                </c:pt>
                <c:pt idx="364">
                  <c:v>9.5386545981113589</c:v>
                </c:pt>
                <c:pt idx="365">
                  <c:v>9.5392627220088109</c:v>
                </c:pt>
                <c:pt idx="366">
                  <c:v>9.5398708620933288</c:v>
                </c:pt>
                <c:pt idx="367">
                  <c:v>9.5404790183638095</c:v>
                </c:pt>
                <c:pt idx="368">
                  <c:v>9.5410871908189989</c:v>
                </c:pt>
                <c:pt idx="369">
                  <c:v>9.5416953794577601</c:v>
                </c:pt>
                <c:pt idx="370">
                  <c:v>9.5423035842789687</c:v>
                </c:pt>
                <c:pt idx="371">
                  <c:v>9.5429118052814399</c:v>
                </c:pt>
                <c:pt idx="372">
                  <c:v>9.5435200424640811</c:v>
                </c:pt>
                <c:pt idx="373">
                  <c:v>9.544128295825681</c:v>
                </c:pt>
                <c:pt idx="374">
                  <c:v>9.5447365653650103</c:v>
                </c:pt>
                <c:pt idx="375">
                  <c:v>9.5453448510810404</c:v>
                </c:pt>
                <c:pt idx="376">
                  <c:v>9.5459531529724906</c:v>
                </c:pt>
                <c:pt idx="377">
                  <c:v>9.5465614710383591</c:v>
                </c:pt>
                <c:pt idx="378">
                  <c:v>9.5471698052772904</c:v>
                </c:pt>
                <c:pt idx="379">
                  <c:v>9.5477781556884</c:v>
                </c:pt>
                <c:pt idx="380">
                  <c:v>9.5483865222702509</c:v>
                </c:pt>
                <c:pt idx="381">
                  <c:v>9.5489949050218694</c:v>
                </c:pt>
                <c:pt idx="382">
                  <c:v>9.5496033039420514</c:v>
                </c:pt>
                <c:pt idx="383">
                  <c:v>9.5502117190296101</c:v>
                </c:pt>
                <c:pt idx="384">
                  <c:v>9.5508201502834904</c:v>
                </c:pt>
                <c:pt idx="385">
                  <c:v>9.5514285977024809</c:v>
                </c:pt>
                <c:pt idx="386">
                  <c:v>9.5520370612854393</c:v>
                </c:pt>
                <c:pt idx="387">
                  <c:v>9.5526455410312092</c:v>
                </c:pt>
                <c:pt idx="388">
                  <c:v>9.5532540369386503</c:v>
                </c:pt>
                <c:pt idx="389">
                  <c:v>9.5538625490066398</c:v>
                </c:pt>
                <c:pt idx="390">
                  <c:v>9.554471077233929</c:v>
                </c:pt>
                <c:pt idx="391">
                  <c:v>9.5550796216194698</c:v>
                </c:pt>
                <c:pt idx="392">
                  <c:v>9.5556881821622301</c:v>
                </c:pt>
                <c:pt idx="393">
                  <c:v>9.5562967588608299</c:v>
                </c:pt>
                <c:pt idx="394">
                  <c:v>9.5569053517141604</c:v>
                </c:pt>
                <c:pt idx="395">
                  <c:v>9.5575139607212094</c:v>
                </c:pt>
                <c:pt idx="396">
                  <c:v>9.5581225858808416</c:v>
                </c:pt>
                <c:pt idx="397">
                  <c:v>9.5587312271917195</c:v>
                </c:pt>
                <c:pt idx="398">
                  <c:v>9.559339884652859</c:v>
                </c:pt>
                <c:pt idx="399">
                  <c:v>9.5599485582630912</c:v>
                </c:pt>
                <c:pt idx="400">
                  <c:v>9.5605572480213006</c:v>
                </c:pt>
                <c:pt idx="401">
                  <c:v>9.5611659539262615</c:v>
                </c:pt>
                <c:pt idx="402">
                  <c:v>9.5617746759769684</c:v>
                </c:pt>
                <c:pt idx="403">
                  <c:v>9.5623834141722011</c:v>
                </c:pt>
                <c:pt idx="404">
                  <c:v>9.5629921685107107</c:v>
                </c:pt>
                <c:pt idx="405">
                  <c:v>9.5636009389916001</c:v>
                </c:pt>
                <c:pt idx="406">
                  <c:v>9.5642097256135106</c:v>
                </c:pt>
                <c:pt idx="407">
                  <c:v>9.5648185283754614</c:v>
                </c:pt>
                <c:pt idx="408">
                  <c:v>9.5654273472762306</c:v>
                </c:pt>
                <c:pt idx="409">
                  <c:v>9.5660361823146598</c:v>
                </c:pt>
                <c:pt idx="410">
                  <c:v>9.5666450334897899</c:v>
                </c:pt>
                <c:pt idx="411">
                  <c:v>9.5672539008002211</c:v>
                </c:pt>
                <c:pt idx="412">
                  <c:v>9.567862784245051</c:v>
                </c:pt>
                <c:pt idx="413">
                  <c:v>9.5684716838230699</c:v>
                </c:pt>
                <c:pt idx="414">
                  <c:v>9.5690805995330805</c:v>
                </c:pt>
                <c:pt idx="415">
                  <c:v>9.5696895313740491</c:v>
                </c:pt>
                <c:pt idx="416">
                  <c:v>9.5702984793447889</c:v>
                </c:pt>
                <c:pt idx="417">
                  <c:v>9.570907443444149</c:v>
                </c:pt>
                <c:pt idx="418">
                  <c:v>9.5715164236710706</c:v>
                </c:pt>
                <c:pt idx="419">
                  <c:v>9.5721254200243902</c:v>
                </c:pt>
                <c:pt idx="420">
                  <c:v>9.5727344325029105</c:v>
                </c:pt>
                <c:pt idx="421">
                  <c:v>9.5733434611056403</c:v>
                </c:pt>
                <c:pt idx="422">
                  <c:v>9.5739525058313202</c:v>
                </c:pt>
                <c:pt idx="423">
                  <c:v>9.5745615666788702</c:v>
                </c:pt>
                <c:pt idx="424">
                  <c:v>9.5751706436471498</c:v>
                </c:pt>
                <c:pt idx="425">
                  <c:v>9.5757797367351305</c:v>
                </c:pt>
                <c:pt idx="426">
                  <c:v>9.5763888459415814</c:v>
                </c:pt>
                <c:pt idx="427">
                  <c:v>9.5769979712653708</c:v>
                </c:pt>
                <c:pt idx="428">
                  <c:v>9.5776071127054898</c:v>
                </c:pt>
                <c:pt idx="429">
                  <c:v>9.5782162702606808</c:v>
                </c:pt>
                <c:pt idx="430">
                  <c:v>9.5788254439299205</c:v>
                </c:pt>
                <c:pt idx="431">
                  <c:v>9.5794346337120011</c:v>
                </c:pt>
                <c:pt idx="432">
                  <c:v>9.5800438396058301</c:v>
                </c:pt>
                <c:pt idx="433">
                  <c:v>9.5806530616103007</c:v>
                </c:pt>
                <c:pt idx="434">
                  <c:v>9.5812622997243206</c:v>
                </c:pt>
                <c:pt idx="435">
                  <c:v>9.58187155394676</c:v>
                </c:pt>
                <c:pt idx="436">
                  <c:v>9.5824808242764608</c:v>
                </c:pt>
                <c:pt idx="437">
                  <c:v>9.5830901107122699</c:v>
                </c:pt>
                <c:pt idx="438">
                  <c:v>9.5836994132531892</c:v>
                </c:pt>
                <c:pt idx="439">
                  <c:v>9.5843087318980196</c:v>
                </c:pt>
                <c:pt idx="440">
                  <c:v>9.5849180666456189</c:v>
                </c:pt>
                <c:pt idx="441">
                  <c:v>9.58552741749501</c:v>
                </c:pt>
                <c:pt idx="442">
                  <c:v>9.5861367844448786</c:v>
                </c:pt>
                <c:pt idx="443">
                  <c:v>9.5867461674942902</c:v>
                </c:pt>
                <c:pt idx="444">
                  <c:v>9.5873555666419694</c:v>
                </c:pt>
                <c:pt idx="445">
                  <c:v>9.5879649818869002</c:v>
                </c:pt>
                <c:pt idx="446">
                  <c:v>9.588574413228061</c:v>
                </c:pt>
                <c:pt idx="447">
                  <c:v>9.5891838606640896</c:v>
                </c:pt>
                <c:pt idx="448">
                  <c:v>9.5897933241941313</c:v>
                </c:pt>
                <c:pt idx="449">
                  <c:v>9.59040280381687</c:v>
                </c:pt>
                <c:pt idx="450">
                  <c:v>9.5910122995312701</c:v>
                </c:pt>
                <c:pt idx="451">
                  <c:v>9.5916218113362799</c:v>
                </c:pt>
                <c:pt idx="452">
                  <c:v>9.5922313392307998</c:v>
                </c:pt>
                <c:pt idx="453">
                  <c:v>9.5928408832135599</c:v>
                </c:pt>
                <c:pt idx="454">
                  <c:v>9.5934504432836807</c:v>
                </c:pt>
                <c:pt idx="455">
                  <c:v>9.5940600194397891</c:v>
                </c:pt>
                <c:pt idx="456">
                  <c:v>9.5946696116810397</c:v>
                </c:pt>
                <c:pt idx="457">
                  <c:v>9.5952792200061605</c:v>
                </c:pt>
                <c:pt idx="458">
                  <c:v>9.5958888444140893</c:v>
                </c:pt>
                <c:pt idx="459">
                  <c:v>9.59649848490373</c:v>
                </c:pt>
                <c:pt idx="460">
                  <c:v>9.5971081414739103</c:v>
                </c:pt>
                <c:pt idx="461">
                  <c:v>9.5977178141236088</c:v>
                </c:pt>
                <c:pt idx="462">
                  <c:v>9.5983275028516815</c:v>
                </c:pt>
                <c:pt idx="463">
                  <c:v>9.5989372076570607</c:v>
                </c:pt>
                <c:pt idx="464">
                  <c:v>9.5995469285386701</c:v>
                </c:pt>
                <c:pt idx="465">
                  <c:v>9.6001566654952306</c:v>
                </c:pt>
                <c:pt idx="466">
                  <c:v>9.6007664185258701</c:v>
                </c:pt>
                <c:pt idx="467">
                  <c:v>9.6013761876292989</c:v>
                </c:pt>
                <c:pt idx="468">
                  <c:v>9.6019859728045294</c:v>
                </c:pt>
                <c:pt idx="469">
                  <c:v>9.6025957740503802</c:v>
                </c:pt>
                <c:pt idx="470">
                  <c:v>9.6032055913658194</c:v>
                </c:pt>
                <c:pt idx="471">
                  <c:v>9.6038154247497403</c:v>
                </c:pt>
                <c:pt idx="472">
                  <c:v>9.6044252742009899</c:v>
                </c:pt>
                <c:pt idx="473">
                  <c:v>9.6050351397185398</c:v>
                </c:pt>
                <c:pt idx="474">
                  <c:v>9.6056450213012212</c:v>
                </c:pt>
                <c:pt idx="475">
                  <c:v>9.6062549189480197</c:v>
                </c:pt>
                <c:pt idx="476">
                  <c:v>9.6068648326578003</c:v>
                </c:pt>
                <c:pt idx="477">
                  <c:v>9.6074747624293106</c:v>
                </c:pt>
                <c:pt idx="478">
                  <c:v>9.6080847082616607</c:v>
                </c:pt>
                <c:pt idx="479">
                  <c:v>9.6086946701537599</c:v>
                </c:pt>
                <c:pt idx="480">
                  <c:v>9.6093046481043007</c:v>
                </c:pt>
                <c:pt idx="481">
                  <c:v>9.6099146421124804</c:v>
                </c:pt>
                <c:pt idx="482">
                  <c:v>9.6105246521769097</c:v>
                </c:pt>
                <c:pt idx="483">
                  <c:v>9.6111346782967111</c:v>
                </c:pt>
                <c:pt idx="484">
                  <c:v>9.6117447204706394</c:v>
                </c:pt>
                <c:pt idx="485">
                  <c:v>9.6123547786976697</c:v>
                </c:pt>
                <c:pt idx="486">
                  <c:v>9.6129648529768108</c:v>
                </c:pt>
                <c:pt idx="487">
                  <c:v>9.6135749433068298</c:v>
                </c:pt>
                <c:pt idx="488">
                  <c:v>9.6141850496866503</c:v>
                </c:pt>
                <c:pt idx="489">
                  <c:v>9.6147951721152491</c:v>
                </c:pt>
                <c:pt idx="490">
                  <c:v>9.6154053105914912</c:v>
                </c:pt>
                <c:pt idx="491">
                  <c:v>9.6160154651142893</c:v>
                </c:pt>
                <c:pt idx="492">
                  <c:v>9.6166256356825102</c:v>
                </c:pt>
                <c:pt idx="493">
                  <c:v>9.6172358222951502</c:v>
                </c:pt>
                <c:pt idx="494">
                  <c:v>9.6178460249511097</c:v>
                </c:pt>
                <c:pt idx="495">
                  <c:v>9.6184562436492893</c:v>
                </c:pt>
                <c:pt idx="496">
                  <c:v>9.61906647838852</c:v>
                </c:pt>
                <c:pt idx="497">
                  <c:v>9.6196767291678</c:v>
                </c:pt>
                <c:pt idx="498">
                  <c:v>9.6202869959860493</c:v>
                </c:pt>
                <c:pt idx="499">
                  <c:v>9.6208972788421185</c:v>
                </c:pt>
                <c:pt idx="500">
                  <c:v>9.6215075777349597</c:v>
                </c:pt>
                <c:pt idx="501">
                  <c:v>9.6221178926635691</c:v>
                </c:pt>
                <c:pt idx="502">
                  <c:v>9.6227282236267104</c:v>
                </c:pt>
                <c:pt idx="503">
                  <c:v>9.6233385706233605</c:v>
                </c:pt>
                <c:pt idx="504">
                  <c:v>9.6239489336525601</c:v>
                </c:pt>
                <c:pt idx="505">
                  <c:v>9.6245593127130196</c:v>
                </c:pt>
                <c:pt idx="506">
                  <c:v>9.6251697078037601</c:v>
                </c:pt>
                <c:pt idx="507">
                  <c:v>9.6257801189236911</c:v>
                </c:pt>
                <c:pt idx="508">
                  <c:v>9.6263905460717396</c:v>
                </c:pt>
                <c:pt idx="509">
                  <c:v>9.6270009892468096</c:v>
                </c:pt>
                <c:pt idx="510">
                  <c:v>9.6276114484477997</c:v>
                </c:pt>
                <c:pt idx="511">
                  <c:v>9.6282219236737401</c:v>
                </c:pt>
                <c:pt idx="512">
                  <c:v>9.6288324149233997</c:v>
                </c:pt>
                <c:pt idx="513">
                  <c:v>9.6294429221958087</c:v>
                </c:pt>
                <c:pt idx="514">
                  <c:v>9.6300534454898497</c:v>
                </c:pt>
                <c:pt idx="515">
                  <c:v>9.6306639848043698</c:v>
                </c:pt>
                <c:pt idx="516">
                  <c:v>9.6312745401384703</c:v>
                </c:pt>
                <c:pt idx="517">
                  <c:v>9.631885111490881</c:v>
                </c:pt>
                <c:pt idx="518">
                  <c:v>9.6324956988606498</c:v>
                </c:pt>
                <c:pt idx="519">
                  <c:v>9.633106302246679</c:v>
                </c:pt>
                <c:pt idx="520">
                  <c:v>9.6337169216477996</c:v>
                </c:pt>
                <c:pt idx="521">
                  <c:v>9.63432755706304</c:v>
                </c:pt>
                <c:pt idx="522">
                  <c:v>9.6349382084913096</c:v>
                </c:pt>
                <c:pt idx="523">
                  <c:v>9.6355488759315104</c:v>
                </c:pt>
                <c:pt idx="524">
                  <c:v>9.63615955938252</c:v>
                </c:pt>
                <c:pt idx="525">
                  <c:v>9.6367702588434199</c:v>
                </c:pt>
                <c:pt idx="526">
                  <c:v>9.63738097431286</c:v>
                </c:pt>
                <c:pt idx="527">
                  <c:v>9.6379917057900002</c:v>
                </c:pt>
                <c:pt idx="528">
                  <c:v>9.6386024532737888</c:v>
                </c:pt>
                <c:pt idx="529">
                  <c:v>9.6392132167629896</c:v>
                </c:pt>
                <c:pt idx="530">
                  <c:v>9.639823996256629</c:v>
                </c:pt>
                <c:pt idx="531">
                  <c:v>9.6404347917535596</c:v>
                </c:pt>
                <c:pt idx="532">
                  <c:v>9.6410456032527989</c:v>
                </c:pt>
                <c:pt idx="533">
                  <c:v>9.6416564307532813</c:v>
                </c:pt>
                <c:pt idx="534">
                  <c:v>9.6422672742538396</c:v>
                </c:pt>
                <c:pt idx="535">
                  <c:v>9.6428781337534097</c:v>
                </c:pt>
                <c:pt idx="536">
                  <c:v>9.6434890092510486</c:v>
                </c:pt>
                <c:pt idx="537">
                  <c:v>9.644099900745621</c:v>
                </c:pt>
                <c:pt idx="538">
                  <c:v>9.6447108082359101</c:v>
                </c:pt>
                <c:pt idx="539">
                  <c:v>9.6453217317210793</c:v>
                </c:pt>
                <c:pt idx="540">
                  <c:v>9.64593267119999</c:v>
                </c:pt>
                <c:pt idx="541">
                  <c:v>9.6465436266714697</c:v>
                </c:pt>
                <c:pt idx="542">
                  <c:v>9.647154598134529</c:v>
                </c:pt>
                <c:pt idx="543">
                  <c:v>9.6477655855881199</c:v>
                </c:pt>
                <c:pt idx="544">
                  <c:v>9.6483765890310895</c:v>
                </c:pt>
                <c:pt idx="545">
                  <c:v>9.6489876084624893</c:v>
                </c:pt>
                <c:pt idx="546">
                  <c:v>9.6495986438812604</c:v>
                </c:pt>
                <c:pt idx="547">
                  <c:v>9.65020969528622</c:v>
                </c:pt>
                <c:pt idx="548">
                  <c:v>9.6508207626763696</c:v>
                </c:pt>
                <c:pt idx="549">
                  <c:v>9.6514318460505812</c:v>
                </c:pt>
                <c:pt idx="550">
                  <c:v>9.6520429454078798</c:v>
                </c:pt>
                <c:pt idx="551">
                  <c:v>9.6526540607471691</c:v>
                </c:pt>
                <c:pt idx="552">
                  <c:v>9.6532651920674208</c:v>
                </c:pt>
                <c:pt idx="553">
                  <c:v>9.6538763393675495</c:v>
                </c:pt>
                <c:pt idx="554">
                  <c:v>9.6544875026463792</c:v>
                </c:pt>
                <c:pt idx="555">
                  <c:v>9.6550986819029792</c:v>
                </c:pt>
                <c:pt idx="556">
                  <c:v>9.6557098771362995</c:v>
                </c:pt>
                <c:pt idx="557">
                  <c:v>9.6563210883452495</c:v>
                </c:pt>
                <c:pt idx="558">
                  <c:v>9.6569323155287297</c:v>
                </c:pt>
                <c:pt idx="559">
                  <c:v>9.657543558685699</c:v>
                </c:pt>
                <c:pt idx="560">
                  <c:v>9.6581548178151415</c:v>
                </c:pt>
                <c:pt idx="561">
                  <c:v>9.6587660929158812</c:v>
                </c:pt>
                <c:pt idx="562">
                  <c:v>9.6593773839869392</c:v>
                </c:pt>
                <c:pt idx="563">
                  <c:v>9.6599886910273494</c:v>
                </c:pt>
                <c:pt idx="564">
                  <c:v>9.6606000140358006</c:v>
                </c:pt>
                <c:pt idx="565">
                  <c:v>9.6612113530114705</c:v>
                </c:pt>
                <c:pt idx="566">
                  <c:v>9.6618227079532701</c:v>
                </c:pt>
                <c:pt idx="567">
                  <c:v>9.6624340788600698</c:v>
                </c:pt>
                <c:pt idx="568">
                  <c:v>9.6630454657307592</c:v>
                </c:pt>
                <c:pt idx="569">
                  <c:v>9.6636568685644004</c:v>
                </c:pt>
                <c:pt idx="570">
                  <c:v>9.6642682873599099</c:v>
                </c:pt>
                <c:pt idx="571">
                  <c:v>9.6648797221160585</c:v>
                </c:pt>
                <c:pt idx="572">
                  <c:v>9.6654911728321</c:v>
                </c:pt>
                <c:pt idx="573">
                  <c:v>9.666102639506791</c:v>
                </c:pt>
                <c:pt idx="574">
                  <c:v>9.6667141221390196</c:v>
                </c:pt>
                <c:pt idx="575">
                  <c:v>9.6673256207278691</c:v>
                </c:pt>
                <c:pt idx="576">
                  <c:v>9.667937135272199</c:v>
                </c:pt>
                <c:pt idx="577">
                  <c:v>9.6685486657710804</c:v>
                </c:pt>
                <c:pt idx="578">
                  <c:v>9.6691602122232307</c:v>
                </c:pt>
                <c:pt idx="579">
                  <c:v>9.6697717746278098</c:v>
                </c:pt>
                <c:pt idx="580">
                  <c:v>9.6703833529836807</c:v>
                </c:pt>
                <c:pt idx="581">
                  <c:v>9.6709949472898096</c:v>
                </c:pt>
                <c:pt idx="582">
                  <c:v>9.6716065575450294</c:v>
                </c:pt>
                <c:pt idx="583">
                  <c:v>9.6722181837484396</c:v>
                </c:pt>
                <c:pt idx="584">
                  <c:v>9.6728298258988996</c:v>
                </c:pt>
                <c:pt idx="585">
                  <c:v>9.6734414839954486</c:v>
                </c:pt>
                <c:pt idx="586">
                  <c:v>9.6740531580368998</c:v>
                </c:pt>
                <c:pt idx="587">
                  <c:v>9.6746648480223492</c:v>
                </c:pt>
                <c:pt idx="588">
                  <c:v>9.6752765539506012</c:v>
                </c:pt>
                <c:pt idx="589">
                  <c:v>9.6758882758206699</c:v>
                </c:pt>
                <c:pt idx="590">
                  <c:v>9.6765000136315802</c:v>
                </c:pt>
                <c:pt idx="591">
                  <c:v>9.677111767382069</c:v>
                </c:pt>
                <c:pt idx="592">
                  <c:v>9.6777235370713903</c:v>
                </c:pt>
                <c:pt idx="593">
                  <c:v>9.6783353226981905</c:v>
                </c:pt>
                <c:pt idx="594">
                  <c:v>9.6789471242616507</c:v>
                </c:pt>
                <c:pt idx="595">
                  <c:v>9.6795589417605807</c:v>
                </c:pt>
                <c:pt idx="596">
                  <c:v>9.6801707751939396</c:v>
                </c:pt>
                <c:pt idx="597">
                  <c:v>9.6807826245608499</c:v>
                </c:pt>
                <c:pt idx="598">
                  <c:v>9.6813944898600095</c:v>
                </c:pt>
                <c:pt idx="599">
                  <c:v>9.6820063710905</c:v>
                </c:pt>
                <c:pt idx="600">
                  <c:v>9.6826182682513195</c:v>
                </c:pt>
                <c:pt idx="601">
                  <c:v>9.6832301813413189</c:v>
                </c:pt>
                <c:pt idx="602">
                  <c:v>9.6838421103594587</c:v>
                </c:pt>
                <c:pt idx="603">
                  <c:v>9.6844540553047693</c:v>
                </c:pt>
                <c:pt idx="604">
                  <c:v>9.6850660161761599</c:v>
                </c:pt>
                <c:pt idx="605">
                  <c:v>9.6856779929725203</c:v>
                </c:pt>
                <c:pt idx="606">
                  <c:v>9.6862899856929108</c:v>
                </c:pt>
                <c:pt idx="607">
                  <c:v>9.6869019943362389</c:v>
                </c:pt>
                <c:pt idx="608">
                  <c:v>9.6875140189014886</c:v>
                </c:pt>
                <c:pt idx="609">
                  <c:v>9.6881260593874998</c:v>
                </c:pt>
                <c:pt idx="610">
                  <c:v>9.688738115793349</c:v>
                </c:pt>
                <c:pt idx="611">
                  <c:v>9.68935018811794</c:v>
                </c:pt>
                <c:pt idx="612">
                  <c:v>9.6899622763601787</c:v>
                </c:pt>
                <c:pt idx="613">
                  <c:v>9.6905743805191893</c:v>
                </c:pt>
                <c:pt idx="614">
                  <c:v>9.691186500593739</c:v>
                </c:pt>
                <c:pt idx="615">
                  <c:v>9.6917986365829005</c:v>
                </c:pt>
                <c:pt idx="616">
                  <c:v>9.6924107884854909</c:v>
                </c:pt>
                <c:pt idx="617">
                  <c:v>9.6930229563007302</c:v>
                </c:pt>
                <c:pt idx="618">
                  <c:v>9.6936351400272702</c:v>
                </c:pt>
                <c:pt idx="619">
                  <c:v>9.6942473396642992</c:v>
                </c:pt>
                <c:pt idx="620">
                  <c:v>9.6948595552106394</c:v>
                </c:pt>
                <c:pt idx="621">
                  <c:v>9.6954717866652906</c:v>
                </c:pt>
                <c:pt idx="622">
                  <c:v>9.6960840340272298</c:v>
                </c:pt>
                <c:pt idx="623">
                  <c:v>9.6966962972953095</c:v>
                </c:pt>
                <c:pt idx="624">
                  <c:v>9.6973085764686804</c:v>
                </c:pt>
                <c:pt idx="625">
                  <c:v>9.6979208715461898</c:v>
                </c:pt>
                <c:pt idx="626">
                  <c:v>9.6985331825267806</c:v>
                </c:pt>
                <c:pt idx="627">
                  <c:v>9.6991455094094494</c:v>
                </c:pt>
                <c:pt idx="628">
                  <c:v>9.6997578521931196</c:v>
                </c:pt>
                <c:pt idx="629">
                  <c:v>9.7003702108767715</c:v>
                </c:pt>
                <c:pt idx="630">
                  <c:v>9.7009825854594602</c:v>
                </c:pt>
                <c:pt idx="631">
                  <c:v>9.7015949759399494</c:v>
                </c:pt>
                <c:pt idx="632">
                  <c:v>9.7022073823173294</c:v>
                </c:pt>
                <c:pt idx="633">
                  <c:v>9.7028198045905505</c:v>
                </c:pt>
                <c:pt idx="634">
                  <c:v>9.7034322427585913</c:v>
                </c:pt>
                <c:pt idx="635">
                  <c:v>9.7040446968203202</c:v>
                </c:pt>
                <c:pt idx="636">
                  <c:v>9.7046571667747195</c:v>
                </c:pt>
                <c:pt idx="637">
                  <c:v>9.7052696526209008</c:v>
                </c:pt>
                <c:pt idx="638">
                  <c:v>9.7058821543576403</c:v>
                </c:pt>
                <c:pt idx="639">
                  <c:v>9.70649467198397</c:v>
                </c:pt>
                <c:pt idx="640">
                  <c:v>9.7071072054988701</c:v>
                </c:pt>
                <c:pt idx="641">
                  <c:v>9.7077197549012304</c:v>
                </c:pt>
                <c:pt idx="642">
                  <c:v>9.7083323201901912</c:v>
                </c:pt>
                <c:pt idx="643">
                  <c:v>9.7089449013644398</c:v>
                </c:pt>
                <c:pt idx="644">
                  <c:v>9.7095574984232709</c:v>
                </c:pt>
                <c:pt idx="645">
                  <c:v>9.7101701113653096</c:v>
                </c:pt>
                <c:pt idx="646">
                  <c:v>9.7107827401897495</c:v>
                </c:pt>
                <c:pt idx="647">
                  <c:v>9.7113953848955301</c:v>
                </c:pt>
                <c:pt idx="648">
                  <c:v>9.7120080454814897</c:v>
                </c:pt>
                <c:pt idx="649">
                  <c:v>9.7126207219467506</c:v>
                </c:pt>
                <c:pt idx="650">
                  <c:v>9.7132334142900696</c:v>
                </c:pt>
                <c:pt idx="651">
                  <c:v>9.7138461225106987</c:v>
                </c:pt>
                <c:pt idx="652">
                  <c:v>9.714458846607311</c:v>
                </c:pt>
                <c:pt idx="653">
                  <c:v>9.7150715865790698</c:v>
                </c:pt>
                <c:pt idx="654">
                  <c:v>9.7156843424247903</c:v>
                </c:pt>
                <c:pt idx="655">
                  <c:v>9.7162971141436785</c:v>
                </c:pt>
                <c:pt idx="656">
                  <c:v>9.7169099017343896</c:v>
                </c:pt>
                <c:pt idx="657">
                  <c:v>9.717522705196151</c:v>
                </c:pt>
                <c:pt idx="658">
                  <c:v>9.7181355245277103</c:v>
                </c:pt>
                <c:pt idx="659">
                  <c:v>9.7187483597281599</c:v>
                </c:pt>
                <c:pt idx="660">
                  <c:v>9.7193612107964906</c:v>
                </c:pt>
                <c:pt idx="661">
                  <c:v>9.7199740777315888</c:v>
                </c:pt>
                <c:pt idx="662">
                  <c:v>9.7205869605323798</c:v>
                </c:pt>
                <c:pt idx="663">
                  <c:v>9.7211998591979896</c:v>
                </c:pt>
                <c:pt idx="664">
                  <c:v>9.7218127737272102</c:v>
                </c:pt>
                <c:pt idx="665">
                  <c:v>9.72242570411907</c:v>
                </c:pt>
                <c:pt idx="666">
                  <c:v>9.7230386503726098</c:v>
                </c:pt>
                <c:pt idx="667">
                  <c:v>9.7236516124867105</c:v>
                </c:pt>
                <c:pt idx="668">
                  <c:v>9.7242645904603986</c:v>
                </c:pt>
                <c:pt idx="669">
                  <c:v>9.7248775842924999</c:v>
                </c:pt>
                <c:pt idx="670">
                  <c:v>9.7254905939820695</c:v>
                </c:pt>
                <c:pt idx="671">
                  <c:v>9.7261036195281907</c:v>
                </c:pt>
                <c:pt idx="672">
                  <c:v>9.7267166609296503</c:v>
                </c:pt>
                <c:pt idx="673">
                  <c:v>9.7273297181855405</c:v>
                </c:pt>
                <c:pt idx="674">
                  <c:v>9.727942791294689</c:v>
                </c:pt>
                <c:pt idx="675">
                  <c:v>9.7285558802561987</c:v>
                </c:pt>
                <c:pt idx="676">
                  <c:v>9.7291689850689309</c:v>
                </c:pt>
                <c:pt idx="677">
                  <c:v>9.7297821057319211</c:v>
                </c:pt>
                <c:pt idx="678">
                  <c:v>9.7303952422441711</c:v>
                </c:pt>
                <c:pt idx="679">
                  <c:v>9.7310083946044994</c:v>
                </c:pt>
                <c:pt idx="680">
                  <c:v>9.7316215628120304</c:v>
                </c:pt>
                <c:pt idx="681">
                  <c:v>9.7322347468656201</c:v>
                </c:pt>
                <c:pt idx="682">
                  <c:v>9.7328479467643696</c:v>
                </c:pt>
                <c:pt idx="683">
                  <c:v>9.7334611625069893</c:v>
                </c:pt>
                <c:pt idx="684">
                  <c:v>9.7340743940928007</c:v>
                </c:pt>
                <c:pt idx="685">
                  <c:v>9.73468764152042</c:v>
                </c:pt>
                <c:pt idx="686">
                  <c:v>9.7353009047890993</c:v>
                </c:pt>
                <c:pt idx="687">
                  <c:v>9.7359141838976395</c:v>
                </c:pt>
                <c:pt idx="688">
                  <c:v>9.7365274788450513</c:v>
                </c:pt>
                <c:pt idx="689">
                  <c:v>9.7371407896302795</c:v>
                </c:pt>
                <c:pt idx="690">
                  <c:v>9.7377541162523595</c:v>
                </c:pt>
                <c:pt idx="691">
                  <c:v>9.7383674587102202</c:v>
                </c:pt>
                <c:pt idx="692">
                  <c:v>9.73898081700281</c:v>
                </c:pt>
                <c:pt idx="693">
                  <c:v>9.7395941911290596</c:v>
                </c:pt>
                <c:pt idx="694">
                  <c:v>9.74020758108799</c:v>
                </c:pt>
                <c:pt idx="695">
                  <c:v>9.7408209868786795</c:v>
                </c:pt>
                <c:pt idx="696">
                  <c:v>9.7414344084998703</c:v>
                </c:pt>
                <c:pt idx="697">
                  <c:v>9.7420478459506707</c:v>
                </c:pt>
                <c:pt idx="698">
                  <c:v>9.7426612992300097</c:v>
                </c:pt>
                <c:pt idx="699">
                  <c:v>9.7432747683368603</c:v>
                </c:pt>
                <c:pt idx="700">
                  <c:v>9.7438882532701498</c:v>
                </c:pt>
                <c:pt idx="701">
                  <c:v>9.7445017540288994</c:v>
                </c:pt>
                <c:pt idx="702">
                  <c:v>9.7451152706121409</c:v>
                </c:pt>
                <c:pt idx="703">
                  <c:v>9.7457288030186398</c:v>
                </c:pt>
                <c:pt idx="704">
                  <c:v>9.7463423512475789</c:v>
                </c:pt>
                <c:pt idx="705">
                  <c:v>9.7469559152977912</c:v>
                </c:pt>
                <c:pt idx="706">
                  <c:v>9.747569495168209</c:v>
                </c:pt>
                <c:pt idx="707">
                  <c:v>9.7481830908580296</c:v>
                </c:pt>
                <c:pt idx="708">
                  <c:v>9.7487967023659099</c:v>
                </c:pt>
                <c:pt idx="709">
                  <c:v>9.7494103296910506</c:v>
                </c:pt>
                <c:pt idx="710">
                  <c:v>9.7500239728323201</c:v>
                </c:pt>
                <c:pt idx="711">
                  <c:v>9.75063763178869</c:v>
                </c:pt>
                <c:pt idx="712">
                  <c:v>9.7512513065591691</c:v>
                </c:pt>
                <c:pt idx="713">
                  <c:v>9.7518649971427003</c:v>
                </c:pt>
                <c:pt idx="714">
                  <c:v>9.7524787035382605</c:v>
                </c:pt>
                <c:pt idx="715">
                  <c:v>9.7530924257447396</c:v>
                </c:pt>
                <c:pt idx="716">
                  <c:v>9.7537061637613007</c:v>
                </c:pt>
                <c:pt idx="717">
                  <c:v>9.7543199175866793</c:v>
                </c:pt>
                <c:pt idx="718">
                  <c:v>9.7549336872200101</c:v>
                </c:pt>
                <c:pt idx="719">
                  <c:v>9.7555474726600995</c:v>
                </c:pt>
                <c:pt idx="720">
                  <c:v>9.7561612739061587</c:v>
                </c:pt>
                <c:pt idx="721">
                  <c:v>9.7567750909569302</c:v>
                </c:pt>
                <c:pt idx="722">
                  <c:v>9.7573889238114901</c:v>
                </c:pt>
                <c:pt idx="723">
                  <c:v>9.7580027724687</c:v>
                </c:pt>
                <c:pt idx="724">
                  <c:v>9.7586166369277816</c:v>
                </c:pt>
                <c:pt idx="725">
                  <c:v>9.7592305171873406</c:v>
                </c:pt>
                <c:pt idx="726">
                  <c:v>9.7598444132466398</c:v>
                </c:pt>
                <c:pt idx="727">
                  <c:v>9.7604583251044605</c:v>
                </c:pt>
                <c:pt idx="728">
                  <c:v>9.7610722527599414</c:v>
                </c:pt>
                <c:pt idx="729">
                  <c:v>9.7616861962119597</c:v>
                </c:pt>
                <c:pt idx="730">
                  <c:v>9.7623001554594104</c:v>
                </c:pt>
                <c:pt idx="731">
                  <c:v>9.7629141305013096</c:v>
                </c:pt>
                <c:pt idx="732">
                  <c:v>9.7635281213367797</c:v>
                </c:pt>
                <c:pt idx="733">
                  <c:v>9.7641421279644494</c:v>
                </c:pt>
                <c:pt idx="734">
                  <c:v>9.7647561503836808</c:v>
                </c:pt>
                <c:pt idx="735">
                  <c:v>9.7653701885932591</c:v>
                </c:pt>
                <c:pt idx="736">
                  <c:v>9.7659842425920402</c:v>
                </c:pt>
                <c:pt idx="737">
                  <c:v>9.7665983123792302</c:v>
                </c:pt>
                <c:pt idx="738">
                  <c:v>9.7672123979534806</c:v>
                </c:pt>
                <c:pt idx="739">
                  <c:v>9.7678264993141415</c:v>
                </c:pt>
                <c:pt idx="740">
                  <c:v>9.7684406164598094</c:v>
                </c:pt>
                <c:pt idx="741">
                  <c:v>9.7690547493897597</c:v>
                </c:pt>
                <c:pt idx="742">
                  <c:v>9.7696688981028803</c:v>
                </c:pt>
                <c:pt idx="743">
                  <c:v>9.77028306259791</c:v>
                </c:pt>
                <c:pt idx="744">
                  <c:v>9.7708972428741294</c:v>
                </c:pt>
                <c:pt idx="745">
                  <c:v>9.7715114389303004</c:v>
                </c:pt>
                <c:pt idx="746">
                  <c:v>9.7721256507654601</c:v>
                </c:pt>
                <c:pt idx="747">
                  <c:v>9.7727398783786796</c:v>
                </c:pt>
                <c:pt idx="748">
                  <c:v>9.7733541217686906</c:v>
                </c:pt>
                <c:pt idx="749">
                  <c:v>9.7739683809347788</c:v>
                </c:pt>
                <c:pt idx="750">
                  <c:v>9.7745826558755393</c:v>
                </c:pt>
                <c:pt idx="751">
                  <c:v>9.77519694659021</c:v>
                </c:pt>
                <c:pt idx="752">
                  <c:v>9.7758112530775989</c:v>
                </c:pt>
                <c:pt idx="753">
                  <c:v>9.7764255753368889</c:v>
                </c:pt>
                <c:pt idx="754">
                  <c:v>9.7770399133668615</c:v>
                </c:pt>
                <c:pt idx="755">
                  <c:v>9.7776542671665805</c:v>
                </c:pt>
                <c:pt idx="756">
                  <c:v>9.7782686367348806</c:v>
                </c:pt>
                <c:pt idx="757">
                  <c:v>9.7788830220708114</c:v>
                </c:pt>
                <c:pt idx="758">
                  <c:v>9.7794974231733498</c:v>
                </c:pt>
                <c:pt idx="759">
                  <c:v>9.780111840041581</c:v>
                </c:pt>
                <c:pt idx="760">
                  <c:v>9.7807262726742312</c:v>
                </c:pt>
                <c:pt idx="761">
                  <c:v>9.7813407210704089</c:v>
                </c:pt>
                <c:pt idx="762">
                  <c:v>9.7819551852290996</c:v>
                </c:pt>
                <c:pt idx="763">
                  <c:v>9.78256966514917</c:v>
                </c:pt>
                <c:pt idx="764">
                  <c:v>9.7831841608296699</c:v>
                </c:pt>
                <c:pt idx="765">
                  <c:v>9.7837986722695991</c:v>
                </c:pt>
                <c:pt idx="766">
                  <c:v>9.7844131994677692</c:v>
                </c:pt>
                <c:pt idx="767">
                  <c:v>9.7850277424233401</c:v>
                </c:pt>
                <c:pt idx="768">
                  <c:v>9.7856423011351001</c:v>
                </c:pt>
                <c:pt idx="769">
                  <c:v>9.7862568756021506</c:v>
                </c:pt>
                <c:pt idx="770">
                  <c:v>9.7868714658234204</c:v>
                </c:pt>
                <c:pt idx="771">
                  <c:v>9.7874860717978613</c:v>
                </c:pt>
                <c:pt idx="772">
                  <c:v>9.788100693524429</c:v>
                </c:pt>
                <c:pt idx="773">
                  <c:v>9.7887153310021198</c:v>
                </c:pt>
                <c:pt idx="774">
                  <c:v>9.7893299842298713</c:v>
                </c:pt>
                <c:pt idx="775">
                  <c:v>9.7899446532066801</c:v>
                </c:pt>
                <c:pt idx="776">
                  <c:v>9.790559337931521</c:v>
                </c:pt>
                <c:pt idx="777">
                  <c:v>9.7911740384032004</c:v>
                </c:pt>
                <c:pt idx="778">
                  <c:v>9.7917887546209901</c:v>
                </c:pt>
                <c:pt idx="779">
                  <c:v>9.7924034865835488</c:v>
                </c:pt>
                <c:pt idx="780">
                  <c:v>9.7930182342901215</c:v>
                </c:pt>
                <c:pt idx="781">
                  <c:v>9.7936329977394294</c:v>
                </c:pt>
                <c:pt idx="782">
                  <c:v>9.7942477769305096</c:v>
                </c:pt>
                <c:pt idx="783">
                  <c:v>9.7948625718624012</c:v>
                </c:pt>
                <c:pt idx="784">
                  <c:v>9.7954773825340098</c:v>
                </c:pt>
                <c:pt idx="785">
                  <c:v>9.7960922089443585</c:v>
                </c:pt>
                <c:pt idx="786">
                  <c:v>9.7967070510923406</c:v>
                </c:pt>
                <c:pt idx="787">
                  <c:v>9.7973219089770005</c:v>
                </c:pt>
                <c:pt idx="788">
                  <c:v>9.7979367825972403</c:v>
                </c:pt>
                <c:pt idx="789">
                  <c:v>9.7985516719519996</c:v>
                </c:pt>
                <c:pt idx="790">
                  <c:v>9.7991665770402303</c:v>
                </c:pt>
                <c:pt idx="791">
                  <c:v>9.799781497860991</c:v>
                </c:pt>
                <c:pt idx="792">
                  <c:v>9.8003964344131802</c:v>
                </c:pt>
                <c:pt idx="793">
                  <c:v>9.8010113866957198</c:v>
                </c:pt>
                <c:pt idx="794">
                  <c:v>9.8016263547076594</c:v>
                </c:pt>
                <c:pt idx="795">
                  <c:v>9.8022413384480007</c:v>
                </c:pt>
                <c:pt idx="796">
                  <c:v>9.8028563379155909</c:v>
                </c:pt>
                <c:pt idx="797">
                  <c:v>9.8034713531094901</c:v>
                </c:pt>
                <c:pt idx="798">
                  <c:v>9.8040863840285297</c:v>
                </c:pt>
                <c:pt idx="799">
                  <c:v>9.8047014306717504</c:v>
                </c:pt>
                <c:pt idx="800">
                  <c:v>9.8053164930382106</c:v>
                </c:pt>
                <c:pt idx="801">
                  <c:v>9.8059315711267399</c:v>
                </c:pt>
                <c:pt idx="802">
                  <c:v>9.8065466649362705</c:v>
                </c:pt>
                <c:pt idx="803">
                  <c:v>9.8071617744659498</c:v>
                </c:pt>
                <c:pt idx="804">
                  <c:v>9.807776899714499</c:v>
                </c:pt>
                <c:pt idx="805">
                  <c:v>9.8083920406811504</c:v>
                </c:pt>
                <c:pt idx="806">
                  <c:v>9.8090071973645898</c:v>
                </c:pt>
                <c:pt idx="807">
                  <c:v>9.8096223697640106</c:v>
                </c:pt>
                <c:pt idx="808">
                  <c:v>9.8102375578782794</c:v>
                </c:pt>
                <c:pt idx="809">
                  <c:v>9.81085276170624</c:v>
                </c:pt>
                <c:pt idx="810">
                  <c:v>9.8114679812470609</c:v>
                </c:pt>
                <c:pt idx="811">
                  <c:v>9.8120832164996106</c:v>
                </c:pt>
                <c:pt idx="812">
                  <c:v>9.8126984674627398</c:v>
                </c:pt>
                <c:pt idx="813">
                  <c:v>9.8133137341356687</c:v>
                </c:pt>
                <c:pt idx="814">
                  <c:v>9.8139290165171698</c:v>
                </c:pt>
                <c:pt idx="815">
                  <c:v>9.814544314606179</c:v>
                </c:pt>
                <c:pt idx="816">
                  <c:v>9.8151596284017604</c:v>
                </c:pt>
                <c:pt idx="817">
                  <c:v>9.8157749579028692</c:v>
                </c:pt>
                <c:pt idx="818">
                  <c:v>9.8163903031083404</c:v>
                </c:pt>
                <c:pt idx="819">
                  <c:v>9.8170056640172998</c:v>
                </c:pt>
                <c:pt idx="820">
                  <c:v>9.8176210406286213</c:v>
                </c:pt>
                <c:pt idx="821">
                  <c:v>9.8182364329412799</c:v>
                </c:pt>
                <c:pt idx="822">
                  <c:v>9.8188518409542596</c:v>
                </c:pt>
                <c:pt idx="823">
                  <c:v>9.8194672646664607</c:v>
                </c:pt>
                <c:pt idx="824">
                  <c:v>9.8200827040768708</c:v>
                </c:pt>
                <c:pt idx="825">
                  <c:v>9.8206981591844897</c:v>
                </c:pt>
                <c:pt idx="826">
                  <c:v>9.8213136299882304</c:v>
                </c:pt>
                <c:pt idx="827">
                  <c:v>9.8219291164870004</c:v>
                </c:pt>
                <c:pt idx="828">
                  <c:v>9.8225446186799399</c:v>
                </c:pt>
                <c:pt idx="829">
                  <c:v>9.8231601365658303</c:v>
                </c:pt>
                <c:pt idx="830">
                  <c:v>9.8237756701436503</c:v>
                </c:pt>
                <c:pt idx="831">
                  <c:v>9.8243912194123997</c:v>
                </c:pt>
                <c:pt idx="832">
                  <c:v>9.8250067843710891</c:v>
                </c:pt>
                <c:pt idx="833">
                  <c:v>9.8256223650186794</c:v>
                </c:pt>
                <c:pt idx="834">
                  <c:v>9.8262379613539306</c:v>
                </c:pt>
                <c:pt idx="835">
                  <c:v>9.8268535733759705</c:v>
                </c:pt>
                <c:pt idx="836">
                  <c:v>9.827469201083801</c:v>
                </c:pt>
                <c:pt idx="837">
                  <c:v>9.828084844476269</c:v>
                </c:pt>
                <c:pt idx="838">
                  <c:v>9.8287005035522803</c:v>
                </c:pt>
                <c:pt idx="839">
                  <c:v>9.8293161783109504</c:v>
                </c:pt>
                <c:pt idx="840">
                  <c:v>9.8299318687511708</c:v>
                </c:pt>
                <c:pt idx="841">
                  <c:v>9.8305475748719306</c:v>
                </c:pt>
                <c:pt idx="842">
                  <c:v>9.8311632966721092</c:v>
                </c:pt>
                <c:pt idx="843">
                  <c:v>9.8317790341506797</c:v>
                </c:pt>
                <c:pt idx="844">
                  <c:v>9.8323947873067006</c:v>
                </c:pt>
                <c:pt idx="845">
                  <c:v>9.8330105561390404</c:v>
                </c:pt>
                <c:pt idx="846">
                  <c:v>9.8336263406465694</c:v>
                </c:pt>
                <c:pt idx="847">
                  <c:v>9.8342421408284491</c:v>
                </c:pt>
                <c:pt idx="848">
                  <c:v>9.8348579566834893</c:v>
                </c:pt>
                <c:pt idx="849">
                  <c:v>9.83547378821069</c:v>
                </c:pt>
                <c:pt idx="850">
                  <c:v>9.8360896354089693</c:v>
                </c:pt>
                <c:pt idx="851">
                  <c:v>9.8367054982773308</c:v>
                </c:pt>
                <c:pt idx="852">
                  <c:v>9.8373213768147192</c:v>
                </c:pt>
                <c:pt idx="853">
                  <c:v>9.8379372710201007</c:v>
                </c:pt>
                <c:pt idx="854">
                  <c:v>9.8385531808923705</c:v>
                </c:pt>
                <c:pt idx="855">
                  <c:v>9.8391691064305604</c:v>
                </c:pt>
                <c:pt idx="856">
                  <c:v>9.8397850476335496</c:v>
                </c:pt>
                <c:pt idx="857">
                  <c:v>9.8404010045004</c:v>
                </c:pt>
                <c:pt idx="858">
                  <c:v>9.8410169770298896</c:v>
                </c:pt>
                <c:pt idx="859">
                  <c:v>9.8416329652211108</c:v>
                </c:pt>
                <c:pt idx="860">
                  <c:v>9.8422489690730899</c:v>
                </c:pt>
                <c:pt idx="861">
                  <c:v>9.8428649885846102</c:v>
                </c:pt>
                <c:pt idx="862">
                  <c:v>9.8434810237546611</c:v>
                </c:pt>
                <c:pt idx="863">
                  <c:v>9.8440970745823098</c:v>
                </c:pt>
                <c:pt idx="864">
                  <c:v>9.8447131410663005</c:v>
                </c:pt>
                <c:pt idx="865">
                  <c:v>9.8453292232058001</c:v>
                </c:pt>
                <c:pt idx="866">
                  <c:v>9.8459453209996912</c:v>
                </c:pt>
                <c:pt idx="867">
                  <c:v>9.8465614344467891</c:v>
                </c:pt>
                <c:pt idx="868">
                  <c:v>9.8471775635462393</c:v>
                </c:pt>
                <c:pt idx="869">
                  <c:v>9.8477937082969014</c:v>
                </c:pt>
                <c:pt idx="870">
                  <c:v>9.8484098686976989</c:v>
                </c:pt>
                <c:pt idx="871">
                  <c:v>9.849026044747589</c:v>
                </c:pt>
                <c:pt idx="872">
                  <c:v>9.8496422364455807</c:v>
                </c:pt>
                <c:pt idx="873">
                  <c:v>9.8502584437906595</c:v>
                </c:pt>
                <c:pt idx="874">
                  <c:v>9.8508746667816798</c:v>
                </c:pt>
                <c:pt idx="875">
                  <c:v>9.8514909054176787</c:v>
                </c:pt>
                <c:pt idx="876">
                  <c:v>9.8521071596974998</c:v>
                </c:pt>
                <c:pt idx="877">
                  <c:v>9.8527234296201591</c:v>
                </c:pt>
                <c:pt idx="878">
                  <c:v>9.8533397151845303</c:v>
                </c:pt>
                <c:pt idx="879">
                  <c:v>9.8539560163896702</c:v>
                </c:pt>
                <c:pt idx="880">
                  <c:v>9.8545723332344899</c:v>
                </c:pt>
                <c:pt idx="881">
                  <c:v>9.8551886657180088</c:v>
                </c:pt>
                <c:pt idx="882">
                  <c:v>9.855805013838971</c:v>
                </c:pt>
                <c:pt idx="883">
                  <c:v>9.8564213775965204</c:v>
                </c:pt>
                <c:pt idx="884">
                  <c:v>9.8570377569894809</c:v>
                </c:pt>
                <c:pt idx="885">
                  <c:v>9.857654152016849</c:v>
                </c:pt>
                <c:pt idx="886">
                  <c:v>9.8582705626776299</c:v>
                </c:pt>
                <c:pt idx="887">
                  <c:v>9.8588869889706796</c:v>
                </c:pt>
                <c:pt idx="888">
                  <c:v>9.8595034308949501</c:v>
                </c:pt>
                <c:pt idx="889">
                  <c:v>9.8601198884494394</c:v>
                </c:pt>
                <c:pt idx="890">
                  <c:v>9.8607363616330801</c:v>
                </c:pt>
                <c:pt idx="891">
                  <c:v>9.8613528504447103</c:v>
                </c:pt>
                <c:pt idx="892">
                  <c:v>9.8619693548834597</c:v>
                </c:pt>
                <c:pt idx="893">
                  <c:v>9.8625858749481186</c:v>
                </c:pt>
                <c:pt idx="894">
                  <c:v>9.863202410637701</c:v>
                </c:pt>
                <c:pt idx="895">
                  <c:v>9.863818961951111</c:v>
                </c:pt>
                <c:pt idx="896">
                  <c:v>9.8644355288874106</c:v>
                </c:pt>
                <c:pt idx="897">
                  <c:v>9.86505211144536</c:v>
                </c:pt>
                <c:pt idx="898">
                  <c:v>9.8656687096239999</c:v>
                </c:pt>
                <c:pt idx="899">
                  <c:v>9.8662853234222698</c:v>
                </c:pt>
                <c:pt idx="900">
                  <c:v>9.8669019528390702</c:v>
                </c:pt>
                <c:pt idx="901">
                  <c:v>9.8675185978733495</c:v>
                </c:pt>
                <c:pt idx="902">
                  <c:v>9.8681352585241697</c:v>
                </c:pt>
                <c:pt idx="903">
                  <c:v>9.8687519347902501</c:v>
                </c:pt>
                <c:pt idx="904">
                  <c:v>9.869368626670779</c:v>
                </c:pt>
                <c:pt idx="905">
                  <c:v>9.8699853341644008</c:v>
                </c:pt>
                <c:pt idx="906">
                  <c:v>9.8706020572703412</c:v>
                </c:pt>
                <c:pt idx="907">
                  <c:v>9.8712187959874598</c:v>
                </c:pt>
                <c:pt idx="908">
                  <c:v>9.8718355503146498</c:v>
                </c:pt>
                <c:pt idx="909">
                  <c:v>9.8724523202507708</c:v>
                </c:pt>
                <c:pt idx="910">
                  <c:v>9.8730691057949507</c:v>
                </c:pt>
                <c:pt idx="911">
                  <c:v>9.8736859069460099</c:v>
                </c:pt>
                <c:pt idx="912">
                  <c:v>9.8743027237028809</c:v>
                </c:pt>
                <c:pt idx="913">
                  <c:v>9.8749195560644907</c:v>
                </c:pt>
                <c:pt idx="914">
                  <c:v>9.8755364040298694</c:v>
                </c:pt>
                <c:pt idx="915">
                  <c:v>9.8761532675978003</c:v>
                </c:pt>
                <c:pt idx="916">
                  <c:v>9.8767701467674502</c:v>
                </c:pt>
                <c:pt idx="917">
                  <c:v>9.8773870415375189</c:v>
                </c:pt>
                <c:pt idx="918">
                  <c:v>9.8780039519071998</c:v>
                </c:pt>
                <c:pt idx="919">
                  <c:v>9.8786208778751909</c:v>
                </c:pt>
                <c:pt idx="920">
                  <c:v>9.8792378194405099</c:v>
                </c:pt>
                <c:pt idx="921">
                  <c:v>9.8798547766020803</c:v>
                </c:pt>
                <c:pt idx="922">
                  <c:v>9.8804717493588896</c:v>
                </c:pt>
                <c:pt idx="923">
                  <c:v>9.88108873770984</c:v>
                </c:pt>
                <c:pt idx="924">
                  <c:v>9.8817057416539811</c:v>
                </c:pt>
                <c:pt idx="925">
                  <c:v>9.8823227611899895</c:v>
                </c:pt>
                <c:pt idx="926">
                  <c:v>9.8829397963169701</c:v>
                </c:pt>
                <c:pt idx="927">
                  <c:v>9.8835568470339492</c:v>
                </c:pt>
                <c:pt idx="928">
                  <c:v>9.8841739133395414</c:v>
                </c:pt>
                <c:pt idx="929">
                  <c:v>9.8847909952331499</c:v>
                </c:pt>
                <c:pt idx="930">
                  <c:v>9.8854080927133197</c:v>
                </c:pt>
                <c:pt idx="931">
                  <c:v>9.8860252057791609</c:v>
                </c:pt>
                <c:pt idx="932">
                  <c:v>9.8866423344294905</c:v>
                </c:pt>
                <c:pt idx="933">
                  <c:v>9.8872594786633297</c:v>
                </c:pt>
                <c:pt idx="934">
                  <c:v>9.8878766384796197</c:v>
                </c:pt>
                <c:pt idx="935">
                  <c:v>9.8884938138772291</c:v>
                </c:pt>
                <c:pt idx="936">
                  <c:v>9.8891110048551205</c:v>
                </c:pt>
                <c:pt idx="937">
                  <c:v>9.8897282114122902</c:v>
                </c:pt>
                <c:pt idx="938">
                  <c:v>9.8903454335474787</c:v>
                </c:pt>
                <c:pt idx="939">
                  <c:v>9.8909626712597802</c:v>
                </c:pt>
                <c:pt idx="940">
                  <c:v>9.8915799245482194</c:v>
                </c:pt>
                <c:pt idx="941">
                  <c:v>9.8921971934114499</c:v>
                </c:pt>
                <c:pt idx="942">
                  <c:v>9.8928144778485905</c:v>
                </c:pt>
                <c:pt idx="943">
                  <c:v>9.8934317778586003</c:v>
                </c:pt>
                <c:pt idx="944">
                  <c:v>9.8940490934402199</c:v>
                </c:pt>
                <c:pt idx="945">
                  <c:v>9.8946664245925611</c:v>
                </c:pt>
                <c:pt idx="946">
                  <c:v>9.8952837713144994</c:v>
                </c:pt>
                <c:pt idx="947">
                  <c:v>9.8959011336050189</c:v>
                </c:pt>
                <c:pt idx="948">
                  <c:v>9.8965185114628991</c:v>
                </c:pt>
                <c:pt idx="949">
                  <c:v>9.8971359048871808</c:v>
                </c:pt>
                <c:pt idx="950">
                  <c:v>9.8977533138766596</c:v>
                </c:pt>
                <c:pt idx="951">
                  <c:v>9.8983707384305593</c:v>
                </c:pt>
                <c:pt idx="952">
                  <c:v>9.8989881785474907</c:v>
                </c:pt>
                <c:pt idx="953">
                  <c:v>9.8996056342265906</c:v>
                </c:pt>
                <c:pt idx="954">
                  <c:v>9.9002231054666705</c:v>
                </c:pt>
                <c:pt idx="955">
                  <c:v>9.9008405922667198</c:v>
                </c:pt>
                <c:pt idx="956">
                  <c:v>9.9014580946256192</c:v>
                </c:pt>
                <c:pt idx="957">
                  <c:v>9.9020756125423492</c:v>
                </c:pt>
                <c:pt idx="958">
                  <c:v>9.9026931460157392</c:v>
                </c:pt>
                <c:pt idx="959">
                  <c:v>9.9033106950447998</c:v>
                </c:pt>
                <c:pt idx="960">
                  <c:v>9.9039282596284899</c:v>
                </c:pt>
                <c:pt idx="961">
                  <c:v>9.9045458397656301</c:v>
                </c:pt>
                <c:pt idx="962">
                  <c:v>9.9051634354552203</c:v>
                </c:pt>
                <c:pt idx="963">
                  <c:v>9.9057810466961094</c:v>
                </c:pt>
                <c:pt idx="964">
                  <c:v>9.9063986734872991</c:v>
                </c:pt>
                <c:pt idx="965">
                  <c:v>9.9070163158276898</c:v>
                </c:pt>
                <c:pt idx="966">
                  <c:v>9.9076339737161607</c:v>
                </c:pt>
                <c:pt idx="967">
                  <c:v>9.908251647151701</c:v>
                </c:pt>
                <c:pt idx="968">
                  <c:v>9.9088693361332005</c:v>
                </c:pt>
                <c:pt idx="969">
                  <c:v>9.9094870406595614</c:v>
                </c:pt>
                <c:pt idx="970">
                  <c:v>9.910104760729741</c:v>
                </c:pt>
                <c:pt idx="971">
                  <c:v>9.9107224963425988</c:v>
                </c:pt>
                <c:pt idx="972">
                  <c:v>9.9113402474971011</c:v>
                </c:pt>
                <c:pt idx="973">
                  <c:v>9.9119580141922494</c:v>
                </c:pt>
                <c:pt idx="974">
                  <c:v>9.9125757964268306</c:v>
                </c:pt>
                <c:pt idx="975">
                  <c:v>9.9131935941998712</c:v>
                </c:pt>
                <c:pt idx="976">
                  <c:v>9.91381140751011</c:v>
                </c:pt>
                <c:pt idx="977">
                  <c:v>9.9144292363566606</c:v>
                </c:pt>
                <c:pt idx="978">
                  <c:v>9.9150470807382991</c:v>
                </c:pt>
                <c:pt idx="979">
                  <c:v>9.9156649406541302</c:v>
                </c:pt>
                <c:pt idx="980">
                  <c:v>9.9162828161029299</c:v>
                </c:pt>
                <c:pt idx="981">
                  <c:v>9.9169007070836397</c:v>
                </c:pt>
                <c:pt idx="982">
                  <c:v>9.9175186135950799</c:v>
                </c:pt>
                <c:pt idx="983">
                  <c:v>9.9181365356363003</c:v>
                </c:pt>
                <c:pt idx="984">
                  <c:v>9.9187544732061799</c:v>
                </c:pt>
                <c:pt idx="985">
                  <c:v>9.9193724263036103</c:v>
                </c:pt>
                <c:pt idx="986">
                  <c:v>9.9199903949275008</c:v>
                </c:pt>
                <c:pt idx="987">
                  <c:v>9.9206083790768993</c:v>
                </c:pt>
                <c:pt idx="988">
                  <c:v>9.9212263787505002</c:v>
                </c:pt>
                <c:pt idx="989">
                  <c:v>9.9218443939473389</c:v>
                </c:pt>
                <c:pt idx="990">
                  <c:v>9.9224624246662998</c:v>
                </c:pt>
                <c:pt idx="991">
                  <c:v>9.9230804709063296</c:v>
                </c:pt>
                <c:pt idx="992">
                  <c:v>9.923698532666311</c:v>
                </c:pt>
                <c:pt idx="993">
                  <c:v>9.9243166099451514</c:v>
                </c:pt>
                <c:pt idx="994">
                  <c:v>9.9249347027418402</c:v>
                </c:pt>
                <c:pt idx="995">
                  <c:v>9.925552811055061</c:v>
                </c:pt>
                <c:pt idx="996">
                  <c:v>9.9261709348839808</c:v>
                </c:pt>
                <c:pt idx="997">
                  <c:v>9.9267890742274112</c:v>
                </c:pt>
                <c:pt idx="998">
                  <c:v>9.9274072290841691</c:v>
                </c:pt>
                <c:pt idx="999">
                  <c:v>9.9280253994534711</c:v>
                </c:pt>
                <c:pt idx="1000">
                  <c:v>9.9286435853339103</c:v>
                </c:pt>
                <c:pt idx="1001">
                  <c:v>9.9292617867244104</c:v>
                </c:pt>
                <c:pt idx="1002">
                  <c:v>9.9298800036240706</c:v>
                </c:pt>
                <c:pt idx="1003">
                  <c:v>9.9304982360317009</c:v>
                </c:pt>
                <c:pt idx="1004">
                  <c:v>9.931116483946079</c:v>
                </c:pt>
                <c:pt idx="1005">
                  <c:v>9.9317347473663506</c:v>
                </c:pt>
                <c:pt idx="1006">
                  <c:v>9.9323530262912687</c:v>
                </c:pt>
                <c:pt idx="1007">
                  <c:v>9.9329713207198189</c:v>
                </c:pt>
                <c:pt idx="1008">
                  <c:v>9.9335896306508005</c:v>
                </c:pt>
                <c:pt idx="1009">
                  <c:v>9.934207956083231</c:v>
                </c:pt>
                <c:pt idx="1010">
                  <c:v>9.9348262968514796</c:v>
                </c:pt>
                <c:pt idx="1011">
                  <c:v>9.9354446529544589</c:v>
                </c:pt>
                <c:pt idx="1012">
                  <c:v>9.936063024390851</c:v>
                </c:pt>
                <c:pt idx="1013">
                  <c:v>9.9366814111597392</c:v>
                </c:pt>
                <c:pt idx="1014">
                  <c:v>9.9372998132596297</c:v>
                </c:pt>
                <c:pt idx="1015">
                  <c:v>9.9379182306894798</c:v>
                </c:pt>
                <c:pt idx="1016">
                  <c:v>9.938536663448291</c:v>
                </c:pt>
                <c:pt idx="1017">
                  <c:v>9.9391551115346015</c:v>
                </c:pt>
                <c:pt idx="1018">
                  <c:v>9.9397735749474503</c:v>
                </c:pt>
                <c:pt idx="1019">
                  <c:v>9.940392053685569</c:v>
                </c:pt>
                <c:pt idx="1020">
                  <c:v>9.941010547747851</c:v>
                </c:pt>
                <c:pt idx="1021">
                  <c:v>9.9416290571331007</c:v>
                </c:pt>
                <c:pt idx="1022">
                  <c:v>9.9422475818402489</c:v>
                </c:pt>
                <c:pt idx="1023">
                  <c:v>9.9428661218678993</c:v>
                </c:pt>
                <c:pt idx="1024">
                  <c:v>9.9434846772150607</c:v>
                </c:pt>
                <c:pt idx="1025">
                  <c:v>9.9441032478805909</c:v>
                </c:pt>
                <c:pt idx="1026">
                  <c:v>9.9447218338632499</c:v>
                </c:pt>
                <c:pt idx="1027">
                  <c:v>9.9453404351620005</c:v>
                </c:pt>
                <c:pt idx="1028">
                  <c:v>9.9459590517754304</c:v>
                </c:pt>
                <c:pt idx="1029">
                  <c:v>9.9465776837026301</c:v>
                </c:pt>
                <c:pt idx="1030">
                  <c:v>9.9471963309422815</c:v>
                </c:pt>
                <c:pt idx="1031">
                  <c:v>9.9478149934933704</c:v>
                </c:pt>
                <c:pt idx="1032">
                  <c:v>9.9484336713545609</c:v>
                </c:pt>
                <c:pt idx="1033">
                  <c:v>9.9490523645249098</c:v>
                </c:pt>
                <c:pt idx="1034">
                  <c:v>9.9496710730030209</c:v>
                </c:pt>
                <c:pt idx="1035">
                  <c:v>9.9502897967880397</c:v>
                </c:pt>
                <c:pt idx="1036">
                  <c:v>9.9509085358785807</c:v>
                </c:pt>
                <c:pt idx="1037">
                  <c:v>9.9515272902734893</c:v>
                </c:pt>
                <c:pt idx="1038">
                  <c:v>9.9521460599718008</c:v>
                </c:pt>
                <c:pt idx="1039">
                  <c:v>9.9527648449721511</c:v>
                </c:pt>
                <c:pt idx="1040">
                  <c:v>9.9533836452734796</c:v>
                </c:pt>
                <c:pt idx="1041">
                  <c:v>9.954002460874591</c:v>
                </c:pt>
                <c:pt idx="1042">
                  <c:v>9.9546212917743713</c:v>
                </c:pt>
                <c:pt idx="1043">
                  <c:v>9.9552401379718205</c:v>
                </c:pt>
                <c:pt idx="1044">
                  <c:v>9.9558589994655602</c:v>
                </c:pt>
                <c:pt idx="1045">
                  <c:v>9.9564778762544996</c:v>
                </c:pt>
                <c:pt idx="1046">
                  <c:v>9.9570967683375287</c:v>
                </c:pt>
                <c:pt idx="1047">
                  <c:v>9.9577156757135299</c:v>
                </c:pt>
                <c:pt idx="1048">
                  <c:v>9.95833459838137</c:v>
                </c:pt>
                <c:pt idx="1049">
                  <c:v>9.9589535363398198</c:v>
                </c:pt>
                <c:pt idx="1050">
                  <c:v>9.9595724895877797</c:v>
                </c:pt>
                <c:pt idx="1051">
                  <c:v>9.96019145812412</c:v>
                </c:pt>
                <c:pt idx="1052">
                  <c:v>9.96081044194759</c:v>
                </c:pt>
                <c:pt idx="1053">
                  <c:v>9.9614294410572697</c:v>
                </c:pt>
                <c:pt idx="1054">
                  <c:v>9.9620484554518498</c:v>
                </c:pt>
                <c:pt idx="1055">
                  <c:v>9.9626674851301598</c:v>
                </c:pt>
                <c:pt idx="1056">
                  <c:v>9.963286530091219</c:v>
                </c:pt>
                <c:pt idx="1057">
                  <c:v>9.9639055903337201</c:v>
                </c:pt>
                <c:pt idx="1058">
                  <c:v>9.9645246658566702</c:v>
                </c:pt>
                <c:pt idx="1059">
                  <c:v>9.9651437566588399</c:v>
                </c:pt>
                <c:pt idx="1060">
                  <c:v>9.96576286273908</c:v>
                </c:pt>
                <c:pt idx="1061">
                  <c:v>9.9663819840963814</c:v>
                </c:pt>
                <c:pt idx="1062">
                  <c:v>9.9670011207294298</c:v>
                </c:pt>
                <c:pt idx="1063">
                  <c:v>9.9676202726372711</c:v>
                </c:pt>
                <c:pt idx="1064">
                  <c:v>9.9682394398185892</c:v>
                </c:pt>
                <c:pt idx="1065">
                  <c:v>9.9688586222724815</c:v>
                </c:pt>
                <c:pt idx="1066">
                  <c:v>9.9694778199974898</c:v>
                </c:pt>
                <c:pt idx="1067">
                  <c:v>9.9700970329927792</c:v>
                </c:pt>
                <c:pt idx="1068">
                  <c:v>9.9707162612571185</c:v>
                </c:pt>
                <c:pt idx="1069">
                  <c:v>9.9713355047894208</c:v>
                </c:pt>
                <c:pt idx="1070">
                  <c:v>9.9719547635883696</c:v>
                </c:pt>
                <c:pt idx="1071">
                  <c:v>9.9725740376530805</c:v>
                </c:pt>
                <c:pt idx="1072">
                  <c:v>9.973193326982301</c:v>
                </c:pt>
                <c:pt idx="1073">
                  <c:v>9.9738126315749103</c:v>
                </c:pt>
                <c:pt idx="1074">
                  <c:v>9.9744319514297004</c:v>
                </c:pt>
                <c:pt idx="1075">
                  <c:v>9.9750512865457601</c:v>
                </c:pt>
                <c:pt idx="1076">
                  <c:v>9.9756706369218016</c:v>
                </c:pt>
                <c:pt idx="1077">
                  <c:v>9.976290002556679</c:v>
                </c:pt>
                <c:pt idx="1078">
                  <c:v>9.9769093834494207</c:v>
                </c:pt>
                <c:pt idx="1079">
                  <c:v>9.9775287795988099</c:v>
                </c:pt>
                <c:pt idx="1080">
                  <c:v>9.9781481910037204</c:v>
                </c:pt>
                <c:pt idx="1081">
                  <c:v>9.9787676176629709</c:v>
                </c:pt>
                <c:pt idx="1082">
                  <c:v>9.9793870595755187</c:v>
                </c:pt>
                <c:pt idx="1083">
                  <c:v>9.9800065167402998</c:v>
                </c:pt>
                <c:pt idx="1084">
                  <c:v>9.9806259891560192</c:v>
                </c:pt>
                <c:pt idx="1085">
                  <c:v>9.9812454768217602</c:v>
                </c:pt>
                <c:pt idx="1086">
                  <c:v>9.9818649797362795</c:v>
                </c:pt>
                <c:pt idx="1087">
                  <c:v>9.9824844978984792</c:v>
                </c:pt>
                <c:pt idx="1088">
                  <c:v>9.9831040313073096</c:v>
                </c:pt>
                <c:pt idx="1089">
                  <c:v>9.9837235799615804</c:v>
                </c:pt>
                <c:pt idx="1090">
                  <c:v>9.9843431438601193</c:v>
                </c:pt>
                <c:pt idx="1091">
                  <c:v>9.9849627230019209</c:v>
                </c:pt>
                <c:pt idx="1092">
                  <c:v>9.9855823173858997</c:v>
                </c:pt>
                <c:pt idx="1093">
                  <c:v>9.9862019270108284</c:v>
                </c:pt>
                <c:pt idx="1094">
                  <c:v>9.9868215518756003</c:v>
                </c:pt>
                <c:pt idx="1095">
                  <c:v>9.9874411919792596</c:v>
                </c:pt>
                <c:pt idx="1096">
                  <c:v>9.9880608473204706</c:v>
                </c:pt>
                <c:pt idx="1097">
                  <c:v>9.9886805178983114</c:v>
                </c:pt>
                <c:pt idx="1098">
                  <c:v>9.989300203711581</c:v>
                </c:pt>
                <c:pt idx="1099">
                  <c:v>9.9899199047592102</c:v>
                </c:pt>
                <c:pt idx="1100">
                  <c:v>9.9905396210400994</c:v>
                </c:pt>
                <c:pt idx="1101">
                  <c:v>9.9911593525529998</c:v>
                </c:pt>
                <c:pt idx="1102">
                  <c:v>9.9917790992969699</c:v>
                </c:pt>
                <c:pt idx="1103">
                  <c:v>9.9923988612708996</c:v>
                </c:pt>
                <c:pt idx="1104">
                  <c:v>9.9930186384735702</c:v>
                </c:pt>
                <c:pt idx="1105">
                  <c:v>9.9936384309039195</c:v>
                </c:pt>
                <c:pt idx="1106">
                  <c:v>9.9942582385609491</c:v>
                </c:pt>
                <c:pt idx="1107">
                  <c:v>9.9948780614434103</c:v>
                </c:pt>
                <c:pt idx="1108">
                  <c:v>9.9954978995502497</c:v>
                </c:pt>
                <c:pt idx="1109">
                  <c:v>9.9961177528804885</c:v>
                </c:pt>
                <c:pt idx="1110">
                  <c:v>9.9967376214329011</c:v>
                </c:pt>
                <c:pt idx="1111">
                  <c:v>9.9973575052063008</c:v>
                </c:pt>
                <c:pt idx="1112">
                  <c:v>9.9979774041998102</c:v>
                </c:pt>
                <c:pt idx="1113">
                  <c:v>9.9985973184120507</c:v>
                </c:pt>
                <c:pt idx="1114">
                  <c:v>9.9992172478422194</c:v>
                </c:pt>
                <c:pt idx="1115">
                  <c:v>9.9998371924889895</c:v>
                </c:pt>
                <c:pt idx="1116">
                  <c:v>10.0004571523514</c:v>
                </c:pt>
                <c:pt idx="1117">
                  <c:v>10.001077127428401</c:v>
                </c:pt>
                <c:pt idx="1118">
                  <c:v>10.001697117718699</c:v>
                </c:pt>
                <c:pt idx="1119">
                  <c:v>10.002317123221401</c:v>
                </c:pt>
                <c:pt idx="1120">
                  <c:v>10.002937143935201</c:v>
                </c:pt>
                <c:pt idx="1121">
                  <c:v>10.003557179859301</c:v>
                </c:pt>
                <c:pt idx="1122">
                  <c:v>10.004177230992299</c:v>
                </c:pt>
                <c:pt idx="1123">
                  <c:v>10.004797297333299</c:v>
                </c:pt>
                <c:pt idx="1124">
                  <c:v>10.005417378881099</c:v>
                </c:pt>
                <c:pt idx="1125">
                  <c:v>10.006037475634599</c:v>
                </c:pt>
                <c:pt idx="1126">
                  <c:v>10.006657587592899</c:v>
                </c:pt>
                <c:pt idx="1127">
                  <c:v>10.0072777147547</c:v>
                </c:pt>
                <c:pt idx="1128">
                  <c:v>10.007897857119099</c:v>
                </c:pt>
                <c:pt idx="1129">
                  <c:v>10.0085180146847</c:v>
                </c:pt>
                <c:pt idx="1130">
                  <c:v>10.0091381874507</c:v>
                </c:pt>
                <c:pt idx="1131">
                  <c:v>10.0097583754161</c:v>
                </c:pt>
                <c:pt idx="1132">
                  <c:v>10.0103785785795</c:v>
                </c:pt>
                <c:pt idx="1133">
                  <c:v>10.010998796940001</c:v>
                </c:pt>
                <c:pt idx="1134">
                  <c:v>10.0116190304964</c:v>
                </c:pt>
                <c:pt idx="1135">
                  <c:v>10.0122392792477</c:v>
                </c:pt>
                <c:pt idx="1136">
                  <c:v>10.012859543192899</c:v>
                </c:pt>
                <c:pt idx="1137">
                  <c:v>10.0134798223307</c:v>
                </c:pt>
                <c:pt idx="1138">
                  <c:v>10.014100116660201</c:v>
                </c:pt>
                <c:pt idx="1139">
                  <c:v>10.014720426180199</c:v>
                </c:pt>
                <c:pt idx="1140">
                  <c:v>10.015340750889701</c:v>
                </c:pt>
                <c:pt idx="1141">
                  <c:v>10.0159610907876</c:v>
                </c:pt>
                <c:pt idx="1142">
                  <c:v>10.0165814458729</c:v>
                </c:pt>
                <c:pt idx="1143">
                  <c:v>10.017201816144201</c:v>
                </c:pt>
                <c:pt idx="1144">
                  <c:v>10.0178222016009</c:v>
                </c:pt>
                <c:pt idx="1145">
                  <c:v>10.018442602241599</c:v>
                </c:pt>
                <c:pt idx="1146">
                  <c:v>10.0190630180652</c:v>
                </c:pt>
                <c:pt idx="1147">
                  <c:v>10.019683449070799</c:v>
                </c:pt>
                <c:pt idx="1148">
                  <c:v>10.0203038952572</c:v>
                </c:pt>
                <c:pt idx="1149">
                  <c:v>10.0209243566235</c:v>
                </c:pt>
                <c:pt idx="1150">
                  <c:v>10.021544833168399</c:v>
                </c:pt>
                <c:pt idx="1151">
                  <c:v>10.022165324891001</c:v>
                </c:pt>
                <c:pt idx="1152">
                  <c:v>10.022785831790099</c:v>
                </c:pt>
                <c:pt idx="1153">
                  <c:v>10.023406353864599</c:v>
                </c:pt>
                <c:pt idx="1154">
                  <c:v>10.0240268911136</c:v>
                </c:pt>
                <c:pt idx="1155">
                  <c:v>10.024647443535899</c:v>
                </c:pt>
                <c:pt idx="1156">
                  <c:v>10.025268011130601</c:v>
                </c:pt>
                <c:pt idx="1157">
                  <c:v>10.025888593896399</c:v>
                </c:pt>
                <c:pt idx="1158">
                  <c:v>10.0265091918323</c:v>
                </c:pt>
                <c:pt idx="1159">
                  <c:v>10.027129804937401</c:v>
                </c:pt>
                <c:pt idx="1160">
                  <c:v>10.0277504332104</c:v>
                </c:pt>
                <c:pt idx="1161">
                  <c:v>10.0283710766503</c:v>
                </c:pt>
                <c:pt idx="1162">
                  <c:v>10.028991735256101</c:v>
                </c:pt>
                <c:pt idx="1163">
                  <c:v>10.029612409026701</c:v>
                </c:pt>
                <c:pt idx="1164">
                  <c:v>10.030233097961101</c:v>
                </c:pt>
                <c:pt idx="1165">
                  <c:v>10.0308538020581</c:v>
                </c:pt>
                <c:pt idx="1166">
                  <c:v>10.0314745213169</c:v>
                </c:pt>
                <c:pt idx="1167">
                  <c:v>10.032095255736101</c:v>
                </c:pt>
                <c:pt idx="1168">
                  <c:v>10.0327160053148</c:v>
                </c:pt>
                <c:pt idx="1169">
                  <c:v>10.0333367700519</c:v>
                </c:pt>
                <c:pt idx="1170">
                  <c:v>10.0339575499465</c:v>
                </c:pt>
                <c:pt idx="1171">
                  <c:v>10.034578344997399</c:v>
                </c:pt>
                <c:pt idx="1172">
                  <c:v>10.035199155203498</c:v>
                </c:pt>
                <c:pt idx="1173">
                  <c:v>10.035819980563799</c:v>
                </c:pt>
                <c:pt idx="1174">
                  <c:v>10.036440821077301</c:v>
                </c:pt>
                <c:pt idx="1175">
                  <c:v>10.0370616767429</c:v>
                </c:pt>
                <c:pt idx="1176">
                  <c:v>10.0376825475595</c:v>
                </c:pt>
                <c:pt idx="1177">
                  <c:v>10.038303433526101</c:v>
                </c:pt>
                <c:pt idx="1178">
                  <c:v>10.0389243346416</c:v>
                </c:pt>
                <c:pt idx="1179">
                  <c:v>10.039545250904899</c:v>
                </c:pt>
                <c:pt idx="1180">
                  <c:v>10.040166182315101</c:v>
                </c:pt>
                <c:pt idx="1181">
                  <c:v>10.0407871288711</c:v>
                </c:pt>
                <c:pt idx="1182">
                  <c:v>10.0414080905717</c:v>
                </c:pt>
                <c:pt idx="1183">
                  <c:v>10.042029067416001</c:v>
                </c:pt>
                <c:pt idx="1184">
                  <c:v>10.042650059403</c:v>
                </c:pt>
                <c:pt idx="1185">
                  <c:v>10.0432710665314</c:v>
                </c:pt>
                <c:pt idx="1186">
                  <c:v>10.043892088800298</c:v>
                </c:pt>
                <c:pt idx="1187">
                  <c:v>10.0445131262088</c:v>
                </c:pt>
                <c:pt idx="1188">
                  <c:v>10.045134178755701</c:v>
                </c:pt>
                <c:pt idx="1189">
                  <c:v>10.045755246439899</c:v>
                </c:pt>
                <c:pt idx="1190">
                  <c:v>10.046376329260399</c:v>
                </c:pt>
                <c:pt idx="1191">
                  <c:v>10.046997427216199</c:v>
                </c:pt>
                <c:pt idx="1192">
                  <c:v>10.0476185403062</c:v>
                </c:pt>
                <c:pt idx="1193">
                  <c:v>10.048239668529499</c:v>
                </c:pt>
                <c:pt idx="1194">
                  <c:v>10.048860811884801</c:v>
                </c:pt>
                <c:pt idx="1195">
                  <c:v>10.0494819703712</c:v>
                </c:pt>
                <c:pt idx="1196">
                  <c:v>10.0501031439877</c:v>
                </c:pt>
                <c:pt idx="1197">
                  <c:v>10.050724332733202</c:v>
                </c:pt>
                <c:pt idx="1198">
                  <c:v>10.051345536606599</c:v>
                </c:pt>
                <c:pt idx="1199">
                  <c:v>10.0519667556069</c:v>
                </c:pt>
                <c:pt idx="1200">
                  <c:v>10.052587989733199</c:v>
                </c:pt>
                <c:pt idx="1201">
                  <c:v>10.0532092389843</c:v>
                </c:pt>
                <c:pt idx="1202">
                  <c:v>10.0538305033591</c:v>
                </c:pt>
                <c:pt idx="1203">
                  <c:v>10.054451782856798</c:v>
                </c:pt>
                <c:pt idx="1204">
                  <c:v>10.0550730774761</c:v>
                </c:pt>
                <c:pt idx="1205">
                  <c:v>10.0556943872161</c:v>
                </c:pt>
                <c:pt idx="1206">
                  <c:v>10.0563157120759</c:v>
                </c:pt>
                <c:pt idx="1207">
                  <c:v>10.056937052054201</c:v>
                </c:pt>
                <c:pt idx="1208">
                  <c:v>10.057558407150001</c:v>
                </c:pt>
                <c:pt idx="1209">
                  <c:v>10.058179777362401</c:v>
                </c:pt>
                <c:pt idx="1210">
                  <c:v>10.058801162690299</c:v>
                </c:pt>
                <c:pt idx="1211">
                  <c:v>10.059422563132701</c:v>
                </c:pt>
                <c:pt idx="1212">
                  <c:v>10.060043978688499</c:v>
                </c:pt>
                <c:pt idx="1213">
                  <c:v>10.0606654093567</c:v>
                </c:pt>
                <c:pt idx="1214">
                  <c:v>10.061286855136299</c:v>
                </c:pt>
                <c:pt idx="1215">
                  <c:v>10.0619083160261</c:v>
                </c:pt>
                <c:pt idx="1216">
                  <c:v>10.0625297920253</c:v>
                </c:pt>
                <c:pt idx="1217">
                  <c:v>10.0631512831328</c:v>
                </c:pt>
                <c:pt idx="1218">
                  <c:v>10.0637727893475</c:v>
                </c:pt>
                <c:pt idx="1219">
                  <c:v>10.064394310668501</c:v>
                </c:pt>
                <c:pt idx="1220">
                  <c:v>10.0650158470946</c:v>
                </c:pt>
                <c:pt idx="1221">
                  <c:v>10.065637398624899</c:v>
                </c:pt>
                <c:pt idx="1222">
                  <c:v>10.066258965258299</c:v>
                </c:pt>
                <c:pt idx="1223">
                  <c:v>10.0668805469939</c:v>
                </c:pt>
                <c:pt idx="1224">
                  <c:v>10.067502143830501</c:v>
                </c:pt>
                <c:pt idx="1225">
                  <c:v>10.0681237557671</c:v>
                </c:pt>
                <c:pt idx="1226">
                  <c:v>10.068745382802801</c:v>
                </c:pt>
                <c:pt idx="1227">
                  <c:v>10.0693670249366</c:v>
                </c:pt>
                <c:pt idx="1228">
                  <c:v>10.069988682167301</c:v>
                </c:pt>
                <c:pt idx="1229">
                  <c:v>10.070610354493899</c:v>
                </c:pt>
                <c:pt idx="1230">
                  <c:v>10.0712320419156</c:v>
                </c:pt>
                <c:pt idx="1231">
                  <c:v>10.071853744431101</c:v>
                </c:pt>
                <c:pt idx="1232">
                  <c:v>10.0724754620396</c:v>
                </c:pt>
                <c:pt idx="1233">
                  <c:v>10.0730971947398</c:v>
                </c:pt>
                <c:pt idx="1234">
                  <c:v>10.0737189425311</c:v>
                </c:pt>
                <c:pt idx="1235">
                  <c:v>10.074340705412201</c:v>
                </c:pt>
                <c:pt idx="1236">
                  <c:v>10.0749624833821</c:v>
                </c:pt>
                <c:pt idx="1237">
                  <c:v>10.075584276439699</c:v>
                </c:pt>
                <c:pt idx="1238">
                  <c:v>10.0762060845842</c:v>
                </c:pt>
                <c:pt idx="1239">
                  <c:v>10.076827907814501</c:v>
                </c:pt>
                <c:pt idx="1240">
                  <c:v>10.0774497461296</c:v>
                </c:pt>
                <c:pt idx="1241">
                  <c:v>10.0780715995284</c:v>
                </c:pt>
                <c:pt idx="1242">
                  <c:v>10.078693468009899</c:v>
                </c:pt>
                <c:pt idx="1243">
                  <c:v>10.079315351573101</c:v>
                </c:pt>
                <c:pt idx="1244">
                  <c:v>10.079937250217</c:v>
                </c:pt>
                <c:pt idx="1245">
                  <c:v>10.080559163940601</c:v>
                </c:pt>
                <c:pt idx="1246">
                  <c:v>10.0811810927429</c:v>
                </c:pt>
                <c:pt idx="1247">
                  <c:v>10.081803036622899</c:v>
                </c:pt>
                <c:pt idx="1248">
                  <c:v>10.082424995579501</c:v>
                </c:pt>
                <c:pt idx="1249">
                  <c:v>10.083046969611701</c:v>
                </c:pt>
                <c:pt idx="1250">
                  <c:v>10.083668958718599</c:v>
                </c:pt>
                <c:pt idx="1251">
                  <c:v>10.0842909628991</c:v>
                </c:pt>
                <c:pt idx="1252">
                  <c:v>10.0849129821523</c:v>
                </c:pt>
                <c:pt idx="1253">
                  <c:v>10.0855350164769</c:v>
                </c:pt>
                <c:pt idx="1254">
                  <c:v>10.0861570658722</c:v>
                </c:pt>
                <c:pt idx="1255">
                  <c:v>10.086779130337201</c:v>
                </c:pt>
                <c:pt idx="1256">
                  <c:v>10.087401209870599</c:v>
                </c:pt>
                <c:pt idx="1257">
                  <c:v>10.0880233044716</c:v>
                </c:pt>
                <c:pt idx="1258">
                  <c:v>10.0886454141393</c:v>
                </c:pt>
                <c:pt idx="1259">
                  <c:v>10.0892675388724</c:v>
                </c:pt>
                <c:pt idx="1260">
                  <c:v>10.089889678670101</c:v>
                </c:pt>
                <c:pt idx="1261">
                  <c:v>10.0905118335314</c:v>
                </c:pt>
                <c:pt idx="1262">
                  <c:v>10.091134003455199</c:v>
                </c:pt>
                <c:pt idx="1263">
                  <c:v>10.091756188440499</c:v>
                </c:pt>
                <c:pt idx="1264">
                  <c:v>10.0923783884864</c:v>
                </c:pt>
                <c:pt idx="1265">
                  <c:v>10.0930006035919</c:v>
                </c:pt>
                <c:pt idx="1266">
                  <c:v>10.0936228337558</c:v>
                </c:pt>
                <c:pt idx="1267">
                  <c:v>10.0942450789773</c:v>
                </c:pt>
                <c:pt idx="1268">
                  <c:v>10.0948673392554</c:v>
                </c:pt>
                <c:pt idx="1269">
                  <c:v>10.095489614588899</c:v>
                </c:pt>
                <c:pt idx="1270">
                  <c:v>10.096111904976999</c:v>
                </c:pt>
                <c:pt idx="1271">
                  <c:v>10.096734210418699</c:v>
                </c:pt>
                <c:pt idx="1272">
                  <c:v>10.0973565309127</c:v>
                </c:pt>
                <c:pt idx="1273">
                  <c:v>10.097978866458499</c:v>
                </c:pt>
                <c:pt idx="1274">
                  <c:v>10.0986012170546</c:v>
                </c:pt>
                <c:pt idx="1275">
                  <c:v>10.099223582700398</c:v>
                </c:pt>
                <c:pt idx="1276">
                  <c:v>10.099845963394701</c:v>
                </c:pt>
                <c:pt idx="1277">
                  <c:v>10.100468359136499</c:v>
                </c:pt>
                <c:pt idx="1278">
                  <c:v>10.1010907699249</c:v>
                </c:pt>
                <c:pt idx="1279">
                  <c:v>10.101713195758901</c:v>
                </c:pt>
                <c:pt idx="1280">
                  <c:v>10.102335636637399</c:v>
                </c:pt>
                <c:pt idx="1281">
                  <c:v>10.102958092559501</c:v>
                </c:pt>
                <c:pt idx="1282">
                  <c:v>10.103580563524099</c:v>
                </c:pt>
                <c:pt idx="1283">
                  <c:v>10.104203049530501</c:v>
                </c:pt>
                <c:pt idx="1284">
                  <c:v>10.104825550577301</c:v>
                </c:pt>
                <c:pt idx="1285">
                  <c:v>10.105448066663699</c:v>
                </c:pt>
                <c:pt idx="1286">
                  <c:v>10.106070597788799</c:v>
                </c:pt>
                <c:pt idx="1287">
                  <c:v>10.1066931439514</c:v>
                </c:pt>
                <c:pt idx="1288">
                  <c:v>10.1073157051508</c:v>
                </c:pt>
                <c:pt idx="1289">
                  <c:v>10.107938281385699</c:v>
                </c:pt>
                <c:pt idx="1290">
                  <c:v>10.1085608726552</c:v>
                </c:pt>
                <c:pt idx="1291">
                  <c:v>10.109183478958501</c:v>
                </c:pt>
                <c:pt idx="1292">
                  <c:v>10.109806100294401</c:v>
                </c:pt>
                <c:pt idx="1293">
                  <c:v>10.110428736662</c:v>
                </c:pt>
                <c:pt idx="1294">
                  <c:v>10.111051388060199</c:v>
                </c:pt>
                <c:pt idx="1295">
                  <c:v>10.111674054488301</c:v>
                </c:pt>
                <c:pt idx="1296">
                  <c:v>10.112296735945</c:v>
                </c:pt>
                <c:pt idx="1297">
                  <c:v>10.112919432429399</c:v>
                </c:pt>
                <c:pt idx="1298">
                  <c:v>10.113542143940601</c:v>
                </c:pt>
                <c:pt idx="1299">
                  <c:v>10.1141648704776</c:v>
                </c:pt>
                <c:pt idx="1300">
                  <c:v>10.114787612039299</c:v>
                </c:pt>
                <c:pt idx="1301">
                  <c:v>10.115410368624801</c:v>
                </c:pt>
                <c:pt idx="1302">
                  <c:v>10.116033140233201</c:v>
                </c:pt>
                <c:pt idx="1303">
                  <c:v>10.1166559268634</c:v>
                </c:pt>
                <c:pt idx="1304">
                  <c:v>10.1172787285144</c:v>
                </c:pt>
                <c:pt idx="1305">
                  <c:v>10.1179015451852</c:v>
                </c:pt>
                <c:pt idx="1306">
                  <c:v>10.1185243768749</c:v>
                </c:pt>
                <c:pt idx="1307">
                  <c:v>10.119147223582601</c:v>
                </c:pt>
                <c:pt idx="1308">
                  <c:v>10.119770085307101</c:v>
                </c:pt>
                <c:pt idx="1309">
                  <c:v>10.1203929620476</c:v>
                </c:pt>
                <c:pt idx="1310">
                  <c:v>10.121015853803099</c:v>
                </c:pt>
                <c:pt idx="1311">
                  <c:v>10.121638760572401</c:v>
                </c:pt>
                <c:pt idx="1312">
                  <c:v>10.1222616823548</c:v>
                </c:pt>
                <c:pt idx="1313">
                  <c:v>10.122884619149199</c:v>
                </c:pt>
                <c:pt idx="1314">
                  <c:v>10.1235075709547</c:v>
                </c:pt>
                <c:pt idx="1315">
                  <c:v>10.124130537770201</c:v>
                </c:pt>
                <c:pt idx="1316">
                  <c:v>10.124753519594799</c:v>
                </c:pt>
                <c:pt idx="1317">
                  <c:v>10.125376516427499</c:v>
                </c:pt>
                <c:pt idx="1318">
                  <c:v>10.1259995282673</c:v>
                </c:pt>
                <c:pt idx="1319">
                  <c:v>10.1266225551133</c:v>
                </c:pt>
                <c:pt idx="1320">
                  <c:v>10.1272455969644</c:v>
                </c:pt>
                <c:pt idx="1321">
                  <c:v>10.1278686538197</c:v>
                </c:pt>
                <c:pt idx="1322">
                  <c:v>10.128491725678201</c:v>
                </c:pt>
                <c:pt idx="1323">
                  <c:v>10.129114812538999</c:v>
                </c:pt>
                <c:pt idx="1324">
                  <c:v>10.129737914401099</c:v>
                </c:pt>
                <c:pt idx="1325">
                  <c:v>10.130361031263499</c:v>
                </c:pt>
                <c:pt idx="1326">
                  <c:v>10.130984163125099</c:v>
                </c:pt>
                <c:pt idx="1327">
                  <c:v>10.1316073099851</c:v>
                </c:pt>
                <c:pt idx="1328">
                  <c:v>10.132230471842499</c:v>
                </c:pt>
                <c:pt idx="1329">
                  <c:v>10.132853648696301</c:v>
                </c:pt>
                <c:pt idx="1330">
                  <c:v>10.1334768405455</c:v>
                </c:pt>
                <c:pt idx="1331">
                  <c:v>10.134100047389099</c:v>
                </c:pt>
                <c:pt idx="1332">
                  <c:v>10.134723269226299</c:v>
                </c:pt>
                <c:pt idx="1333">
                  <c:v>10.135346506056001</c:v>
                </c:pt>
                <c:pt idx="1334">
                  <c:v>10.1359697578772</c:v>
                </c:pt>
                <c:pt idx="1335">
                  <c:v>10.1365930246891</c:v>
                </c:pt>
                <c:pt idx="1336">
                  <c:v>10.1372163064904</c:v>
                </c:pt>
                <c:pt idx="1337">
                  <c:v>10.137839603280499</c:v>
                </c:pt>
                <c:pt idx="1338">
                  <c:v>10.1384629150582</c:v>
                </c:pt>
                <c:pt idx="1339">
                  <c:v>10.139086241822699</c:v>
                </c:pt>
                <c:pt idx="1340">
                  <c:v>10.139709583572799</c:v>
                </c:pt>
                <c:pt idx="1341">
                  <c:v>10.140332940307699</c:v>
                </c:pt>
                <c:pt idx="1342">
                  <c:v>10.1409563120265</c:v>
                </c:pt>
                <c:pt idx="1343">
                  <c:v>10.141579698728</c:v>
                </c:pt>
                <c:pt idx="1344">
                  <c:v>10.1422031004114</c:v>
                </c:pt>
                <c:pt idx="1345">
                  <c:v>10.1428265170759</c:v>
                </c:pt>
                <c:pt idx="1346">
                  <c:v>10.1434499487201</c:v>
                </c:pt>
                <c:pt idx="1347">
                  <c:v>10.1440733953433</c:v>
                </c:pt>
                <c:pt idx="1348">
                  <c:v>10.1446968569446</c:v>
                </c:pt>
                <c:pt idx="1349">
                  <c:v>10.1453203335229</c:v>
                </c:pt>
                <c:pt idx="1350">
                  <c:v>10.1459438250773</c:v>
                </c:pt>
                <c:pt idx="1351">
                  <c:v>10.1465673316068</c:v>
                </c:pt>
                <c:pt idx="1352">
                  <c:v>10.147190853110599</c:v>
                </c:pt>
                <c:pt idx="1353">
                  <c:v>10.147814389587401</c:v>
                </c:pt>
                <c:pt idx="1354">
                  <c:v>10.148437941036601</c:v>
                </c:pt>
                <c:pt idx="1355">
                  <c:v>10.149061507456999</c:v>
                </c:pt>
                <c:pt idx="1356">
                  <c:v>10.149685088847701</c:v>
                </c:pt>
                <c:pt idx="1357">
                  <c:v>10.150308685207801</c:v>
                </c:pt>
                <c:pt idx="1358">
                  <c:v>10.1509322965363</c:v>
                </c:pt>
                <c:pt idx="1359">
                  <c:v>10.151555922832198</c:v>
                </c:pt>
                <c:pt idx="1360">
                  <c:v>10.152179564094601</c:v>
                </c:pt>
                <c:pt idx="1361">
                  <c:v>10.1528032203226</c:v>
                </c:pt>
                <c:pt idx="1362">
                  <c:v>10.1534268915151</c:v>
                </c:pt>
                <c:pt idx="1363">
                  <c:v>10.1540505776711</c:v>
                </c:pt>
                <c:pt idx="1364">
                  <c:v>10.1546742787899</c:v>
                </c:pt>
                <c:pt idx="1365">
                  <c:v>10.155297994870299</c:v>
                </c:pt>
                <c:pt idx="1366">
                  <c:v>10.155921725911499</c:v>
                </c:pt>
                <c:pt idx="1367">
                  <c:v>10.156545471912398</c:v>
                </c:pt>
                <c:pt idx="1368">
                  <c:v>10.157169232872199</c:v>
                </c:pt>
                <c:pt idx="1369">
                  <c:v>10.1577930087899</c:v>
                </c:pt>
                <c:pt idx="1370">
                  <c:v>10.158416799664401</c:v>
                </c:pt>
                <c:pt idx="1371">
                  <c:v>10.159040605495001</c:v>
                </c:pt>
                <c:pt idx="1372">
                  <c:v>10.159664426280401</c:v>
                </c:pt>
                <c:pt idx="1373">
                  <c:v>10.16028826202</c:v>
                </c:pt>
                <c:pt idx="1374">
                  <c:v>10.160912112712699</c:v>
                </c:pt>
                <c:pt idx="1375">
                  <c:v>10.161535978357501</c:v>
                </c:pt>
                <c:pt idx="1376">
                  <c:v>10.1621598589534</c:v>
                </c:pt>
                <c:pt idx="1377">
                  <c:v>10.162783754499701</c:v>
                </c:pt>
                <c:pt idx="1378">
                  <c:v>10.163407664995201</c:v>
                </c:pt>
                <c:pt idx="1379">
                  <c:v>10.164031590439</c:v>
                </c:pt>
                <c:pt idx="1380">
                  <c:v>10.164655530830201</c:v>
                </c:pt>
                <c:pt idx="1381">
                  <c:v>10.165279486167799</c:v>
                </c:pt>
                <c:pt idx="1382">
                  <c:v>10.1659034564509</c:v>
                </c:pt>
                <c:pt idx="1383">
                  <c:v>10.166527441678499</c:v>
                </c:pt>
                <c:pt idx="1384">
                  <c:v>10.167151441849802</c:v>
                </c:pt>
                <c:pt idx="1385">
                  <c:v>10.167775456963501</c:v>
                </c:pt>
                <c:pt idx="1386">
                  <c:v>10.168399487019</c:v>
                </c:pt>
                <c:pt idx="1387">
                  <c:v>10.1690235320151</c:v>
                </c:pt>
                <c:pt idx="1388">
                  <c:v>10.1696475919512</c:v>
                </c:pt>
                <c:pt idx="1389">
                  <c:v>10.170271666825899</c:v>
                </c:pt>
                <c:pt idx="1390">
                  <c:v>10.1708957566386</c:v>
                </c:pt>
                <c:pt idx="1391">
                  <c:v>10.171519861388202</c:v>
                </c:pt>
                <c:pt idx="1392">
                  <c:v>10.1721439810738</c:v>
                </c:pt>
                <c:pt idx="1393">
                  <c:v>10.172768115694401</c:v>
                </c:pt>
                <c:pt idx="1394">
                  <c:v>10.173392265249101</c:v>
                </c:pt>
                <c:pt idx="1395">
                  <c:v>10.1740164297369</c:v>
                </c:pt>
                <c:pt idx="1396">
                  <c:v>10.1746406091568</c:v>
                </c:pt>
                <c:pt idx="1397">
                  <c:v>10.175264803508</c:v>
                </c:pt>
                <c:pt idx="1398">
                  <c:v>10.1758890127897</c:v>
                </c:pt>
                <c:pt idx="1399">
                  <c:v>10.176513237000501</c:v>
                </c:pt>
                <c:pt idx="1400">
                  <c:v>10.1771374761398</c:v>
                </c:pt>
                <c:pt idx="1401">
                  <c:v>10.1777617302065</c:v>
                </c:pt>
                <c:pt idx="1402">
                  <c:v>10.178385999199699</c:v>
                </c:pt>
                <c:pt idx="1403">
                  <c:v>10.1790102831186</c:v>
                </c:pt>
                <c:pt idx="1404">
                  <c:v>10.1796345819621</c:v>
                </c:pt>
                <c:pt idx="1405">
                  <c:v>10.1802588957291</c:v>
                </c:pt>
                <c:pt idx="1406">
                  <c:v>10.1808832244191</c:v>
                </c:pt>
                <c:pt idx="1407">
                  <c:v>10.1815075680307</c:v>
                </c:pt>
                <c:pt idx="1408">
                  <c:v>10.1821319265632</c:v>
                </c:pt>
                <c:pt idx="1409">
                  <c:v>10.182756300015601</c:v>
                </c:pt>
                <c:pt idx="1410">
                  <c:v>10.183380688387</c:v>
                </c:pt>
                <c:pt idx="1411">
                  <c:v>10.184005091676401</c:v>
                </c:pt>
                <c:pt idx="1412">
                  <c:v>10.1846295098828</c:v>
                </c:pt>
                <c:pt idx="1413">
                  <c:v>10.185253943005399</c:v>
                </c:pt>
                <c:pt idx="1414">
                  <c:v>10.1858783910432</c:v>
                </c:pt>
                <c:pt idx="1415">
                  <c:v>10.186502853995199</c:v>
                </c:pt>
                <c:pt idx="1416">
                  <c:v>10.1871273318605</c:v>
                </c:pt>
                <c:pt idx="1417">
                  <c:v>10.1877518246382</c:v>
                </c:pt>
                <c:pt idx="1418">
                  <c:v>10.188376332327401</c:v>
                </c:pt>
                <c:pt idx="1419">
                  <c:v>10.189000854927</c:v>
                </c:pt>
                <c:pt idx="1420">
                  <c:v>10.189625392436101</c:v>
                </c:pt>
                <c:pt idx="1421">
                  <c:v>10.1902499448539</c:v>
                </c:pt>
                <c:pt idx="1422">
                  <c:v>10.1908745121794</c:v>
                </c:pt>
                <c:pt idx="1423">
                  <c:v>10.191499094411499</c:v>
                </c:pt>
                <c:pt idx="1424">
                  <c:v>10.1921236915494</c:v>
                </c:pt>
                <c:pt idx="1425">
                  <c:v>10.1927483035922</c:v>
                </c:pt>
                <c:pt idx="1426">
                  <c:v>10.193372930538901</c:v>
                </c:pt>
                <c:pt idx="1427">
                  <c:v>10.193997572388499</c:v>
                </c:pt>
                <c:pt idx="1428">
                  <c:v>10.194622229140299</c:v>
                </c:pt>
                <c:pt idx="1429">
                  <c:v>10.1952469007931</c:v>
                </c:pt>
                <c:pt idx="1430">
                  <c:v>10.195871587346</c:v>
                </c:pt>
                <c:pt idx="1431">
                  <c:v>10.196496288798199</c:v>
                </c:pt>
                <c:pt idx="1432">
                  <c:v>10.197121005148698</c:v>
                </c:pt>
                <c:pt idx="1433">
                  <c:v>10.197745736396399</c:v>
                </c:pt>
                <c:pt idx="1434">
                  <c:v>10.1983704825407</c:v>
                </c:pt>
                <c:pt idx="1435">
                  <c:v>10.1989952435804</c:v>
                </c:pt>
                <c:pt idx="1436">
                  <c:v>10.1996200195147</c:v>
                </c:pt>
                <c:pt idx="1437">
                  <c:v>10.2002448103425</c:v>
                </c:pt>
                <c:pt idx="1438">
                  <c:v>10.200869616063001</c:v>
                </c:pt>
                <c:pt idx="1439">
                  <c:v>10.201494436675199</c:v>
                </c:pt>
                <c:pt idx="1440">
                  <c:v>10.202119272178299</c:v>
                </c:pt>
                <c:pt idx="1441">
                  <c:v>10.2027441225713</c:v>
                </c:pt>
                <c:pt idx="1442">
                  <c:v>10.203368987853199</c:v>
                </c:pt>
                <c:pt idx="1443">
                  <c:v>10.203993868023</c:v>
                </c:pt>
                <c:pt idx="1444">
                  <c:v>10.204618763080001</c:v>
                </c:pt>
                <c:pt idx="1445">
                  <c:v>10.205243673023</c:v>
                </c:pt>
                <c:pt idx="1446">
                  <c:v>10.2058685978513</c:v>
                </c:pt>
                <c:pt idx="1447">
                  <c:v>10.206493537563901</c:v>
                </c:pt>
                <c:pt idx="1448">
                  <c:v>10.2071184921598</c:v>
                </c:pt>
                <c:pt idx="1449">
                  <c:v>10.207743461638</c:v>
                </c:pt>
                <c:pt idx="1450">
                  <c:v>10.208368445997699</c:v>
                </c:pt>
                <c:pt idx="1451">
                  <c:v>10.208993445238001</c:v>
                </c:pt>
                <c:pt idx="1452">
                  <c:v>10.2096184593579</c:v>
                </c:pt>
                <c:pt idx="1453">
                  <c:v>10.2102434883565</c:v>
                </c:pt>
                <c:pt idx="1454">
                  <c:v>10.2108685322328</c:v>
                </c:pt>
                <c:pt idx="1455">
                  <c:v>10.211493590986001</c:v>
                </c:pt>
                <c:pt idx="1456">
                  <c:v>10.212118664615</c:v>
                </c:pt>
                <c:pt idx="1457">
                  <c:v>10.212743753119</c:v>
                </c:pt>
                <c:pt idx="1458">
                  <c:v>10.213368856496899</c:v>
                </c:pt>
                <c:pt idx="1459">
                  <c:v>10.2139939747479</c:v>
                </c:pt>
                <c:pt idx="1460">
                  <c:v>10.2146191078711</c:v>
                </c:pt>
                <c:pt idx="1461">
                  <c:v>10.215244255865599</c:v>
                </c:pt>
                <c:pt idx="1462">
                  <c:v>10.2158694187303</c:v>
                </c:pt>
                <c:pt idx="1463">
                  <c:v>10.2164945964645</c:v>
                </c:pt>
                <c:pt idx="1464">
                  <c:v>10.217119789066999</c:v>
                </c:pt>
                <c:pt idx="1465">
                  <c:v>10.217744996537</c:v>
                </c:pt>
                <c:pt idx="1466">
                  <c:v>10.2183702188736</c:v>
                </c:pt>
                <c:pt idx="1467">
                  <c:v>10.2189954560759</c:v>
                </c:pt>
                <c:pt idx="1468">
                  <c:v>10.2196207081429</c:v>
                </c:pt>
                <c:pt idx="1469">
                  <c:v>10.220245975073599</c:v>
                </c:pt>
                <c:pt idx="1470">
                  <c:v>10.2208712568672</c:v>
                </c:pt>
                <c:pt idx="1471">
                  <c:v>10.2214965535227</c:v>
                </c:pt>
                <c:pt idx="1472">
                  <c:v>10.2221218650393</c:v>
                </c:pt>
                <c:pt idx="1473">
                  <c:v>10.2227471914159</c:v>
                </c:pt>
                <c:pt idx="1474">
                  <c:v>10.2233725326517</c:v>
                </c:pt>
                <c:pt idx="1475">
                  <c:v>10.2239978887457</c:v>
                </c:pt>
                <c:pt idx="1476">
                  <c:v>10.2246232596969</c:v>
                </c:pt>
                <c:pt idx="1477">
                  <c:v>10.2252486455045</c:v>
                </c:pt>
                <c:pt idx="1478">
                  <c:v>10.225874046167499</c:v>
                </c:pt>
                <c:pt idx="1479">
                  <c:v>10.226499461685099</c:v>
                </c:pt>
                <c:pt idx="1480">
                  <c:v>10.227124892056201</c:v>
                </c:pt>
                <c:pt idx="1481">
                  <c:v>10.22775033728</c:v>
                </c:pt>
                <c:pt idx="1482">
                  <c:v>10.228375797355399</c:v>
                </c:pt>
                <c:pt idx="1483">
                  <c:v>10.2290012722817</c:v>
                </c:pt>
                <c:pt idx="1484">
                  <c:v>10.229626762057899</c:v>
                </c:pt>
                <c:pt idx="1485">
                  <c:v>10.230252266683001</c:v>
                </c:pt>
                <c:pt idx="1486">
                  <c:v>10.2308777861561</c:v>
                </c:pt>
                <c:pt idx="1487">
                  <c:v>10.2315033204762</c:v>
                </c:pt>
                <c:pt idx="1488">
                  <c:v>10.2321288696427</c:v>
                </c:pt>
                <c:pt idx="1489">
                  <c:v>10.2327544336543</c:v>
                </c:pt>
                <c:pt idx="1490">
                  <c:v>10.2333800125101</c:v>
                </c:pt>
                <c:pt idx="1491">
                  <c:v>10.234005606209399</c:v>
                </c:pt>
                <c:pt idx="1492">
                  <c:v>10.234631214751101</c:v>
                </c:pt>
                <c:pt idx="1493">
                  <c:v>10.235256838134401</c:v>
                </c:pt>
                <c:pt idx="1494">
                  <c:v>10.235882476358199</c:v>
                </c:pt>
                <c:pt idx="1495">
                  <c:v>10.2365081294218</c:v>
                </c:pt>
                <c:pt idx="1496">
                  <c:v>10.2371337973241</c:v>
                </c:pt>
                <c:pt idx="1497">
                  <c:v>10.237759480064199</c:v>
                </c:pt>
                <c:pt idx="1498">
                  <c:v>10.238385177641199</c:v>
                </c:pt>
                <c:pt idx="1499">
                  <c:v>10.239010890054299</c:v>
                </c:pt>
                <c:pt idx="1500">
                  <c:v>10.239636617302299</c:v>
                </c:pt>
                <c:pt idx="1501">
                  <c:v>10.2402623593843</c:v>
                </c:pt>
                <c:pt idx="1502">
                  <c:v>10.2408881162998</c:v>
                </c:pt>
                <c:pt idx="1503">
                  <c:v>10.2415138880474</c:v>
                </c:pt>
                <c:pt idx="1504">
                  <c:v>10.2421396746263</c:v>
                </c:pt>
                <c:pt idx="1505">
                  <c:v>10.2427654760358</c:v>
                </c:pt>
                <c:pt idx="1506">
                  <c:v>10.243391292274699</c:v>
                </c:pt>
                <c:pt idx="1507">
                  <c:v>10.244017123341999</c:v>
                </c:pt>
                <c:pt idx="1508">
                  <c:v>10.2446429692372</c:v>
                </c:pt>
                <c:pt idx="1509">
                  <c:v>10.245268829958901</c:v>
                </c:pt>
                <c:pt idx="1510">
                  <c:v>10.245894705506501</c:v>
                </c:pt>
                <c:pt idx="1511">
                  <c:v>10.246520595879099</c:v>
                </c:pt>
                <c:pt idx="1512">
                  <c:v>10.2471465010756</c:v>
                </c:pt>
                <c:pt idx="1513">
                  <c:v>10.247772421095</c:v>
                </c:pt>
                <c:pt idx="1514">
                  <c:v>10.2483983559365</c:v>
                </c:pt>
                <c:pt idx="1515">
                  <c:v>10.2490243055992</c:v>
                </c:pt>
                <c:pt idx="1516">
                  <c:v>10.249650270082201</c:v>
                </c:pt>
                <c:pt idx="1517">
                  <c:v>10.250276249384601</c:v>
                </c:pt>
                <c:pt idx="1518">
                  <c:v>10.250902243505299</c:v>
                </c:pt>
                <c:pt idx="1519">
                  <c:v>10.251528252443499</c:v>
                </c:pt>
                <c:pt idx="1520">
                  <c:v>10.252154276198301</c:v>
                </c:pt>
                <c:pt idx="1521">
                  <c:v>10.252780314768801</c:v>
                </c:pt>
                <c:pt idx="1522">
                  <c:v>10.253406368153898</c:v>
                </c:pt>
                <c:pt idx="1523">
                  <c:v>10.254032436352801</c:v>
                </c:pt>
                <c:pt idx="1524">
                  <c:v>10.2546585193647</c:v>
                </c:pt>
                <c:pt idx="1525">
                  <c:v>10.2552846171884</c:v>
                </c:pt>
                <c:pt idx="1526">
                  <c:v>10.255910729823199</c:v>
                </c:pt>
                <c:pt idx="1527">
                  <c:v>10.256536857267999</c:v>
                </c:pt>
                <c:pt idx="1528">
                  <c:v>10.257162999522199</c:v>
                </c:pt>
                <c:pt idx="1529">
                  <c:v>10.257789156584501</c:v>
                </c:pt>
                <c:pt idx="1530">
                  <c:v>10.258415328454101</c:v>
                </c:pt>
                <c:pt idx="1531">
                  <c:v>10.259041515130201</c:v>
                </c:pt>
                <c:pt idx="1532">
                  <c:v>10.2596677166118</c:v>
                </c:pt>
                <c:pt idx="1533">
                  <c:v>10.260293932898</c:v>
                </c:pt>
                <c:pt idx="1534">
                  <c:v>10.2609201639877</c:v>
                </c:pt>
                <c:pt idx="1535">
                  <c:v>10.2615464098803</c:v>
                </c:pt>
                <c:pt idx="1536">
                  <c:v>10.2621726705746</c:v>
                </c:pt>
                <c:pt idx="1537">
                  <c:v>10.2627989460698</c:v>
                </c:pt>
                <c:pt idx="1538">
                  <c:v>10.263425236365</c:v>
                </c:pt>
                <c:pt idx="1539">
                  <c:v>10.2640515414592</c:v>
                </c:pt>
                <c:pt idx="1540">
                  <c:v>10.264677861351599</c:v>
                </c:pt>
                <c:pt idx="1541">
                  <c:v>10.2653041960412</c:v>
                </c:pt>
                <c:pt idx="1542">
                  <c:v>10.265930545526899</c:v>
                </c:pt>
                <c:pt idx="1543">
                  <c:v>10.2665569098081</c:v>
                </c:pt>
                <c:pt idx="1544">
                  <c:v>10.2671832888837</c:v>
                </c:pt>
                <c:pt idx="1545">
                  <c:v>10.267809682752901</c:v>
                </c:pt>
                <c:pt idx="1546">
                  <c:v>10.2684360914146</c:v>
                </c:pt>
                <c:pt idx="1547">
                  <c:v>10.269062514867999</c:v>
                </c:pt>
                <c:pt idx="1548">
                  <c:v>10.2696889531121</c:v>
                </c:pt>
                <c:pt idx="1549">
                  <c:v>10.2703154061461</c:v>
                </c:pt>
                <c:pt idx="1550">
                  <c:v>10.270941873969001</c:v>
                </c:pt>
                <c:pt idx="1551">
                  <c:v>10.2715683565799</c:v>
                </c:pt>
                <c:pt idx="1552">
                  <c:v>10.272194853977799</c:v>
                </c:pt>
                <c:pt idx="1553">
                  <c:v>10.272821366161901</c:v>
                </c:pt>
                <c:pt idx="1554">
                  <c:v>10.2734478931313</c:v>
                </c:pt>
                <c:pt idx="1555">
                  <c:v>10.2740744348849</c:v>
                </c:pt>
                <c:pt idx="1556">
                  <c:v>10.274700991421801</c:v>
                </c:pt>
                <c:pt idx="1557">
                  <c:v>10.275327562741399</c:v>
                </c:pt>
                <c:pt idx="1558">
                  <c:v>10.2759541488424</c:v>
                </c:pt>
                <c:pt idx="1559">
                  <c:v>10.276580749724001</c:v>
                </c:pt>
                <c:pt idx="1560">
                  <c:v>10.2772073653853</c:v>
                </c:pt>
                <c:pt idx="1561">
                  <c:v>10.2778339958255</c:v>
                </c:pt>
                <c:pt idx="1562">
                  <c:v>10.2784606410435</c:v>
                </c:pt>
                <c:pt idx="1563">
                  <c:v>10.279087301038501</c:v>
                </c:pt>
                <c:pt idx="1564">
                  <c:v>10.2797139758095</c:v>
                </c:pt>
                <c:pt idx="1565">
                  <c:v>10.280340665355599</c:v>
                </c:pt>
                <c:pt idx="1566">
                  <c:v>10.280967369675899</c:v>
                </c:pt>
                <c:pt idx="1567">
                  <c:v>10.2815940887695</c:v>
                </c:pt>
                <c:pt idx="1568">
                  <c:v>10.282220822635301</c:v>
                </c:pt>
                <c:pt idx="1569">
                  <c:v>10.282847571272701</c:v>
                </c:pt>
                <c:pt idx="1570">
                  <c:v>10.2834743346805</c:v>
                </c:pt>
                <c:pt idx="1571">
                  <c:v>10.284101112858</c:v>
                </c:pt>
                <c:pt idx="1572">
                  <c:v>10.2847279058041</c:v>
                </c:pt>
                <c:pt idx="1573">
                  <c:v>10.285354713518</c:v>
                </c:pt>
                <c:pt idx="1574">
                  <c:v>10.2859815359986</c:v>
                </c:pt>
                <c:pt idx="1575">
                  <c:v>10.286608373245199</c:v>
                </c:pt>
                <c:pt idx="1576">
                  <c:v>10.287235225256801</c:v>
                </c:pt>
                <c:pt idx="1577">
                  <c:v>10.287862092032499</c:v>
                </c:pt>
                <c:pt idx="1578">
                  <c:v>10.288488973571301</c:v>
                </c:pt>
                <c:pt idx="1579">
                  <c:v>10.289115869872301</c:v>
                </c:pt>
                <c:pt idx="1580">
                  <c:v>10.2897427809348</c:v>
                </c:pt>
                <c:pt idx="1581">
                  <c:v>10.2903697067576</c:v>
                </c:pt>
                <c:pt idx="1582">
                  <c:v>10.290996647339799</c:v>
                </c:pt>
                <c:pt idx="1583">
                  <c:v>10.2916236026806</c:v>
                </c:pt>
                <c:pt idx="1584">
                  <c:v>10.292250572779</c:v>
                </c:pt>
                <c:pt idx="1585">
                  <c:v>10.292877557634199</c:v>
                </c:pt>
                <c:pt idx="1586">
                  <c:v>10.2935045572452</c:v>
                </c:pt>
                <c:pt idx="1587">
                  <c:v>10.294131571611</c:v>
                </c:pt>
                <c:pt idx="1588">
                  <c:v>10.2947586007309</c:v>
                </c:pt>
                <c:pt idx="1589">
                  <c:v>10.295385644603799</c:v>
                </c:pt>
                <c:pt idx="1590">
                  <c:v>10.296012703228699</c:v>
                </c:pt>
                <c:pt idx="1591">
                  <c:v>10.296639776605</c:v>
                </c:pt>
                <c:pt idx="1592">
                  <c:v>10.2972668647314</c:v>
                </c:pt>
                <c:pt idx="1593">
                  <c:v>10.297893967607301</c:v>
                </c:pt>
                <c:pt idx="1594">
                  <c:v>10.298521085231599</c:v>
                </c:pt>
                <c:pt idx="1595">
                  <c:v>10.2991482176035</c:v>
                </c:pt>
                <c:pt idx="1596">
                  <c:v>10.299775364721901</c:v>
                </c:pt>
                <c:pt idx="1597">
                  <c:v>10.300402526586002</c:v>
                </c:pt>
                <c:pt idx="1598">
                  <c:v>10.301029703194899</c:v>
                </c:pt>
                <c:pt idx="1599">
                  <c:v>10.3016568945476</c:v>
                </c:pt>
                <c:pt idx="1600">
                  <c:v>10.3022841006433</c:v>
                </c:pt>
                <c:pt idx="1601">
                  <c:v>10.302911321481</c:v>
                </c:pt>
                <c:pt idx="1602">
                  <c:v>10.303538557059602</c:v>
                </c:pt>
                <c:pt idx="1603">
                  <c:v>10.304165807378698</c:v>
                </c:pt>
                <c:pt idx="1604">
                  <c:v>10.3047930724368</c:v>
                </c:pt>
                <c:pt idx="1605">
                  <c:v>10.3054203522333</c:v>
                </c:pt>
                <c:pt idx="1606">
                  <c:v>10.306047646767199</c:v>
                </c:pt>
                <c:pt idx="1607">
                  <c:v>10.3066749560376</c:v>
                </c:pt>
                <c:pt idx="1608">
                  <c:v>10.307302280043499</c:v>
                </c:pt>
                <c:pt idx="1609">
                  <c:v>10.307929618784</c:v>
                </c:pt>
                <c:pt idx="1610">
                  <c:v>10.308556972258401</c:v>
                </c:pt>
                <c:pt idx="1611">
                  <c:v>10.309184340465499</c:v>
                </c:pt>
                <c:pt idx="1612">
                  <c:v>10.309811723404501</c:v>
                </c:pt>
                <c:pt idx="1613">
                  <c:v>10.310439121074399</c:v>
                </c:pt>
                <c:pt idx="1614">
                  <c:v>10.3110665334743</c:v>
                </c:pt>
                <c:pt idx="1615">
                  <c:v>10.311693960603399</c:v>
                </c:pt>
                <c:pt idx="1616">
                  <c:v>10.312321402460601</c:v>
                </c:pt>
                <c:pt idx="1617">
                  <c:v>10.3129488590451</c:v>
                </c:pt>
                <c:pt idx="1618">
                  <c:v>10.3135763303559</c:v>
                </c:pt>
                <c:pt idx="1619">
                  <c:v>10.314203816392199</c:v>
                </c:pt>
                <c:pt idx="1620">
                  <c:v>10.314831317152899</c:v>
                </c:pt>
                <c:pt idx="1621">
                  <c:v>10.315458832637301</c:v>
                </c:pt>
                <c:pt idx="1622">
                  <c:v>10.316086362844301</c:v>
                </c:pt>
                <c:pt idx="1623">
                  <c:v>10.3167139077729</c:v>
                </c:pt>
                <c:pt idx="1624">
                  <c:v>10.317341467422501</c:v>
                </c:pt>
                <c:pt idx="1625">
                  <c:v>10.317969041791899</c:v>
                </c:pt>
                <c:pt idx="1626">
                  <c:v>10.318596630880199</c:v>
                </c:pt>
                <c:pt idx="1627">
                  <c:v>10.319224234686601</c:v>
                </c:pt>
                <c:pt idx="1628">
                  <c:v>10.3198518532101</c:v>
                </c:pt>
                <c:pt idx="1629">
                  <c:v>10.320479486449701</c:v>
                </c:pt>
                <c:pt idx="1630">
                  <c:v>10.3211071344047</c:v>
                </c:pt>
                <c:pt idx="1631">
                  <c:v>10.321734797073999</c:v>
                </c:pt>
                <c:pt idx="1632">
                  <c:v>10.3223624744567</c:v>
                </c:pt>
                <c:pt idx="1633">
                  <c:v>10.3229901665519</c:v>
                </c:pt>
                <c:pt idx="1634">
                  <c:v>10.323617873358501</c:v>
                </c:pt>
                <c:pt idx="1635">
                  <c:v>10.324245594875899</c:v>
                </c:pt>
                <c:pt idx="1636">
                  <c:v>10.3248733311029</c:v>
                </c:pt>
                <c:pt idx="1637">
                  <c:v>10.3255010820388</c:v>
                </c:pt>
                <c:pt idx="1638">
                  <c:v>10.326128847682499</c:v>
                </c:pt>
                <c:pt idx="1639">
                  <c:v>10.3267566280332</c:v>
                </c:pt>
                <c:pt idx="1640">
                  <c:v>10.327384423089899</c:v>
                </c:pt>
                <c:pt idx="1641">
                  <c:v>10.3280122328516</c:v>
                </c:pt>
                <c:pt idx="1642">
                  <c:v>10.328640057317399</c:v>
                </c:pt>
                <c:pt idx="1643">
                  <c:v>10.3292678964866</c:v>
                </c:pt>
                <c:pt idx="1644">
                  <c:v>10.329895750358</c:v>
                </c:pt>
                <c:pt idx="1645">
                  <c:v>10.3305236189307</c:v>
                </c:pt>
                <c:pt idx="1646">
                  <c:v>10.331151502204001</c:v>
                </c:pt>
                <c:pt idx="1647">
                  <c:v>10.3317794001767</c:v>
                </c:pt>
                <c:pt idx="1648">
                  <c:v>10.332407312848</c:v>
                </c:pt>
                <c:pt idx="1649">
                  <c:v>10.333035240217001</c:v>
                </c:pt>
                <c:pt idx="1650">
                  <c:v>10.333663182282699</c:v>
                </c:pt>
                <c:pt idx="1651">
                  <c:v>10.3342911390442</c:v>
                </c:pt>
                <c:pt idx="1652">
                  <c:v>10.3349191105006</c:v>
                </c:pt>
                <c:pt idx="1653">
                  <c:v>10.335547096650899</c:v>
                </c:pt>
                <c:pt idx="1654">
                  <c:v>10.3361750974942</c:v>
                </c:pt>
                <c:pt idx="1655">
                  <c:v>10.3368031130296</c:v>
                </c:pt>
                <c:pt idx="1656">
                  <c:v>10.3374311432562</c:v>
                </c:pt>
                <c:pt idx="1657">
                  <c:v>10.338059188173</c:v>
                </c:pt>
                <c:pt idx="1658">
                  <c:v>10.338687247779101</c:v>
                </c:pt>
                <c:pt idx="1659">
                  <c:v>10.339315322073601</c:v>
                </c:pt>
                <c:pt idx="1660">
                  <c:v>10.339943411055401</c:v>
                </c:pt>
                <c:pt idx="1661">
                  <c:v>10.3405715147238</c:v>
                </c:pt>
                <c:pt idx="1662">
                  <c:v>10.3411996330777</c:v>
                </c:pt>
                <c:pt idx="1663">
                  <c:v>10.341827766116401</c:v>
                </c:pt>
                <c:pt idx="1664">
                  <c:v>10.342455913838799</c:v>
                </c:pt>
                <c:pt idx="1665">
                  <c:v>10.343084076243699</c:v>
                </c:pt>
                <c:pt idx="1666">
                  <c:v>10.3437122533307</c:v>
                </c:pt>
                <c:pt idx="1667">
                  <c:v>10.344340445098601</c:v>
                </c:pt>
                <c:pt idx="1668">
                  <c:v>10.3449686515465</c:v>
                </c:pt>
                <c:pt idx="1669">
                  <c:v>10.345596872673299</c:v>
                </c:pt>
                <c:pt idx="1670">
                  <c:v>10.346225108478301</c:v>
                </c:pt>
                <c:pt idx="1671">
                  <c:v>10.3468533589605</c:v>
                </c:pt>
                <c:pt idx="1672">
                  <c:v>10.347481624119</c:v>
                </c:pt>
                <c:pt idx="1673">
                  <c:v>10.3481099039528</c:v>
                </c:pt>
                <c:pt idx="1674">
                  <c:v>10.3487381984609</c:v>
                </c:pt>
                <c:pt idx="1675">
                  <c:v>10.3493665076425</c:v>
                </c:pt>
                <c:pt idx="1676">
                  <c:v>10.3499948314967</c:v>
                </c:pt>
                <c:pt idx="1677">
                  <c:v>10.3506231700224</c:v>
                </c:pt>
                <c:pt idx="1678">
                  <c:v>10.351251523218801</c:v>
                </c:pt>
                <c:pt idx="1679">
                  <c:v>10.3518798910849</c:v>
                </c:pt>
                <c:pt idx="1680">
                  <c:v>10.352508273619801</c:v>
                </c:pt>
                <c:pt idx="1681">
                  <c:v>10.3531366708226</c:v>
                </c:pt>
                <c:pt idx="1682">
                  <c:v>10.353765082692199</c:v>
                </c:pt>
                <c:pt idx="1683">
                  <c:v>10.354393509227899</c:v>
                </c:pt>
                <c:pt idx="1684">
                  <c:v>10.355021950428599</c:v>
                </c:pt>
                <c:pt idx="1685">
                  <c:v>10.355650406293499</c:v>
                </c:pt>
                <c:pt idx="1686">
                  <c:v>10.3562788768213</c:v>
                </c:pt>
                <c:pt idx="1687">
                  <c:v>10.356907362011599</c:v>
                </c:pt>
                <c:pt idx="1688">
                  <c:v>10.3575358618632</c:v>
                </c:pt>
                <c:pt idx="1689">
                  <c:v>10.3581643763752</c:v>
                </c:pt>
                <c:pt idx="1690">
                  <c:v>10.358792905546499</c:v>
                </c:pt>
                <c:pt idx="1691">
                  <c:v>10.3594214493764</c:v>
                </c:pt>
                <c:pt idx="1692">
                  <c:v>10.360050007863801</c:v>
                </c:pt>
                <c:pt idx="1693">
                  <c:v>10.3606785810079</c:v>
                </c:pt>
                <c:pt idx="1694">
                  <c:v>10.3613071688078</c:v>
                </c:pt>
                <c:pt idx="1695">
                  <c:v>10.361935771262299</c:v>
                </c:pt>
                <c:pt idx="1696">
                  <c:v>10.3625643883707</c:v>
                </c:pt>
                <c:pt idx="1697">
                  <c:v>10.363193020131899</c:v>
                </c:pt>
                <c:pt idx="1698">
                  <c:v>10.363821666545102</c:v>
                </c:pt>
                <c:pt idx="1699">
                  <c:v>10.364450327609299</c:v>
                </c:pt>
                <c:pt idx="1700">
                  <c:v>10.365079003323599</c:v>
                </c:pt>
                <c:pt idx="1701">
                  <c:v>10.365707693687</c:v>
                </c:pt>
                <c:pt idx="1702">
                  <c:v>10.3663363986986</c:v>
                </c:pt>
                <c:pt idx="1703">
                  <c:v>10.366965118357401</c:v>
                </c:pt>
                <c:pt idx="1704">
                  <c:v>10.367593852662599</c:v>
                </c:pt>
                <c:pt idx="1705">
                  <c:v>10.3682226016131</c:v>
                </c:pt>
                <c:pt idx="1706">
                  <c:v>10.3688513652081</c:v>
                </c:pt>
                <c:pt idx="1707">
                  <c:v>10.3694801434465</c:v>
                </c:pt>
                <c:pt idx="1708">
                  <c:v>10.3701089363274</c:v>
                </c:pt>
                <c:pt idx="1709">
                  <c:v>10.3707377438501</c:v>
                </c:pt>
                <c:pt idx="1710">
                  <c:v>10.3713665660134</c:v>
                </c:pt>
                <c:pt idx="1711">
                  <c:v>10.371995402816401</c:v>
                </c:pt>
                <c:pt idx="1712">
                  <c:v>10.3726242542582</c:v>
                </c:pt>
                <c:pt idx="1713">
                  <c:v>10.3732531203378</c:v>
                </c:pt>
                <c:pt idx="1714">
                  <c:v>10.373882001054401</c:v>
                </c:pt>
                <c:pt idx="1715">
                  <c:v>10.3745108964069</c:v>
                </c:pt>
                <c:pt idx="1716">
                  <c:v>10.375139806394399</c:v>
                </c:pt>
                <c:pt idx="1717">
                  <c:v>10.375768731015899</c:v>
                </c:pt>
                <c:pt idx="1718">
                  <c:v>10.3763976702707</c:v>
                </c:pt>
                <c:pt idx="1719">
                  <c:v>10.3770266241575</c:v>
                </c:pt>
                <c:pt idx="1720">
                  <c:v>10.3776555926756</c:v>
                </c:pt>
                <c:pt idx="1721">
                  <c:v>10.3782845758241</c:v>
                </c:pt>
                <c:pt idx="1722">
                  <c:v>10.378913573601901</c:v>
                </c:pt>
                <c:pt idx="1723">
                  <c:v>10.3795425860081</c:v>
                </c:pt>
                <c:pt idx="1724">
                  <c:v>10.3801716130416</c:v>
                </c:pt>
                <c:pt idx="1725">
                  <c:v>10.3808006547017</c:v>
                </c:pt>
                <c:pt idx="1726">
                  <c:v>10.381429710987399</c:v>
                </c:pt>
                <c:pt idx="1727">
                  <c:v>10.382058781897701</c:v>
                </c:pt>
                <c:pt idx="1728">
                  <c:v>10.382687867431601</c:v>
                </c:pt>
                <c:pt idx="1729">
                  <c:v>10.383316967588399</c:v>
                </c:pt>
                <c:pt idx="1730">
                  <c:v>10.383946082366899</c:v>
                </c:pt>
                <c:pt idx="1731">
                  <c:v>10.384575211766201</c:v>
                </c:pt>
                <c:pt idx="1732">
                  <c:v>10.385204355785302</c:v>
                </c:pt>
                <c:pt idx="1733">
                  <c:v>10.3858335144234</c:v>
                </c:pt>
                <c:pt idx="1734">
                  <c:v>10.386462687679499</c:v>
                </c:pt>
                <c:pt idx="1735">
                  <c:v>10.387091875552601</c:v>
                </c:pt>
                <c:pt idx="1736">
                  <c:v>10.3877210780418</c:v>
                </c:pt>
                <c:pt idx="1737">
                  <c:v>10.388350295146001</c:v>
                </c:pt>
                <c:pt idx="1738">
                  <c:v>10.3889795268645</c:v>
                </c:pt>
                <c:pt idx="1739">
                  <c:v>10.389608773196199</c:v>
                </c:pt>
                <c:pt idx="1740">
                  <c:v>10.3902380341402</c:v>
                </c:pt>
                <c:pt idx="1741">
                  <c:v>10.390867309695601</c:v>
                </c:pt>
                <c:pt idx="1742">
                  <c:v>10.3914965998613</c:v>
                </c:pt>
                <c:pt idx="1743">
                  <c:v>10.392125904636401</c:v>
                </c:pt>
                <c:pt idx="1744">
                  <c:v>10.39275522402</c:v>
                </c:pt>
                <c:pt idx="1745">
                  <c:v>10.3933845580111</c:v>
                </c:pt>
                <c:pt idx="1746">
                  <c:v>10.394013906608802</c:v>
                </c:pt>
                <c:pt idx="1747">
                  <c:v>10.3946432698121</c:v>
                </c:pt>
                <c:pt idx="1748">
                  <c:v>10.395272647620001</c:v>
                </c:pt>
                <c:pt idx="1749">
                  <c:v>10.3959020400317</c:v>
                </c:pt>
                <c:pt idx="1750">
                  <c:v>10.396531447046101</c:v>
                </c:pt>
                <c:pt idx="1751">
                  <c:v>10.3971608686624</c:v>
                </c:pt>
                <c:pt idx="1752">
                  <c:v>10.3977903048795</c:v>
                </c:pt>
                <c:pt idx="1753">
                  <c:v>10.3984197556964</c:v>
                </c:pt>
                <c:pt idx="1754">
                  <c:v>10.399049221112399</c:v>
                </c:pt>
                <c:pt idx="1755">
                  <c:v>10.3996787011263</c:v>
                </c:pt>
                <c:pt idx="1756">
                  <c:v>10.4003081957372</c:v>
                </c:pt>
                <c:pt idx="1757">
                  <c:v>10.400937704944299</c:v>
                </c:pt>
                <c:pt idx="1758">
                  <c:v>10.4015672287463</c:v>
                </c:pt>
                <c:pt idx="1759">
                  <c:v>10.4021967671426</c:v>
                </c:pt>
                <c:pt idx="1760">
                  <c:v>10.4028263201321</c:v>
                </c:pt>
                <c:pt idx="1761">
                  <c:v>10.4034558877139</c:v>
                </c:pt>
                <c:pt idx="1762">
                  <c:v>10.404085469886999</c:v>
                </c:pt>
                <c:pt idx="1763">
                  <c:v>10.404715066650301</c:v>
                </c:pt>
                <c:pt idx="1764">
                  <c:v>10.4053446780031</c:v>
                </c:pt>
                <c:pt idx="1765">
                  <c:v>10.4059743039443</c:v>
                </c:pt>
                <c:pt idx="1766">
                  <c:v>10.4066039444729</c:v>
                </c:pt>
                <c:pt idx="1767">
                  <c:v>10.4072335995881</c:v>
                </c:pt>
                <c:pt idx="1768">
                  <c:v>10.407863269288701</c:v>
                </c:pt>
                <c:pt idx="1769">
                  <c:v>10.4084929535741</c:v>
                </c:pt>
                <c:pt idx="1770">
                  <c:v>10.409122652443001</c:v>
                </c:pt>
                <c:pt idx="1771">
                  <c:v>10.409752365894601</c:v>
                </c:pt>
                <c:pt idx="1772">
                  <c:v>10.410382093927899</c:v>
                </c:pt>
                <c:pt idx="1773">
                  <c:v>10.411011836541899</c:v>
                </c:pt>
                <c:pt idx="1774">
                  <c:v>10.4116415937357</c:v>
                </c:pt>
                <c:pt idx="1775">
                  <c:v>10.412271365508499</c:v>
                </c:pt>
                <c:pt idx="1776">
                  <c:v>10.412901151859101</c:v>
                </c:pt>
                <c:pt idx="1777">
                  <c:v>10.4135309527865</c:v>
                </c:pt>
                <c:pt idx="1778">
                  <c:v>10.4141607682899</c:v>
                </c:pt>
                <c:pt idx="1779">
                  <c:v>10.414790598368299</c:v>
                </c:pt>
                <c:pt idx="1780">
                  <c:v>10.4154204430207</c:v>
                </c:pt>
                <c:pt idx="1781">
                  <c:v>10.416050302246099</c:v>
                </c:pt>
                <c:pt idx="1782">
                  <c:v>10.4166801760437</c:v>
                </c:pt>
                <c:pt idx="1783">
                  <c:v>10.4173100644123</c:v>
                </c:pt>
                <c:pt idx="1784">
                  <c:v>10.4179399673513</c:v>
                </c:pt>
                <c:pt idx="1785">
                  <c:v>10.4185698848594</c:v>
                </c:pt>
                <c:pt idx="1786">
                  <c:v>10.419199816935599</c:v>
                </c:pt>
                <c:pt idx="1787">
                  <c:v>10.419829763579099</c:v>
                </c:pt>
                <c:pt idx="1788">
                  <c:v>10.420459724789</c:v>
                </c:pt>
                <c:pt idx="1789">
                  <c:v>10.421089700564201</c:v>
                </c:pt>
                <c:pt idx="1790">
                  <c:v>10.4217196909037</c:v>
                </c:pt>
                <c:pt idx="1791">
                  <c:v>10.4223496958067</c:v>
                </c:pt>
                <c:pt idx="1792">
                  <c:v>10.422979715272101</c:v>
                </c:pt>
                <c:pt idx="1793">
                  <c:v>10.423609749299001</c:v>
                </c:pt>
                <c:pt idx="1794">
                  <c:v>10.424239797886399</c:v>
                </c:pt>
                <c:pt idx="1795">
                  <c:v>10.4248698610332</c:v>
                </c:pt>
                <c:pt idx="1796">
                  <c:v>10.4254999387386</c:v>
                </c:pt>
                <c:pt idx="1797">
                  <c:v>10.4261300310017</c:v>
                </c:pt>
                <c:pt idx="1798">
                  <c:v>10.4267601378214</c:v>
                </c:pt>
                <c:pt idx="1799">
                  <c:v>10.427390259196599</c:v>
                </c:pt>
                <c:pt idx="1800">
                  <c:v>10.428020395126699</c:v>
                </c:pt>
                <c:pt idx="1801">
                  <c:v>10.428650545610299</c:v>
                </c:pt>
                <c:pt idx="1802">
                  <c:v>10.429280710646799</c:v>
                </c:pt>
                <c:pt idx="1803">
                  <c:v>10.429910890235</c:v>
                </c:pt>
                <c:pt idx="1804">
                  <c:v>10.430541084374001</c:v>
                </c:pt>
                <c:pt idx="1805">
                  <c:v>10.4311712930628</c:v>
                </c:pt>
                <c:pt idx="1806">
                  <c:v>10.431801516300499</c:v>
                </c:pt>
                <c:pt idx="1807">
                  <c:v>10.432431754085998</c:v>
                </c:pt>
                <c:pt idx="1808">
                  <c:v>10.433062006418499</c:v>
                </c:pt>
                <c:pt idx="1809">
                  <c:v>10.433692273297</c:v>
                </c:pt>
                <c:pt idx="1810">
                  <c:v>10.4343225547203</c:v>
                </c:pt>
                <c:pt idx="1811">
                  <c:v>10.4349528506878</c:v>
                </c:pt>
                <c:pt idx="1812">
                  <c:v>10.4355831611981</c:v>
                </c:pt>
                <c:pt idx="1813">
                  <c:v>10.4362134862505</c:v>
                </c:pt>
                <c:pt idx="1814">
                  <c:v>10.4368438258439</c:v>
                </c:pt>
                <c:pt idx="1815">
                  <c:v>10.437474179977499</c:v>
                </c:pt>
                <c:pt idx="1816">
                  <c:v>10.4381045486502</c:v>
                </c:pt>
                <c:pt idx="1817">
                  <c:v>10.438734931860999</c:v>
                </c:pt>
                <c:pt idx="1818">
                  <c:v>10.439365329609</c:v>
                </c:pt>
                <c:pt idx="1819">
                  <c:v>10.4399957418931</c:v>
                </c:pt>
                <c:pt idx="1820">
                  <c:v>10.4406261687125</c:v>
                </c:pt>
                <c:pt idx="1821">
                  <c:v>10.4412566100661</c:v>
                </c:pt>
                <c:pt idx="1822">
                  <c:v>10.4418870659528</c:v>
                </c:pt>
                <c:pt idx="1823">
                  <c:v>10.442517536372002</c:v>
                </c:pt>
                <c:pt idx="1824">
                  <c:v>10.4431480213222</c:v>
                </c:pt>
                <c:pt idx="1825">
                  <c:v>10.443778520802899</c:v>
                </c:pt>
                <c:pt idx="1826">
                  <c:v>10.444409034812901</c:v>
                </c:pt>
                <c:pt idx="1827">
                  <c:v>10.445039563351299</c:v>
                </c:pt>
                <c:pt idx="1828">
                  <c:v>10.445670106417099</c:v>
                </c:pt>
                <c:pt idx="1829">
                  <c:v>10.446300664009099</c:v>
                </c:pt>
                <c:pt idx="1830">
                  <c:v>10.4469312361266</c:v>
                </c:pt>
                <c:pt idx="1831">
                  <c:v>10.447561822768501</c:v>
                </c:pt>
                <c:pt idx="1832">
                  <c:v>10.4481924239339</c:v>
                </c:pt>
                <c:pt idx="1833">
                  <c:v>10.448823039621699</c:v>
                </c:pt>
                <c:pt idx="1834">
                  <c:v>10.4494536698309</c:v>
                </c:pt>
                <c:pt idx="1835">
                  <c:v>10.4500843145607</c:v>
                </c:pt>
                <c:pt idx="1836">
                  <c:v>10.4507149738099</c:v>
                </c:pt>
                <c:pt idx="1837">
                  <c:v>10.4513456475776</c:v>
                </c:pt>
                <c:pt idx="1838">
                  <c:v>10.4519763358629</c:v>
                </c:pt>
                <c:pt idx="1839">
                  <c:v>10.4526070386647</c:v>
                </c:pt>
                <c:pt idx="1840">
                  <c:v>10.453237755981899</c:v>
                </c:pt>
                <c:pt idx="1841">
                  <c:v>10.4538684878138</c:v>
                </c:pt>
                <c:pt idx="1842">
                  <c:v>10.454499234159199</c:v>
                </c:pt>
                <c:pt idx="1843">
                  <c:v>10.455129995017101</c:v>
                </c:pt>
                <c:pt idx="1844">
                  <c:v>10.455760770386799</c:v>
                </c:pt>
                <c:pt idx="1845">
                  <c:v>10.4563915602669</c:v>
                </c:pt>
                <c:pt idx="1846">
                  <c:v>10.457022364656799</c:v>
                </c:pt>
                <c:pt idx="1847">
                  <c:v>10.4576531835552</c:v>
                </c:pt>
                <c:pt idx="1848">
                  <c:v>10.458284016961199</c:v>
                </c:pt>
                <c:pt idx="1849">
                  <c:v>10.458914864873801</c:v>
                </c:pt>
                <c:pt idx="1850">
                  <c:v>10.459545727292101</c:v>
                </c:pt>
                <c:pt idx="1851">
                  <c:v>10.460176604215</c:v>
                </c:pt>
                <c:pt idx="1852">
                  <c:v>10.4608074956416</c:v>
                </c:pt>
                <c:pt idx="1853">
                  <c:v>10.461438401570799</c:v>
                </c:pt>
                <c:pt idx="1854">
                  <c:v>10.462069322001701</c:v>
                </c:pt>
                <c:pt idx="1855">
                  <c:v>10.462700256933401</c:v>
                </c:pt>
                <c:pt idx="1856">
                  <c:v>10.4633312063646</c:v>
                </c:pt>
                <c:pt idx="1857">
                  <c:v>10.463962170122601</c:v>
                </c:pt>
                <c:pt idx="1858">
                  <c:v>10.4645931482062</c:v>
                </c:pt>
                <c:pt idx="1859">
                  <c:v>10.4652241406143</c:v>
                </c:pt>
                <c:pt idx="1860">
                  <c:v>10.4658551473459</c:v>
                </c:pt>
                <c:pt idx="1861">
                  <c:v>10.466486168399999</c:v>
                </c:pt>
                <c:pt idx="1862">
                  <c:v>10.4671172037755</c:v>
                </c:pt>
                <c:pt idx="1863">
                  <c:v>10.467748253471401</c:v>
                </c:pt>
                <c:pt idx="1864">
                  <c:v>10.4683793174864</c:v>
                </c:pt>
                <c:pt idx="1865">
                  <c:v>10.469010395819799</c:v>
                </c:pt>
                <c:pt idx="1866">
                  <c:v>10.469641488470399</c:v>
                </c:pt>
                <c:pt idx="1867">
                  <c:v>10.470272595436999</c:v>
                </c:pt>
                <c:pt idx="1868">
                  <c:v>10.4709037167187</c:v>
                </c:pt>
                <c:pt idx="1869">
                  <c:v>10.471534852314401</c:v>
                </c:pt>
                <c:pt idx="1870">
                  <c:v>10.472166002223201</c:v>
                </c:pt>
                <c:pt idx="1871">
                  <c:v>10.472797166443801</c:v>
                </c:pt>
                <c:pt idx="1872">
                  <c:v>10.473428344975401</c:v>
                </c:pt>
                <c:pt idx="1873">
                  <c:v>10.4740595378167</c:v>
                </c:pt>
                <c:pt idx="1874">
                  <c:v>10.4746907449668</c:v>
                </c:pt>
                <c:pt idx="1875">
                  <c:v>10.475321966424699</c:v>
                </c:pt>
                <c:pt idx="1876">
                  <c:v>10.4759532021891</c:v>
                </c:pt>
                <c:pt idx="1877">
                  <c:v>10.476584452259299</c:v>
                </c:pt>
                <c:pt idx="1878">
                  <c:v>10.4772157166342</c:v>
                </c:pt>
                <c:pt idx="1879">
                  <c:v>10.477846995312399</c:v>
                </c:pt>
                <c:pt idx="1880">
                  <c:v>10.478478288293299</c:v>
                </c:pt>
                <c:pt idx="1881">
                  <c:v>10.479109595575501</c:v>
                </c:pt>
                <c:pt idx="1882">
                  <c:v>10.479740917158301</c:v>
                </c:pt>
                <c:pt idx="1883">
                  <c:v>10.4803722530404</c:v>
                </c:pt>
                <c:pt idx="1884">
                  <c:v>10.4810036032209</c:v>
                </c:pt>
                <c:pt idx="1885">
                  <c:v>10.4816349676986</c:v>
                </c:pt>
                <c:pt idx="1886">
                  <c:v>10.4822663464727</c:v>
                </c:pt>
                <c:pt idx="1887">
                  <c:v>10.482897739541899</c:v>
                </c:pt>
                <c:pt idx="1888">
                  <c:v>10.483529146905399</c:v>
                </c:pt>
                <c:pt idx="1889">
                  <c:v>10.484160568561901</c:v>
                </c:pt>
                <c:pt idx="1890">
                  <c:v>10.4847920045106</c:v>
                </c:pt>
                <c:pt idx="1891">
                  <c:v>10.4854234547504</c:v>
                </c:pt>
                <c:pt idx="1892">
                  <c:v>10.4860549192802</c:v>
                </c:pt>
                <c:pt idx="1893">
                  <c:v>10.486686398099101</c:v>
                </c:pt>
                <c:pt idx="1894">
                  <c:v>10.487317891205901</c:v>
                </c:pt>
                <c:pt idx="1895">
                  <c:v>10.487949398599699</c:v>
                </c:pt>
                <c:pt idx="1896">
                  <c:v>10.488580920279301</c:v>
                </c:pt>
                <c:pt idx="1897">
                  <c:v>10.489212456244001</c:v>
                </c:pt>
                <c:pt idx="1898">
                  <c:v>10.489844006492401</c:v>
                </c:pt>
                <c:pt idx="1899">
                  <c:v>10.4904755710236</c:v>
                </c:pt>
                <c:pt idx="1900">
                  <c:v>10.491107149836699</c:v>
                </c:pt>
                <c:pt idx="1901">
                  <c:v>10.491738742930599</c:v>
                </c:pt>
                <c:pt idx="1902">
                  <c:v>10.492370350304101</c:v>
                </c:pt>
                <c:pt idx="1903">
                  <c:v>10.493001971956499</c:v>
                </c:pt>
                <c:pt idx="1904">
                  <c:v>10.4936336078864</c:v>
                </c:pt>
                <c:pt idx="1905">
                  <c:v>10.494265258093099</c:v>
                </c:pt>
                <c:pt idx="1906">
                  <c:v>10.4948969225754</c:v>
                </c:pt>
                <c:pt idx="1907">
                  <c:v>10.4955286013322</c:v>
                </c:pt>
                <c:pt idx="1908">
                  <c:v>10.496160294362699</c:v>
                </c:pt>
                <c:pt idx="1909">
                  <c:v>10.4967920016657</c:v>
                </c:pt>
                <c:pt idx="1910">
                  <c:v>10.4974237232404</c:v>
                </c:pt>
                <c:pt idx="1911">
                  <c:v>10.498055459085499</c:v>
                </c:pt>
                <c:pt idx="1912">
                  <c:v>10.498687209200099</c:v>
                </c:pt>
                <c:pt idx="1913">
                  <c:v>10.4993189735832</c:v>
                </c:pt>
                <c:pt idx="1914">
                  <c:v>10.4999507522339</c:v>
                </c:pt>
                <c:pt idx="1915">
                  <c:v>10.500582545150801</c:v>
                </c:pt>
                <c:pt idx="1916">
                  <c:v>10.501214352333299</c:v>
                </c:pt>
                <c:pt idx="1917">
                  <c:v>10.5018461737801</c:v>
                </c:pt>
                <c:pt idx="1918">
                  <c:v>10.5024780094903</c:v>
                </c:pt>
                <c:pt idx="1919">
                  <c:v>10.503109859463001</c:v>
                </c:pt>
                <c:pt idx="1920">
                  <c:v>10.5037417236969</c:v>
                </c:pt>
                <c:pt idx="1921">
                  <c:v>10.504373602191299</c:v>
                </c:pt>
                <c:pt idx="1922">
                  <c:v>10.5050054949448</c:v>
                </c:pt>
                <c:pt idx="1923">
                  <c:v>10.505637401956799</c:v>
                </c:pt>
                <c:pt idx="1924">
                  <c:v>10.506269323226</c:v>
                </c:pt>
                <c:pt idx="1925">
                  <c:v>10.506901258751601</c:v>
                </c:pt>
                <c:pt idx="1926">
                  <c:v>10.507533208532399</c:v>
                </c:pt>
                <c:pt idx="1927">
                  <c:v>10.5081651725675</c:v>
                </c:pt>
                <c:pt idx="1928">
                  <c:v>10.5087971508558</c:v>
                </c:pt>
                <c:pt idx="1929">
                  <c:v>10.509429143396501</c:v>
                </c:pt>
                <c:pt idx="1930">
                  <c:v>10.510061150188399</c:v>
                </c:pt>
                <c:pt idx="1931">
                  <c:v>10.510693171230399</c:v>
                </c:pt>
                <c:pt idx="1932">
                  <c:v>10.511325206521699</c:v>
                </c:pt>
                <c:pt idx="1933">
                  <c:v>10.511957256061201</c:v>
                </c:pt>
                <c:pt idx="1934">
                  <c:v>10.512589319847899</c:v>
                </c:pt>
                <c:pt idx="1935">
                  <c:v>10.513221397880899</c:v>
                </c:pt>
                <c:pt idx="1936">
                  <c:v>10.513853490159098</c:v>
                </c:pt>
                <c:pt idx="1937">
                  <c:v>10.5144855966814</c:v>
                </c:pt>
                <c:pt idx="1938">
                  <c:v>10.515117717447</c:v>
                </c:pt>
                <c:pt idx="1939">
                  <c:v>10.5157498524547</c:v>
                </c:pt>
                <c:pt idx="1940">
                  <c:v>10.516382001703601</c:v>
                </c:pt>
                <c:pt idx="1941">
                  <c:v>10.5170141651927</c:v>
                </c:pt>
                <c:pt idx="1942">
                  <c:v>10.517646342920999</c:v>
                </c:pt>
                <c:pt idx="1943">
                  <c:v>10.5182785348875</c:v>
                </c:pt>
                <c:pt idx="1944">
                  <c:v>10.518910741091199</c:v>
                </c:pt>
                <c:pt idx="1945">
                  <c:v>10.519542961531</c:v>
                </c:pt>
                <c:pt idx="1946">
                  <c:v>10.520175196206001</c:v>
                </c:pt>
                <c:pt idx="1947">
                  <c:v>10.520807445115301</c:v>
                </c:pt>
                <c:pt idx="1948">
                  <c:v>10.521439708257601</c:v>
                </c:pt>
                <c:pt idx="1949">
                  <c:v>10.522071985632302</c:v>
                </c:pt>
                <c:pt idx="1950">
                  <c:v>10.5227042772382</c:v>
                </c:pt>
                <c:pt idx="1951">
                  <c:v>10.5233365830743</c:v>
                </c:pt>
                <c:pt idx="1952">
                  <c:v>10.523968903139501</c:v>
                </c:pt>
                <c:pt idx="1953">
                  <c:v>10.524601237433</c:v>
                </c:pt>
                <c:pt idx="1954">
                  <c:v>10.5252335859536</c:v>
                </c:pt>
                <c:pt idx="1955">
                  <c:v>10.5258659487006</c:v>
                </c:pt>
                <c:pt idx="1956">
                  <c:v>10.526498325672799</c:v>
                </c:pt>
                <c:pt idx="1957">
                  <c:v>10.5271307168692</c:v>
                </c:pt>
                <c:pt idx="1958">
                  <c:v>10.527763122289</c:v>
                </c:pt>
                <c:pt idx="1959">
                  <c:v>10.5283955419309</c:v>
                </c:pt>
                <c:pt idx="1960">
                  <c:v>10.5290279757942</c:v>
                </c:pt>
                <c:pt idx="1961">
                  <c:v>10.529660423877701</c:v>
                </c:pt>
                <c:pt idx="1962">
                  <c:v>10.5302928861806</c:v>
                </c:pt>
                <c:pt idx="1963">
                  <c:v>10.5309253627017</c:v>
                </c:pt>
                <c:pt idx="1964">
                  <c:v>10.531557853440299</c:v>
                </c:pt>
                <c:pt idx="1965">
                  <c:v>10.5321903583951</c:v>
                </c:pt>
                <c:pt idx="1966">
                  <c:v>10.532822877565399</c:v>
                </c:pt>
                <c:pt idx="1967">
                  <c:v>10.5334554109499</c:v>
                </c:pt>
                <c:pt idx="1968">
                  <c:v>10.534087958548001</c:v>
                </c:pt>
                <c:pt idx="1969">
                  <c:v>10.534720520358301</c:v>
                </c:pt>
                <c:pt idx="1970">
                  <c:v>10.5353530963802</c:v>
                </c:pt>
                <c:pt idx="1971">
                  <c:v>10.5359856866125</c:v>
                </c:pt>
                <c:pt idx="1972">
                  <c:v>10.5366182910543</c:v>
                </c:pt>
                <c:pt idx="1973">
                  <c:v>10.5372509097046</c:v>
                </c:pt>
                <c:pt idx="1974">
                  <c:v>10.537883542562501</c:v>
                </c:pt>
                <c:pt idx="1975">
                  <c:v>10.538516189626799</c:v>
                </c:pt>
                <c:pt idx="1976">
                  <c:v>10.5391488508967</c:v>
                </c:pt>
                <c:pt idx="1977">
                  <c:v>10.539781526371099</c:v>
                </c:pt>
                <c:pt idx="1978">
                  <c:v>10.5404142160493</c:v>
                </c:pt>
                <c:pt idx="1979">
                  <c:v>10.54104691993</c:v>
                </c:pt>
                <c:pt idx="1980">
                  <c:v>10.541679638012299</c:v>
                </c:pt>
                <c:pt idx="1981">
                  <c:v>10.5423123702954</c:v>
                </c:pt>
                <c:pt idx="1982">
                  <c:v>10.542945116778101</c:v>
                </c:pt>
                <c:pt idx="1983">
                  <c:v>10.5435778774597</c:v>
                </c:pt>
                <c:pt idx="1984">
                  <c:v>10.544210652338901</c:v>
                </c:pt>
                <c:pt idx="1985">
                  <c:v>10.544843441415001</c:v>
                </c:pt>
                <c:pt idx="1986">
                  <c:v>10.5454762446868</c:v>
                </c:pt>
                <c:pt idx="1987">
                  <c:v>10.546109062153501</c:v>
                </c:pt>
                <c:pt idx="1988">
                  <c:v>10.5467418938142</c:v>
                </c:pt>
                <c:pt idx="1989">
                  <c:v>10.547374739667701</c:v>
                </c:pt>
                <c:pt idx="1990">
                  <c:v>10.548007599713101</c:v>
                </c:pt>
                <c:pt idx="1991">
                  <c:v>10.548640473949499</c:v>
                </c:pt>
                <c:pt idx="1992">
                  <c:v>10.549273362375899</c:v>
                </c:pt>
                <c:pt idx="1993">
                  <c:v>10.549906264991501</c:v>
                </c:pt>
                <c:pt idx="1994">
                  <c:v>10.550539181795099</c:v>
                </c:pt>
                <c:pt idx="1995">
                  <c:v>10.5511721127857</c:v>
                </c:pt>
                <c:pt idx="1996">
                  <c:v>10.551805057962399</c:v>
                </c:pt>
                <c:pt idx="1997">
                  <c:v>10.5524380173245</c:v>
                </c:pt>
                <c:pt idx="1998">
                  <c:v>10.553070990870699</c:v>
                </c:pt>
                <c:pt idx="1999">
                  <c:v>10.553703978600099</c:v>
                </c:pt>
                <c:pt idx="2000">
                  <c:v>10.554336980511799</c:v>
                </c:pt>
                <c:pt idx="2001">
                  <c:v>10.5549699966049</c:v>
                </c:pt>
                <c:pt idx="2002">
                  <c:v>10.555603026878199</c:v>
                </c:pt>
                <c:pt idx="2003">
                  <c:v>10.556236071331101</c:v>
                </c:pt>
                <c:pt idx="2004">
                  <c:v>10.556869129962299</c:v>
                </c:pt>
                <c:pt idx="2005">
                  <c:v>10.5575022027712</c:v>
                </c:pt>
                <c:pt idx="2006">
                  <c:v>10.5581352897565</c:v>
                </c:pt>
                <c:pt idx="2007">
                  <c:v>10.5587683909172</c:v>
                </c:pt>
                <c:pt idx="2008">
                  <c:v>10.559401506252701</c:v>
                </c:pt>
                <c:pt idx="2009">
                  <c:v>10.5600346357618</c:v>
                </c:pt>
                <c:pt idx="2010">
                  <c:v>10.5606677794436</c:v>
                </c:pt>
                <c:pt idx="2011">
                  <c:v>10.5613009372973</c:v>
                </c:pt>
                <c:pt idx="2012">
                  <c:v>10.5619341093215</c:v>
                </c:pt>
                <c:pt idx="2013">
                  <c:v>10.5625672955158</c:v>
                </c:pt>
                <c:pt idx="2014">
                  <c:v>10.563200495878901</c:v>
                </c:pt>
                <c:pt idx="2015">
                  <c:v>10.563833710409899</c:v>
                </c:pt>
                <c:pt idx="2016">
                  <c:v>10.5644669391079</c:v>
                </c:pt>
                <c:pt idx="2017">
                  <c:v>10.565100181972001</c:v>
                </c:pt>
                <c:pt idx="2018">
                  <c:v>10.565733439000999</c:v>
                </c:pt>
                <c:pt idx="2019">
                  <c:v>10.5663667101944</c:v>
                </c:pt>
                <c:pt idx="2020">
                  <c:v>10.566999995550701</c:v>
                </c:pt>
                <c:pt idx="2021">
                  <c:v>10.567633295069301</c:v>
                </c:pt>
                <c:pt idx="2022">
                  <c:v>10.5682666087492</c:v>
                </c:pt>
                <c:pt idx="2023">
                  <c:v>10.568899936589499</c:v>
                </c:pt>
                <c:pt idx="2024">
                  <c:v>10.5695332785891</c:v>
                </c:pt>
                <c:pt idx="2025">
                  <c:v>10.5701666347471</c:v>
                </c:pt>
                <c:pt idx="2026">
                  <c:v>10.570800005062701</c:v>
                </c:pt>
                <c:pt idx="2027">
                  <c:v>10.5714333895348</c:v>
                </c:pt>
                <c:pt idx="2028">
                  <c:v>10.5720667881625</c:v>
                </c:pt>
                <c:pt idx="2029">
                  <c:v>10.572700200944698</c:v>
                </c:pt>
                <c:pt idx="2030">
                  <c:v>10.5733336278808</c:v>
                </c:pt>
                <c:pt idx="2031">
                  <c:v>10.573967068969699</c:v>
                </c:pt>
                <c:pt idx="2032">
                  <c:v>10.5746005242103</c:v>
                </c:pt>
                <c:pt idx="2033">
                  <c:v>10.575233993601799</c:v>
                </c:pt>
                <c:pt idx="2034">
                  <c:v>10.575867477143198</c:v>
                </c:pt>
                <c:pt idx="2035">
                  <c:v>10.5765009748336</c:v>
                </c:pt>
                <c:pt idx="2036">
                  <c:v>10.577134486672101</c:v>
                </c:pt>
                <c:pt idx="2037">
                  <c:v>10.577768012657799</c:v>
                </c:pt>
                <c:pt idx="2038">
                  <c:v>10.578401552789499</c:v>
                </c:pt>
                <c:pt idx="2039">
                  <c:v>10.579035107066501</c:v>
                </c:pt>
                <c:pt idx="2040">
                  <c:v>10.579668675487801</c:v>
                </c:pt>
                <c:pt idx="2041">
                  <c:v>10.5803022580524</c:v>
                </c:pt>
                <c:pt idx="2042">
                  <c:v>10.580935854759399</c:v>
                </c:pt>
                <c:pt idx="2043">
                  <c:v>10.581569465608</c:v>
                </c:pt>
                <c:pt idx="2044">
                  <c:v>10.582203090597099</c:v>
                </c:pt>
                <c:pt idx="2045">
                  <c:v>10.5828367297258</c:v>
                </c:pt>
                <c:pt idx="2046">
                  <c:v>10.5834703829932</c:v>
                </c:pt>
                <c:pt idx="2047">
                  <c:v>10.584104050398301</c:v>
                </c:pt>
                <c:pt idx="2048">
                  <c:v>10.584737731940301</c:v>
                </c:pt>
                <c:pt idx="2049">
                  <c:v>10.585371427618199</c:v>
                </c:pt>
                <c:pt idx="2050">
                  <c:v>10.586005137430901</c:v>
                </c:pt>
                <c:pt idx="2051">
                  <c:v>10.586638861377599</c:v>
                </c:pt>
                <c:pt idx="2052">
                  <c:v>10.587272599457499</c:v>
                </c:pt>
                <c:pt idx="2053">
                  <c:v>10.587906351669501</c:v>
                </c:pt>
                <c:pt idx="2054">
                  <c:v>10.5885401180128</c:v>
                </c:pt>
                <c:pt idx="2055">
                  <c:v>10.589173898486299</c:v>
                </c:pt>
                <c:pt idx="2056">
                  <c:v>10.589807693089298</c:v>
                </c:pt>
                <c:pt idx="2057">
                  <c:v>10.590441501820498</c:v>
                </c:pt>
                <c:pt idx="2058">
                  <c:v>10.5910753246794</c:v>
                </c:pt>
                <c:pt idx="2059">
                  <c:v>10.5917091616648</c:v>
                </c:pt>
                <c:pt idx="2060">
                  <c:v>10.592343012775901</c:v>
                </c:pt>
                <c:pt idx="2061">
                  <c:v>10.592976878011701</c:v>
                </c:pt>
                <c:pt idx="2062">
                  <c:v>10.593610757371399</c:v>
                </c:pt>
                <c:pt idx="2063">
                  <c:v>10.5942446508539</c:v>
                </c:pt>
                <c:pt idx="2064">
                  <c:v>10.594878558458399</c:v>
                </c:pt>
                <c:pt idx="2065">
                  <c:v>10.595512480183899</c:v>
                </c:pt>
                <c:pt idx="2066">
                  <c:v>10.5961464160295</c:v>
                </c:pt>
                <c:pt idx="2067">
                  <c:v>10.596780365994299</c:v>
                </c:pt>
                <c:pt idx="2068">
                  <c:v>10.597414330077299</c:v>
                </c:pt>
                <c:pt idx="2069">
                  <c:v>10.5980483082778</c:v>
                </c:pt>
                <c:pt idx="2070">
                  <c:v>10.5986823005946</c:v>
                </c:pt>
                <c:pt idx="2071">
                  <c:v>10.5993163070269</c:v>
                </c:pt>
                <c:pt idx="2072">
                  <c:v>10.5999503275739</c:v>
                </c:pt>
                <c:pt idx="2073">
                  <c:v>10.600584362234599</c:v>
                </c:pt>
                <c:pt idx="2074">
                  <c:v>10.6012184110078</c:v>
                </c:pt>
                <c:pt idx="2075">
                  <c:v>10.6018524738931</c:v>
                </c:pt>
                <c:pt idx="2076">
                  <c:v>10.6024865508892</c:v>
                </c:pt>
                <c:pt idx="2077">
                  <c:v>10.6031206419953</c:v>
                </c:pt>
                <c:pt idx="2078">
                  <c:v>10.6037547472105</c:v>
                </c:pt>
                <c:pt idx="2079">
                  <c:v>10.604388866533801</c:v>
                </c:pt>
                <c:pt idx="2080">
                  <c:v>10.605022999964399</c:v>
                </c:pt>
                <c:pt idx="2081">
                  <c:v>10.605657147501301</c:v>
                </c:pt>
                <c:pt idx="2082">
                  <c:v>10.6062913091437</c:v>
                </c:pt>
                <c:pt idx="2083">
                  <c:v>10.606925484890599</c:v>
                </c:pt>
                <c:pt idx="2084">
                  <c:v>10.607559674741101</c:v>
                </c:pt>
                <c:pt idx="2085">
                  <c:v>10.608193878694198</c:v>
                </c:pt>
                <c:pt idx="2086">
                  <c:v>10.6088280967491</c:v>
                </c:pt>
                <c:pt idx="2087">
                  <c:v>10.609462328904799</c:v>
                </c:pt>
                <c:pt idx="2088">
                  <c:v>10.610096575160501</c:v>
                </c:pt>
                <c:pt idx="2089">
                  <c:v>10.6107308355153</c:v>
                </c:pt>
                <c:pt idx="2090">
                  <c:v>10.6113651099681</c:v>
                </c:pt>
                <c:pt idx="2091">
                  <c:v>10.611999398518201</c:v>
                </c:pt>
                <c:pt idx="2092">
                  <c:v>10.612633701164601</c:v>
                </c:pt>
                <c:pt idx="2093">
                  <c:v>10.613268017906401</c:v>
                </c:pt>
                <c:pt idx="2094">
                  <c:v>10.613902348742601</c:v>
                </c:pt>
                <c:pt idx="2095">
                  <c:v>10.6145366936725</c:v>
                </c:pt>
                <c:pt idx="2096">
                  <c:v>10.615171052695</c:v>
                </c:pt>
                <c:pt idx="2097">
                  <c:v>10.615805425809301</c:v>
                </c:pt>
                <c:pt idx="2098">
                  <c:v>10.6164398130145</c:v>
                </c:pt>
                <c:pt idx="2099">
                  <c:v>10.6170742143095</c:v>
                </c:pt>
                <c:pt idx="2100">
                  <c:v>10.6177086296937</c:v>
                </c:pt>
                <c:pt idx="2101">
                  <c:v>10.618343059166001</c:v>
                </c:pt>
                <c:pt idx="2102">
                  <c:v>10.6189775027255</c:v>
                </c:pt>
                <c:pt idx="2103">
                  <c:v>10.619611960371399</c:v>
                </c:pt>
                <c:pt idx="2104">
                  <c:v>10.620246432102601</c:v>
                </c:pt>
                <c:pt idx="2105">
                  <c:v>10.6208809179184</c:v>
                </c:pt>
                <c:pt idx="2106">
                  <c:v>10.6215154178179</c:v>
                </c:pt>
                <c:pt idx="2107">
                  <c:v>10.622149931799999</c:v>
                </c:pt>
                <c:pt idx="2108">
                  <c:v>10.6227844598641</c:v>
                </c:pt>
                <c:pt idx="2109">
                  <c:v>10.623419002008999</c:v>
                </c:pt>
                <c:pt idx="2110">
                  <c:v>10.6240535582339</c:v>
                </c:pt>
                <c:pt idx="2111">
                  <c:v>10.624688128538001</c:v>
                </c:pt>
                <c:pt idx="2112">
                  <c:v>10.6253227129202</c:v>
                </c:pt>
                <c:pt idx="2113">
                  <c:v>10.625957311379899</c:v>
                </c:pt>
                <c:pt idx="2114">
                  <c:v>10.626591923915798</c:v>
                </c:pt>
                <c:pt idx="2115">
                  <c:v>10.627226550527501</c:v>
                </c:pt>
                <c:pt idx="2116">
                  <c:v>10.6278611912137</c:v>
                </c:pt>
                <c:pt idx="2117">
                  <c:v>10.6284958459736</c:v>
                </c:pt>
                <c:pt idx="2118">
                  <c:v>10.6291305148064</c:v>
                </c:pt>
                <c:pt idx="2119">
                  <c:v>10.6297651977111</c:v>
                </c:pt>
                <c:pt idx="2120">
                  <c:v>10.630399894686899</c:v>
                </c:pt>
                <c:pt idx="2121">
                  <c:v>10.6310346057328</c:v>
                </c:pt>
                <c:pt idx="2122">
                  <c:v>10.6316693308481</c:v>
                </c:pt>
                <c:pt idx="2123">
                  <c:v>10.6323040700315</c:v>
                </c:pt>
                <c:pt idx="2124">
                  <c:v>10.632938823282601</c:v>
                </c:pt>
                <c:pt idx="2125">
                  <c:v>10.6335735906002</c:v>
                </c:pt>
                <c:pt idx="2126">
                  <c:v>10.634208371983501</c:v>
                </c:pt>
                <c:pt idx="2127">
                  <c:v>10.634843167431599</c:v>
                </c:pt>
                <c:pt idx="2128">
                  <c:v>10.635477976943498</c:v>
                </c:pt>
                <c:pt idx="2129">
                  <c:v>10.636112800518601</c:v>
                </c:pt>
                <c:pt idx="2130">
                  <c:v>10.6367476381557</c:v>
                </c:pt>
                <c:pt idx="2131">
                  <c:v>10.637382489854101</c:v>
                </c:pt>
                <c:pt idx="2132">
                  <c:v>10.638017355612799</c:v>
                </c:pt>
                <c:pt idx="2133">
                  <c:v>10.638652235431</c:v>
                </c:pt>
                <c:pt idx="2134">
                  <c:v>10.6392871293077</c:v>
                </c:pt>
                <c:pt idx="2135">
                  <c:v>10.6399220372421</c:v>
                </c:pt>
                <c:pt idx="2136">
                  <c:v>10.640556959233299</c:v>
                </c:pt>
                <c:pt idx="2137">
                  <c:v>10.6411918952804</c:v>
                </c:pt>
                <c:pt idx="2138">
                  <c:v>10.6418268453825</c:v>
                </c:pt>
                <c:pt idx="2139">
                  <c:v>10.642461809538799</c:v>
                </c:pt>
                <c:pt idx="2140">
                  <c:v>10.643096787748199</c:v>
                </c:pt>
                <c:pt idx="2141">
                  <c:v>10.6437317800101</c:v>
                </c:pt>
                <c:pt idx="2142">
                  <c:v>10.644366786323399</c:v>
                </c:pt>
                <c:pt idx="2143">
                  <c:v>10.645001806687299</c:v>
                </c:pt>
                <c:pt idx="2144">
                  <c:v>10.645636841101</c:v>
                </c:pt>
                <c:pt idx="2145">
                  <c:v>10.646271889563399</c:v>
                </c:pt>
                <c:pt idx="2146">
                  <c:v>10.646906952073799</c:v>
                </c:pt>
                <c:pt idx="2147">
                  <c:v>10.6475420286312</c:v>
                </c:pt>
                <c:pt idx="2148">
                  <c:v>10.6481771192349</c:v>
                </c:pt>
                <c:pt idx="2149">
                  <c:v>10.6488122238838</c:v>
                </c:pt>
                <c:pt idx="2150">
                  <c:v>10.649447342577201</c:v>
                </c:pt>
                <c:pt idx="2151">
                  <c:v>10.650082475313999</c:v>
                </c:pt>
                <c:pt idx="2152">
                  <c:v>10.6507176220935</c:v>
                </c:pt>
                <c:pt idx="2153">
                  <c:v>10.6513527829149</c:v>
                </c:pt>
                <c:pt idx="2154">
                  <c:v>10.6519879577771</c:v>
                </c:pt>
                <c:pt idx="2155">
                  <c:v>10.6526231466793</c:v>
                </c:pt>
                <c:pt idx="2156">
                  <c:v>10.6532583496207</c:v>
                </c:pt>
                <c:pt idx="2157">
                  <c:v>10.653893566600301</c:v>
                </c:pt>
                <c:pt idx="2158">
                  <c:v>10.654528797617301</c:v>
                </c:pt>
                <c:pt idx="2159">
                  <c:v>10.655164042670799</c:v>
                </c:pt>
                <c:pt idx="2160">
                  <c:v>10.65579930176</c:v>
                </c:pt>
                <c:pt idx="2161">
                  <c:v>10.6564345748838</c:v>
                </c:pt>
                <c:pt idx="2162">
                  <c:v>10.657069862041599</c:v>
                </c:pt>
                <c:pt idx="2163">
                  <c:v>10.6577051632324</c:v>
                </c:pt>
                <c:pt idx="2164">
                  <c:v>10.658340478455301</c:v>
                </c:pt>
                <c:pt idx="2165">
                  <c:v>10.6589758077094</c:v>
                </c:pt>
                <c:pt idx="2166">
                  <c:v>10.6596111509939</c:v>
                </c:pt>
                <c:pt idx="2167">
                  <c:v>10.660246508307999</c:v>
                </c:pt>
                <c:pt idx="2168">
                  <c:v>10.660881879650701</c:v>
                </c:pt>
                <c:pt idx="2169">
                  <c:v>10.6615172650211</c:v>
                </c:pt>
                <c:pt idx="2170">
                  <c:v>10.6621526644184</c:v>
                </c:pt>
                <c:pt idx="2171">
                  <c:v>10.6627880778417</c:v>
                </c:pt>
                <c:pt idx="2172">
                  <c:v>10.663423505290099</c:v>
                </c:pt>
                <c:pt idx="2173">
                  <c:v>10.6640589467628</c:v>
                </c:pt>
                <c:pt idx="2174">
                  <c:v>10.664694402258799</c:v>
                </c:pt>
                <c:pt idx="2175">
                  <c:v>10.6653298717775</c:v>
                </c:pt>
                <c:pt idx="2176">
                  <c:v>10.6659653553178</c:v>
                </c:pt>
                <c:pt idx="2177">
                  <c:v>10.666600852878801</c:v>
                </c:pt>
                <c:pt idx="2178">
                  <c:v>10.667236364459701</c:v>
                </c:pt>
                <c:pt idx="2179">
                  <c:v>10.6678718900598</c:v>
                </c:pt>
                <c:pt idx="2180">
                  <c:v>10.668507429678</c:v>
                </c:pt>
                <c:pt idx="2181">
                  <c:v>10.669142983313499</c:v>
                </c:pt>
                <c:pt idx="2182">
                  <c:v>10.6697785509654</c:v>
                </c:pt>
                <c:pt idx="2183">
                  <c:v>10.670414132632999</c:v>
                </c:pt>
                <c:pt idx="2184">
                  <c:v>10.671049728315099</c:v>
                </c:pt>
                <c:pt idx="2185">
                  <c:v>10.671685338011201</c:v>
                </c:pt>
                <c:pt idx="2186">
                  <c:v>10.672320961720201</c:v>
                </c:pt>
                <c:pt idx="2187">
                  <c:v>10.672956599441299</c:v>
                </c:pt>
                <c:pt idx="2188">
                  <c:v>10.673592251173702</c:v>
                </c:pt>
                <c:pt idx="2189">
                  <c:v>10.674227916916401</c:v>
                </c:pt>
                <c:pt idx="2190">
                  <c:v>10.674863596668599</c:v>
                </c:pt>
                <c:pt idx="2191">
                  <c:v>10.675499290429499</c:v>
                </c:pt>
                <c:pt idx="2192">
                  <c:v>10.6761349981983</c:v>
                </c:pt>
                <c:pt idx="2193">
                  <c:v>10.6767707199739</c:v>
                </c:pt>
                <c:pt idx="2194">
                  <c:v>10.6774064557555</c:v>
                </c:pt>
                <c:pt idx="2195">
                  <c:v>10.678042205542301</c:v>
                </c:pt>
                <c:pt idx="2196">
                  <c:v>10.6786779693334</c:v>
                </c:pt>
                <c:pt idx="2197">
                  <c:v>10.679313747127999</c:v>
                </c:pt>
                <c:pt idx="2198">
                  <c:v>10.6799495389252</c:v>
                </c:pt>
                <c:pt idx="2199">
                  <c:v>10.680585344724099</c:v>
                </c:pt>
                <c:pt idx="2200">
                  <c:v>10.681221164524</c:v>
                </c:pt>
                <c:pt idx="2201">
                  <c:v>10.6818569983238</c:v>
                </c:pt>
                <c:pt idx="2202">
                  <c:v>10.6824928461228</c:v>
                </c:pt>
                <c:pt idx="2203">
                  <c:v>10.683128707920099</c:v>
                </c:pt>
                <c:pt idx="2204">
                  <c:v>10.683764583714801</c:v>
                </c:pt>
                <c:pt idx="2205">
                  <c:v>10.6844004735061</c:v>
                </c:pt>
                <c:pt idx="2206">
                  <c:v>10.6850363772931</c:v>
                </c:pt>
                <c:pt idx="2207">
                  <c:v>10.685672295074999</c:v>
                </c:pt>
                <c:pt idx="2208">
                  <c:v>10.6863082268508</c:v>
                </c:pt>
                <c:pt idx="2209">
                  <c:v>10.686944172619802</c:v>
                </c:pt>
                <c:pt idx="2210">
                  <c:v>10.687580132381099</c:v>
                </c:pt>
                <c:pt idx="2211">
                  <c:v>10.6882161061339</c:v>
                </c:pt>
                <c:pt idx="2212">
                  <c:v>10.688852093877099</c:v>
                </c:pt>
                <c:pt idx="2213">
                  <c:v>10.6894880956101</c:v>
                </c:pt>
                <c:pt idx="2214">
                  <c:v>10.6901241113318</c:v>
                </c:pt>
                <c:pt idx="2215">
                  <c:v>10.690760141041601</c:v>
                </c:pt>
                <c:pt idx="2216">
                  <c:v>10.691396184738601</c:v>
                </c:pt>
                <c:pt idx="2217">
                  <c:v>10.692032242421801</c:v>
                </c:pt>
                <c:pt idx="2218">
                  <c:v>10.692668314090501</c:v>
                </c:pt>
                <c:pt idx="2219">
                  <c:v>10.693304399743701</c:v>
                </c:pt>
                <c:pt idx="2220">
                  <c:v>10.6939404993806</c:v>
                </c:pt>
                <c:pt idx="2221">
                  <c:v>10.6945766130005</c:v>
                </c:pt>
                <c:pt idx="2222">
                  <c:v>10.695212740602301</c:v>
                </c:pt>
                <c:pt idx="2223">
                  <c:v>10.695848882185201</c:v>
                </c:pt>
                <c:pt idx="2224">
                  <c:v>10.696485037748499</c:v>
                </c:pt>
                <c:pt idx="2225">
                  <c:v>10.697121207291302</c:v>
                </c:pt>
                <c:pt idx="2226">
                  <c:v>10.697757390812599</c:v>
                </c:pt>
                <c:pt idx="2227">
                  <c:v>10.6983935883116</c:v>
                </c:pt>
                <c:pt idx="2228">
                  <c:v>10.699029799787599</c:v>
                </c:pt>
                <c:pt idx="2229">
                  <c:v>10.6996660252395</c:v>
                </c:pt>
                <c:pt idx="2230">
                  <c:v>10.700302264666801</c:v>
                </c:pt>
                <c:pt idx="2231">
                  <c:v>10.7009385180683</c:v>
                </c:pt>
                <c:pt idx="2232">
                  <c:v>10.701574785443301</c:v>
                </c:pt>
                <c:pt idx="2233">
                  <c:v>10.7022110667909</c:v>
                </c:pt>
                <c:pt idx="2234">
                  <c:v>10.702847362110401</c:v>
                </c:pt>
                <c:pt idx="2235">
                  <c:v>10.703483671400701</c:v>
                </c:pt>
                <c:pt idx="2236">
                  <c:v>10.704119994661101</c:v>
                </c:pt>
                <c:pt idx="2237">
                  <c:v>10.7047563318909</c:v>
                </c:pt>
                <c:pt idx="2238">
                  <c:v>10.705392683088901</c:v>
                </c:pt>
                <c:pt idx="2239">
                  <c:v>10.7060290482545</c:v>
                </c:pt>
                <c:pt idx="2240">
                  <c:v>10.706665427386801</c:v>
                </c:pt>
                <c:pt idx="2241">
                  <c:v>10.707301820485</c:v>
                </c:pt>
                <c:pt idx="2242">
                  <c:v>10.707938227548</c:v>
                </c:pt>
                <c:pt idx="2243">
                  <c:v>10.708574648575299</c:v>
                </c:pt>
                <c:pt idx="2244">
                  <c:v>10.709211083565901</c:v>
                </c:pt>
                <c:pt idx="2245">
                  <c:v>10.709847532518801</c:v>
                </c:pt>
                <c:pt idx="2246">
                  <c:v>10.7104839954334</c:v>
                </c:pt>
                <c:pt idx="2247">
                  <c:v>10.7111204723087</c:v>
                </c:pt>
                <c:pt idx="2248">
                  <c:v>10.711756963143999</c:v>
                </c:pt>
                <c:pt idx="2249">
                  <c:v>10.7123934679384</c:v>
                </c:pt>
                <c:pt idx="2250">
                  <c:v>10.713029986690799</c:v>
                </c:pt>
                <c:pt idx="2251">
                  <c:v>10.7136665194007</c:v>
                </c:pt>
                <c:pt idx="2252">
                  <c:v>10.714303066067099</c:v>
                </c:pt>
                <c:pt idx="2253">
                  <c:v>10.7149396266891</c:v>
                </c:pt>
                <c:pt idx="2254">
                  <c:v>10.715576201266101</c:v>
                </c:pt>
                <c:pt idx="2255">
                  <c:v>10.716212789797</c:v>
                </c:pt>
                <c:pt idx="2256">
                  <c:v>10.716849392280899</c:v>
                </c:pt>
                <c:pt idx="2257">
                  <c:v>10.7174860087172</c:v>
                </c:pt>
                <c:pt idx="2258">
                  <c:v>10.718122639104999</c:v>
                </c:pt>
                <c:pt idx="2259">
                  <c:v>10.718759283443401</c:v>
                </c:pt>
                <c:pt idx="2260">
                  <c:v>10.7193959417316</c:v>
                </c:pt>
                <c:pt idx="2261">
                  <c:v>10.7200326139686</c:v>
                </c:pt>
                <c:pt idx="2262">
                  <c:v>10.720669300153698</c:v>
                </c:pt>
                <c:pt idx="2263">
                  <c:v>10.721306000286098</c:v>
                </c:pt>
                <c:pt idx="2264">
                  <c:v>10.7219427143649</c:v>
                </c:pt>
                <c:pt idx="2265">
                  <c:v>10.722579442389101</c:v>
                </c:pt>
                <c:pt idx="2266">
                  <c:v>10.723216184358101</c:v>
                </c:pt>
                <c:pt idx="2267">
                  <c:v>10.723852940271001</c:v>
                </c:pt>
                <c:pt idx="2268">
                  <c:v>10.7244897101269</c:v>
                </c:pt>
                <c:pt idx="2269">
                  <c:v>10.725126493925</c:v>
                </c:pt>
                <c:pt idx="2270">
                  <c:v>10.725763291664501</c:v>
                </c:pt>
                <c:pt idx="2271">
                  <c:v>10.7264001033444</c:v>
                </c:pt>
                <c:pt idx="2272">
                  <c:v>10.7270369289639</c:v>
                </c:pt>
                <c:pt idx="2273">
                  <c:v>10.727673768522299</c:v>
                </c:pt>
                <c:pt idx="2274">
                  <c:v>10.728310622018801</c:v>
                </c:pt>
                <c:pt idx="2275">
                  <c:v>10.728947489452301</c:v>
                </c:pt>
                <c:pt idx="2276">
                  <c:v>10.729584370822101</c:v>
                </c:pt>
                <c:pt idx="2277">
                  <c:v>10.730221266127501</c:v>
                </c:pt>
                <c:pt idx="2278">
                  <c:v>10.730858175367301</c:v>
                </c:pt>
                <c:pt idx="2279">
                  <c:v>10.731495098541</c:v>
                </c:pt>
                <c:pt idx="2280">
                  <c:v>10.7321320356477</c:v>
                </c:pt>
                <c:pt idx="2281">
                  <c:v>10.7327689866864</c:v>
                </c:pt>
                <c:pt idx="2282">
                  <c:v>10.733405951656399</c:v>
                </c:pt>
                <c:pt idx="2283">
                  <c:v>10.7340429305569</c:v>
                </c:pt>
                <c:pt idx="2284">
                  <c:v>10.734679923386901</c:v>
                </c:pt>
                <c:pt idx="2285">
                  <c:v>10.735316930145801</c:v>
                </c:pt>
                <c:pt idx="2286">
                  <c:v>10.7359539508324</c:v>
                </c:pt>
                <c:pt idx="2287">
                  <c:v>10.736590985446199</c:v>
                </c:pt>
                <c:pt idx="2288">
                  <c:v>10.7372280339863</c:v>
                </c:pt>
                <c:pt idx="2289">
                  <c:v>10.737865096451801</c:v>
                </c:pt>
                <c:pt idx="2290">
                  <c:v>10.7385021728418</c:v>
                </c:pt>
                <c:pt idx="2291">
                  <c:v>10.739139263155501</c:v>
                </c:pt>
                <c:pt idx="2292">
                  <c:v>10.739776367392199</c:v>
                </c:pt>
                <c:pt idx="2293">
                  <c:v>10.740413485550901</c:v>
                </c:pt>
                <c:pt idx="2294">
                  <c:v>10.741050617630799</c:v>
                </c:pt>
                <c:pt idx="2295">
                  <c:v>10.7416877636312</c:v>
                </c:pt>
                <c:pt idx="2296">
                  <c:v>10.742324923551001</c:v>
                </c:pt>
                <c:pt idx="2297">
                  <c:v>10.742962097389601</c:v>
                </c:pt>
                <c:pt idx="2298">
                  <c:v>10.743599285146001</c:v>
                </c:pt>
                <c:pt idx="2299">
                  <c:v>10.7442364868197</c:v>
                </c:pt>
                <c:pt idx="2300">
                  <c:v>10.744873702409299</c:v>
                </c:pt>
                <c:pt idx="2301">
                  <c:v>10.745510931914501</c:v>
                </c:pt>
                <c:pt idx="2302">
                  <c:v>10.746148175334101</c:v>
                </c:pt>
                <c:pt idx="2303">
                  <c:v>10.746785432667501</c:v>
                </c:pt>
                <c:pt idx="2304">
                  <c:v>10.7474227039138</c:v>
                </c:pt>
                <c:pt idx="2305">
                  <c:v>10.748059989072098</c:v>
                </c:pt>
                <c:pt idx="2306">
                  <c:v>10.748697288141601</c:v>
                </c:pt>
                <c:pt idx="2307">
                  <c:v>10.7493346011215</c:v>
                </c:pt>
                <c:pt idx="2308">
                  <c:v>10.749971928010899</c:v>
                </c:pt>
                <c:pt idx="2309">
                  <c:v>10.750609268809001</c:v>
                </c:pt>
                <c:pt idx="2310">
                  <c:v>10.751246623515099</c:v>
                </c:pt>
                <c:pt idx="2311">
                  <c:v>10.7518839921281</c:v>
                </c:pt>
                <c:pt idx="2312">
                  <c:v>10.7525213746475</c:v>
                </c:pt>
                <c:pt idx="2313">
                  <c:v>10.753158771072199</c:v>
                </c:pt>
                <c:pt idx="2314">
                  <c:v>10.753796181401301</c:v>
                </c:pt>
                <c:pt idx="2315">
                  <c:v>10.754433605634199</c:v>
                </c:pt>
                <c:pt idx="2316">
                  <c:v>10.75507104377</c:v>
                </c:pt>
                <c:pt idx="2317">
                  <c:v>10.755708495807999</c:v>
                </c:pt>
                <c:pt idx="2318">
                  <c:v>10.756345961747</c:v>
                </c:pt>
                <c:pt idx="2319">
                  <c:v>10.756983441586401</c:v>
                </c:pt>
                <c:pt idx="2320">
                  <c:v>10.7576209353255</c:v>
                </c:pt>
                <c:pt idx="2321">
                  <c:v>10.758258442963299</c:v>
                </c:pt>
                <c:pt idx="2322">
                  <c:v>10.758895964498899</c:v>
                </c:pt>
                <c:pt idx="2323">
                  <c:v>10.759533499931701</c:v>
                </c:pt>
                <c:pt idx="2324">
                  <c:v>10.7601710492608</c:v>
                </c:pt>
                <c:pt idx="2325">
                  <c:v>10.760808612485199</c:v>
                </c:pt>
                <c:pt idx="2326">
                  <c:v>10.7614461896042</c:v>
                </c:pt>
                <c:pt idx="2327">
                  <c:v>10.762083780617001</c:v>
                </c:pt>
                <c:pt idx="2328">
                  <c:v>10.7627213855225</c:v>
                </c:pt>
                <c:pt idx="2329">
                  <c:v>10.763359004320399</c:v>
                </c:pt>
                <c:pt idx="2330">
                  <c:v>10.7639966370094</c:v>
                </c:pt>
                <c:pt idx="2331">
                  <c:v>10.7646342835888</c:v>
                </c:pt>
                <c:pt idx="2332">
                  <c:v>10.765271944058</c:v>
                </c:pt>
                <c:pt idx="2333">
                  <c:v>10.7659096184159</c:v>
                </c:pt>
                <c:pt idx="2334">
                  <c:v>10.7665473066616</c:v>
                </c:pt>
                <c:pt idx="2335">
                  <c:v>10.767185008794399</c:v>
                </c:pt>
                <c:pt idx="2336">
                  <c:v>10.7678227248137</c:v>
                </c:pt>
                <c:pt idx="2337">
                  <c:v>10.7684604547183</c:v>
                </c:pt>
                <c:pt idx="2338">
                  <c:v>10.769098198507699</c:v>
                </c:pt>
                <c:pt idx="2339">
                  <c:v>10.7697359561807</c:v>
                </c:pt>
                <c:pt idx="2340">
                  <c:v>10.770373727736899</c:v>
                </c:pt>
                <c:pt idx="2341">
                  <c:v>10.7710115131751</c:v>
                </c:pt>
                <c:pt idx="2342">
                  <c:v>10.771649312494601</c:v>
                </c:pt>
                <c:pt idx="2343">
                  <c:v>10.772287125694501</c:v>
                </c:pt>
                <c:pt idx="2344">
                  <c:v>10.772924952774199</c:v>
                </c:pt>
                <c:pt idx="2345">
                  <c:v>10.7735627937328</c:v>
                </c:pt>
                <c:pt idx="2346">
                  <c:v>10.774200648569199</c:v>
                </c:pt>
                <c:pt idx="2347">
                  <c:v>10.774838517282999</c:v>
                </c:pt>
                <c:pt idx="2348">
                  <c:v>10.775476399873101</c:v>
                </c:pt>
                <c:pt idx="2349">
                  <c:v>10.7761142963386</c:v>
                </c:pt>
                <c:pt idx="2350">
                  <c:v>10.776752206679001</c:v>
                </c:pt>
                <c:pt idx="2351">
                  <c:v>10.777390130893099</c:v>
                </c:pt>
                <c:pt idx="2352">
                  <c:v>10.778028068980399</c:v>
                </c:pt>
                <c:pt idx="2353">
                  <c:v>10.778666020939799</c:v>
                </c:pt>
                <c:pt idx="2354">
                  <c:v>10.779303986770701</c:v>
                </c:pt>
                <c:pt idx="2355">
                  <c:v>10.7799419664721</c:v>
                </c:pt>
                <c:pt idx="2356">
                  <c:v>10.7805799600432</c:v>
                </c:pt>
                <c:pt idx="2357">
                  <c:v>10.781217967483201</c:v>
                </c:pt>
                <c:pt idx="2358">
                  <c:v>10.781855988791399</c:v>
                </c:pt>
                <c:pt idx="2359">
                  <c:v>10.7824940239668</c:v>
                </c:pt>
                <c:pt idx="2360">
                  <c:v>10.783132073008701</c:v>
                </c:pt>
                <c:pt idx="2361">
                  <c:v>10.7837701359162</c:v>
                </c:pt>
                <c:pt idx="2362">
                  <c:v>10.784408212688401</c:v>
                </c:pt>
                <c:pt idx="2363">
                  <c:v>10.785046303324599</c:v>
                </c:pt>
                <c:pt idx="2364">
                  <c:v>10.785684407824</c:v>
                </c:pt>
                <c:pt idx="2365">
                  <c:v>10.7863225261857</c:v>
                </c:pt>
                <c:pt idx="2366">
                  <c:v>10.7869606584089</c:v>
                </c:pt>
                <c:pt idx="2367">
                  <c:v>10.787598804492701</c:v>
                </c:pt>
                <c:pt idx="2368">
                  <c:v>10.7882369644364</c:v>
                </c:pt>
                <c:pt idx="2369">
                  <c:v>10.788875138239</c:v>
                </c:pt>
                <c:pt idx="2370">
                  <c:v>10.7895133259</c:v>
                </c:pt>
                <c:pt idx="2371">
                  <c:v>10.790151527418201</c:v>
                </c:pt>
                <c:pt idx="2372">
                  <c:v>10.7907897427931</c:v>
                </c:pt>
                <c:pt idx="2373">
                  <c:v>10.791427972023701</c:v>
                </c:pt>
                <c:pt idx="2374">
                  <c:v>10.7920662151091</c:v>
                </c:pt>
                <c:pt idx="2375">
                  <c:v>10.7927044720486</c:v>
                </c:pt>
                <c:pt idx="2376">
                  <c:v>10.7933427428413</c:v>
                </c:pt>
                <c:pt idx="2377">
                  <c:v>10.793981027486598</c:v>
                </c:pt>
                <c:pt idx="2378">
                  <c:v>10.794619325983399</c:v>
                </c:pt>
                <c:pt idx="2379">
                  <c:v>10.795257638331101</c:v>
                </c:pt>
                <c:pt idx="2380">
                  <c:v>10.795895964528599</c:v>
                </c:pt>
                <c:pt idx="2381">
                  <c:v>10.796534304575301</c:v>
                </c:pt>
                <c:pt idx="2382">
                  <c:v>10.7971726584704</c:v>
                </c:pt>
                <c:pt idx="2383">
                  <c:v>10.797811026212901</c:v>
                </c:pt>
                <c:pt idx="2384">
                  <c:v>10.798449407802201</c:v>
                </c:pt>
                <c:pt idx="2385">
                  <c:v>10.7990878032372</c:v>
                </c:pt>
                <c:pt idx="2386">
                  <c:v>10.799726212517299</c:v>
                </c:pt>
                <c:pt idx="2387">
                  <c:v>10.800364635641701</c:v>
                </c:pt>
                <c:pt idx="2388">
                  <c:v>10.801003072609301</c:v>
                </c:pt>
                <c:pt idx="2389">
                  <c:v>10.801641523419701</c:v>
                </c:pt>
                <c:pt idx="2390">
                  <c:v>10.802279988071701</c:v>
                </c:pt>
                <c:pt idx="2391">
                  <c:v>10.802918466564599</c:v>
                </c:pt>
                <c:pt idx="2392">
                  <c:v>10.803556958897602</c:v>
                </c:pt>
                <c:pt idx="2393">
                  <c:v>10.804195465069901</c:v>
                </c:pt>
                <c:pt idx="2394">
                  <c:v>10.8048339850807</c:v>
                </c:pt>
                <c:pt idx="2395">
                  <c:v>10.805472518929099</c:v>
                </c:pt>
                <c:pt idx="2396">
                  <c:v>10.8061110666142</c:v>
                </c:pt>
                <c:pt idx="2397">
                  <c:v>10.8067496281354</c:v>
                </c:pt>
                <c:pt idx="2398">
                  <c:v>10.807388203491799</c:v>
                </c:pt>
                <c:pt idx="2399">
                  <c:v>10.808026792682499</c:v>
                </c:pt>
                <c:pt idx="2400">
                  <c:v>10.808665395706599</c:v>
                </c:pt>
                <c:pt idx="2401">
                  <c:v>10.8093040125634</c:v>
                </c:pt>
                <c:pt idx="2402">
                  <c:v>10.809942643252301</c:v>
                </c:pt>
                <c:pt idx="2403">
                  <c:v>10.810581287772099</c:v>
                </c:pt>
                <c:pt idx="2404">
                  <c:v>10.811219946122099</c:v>
                </c:pt>
                <c:pt idx="2405">
                  <c:v>10.811858618301599</c:v>
                </c:pt>
                <c:pt idx="2406">
                  <c:v>10.8124973043096</c:v>
                </c:pt>
                <c:pt idx="2407">
                  <c:v>10.813136004145401</c:v>
                </c:pt>
                <c:pt idx="2408">
                  <c:v>10.8137747178081</c:v>
                </c:pt>
                <c:pt idx="2409">
                  <c:v>10.814413445297099</c:v>
                </c:pt>
                <c:pt idx="2410">
                  <c:v>10.8150521866113</c:v>
                </c:pt>
                <c:pt idx="2411">
                  <c:v>10.815690941749899</c:v>
                </c:pt>
                <c:pt idx="2412">
                  <c:v>10.8163297107122</c:v>
                </c:pt>
                <c:pt idx="2413">
                  <c:v>10.8169684934974</c:v>
                </c:pt>
                <c:pt idx="2414">
                  <c:v>10.817607290104601</c:v>
                </c:pt>
                <c:pt idx="2415">
                  <c:v>10.818246100533001</c:v>
                </c:pt>
                <c:pt idx="2416">
                  <c:v>10.818884924781701</c:v>
                </c:pt>
                <c:pt idx="2417">
                  <c:v>10.8195237628501</c:v>
                </c:pt>
                <c:pt idx="2418">
                  <c:v>10.8201626147372</c:v>
                </c:pt>
                <c:pt idx="2419">
                  <c:v>10.820801480442199</c:v>
                </c:pt>
                <c:pt idx="2420">
                  <c:v>10.821440359964202</c:v>
                </c:pt>
                <c:pt idx="2421">
                  <c:v>10.822079253302599</c:v>
                </c:pt>
                <c:pt idx="2422">
                  <c:v>10.8227181604564</c:v>
                </c:pt>
                <c:pt idx="2423">
                  <c:v>10.8233570814249</c:v>
                </c:pt>
                <c:pt idx="2424">
                  <c:v>10.823996016206999</c:v>
                </c:pt>
                <c:pt idx="2425">
                  <c:v>10.8246349648023</c:v>
                </c:pt>
                <c:pt idx="2426">
                  <c:v>10.8252739272098</c:v>
                </c:pt>
                <c:pt idx="2427">
                  <c:v>10.825912903428501</c:v>
                </c:pt>
                <c:pt idx="2428">
                  <c:v>10.826551893457799</c:v>
                </c:pt>
                <c:pt idx="2429">
                  <c:v>10.8271908972968</c:v>
                </c:pt>
                <c:pt idx="2430">
                  <c:v>10.827829914944799</c:v>
                </c:pt>
                <c:pt idx="2431">
                  <c:v>10.8284689464008</c:v>
                </c:pt>
                <c:pt idx="2432">
                  <c:v>10.829107991663999</c:v>
                </c:pt>
                <c:pt idx="2433">
                  <c:v>10.829747050733699</c:v>
                </c:pt>
                <c:pt idx="2434">
                  <c:v>10.830386123609001</c:v>
                </c:pt>
                <c:pt idx="2435">
                  <c:v>10.8310252102891</c:v>
                </c:pt>
                <c:pt idx="2436">
                  <c:v>10.831664310773201</c:v>
                </c:pt>
                <c:pt idx="2437">
                  <c:v>10.832303425060401</c:v>
                </c:pt>
                <c:pt idx="2438">
                  <c:v>10.83294255315</c:v>
                </c:pt>
                <c:pt idx="2439">
                  <c:v>10.833581695041001</c:v>
                </c:pt>
                <c:pt idx="2440">
                  <c:v>10.8342208507327</c:v>
                </c:pt>
                <c:pt idx="2441">
                  <c:v>10.834860020224401</c:v>
                </c:pt>
                <c:pt idx="2442">
                  <c:v>10.8354992035151</c:v>
                </c:pt>
                <c:pt idx="2443">
                  <c:v>10.836138400604</c:v>
                </c:pt>
                <c:pt idx="2444">
                  <c:v>10.8367776114903</c:v>
                </c:pt>
                <c:pt idx="2445">
                  <c:v>10.837416836173301</c:v>
                </c:pt>
                <c:pt idx="2446">
                  <c:v>10.838056074651899</c:v>
                </c:pt>
                <c:pt idx="2447">
                  <c:v>10.838695326925601</c:v>
                </c:pt>
                <c:pt idx="2448">
                  <c:v>10.839334592993399</c:v>
                </c:pt>
                <c:pt idx="2449">
                  <c:v>10.8399738728545</c:v>
                </c:pt>
                <c:pt idx="2450">
                  <c:v>10.840613166508099</c:v>
                </c:pt>
                <c:pt idx="2451">
                  <c:v>10.841252473953299</c:v>
                </c:pt>
                <c:pt idx="2452">
                  <c:v>10.841891795189399</c:v>
                </c:pt>
                <c:pt idx="2453">
                  <c:v>10.8425311302155</c:v>
                </c:pt>
                <c:pt idx="2454">
                  <c:v>10.843170479030899</c:v>
                </c:pt>
                <c:pt idx="2455">
                  <c:v>10.8438098416346</c:v>
                </c:pt>
                <c:pt idx="2456">
                  <c:v>10.8444492180259</c:v>
                </c:pt>
                <c:pt idx="2457">
                  <c:v>10.8450886082039</c:v>
                </c:pt>
                <c:pt idx="2458">
                  <c:v>10.8457280121678</c:v>
                </c:pt>
                <c:pt idx="2459">
                  <c:v>10.8463674299168</c:v>
                </c:pt>
                <c:pt idx="2460">
                  <c:v>10.847006861450099</c:v>
                </c:pt>
                <c:pt idx="2461">
                  <c:v>10.847646306766901</c:v>
                </c:pt>
                <c:pt idx="2462">
                  <c:v>10.848285765866301</c:v>
                </c:pt>
                <c:pt idx="2463">
                  <c:v>10.848925238747499</c:v>
                </c:pt>
                <c:pt idx="2464">
                  <c:v>10.849564725409801</c:v>
                </c:pt>
                <c:pt idx="2465">
                  <c:v>10.850204225852201</c:v>
                </c:pt>
                <c:pt idx="2466">
                  <c:v>10.850843740073799</c:v>
                </c:pt>
                <c:pt idx="2467">
                  <c:v>10.8514832680741</c:v>
                </c:pt>
                <c:pt idx="2468">
                  <c:v>10.852122809852101</c:v>
                </c:pt>
                <c:pt idx="2469">
                  <c:v>10.8527623654069</c:v>
                </c:pt>
                <c:pt idx="2470">
                  <c:v>10.8534019347377</c:v>
                </c:pt>
                <c:pt idx="2471">
                  <c:v>10.8540415178438</c:v>
                </c:pt>
                <c:pt idx="2472">
                  <c:v>10.854681114724299</c:v>
                </c:pt>
                <c:pt idx="2473">
                  <c:v>10.8553207253784</c:v>
                </c:pt>
                <c:pt idx="2474">
                  <c:v>10.8559603498051</c:v>
                </c:pt>
                <c:pt idx="2475">
                  <c:v>10.8565999880039</c:v>
                </c:pt>
                <c:pt idx="2476">
                  <c:v>10.8572396399738</c:v>
                </c:pt>
                <c:pt idx="2477">
                  <c:v>10.857879305713899</c:v>
                </c:pt>
                <c:pt idx="2478">
                  <c:v>10.8585189852234</c:v>
                </c:pt>
                <c:pt idx="2479">
                  <c:v>10.8591586785017</c:v>
                </c:pt>
                <c:pt idx="2480">
                  <c:v>10.8597983855477</c:v>
                </c:pt>
                <c:pt idx="2481">
                  <c:v>10.8604381063607</c:v>
                </c:pt>
                <c:pt idx="2482">
                  <c:v>10.861077840939801</c:v>
                </c:pt>
                <c:pt idx="2483">
                  <c:v>10.861717589284199</c:v>
                </c:pt>
                <c:pt idx="2484">
                  <c:v>10.8623573513932</c:v>
                </c:pt>
                <c:pt idx="2485">
                  <c:v>10.862997127265901</c:v>
                </c:pt>
                <c:pt idx="2486">
                  <c:v>10.863636916901399</c:v>
                </c:pt>
                <c:pt idx="2487">
                  <c:v>10.8642767202989</c:v>
                </c:pt>
                <c:pt idx="2488">
                  <c:v>10.864916537457701</c:v>
                </c:pt>
                <c:pt idx="2489">
                  <c:v>10.865556368376701</c:v>
                </c:pt>
                <c:pt idx="2490">
                  <c:v>10.8661962130554</c:v>
                </c:pt>
                <c:pt idx="2491">
                  <c:v>10.8668360714928</c:v>
                </c:pt>
                <c:pt idx="2492">
                  <c:v>10.867475943688099</c:v>
                </c:pt>
                <c:pt idx="2493">
                  <c:v>10.8681158296405</c:v>
                </c:pt>
                <c:pt idx="2494">
                  <c:v>10.868755729349001</c:v>
                </c:pt>
                <c:pt idx="2495">
                  <c:v>10.8693956428131</c:v>
                </c:pt>
                <c:pt idx="2496">
                  <c:v>10.8700355700316</c:v>
                </c:pt>
                <c:pt idx="2497">
                  <c:v>10.8706755110041</c:v>
                </c:pt>
                <c:pt idx="2498">
                  <c:v>10.871315465729401</c:v>
                </c:pt>
                <c:pt idx="2499">
                  <c:v>10.8719554342068</c:v>
                </c:pt>
                <c:pt idx="2500">
                  <c:v>10.872595416435599</c:v>
                </c:pt>
                <c:pt idx="2501">
                  <c:v>10.8732354124148</c:v>
                </c:pt>
                <c:pt idx="2502">
                  <c:v>10.8738754221436</c:v>
                </c:pt>
                <c:pt idx="2503">
                  <c:v>10.8745154456214</c:v>
                </c:pt>
                <c:pt idx="2504">
                  <c:v>10.875155482846999</c:v>
                </c:pt>
                <c:pt idx="2505">
                  <c:v>10.875795533819799</c:v>
                </c:pt>
                <c:pt idx="2506">
                  <c:v>10.876435598538899</c:v>
                </c:pt>
                <c:pt idx="2507">
                  <c:v>10.8770756770035</c:v>
                </c:pt>
                <c:pt idx="2508">
                  <c:v>10.8777157692128</c:v>
                </c:pt>
                <c:pt idx="2509">
                  <c:v>10.878355875165999</c:v>
                </c:pt>
                <c:pt idx="2510">
                  <c:v>10.8789959948621</c:v>
                </c:pt>
                <c:pt idx="2511">
                  <c:v>10.879636128300399</c:v>
                </c:pt>
                <c:pt idx="2512">
                  <c:v>10.880276275480099</c:v>
                </c:pt>
                <c:pt idx="2513">
                  <c:v>10.8809164364003</c:v>
                </c:pt>
                <c:pt idx="2514">
                  <c:v>10.8815566110602</c:v>
                </c:pt>
                <c:pt idx="2515">
                  <c:v>10.882196799458999</c:v>
                </c:pt>
                <c:pt idx="2516">
                  <c:v>10.882837001595799</c:v>
                </c:pt>
                <c:pt idx="2517">
                  <c:v>10.8834772174697</c:v>
                </c:pt>
                <c:pt idx="2518">
                  <c:v>10.884117447080101</c:v>
                </c:pt>
                <c:pt idx="2519">
                  <c:v>10.884757690425999</c:v>
                </c:pt>
                <c:pt idx="2520">
                  <c:v>10.8853979475067</c:v>
                </c:pt>
                <c:pt idx="2521">
                  <c:v>10.8860382183212</c:v>
                </c:pt>
                <c:pt idx="2522">
                  <c:v>10.886678502868801</c:v>
                </c:pt>
                <c:pt idx="2523">
                  <c:v>10.887318801148499</c:v>
                </c:pt>
                <c:pt idx="2524">
                  <c:v>10.8879591131598</c:v>
                </c:pt>
                <c:pt idx="2525">
                  <c:v>10.8885994389014</c:v>
                </c:pt>
                <c:pt idx="2526">
                  <c:v>10.889239778373</c:v>
                </c:pt>
                <c:pt idx="2527">
                  <c:v>10.8898801315732</c:v>
                </c:pt>
                <c:pt idx="2528">
                  <c:v>10.890520498501701</c:v>
                </c:pt>
                <c:pt idx="2529">
                  <c:v>10.891160879157201</c:v>
                </c:pt>
                <c:pt idx="2530">
                  <c:v>10.891801273539199</c:v>
                </c:pt>
                <c:pt idx="2531">
                  <c:v>10.8924416816467</c:v>
                </c:pt>
                <c:pt idx="2532">
                  <c:v>10.893082103478999</c:v>
                </c:pt>
                <c:pt idx="2533">
                  <c:v>10.893722539035199</c:v>
                </c:pt>
                <c:pt idx="2534">
                  <c:v>10.8943629883144</c:v>
                </c:pt>
                <c:pt idx="2535">
                  <c:v>10.895003451315899</c:v>
                </c:pt>
                <c:pt idx="2536">
                  <c:v>10.8956439280387</c:v>
                </c:pt>
                <c:pt idx="2537">
                  <c:v>10.8962844184822</c:v>
                </c:pt>
                <c:pt idx="2538">
                  <c:v>10.8969249226452</c:v>
                </c:pt>
                <c:pt idx="2539">
                  <c:v>10.897565440527199</c:v>
                </c:pt>
                <c:pt idx="2540">
                  <c:v>10.898205972127199</c:v>
                </c:pt>
                <c:pt idx="2541">
                  <c:v>10.898846517444401</c:v>
                </c:pt>
                <c:pt idx="2542">
                  <c:v>10.899487076478099</c:v>
                </c:pt>
                <c:pt idx="2543">
                  <c:v>10.900127649227201</c:v>
                </c:pt>
                <c:pt idx="2544">
                  <c:v>10.900768235691</c:v>
                </c:pt>
                <c:pt idx="2545">
                  <c:v>10.901408835868802</c:v>
                </c:pt>
                <c:pt idx="2546">
                  <c:v>10.902049449759499</c:v>
                </c:pt>
                <c:pt idx="2547">
                  <c:v>10.902690077362401</c:v>
                </c:pt>
                <c:pt idx="2548">
                  <c:v>10.903330718676701</c:v>
                </c:pt>
                <c:pt idx="2549">
                  <c:v>10.903971373701399</c:v>
                </c:pt>
                <c:pt idx="2550">
                  <c:v>10.904612042435801</c:v>
                </c:pt>
                <c:pt idx="2551">
                  <c:v>10.9052527248791</c:v>
                </c:pt>
                <c:pt idx="2552">
                  <c:v>10.905893421030399</c:v>
                </c:pt>
                <c:pt idx="2553">
                  <c:v>10.9065341308887</c:v>
                </c:pt>
                <c:pt idx="2554">
                  <c:v>10.907174854453499</c:v>
                </c:pt>
                <c:pt idx="2555">
                  <c:v>10.907815591723701</c:v>
                </c:pt>
                <c:pt idx="2556">
                  <c:v>10.908456342698399</c:v>
                </c:pt>
                <c:pt idx="2557">
                  <c:v>10.909097107376999</c:v>
                </c:pt>
                <c:pt idx="2558">
                  <c:v>10.909737885758501</c:v>
                </c:pt>
                <c:pt idx="2559">
                  <c:v>10.910378677842202</c:v>
                </c:pt>
                <c:pt idx="2560">
                  <c:v>10.911019483627099</c:v>
                </c:pt>
                <c:pt idx="2561">
                  <c:v>10.9116603031125</c:v>
                </c:pt>
                <c:pt idx="2562">
                  <c:v>10.912301136297399</c:v>
                </c:pt>
                <c:pt idx="2563">
                  <c:v>10.912941983181099</c:v>
                </c:pt>
                <c:pt idx="2564">
                  <c:v>10.9135828437627</c:v>
                </c:pt>
                <c:pt idx="2565">
                  <c:v>10.914223718041301</c:v>
                </c:pt>
                <c:pt idx="2566">
                  <c:v>10.914864606016099</c:v>
                </c:pt>
                <c:pt idx="2567">
                  <c:v>10.9155055076863</c:v>
                </c:pt>
                <c:pt idx="2568">
                  <c:v>10.916146423051099</c:v>
                </c:pt>
                <c:pt idx="2569">
                  <c:v>10.916787352109399</c:v>
                </c:pt>
                <c:pt idx="2570">
                  <c:v>10.9174282948607</c:v>
                </c:pt>
                <c:pt idx="2571">
                  <c:v>10.918069251303999</c:v>
                </c:pt>
                <c:pt idx="2572">
                  <c:v>10.9187102214383</c:v>
                </c:pt>
                <c:pt idx="2573">
                  <c:v>10.919351205263101</c:v>
                </c:pt>
                <c:pt idx="2574">
                  <c:v>10.9199922027773</c:v>
                </c:pt>
                <c:pt idx="2575">
                  <c:v>10.920633213979999</c:v>
                </c:pt>
                <c:pt idx="2576">
                  <c:v>10.9212742388706</c:v>
                </c:pt>
                <c:pt idx="2577">
                  <c:v>10.921915277447999</c:v>
                </c:pt>
                <c:pt idx="2578">
                  <c:v>10.922556329711499</c:v>
                </c:pt>
                <c:pt idx="2579">
                  <c:v>10.923197395660399</c:v>
                </c:pt>
                <c:pt idx="2580">
                  <c:v>10.923838475293399</c:v>
                </c:pt>
                <c:pt idx="2581">
                  <c:v>10.924479568610101</c:v>
                </c:pt>
                <c:pt idx="2582">
                  <c:v>10.925120675609501</c:v>
                </c:pt>
                <c:pt idx="2583">
                  <c:v>10.925761796290601</c:v>
                </c:pt>
                <c:pt idx="2584">
                  <c:v>10.926402930652799</c:v>
                </c:pt>
                <c:pt idx="2585">
                  <c:v>10.927044078695001</c:v>
                </c:pt>
                <c:pt idx="2586">
                  <c:v>10.927685240416599</c:v>
                </c:pt>
                <c:pt idx="2587">
                  <c:v>10.928326415816601</c:v>
                </c:pt>
                <c:pt idx="2588">
                  <c:v>10.928967604894201</c:v>
                </c:pt>
                <c:pt idx="2589">
                  <c:v>10.929608807648599</c:v>
                </c:pt>
                <c:pt idx="2590">
                  <c:v>10.930250024078699</c:v>
                </c:pt>
                <c:pt idx="2591">
                  <c:v>10.930891254184001</c:v>
                </c:pt>
                <c:pt idx="2592">
                  <c:v>10.931532497963401</c:v>
                </c:pt>
                <c:pt idx="2593">
                  <c:v>10.9321737554162</c:v>
                </c:pt>
                <c:pt idx="2594">
                  <c:v>10.9328150265414</c:v>
                </c:pt>
                <c:pt idx="2595">
                  <c:v>10.933456311338199</c:v>
                </c:pt>
                <c:pt idx="2596">
                  <c:v>10.934097609805901</c:v>
                </c:pt>
                <c:pt idx="2597">
                  <c:v>10.934738921943399</c:v>
                </c:pt>
                <c:pt idx="2598">
                  <c:v>10.9353802477501</c:v>
                </c:pt>
                <c:pt idx="2599">
                  <c:v>10.936021587225</c:v>
                </c:pt>
                <c:pt idx="2600">
                  <c:v>10.936662940367201</c:v>
                </c:pt>
                <c:pt idx="2601">
                  <c:v>10.9373043071759</c:v>
                </c:pt>
                <c:pt idx="2602">
                  <c:v>10.9379456876504</c:v>
                </c:pt>
                <c:pt idx="2603">
                  <c:v>10.938587081789601</c:v>
                </c:pt>
                <c:pt idx="2604">
                  <c:v>10.9392284895928</c:v>
                </c:pt>
                <c:pt idx="2605">
                  <c:v>10.9398699110591</c:v>
                </c:pt>
                <c:pt idx="2606">
                  <c:v>10.9405113461876</c:v>
                </c:pt>
                <c:pt idx="2607">
                  <c:v>10.9411527949775</c:v>
                </c:pt>
                <c:pt idx="2608">
                  <c:v>10.941794257428</c:v>
                </c:pt>
                <c:pt idx="2609">
                  <c:v>10.942435733538199</c:v>
                </c:pt>
                <c:pt idx="2610">
                  <c:v>10.9430772233071</c:v>
                </c:pt>
                <c:pt idx="2611">
                  <c:v>10.9437187267342</c:v>
                </c:pt>
                <c:pt idx="2612">
                  <c:v>10.944360243818201</c:v>
                </c:pt>
                <c:pt idx="2613">
                  <c:v>10.9450017745586</c:v>
                </c:pt>
                <c:pt idx="2614">
                  <c:v>10.945643318954401</c:v>
                </c:pt>
                <c:pt idx="2615">
                  <c:v>10.9462848770047</c:v>
                </c:pt>
                <c:pt idx="2616">
                  <c:v>10.9469264487087</c:v>
                </c:pt>
                <c:pt idx="2617">
                  <c:v>10.947568034065601</c:v>
                </c:pt>
                <c:pt idx="2618">
                  <c:v>10.9482096330745</c:v>
                </c:pt>
                <c:pt idx="2619">
                  <c:v>10.948851245734499</c:v>
                </c:pt>
                <c:pt idx="2620">
                  <c:v>10.949492872044701</c:v>
                </c:pt>
                <c:pt idx="2621">
                  <c:v>10.950134512004301</c:v>
                </c:pt>
                <c:pt idx="2622">
                  <c:v>10.950776165612501</c:v>
                </c:pt>
                <c:pt idx="2623">
                  <c:v>10.951417832868401</c:v>
                </c:pt>
                <c:pt idx="2624">
                  <c:v>10.952059513770999</c:v>
                </c:pt>
                <c:pt idx="2625">
                  <c:v>10.9527012083197</c:v>
                </c:pt>
                <c:pt idx="2626">
                  <c:v>10.9533429165134</c:v>
                </c:pt>
                <c:pt idx="2627">
                  <c:v>10.9539846383515</c:v>
                </c:pt>
                <c:pt idx="2628">
                  <c:v>10.9546263738329</c:v>
                </c:pt>
                <c:pt idx="2629">
                  <c:v>10.955268122956801</c:v>
                </c:pt>
                <c:pt idx="2630">
                  <c:v>10.9559098857224</c:v>
                </c:pt>
                <c:pt idx="2631">
                  <c:v>10.956551662128799</c:v>
                </c:pt>
                <c:pt idx="2632">
                  <c:v>10.957193452175099</c:v>
                </c:pt>
                <c:pt idx="2633">
                  <c:v>10.9578352558605</c:v>
                </c:pt>
                <c:pt idx="2634">
                  <c:v>10.9584770731842</c:v>
                </c:pt>
                <c:pt idx="2635">
                  <c:v>10.9591189041451</c:v>
                </c:pt>
                <c:pt idx="2636">
                  <c:v>10.9597607487426</c:v>
                </c:pt>
                <c:pt idx="2637">
                  <c:v>10.9604026069757</c:v>
                </c:pt>
                <c:pt idx="2638">
                  <c:v>10.961044478843499</c:v>
                </c:pt>
                <c:pt idx="2639">
                  <c:v>10.9616863643452</c:v>
                </c:pt>
                <c:pt idx="2640">
                  <c:v>10.96232826348</c:v>
                </c:pt>
                <c:pt idx="2641">
                  <c:v>10.962970176246801</c:v>
                </c:pt>
                <c:pt idx="2642">
                  <c:v>10.9636121026449</c:v>
                </c:pt>
                <c:pt idx="2643">
                  <c:v>10.964254042673501</c:v>
                </c:pt>
                <c:pt idx="2644">
                  <c:v>10.9648959963317</c:v>
                </c:pt>
                <c:pt idx="2645">
                  <c:v>10.965537963618601</c:v>
                </c:pt>
                <c:pt idx="2646">
                  <c:v>10.966179944533199</c:v>
                </c:pt>
                <c:pt idx="2647">
                  <c:v>10.9668219390748</c:v>
                </c:pt>
                <c:pt idx="2648">
                  <c:v>10.9674639472425</c:v>
                </c:pt>
                <c:pt idx="2649">
                  <c:v>10.968105969035399</c:v>
                </c:pt>
                <c:pt idx="2650">
                  <c:v>10.968748004452701</c:v>
                </c:pt>
                <c:pt idx="2651">
                  <c:v>10.969390053493399</c:v>
                </c:pt>
                <c:pt idx="2652">
                  <c:v>10.970032116156599</c:v>
                </c:pt>
                <c:pt idx="2653">
                  <c:v>10.970674192441699</c:v>
                </c:pt>
                <c:pt idx="2654">
                  <c:v>10.971316282347599</c:v>
                </c:pt>
                <c:pt idx="2655">
                  <c:v>10.9719583858734</c:v>
                </c:pt>
                <c:pt idx="2656">
                  <c:v>10.9726005030184</c:v>
                </c:pt>
                <c:pt idx="2657">
                  <c:v>10.9732426337817</c:v>
                </c:pt>
                <c:pt idx="2658">
                  <c:v>10.9738847781622</c:v>
                </c:pt>
                <c:pt idx="2659">
                  <c:v>10.9745269361594</c:v>
                </c:pt>
                <c:pt idx="2660">
                  <c:v>10.975169107772</c:v>
                </c:pt>
                <c:pt idx="2661">
                  <c:v>10.975811292999399</c:v>
                </c:pt>
                <c:pt idx="2662">
                  <c:v>10.976453491840701</c:v>
                </c:pt>
                <c:pt idx="2663">
                  <c:v>10.977095704294999</c:v>
                </c:pt>
                <c:pt idx="2664">
                  <c:v>10.9777379303614</c:v>
                </c:pt>
                <c:pt idx="2665">
                  <c:v>10.978380170038999</c:v>
                </c:pt>
                <c:pt idx="2666">
                  <c:v>10.979022423327001</c:v>
                </c:pt>
                <c:pt idx="2667">
                  <c:v>10.9796646902244</c:v>
                </c:pt>
                <c:pt idx="2668">
                  <c:v>10.980306970730499</c:v>
                </c:pt>
                <c:pt idx="2669">
                  <c:v>10.980949264844099</c:v>
                </c:pt>
                <c:pt idx="2670">
                  <c:v>10.981591572564801</c:v>
                </c:pt>
                <c:pt idx="2671">
                  <c:v>10.982233893891301</c:v>
                </c:pt>
                <c:pt idx="2672">
                  <c:v>10.9828762288228</c:v>
                </c:pt>
                <c:pt idx="2673">
                  <c:v>10.9835185773587</c:v>
                </c:pt>
                <c:pt idx="2674">
                  <c:v>10.9841609394977</c:v>
                </c:pt>
                <c:pt idx="2675">
                  <c:v>10.984803315239299</c:v>
                </c:pt>
                <c:pt idx="2676">
                  <c:v>10.9854457045824</c:v>
                </c:pt>
                <c:pt idx="2677">
                  <c:v>10.986088107526101</c:v>
                </c:pt>
                <c:pt idx="2678">
                  <c:v>10.986730524069699</c:v>
                </c:pt>
                <c:pt idx="2679">
                  <c:v>10.9873729542121</c:v>
                </c:pt>
                <c:pt idx="2680">
                  <c:v>10.9880153979526</c:v>
                </c:pt>
                <c:pt idx="2681">
                  <c:v>10.988657855290201</c:v>
                </c:pt>
                <c:pt idx="2682">
                  <c:v>10.988979090752599</c:v>
                </c:pt>
                <c:pt idx="2683">
                  <c:v>10.991094709610501</c:v>
                </c:pt>
                <c:pt idx="2684">
                  <c:v>10.995326441806601</c:v>
                </c:pt>
                <c:pt idx="2685">
                  <c:v>10.9995586394051</c:v>
                </c:pt>
                <c:pt idx="2686">
                  <c:v>11.003791302066201</c:v>
                </c:pt>
                <c:pt idx="2687">
                  <c:v>11.008024429060701</c:v>
                </c:pt>
                <c:pt idx="2688">
                  <c:v>11.0122580171971</c:v>
                </c:pt>
                <c:pt idx="2689">
                  <c:v>11.0164920655643</c:v>
                </c:pt>
                <c:pt idx="2690">
                  <c:v>11.0207265738225</c:v>
                </c:pt>
                <c:pt idx="2691">
                  <c:v>11.024961541308</c:v>
                </c:pt>
                <c:pt idx="2692">
                  <c:v>11.029196964758199</c:v>
                </c:pt>
                <c:pt idx="2693">
                  <c:v>11.0334328431353</c:v>
                </c:pt>
                <c:pt idx="2694">
                  <c:v>11.037669176099101</c:v>
                </c:pt>
                <c:pt idx="2695">
                  <c:v>11.041905963049201</c:v>
                </c:pt>
                <c:pt idx="2696">
                  <c:v>11.046143200670599</c:v>
                </c:pt>
                <c:pt idx="2697">
                  <c:v>11.0503808877815</c:v>
                </c:pt>
                <c:pt idx="2698">
                  <c:v>11.0546190240409</c:v>
                </c:pt>
                <c:pt idx="2699">
                  <c:v>11.0588576089058</c:v>
                </c:pt>
                <c:pt idx="2700">
                  <c:v>11.063096639027</c:v>
                </c:pt>
                <c:pt idx="2701">
                  <c:v>11.067336113061</c:v>
                </c:pt>
                <c:pt idx="2702">
                  <c:v>11.071576030666501</c:v>
                </c:pt>
                <c:pt idx="2703">
                  <c:v>11.075816391352701</c:v>
                </c:pt>
                <c:pt idx="2704">
                  <c:v>11.080057191757401</c:v>
                </c:pt>
                <c:pt idx="2705">
                  <c:v>11.084298430354401</c:v>
                </c:pt>
                <c:pt idx="2706">
                  <c:v>11.0885401068017</c:v>
                </c:pt>
                <c:pt idx="2707">
                  <c:v>11.092782220653101</c:v>
                </c:pt>
                <c:pt idx="2708">
                  <c:v>11.097024768555301</c:v>
                </c:pt>
                <c:pt idx="2709">
                  <c:v>11.101267748778501</c:v>
                </c:pt>
                <c:pt idx="2710">
                  <c:v>11.105511160979701</c:v>
                </c:pt>
                <c:pt idx="2711">
                  <c:v>11.109755004751399</c:v>
                </c:pt>
                <c:pt idx="2712">
                  <c:v>11.1139992767758</c:v>
                </c:pt>
                <c:pt idx="2713">
                  <c:v>11.1182439750963</c:v>
                </c:pt>
                <c:pt idx="2714">
                  <c:v>11.1224890993693</c:v>
                </c:pt>
                <c:pt idx="2715">
                  <c:v>11.1267346492175</c:v>
                </c:pt>
                <c:pt idx="2716">
                  <c:v>11.130980621386501</c:v>
                </c:pt>
                <c:pt idx="2717">
                  <c:v>11.1352270136684</c:v>
                </c:pt>
                <c:pt idx="2718">
                  <c:v>11.139473825719801</c:v>
                </c:pt>
                <c:pt idx="2719">
                  <c:v>11.143721057184401</c:v>
                </c:pt>
                <c:pt idx="2720">
                  <c:v>11.147968704901601</c:v>
                </c:pt>
                <c:pt idx="2721">
                  <c:v>11.1522167663838</c:v>
                </c:pt>
                <c:pt idx="2722">
                  <c:v>11.1564652412857</c:v>
                </c:pt>
                <c:pt idx="2723">
                  <c:v>11.1607141292614</c:v>
                </c:pt>
                <c:pt idx="2724">
                  <c:v>11.1649634272767</c:v>
                </c:pt>
                <c:pt idx="2725">
                  <c:v>11.169213132538099</c:v>
                </c:pt>
                <c:pt idx="2726">
                  <c:v>11.1734632447005</c:v>
                </c:pt>
                <c:pt idx="2727">
                  <c:v>11.1777137634182</c:v>
                </c:pt>
                <c:pt idx="2728">
                  <c:v>11.181964685813501</c:v>
                </c:pt>
                <c:pt idx="2729">
                  <c:v>11.186216008760301</c:v>
                </c:pt>
                <c:pt idx="2730">
                  <c:v>11.190467731911101</c:v>
                </c:pt>
                <c:pt idx="2731">
                  <c:v>11.1947198549192</c:v>
                </c:pt>
                <c:pt idx="2732">
                  <c:v>11.1989723750696</c:v>
                </c:pt>
                <c:pt idx="2733">
                  <c:v>11.2032252889059</c:v>
                </c:pt>
                <c:pt idx="2734">
                  <c:v>11.207478596067201</c:v>
                </c:pt>
                <c:pt idx="2735">
                  <c:v>11.211732296206</c:v>
                </c:pt>
                <c:pt idx="2736">
                  <c:v>11.215986386769799</c:v>
                </c:pt>
                <c:pt idx="2737">
                  <c:v>11.220240863977999</c:v>
                </c:pt>
                <c:pt idx="2738">
                  <c:v>11.224495727442299</c:v>
                </c:pt>
                <c:pt idx="2739">
                  <c:v>11.228750976814499</c:v>
                </c:pt>
                <c:pt idx="2740">
                  <c:v>11.2330066097065</c:v>
                </c:pt>
                <c:pt idx="2741">
                  <c:v>11.2372626220212</c:v>
                </c:pt>
                <c:pt idx="2742">
                  <c:v>11.241519013328601</c:v>
                </c:pt>
                <c:pt idx="2743">
                  <c:v>11.245775783279001</c:v>
                </c:pt>
                <c:pt idx="2744">
                  <c:v>11.250032929648501</c:v>
                </c:pt>
                <c:pt idx="2745">
                  <c:v>11.254290448034201</c:v>
                </c:pt>
                <c:pt idx="2746">
                  <c:v>11.2585483379469</c:v>
                </c:pt>
                <c:pt idx="2747">
                  <c:v>11.262806599036599</c:v>
                </c:pt>
                <c:pt idx="2748">
                  <c:v>11.267065229241801</c:v>
                </c:pt>
                <c:pt idx="2749">
                  <c:v>11.271324223865602</c:v>
                </c:pt>
                <c:pt idx="2750">
                  <c:v>11.275583582341898</c:v>
                </c:pt>
                <c:pt idx="2751">
                  <c:v>11.279843304319799</c:v>
                </c:pt>
                <c:pt idx="2752">
                  <c:v>11.284103387899799</c:v>
                </c:pt>
                <c:pt idx="2753">
                  <c:v>11.2883638281046</c:v>
                </c:pt>
                <c:pt idx="2754">
                  <c:v>11.292624624272499</c:v>
                </c:pt>
                <c:pt idx="2755">
                  <c:v>11.2968857760504</c:v>
                </c:pt>
                <c:pt idx="2756">
                  <c:v>11.301147281699102</c:v>
                </c:pt>
                <c:pt idx="2757">
                  <c:v>11.305409135978399</c:v>
                </c:pt>
                <c:pt idx="2758">
                  <c:v>11.309671338108101</c:v>
                </c:pt>
                <c:pt idx="2759">
                  <c:v>11.3139338877341</c:v>
                </c:pt>
                <c:pt idx="2760">
                  <c:v>11.318196783274001</c:v>
                </c:pt>
                <c:pt idx="2761">
                  <c:v>11.322460019243699</c:v>
                </c:pt>
                <c:pt idx="2762">
                  <c:v>11.326723594721301</c:v>
                </c:pt>
                <c:pt idx="2763">
                  <c:v>11.330987509351401</c:v>
                </c:pt>
                <c:pt idx="2764">
                  <c:v>11.3352517617049</c:v>
                </c:pt>
                <c:pt idx="2765">
                  <c:v>11.3395163460746</c:v>
                </c:pt>
                <c:pt idx="2766">
                  <c:v>11.3437812613729</c:v>
                </c:pt>
                <c:pt idx="2767">
                  <c:v>11.348046507243701</c:v>
                </c:pt>
                <c:pt idx="2768">
                  <c:v>11.352312082405</c:v>
                </c:pt>
                <c:pt idx="2769">
                  <c:v>11.356577980952</c:v>
                </c:pt>
                <c:pt idx="2770">
                  <c:v>11.360844201602101</c:v>
                </c:pt>
                <c:pt idx="2771">
                  <c:v>11.3651107439965</c:v>
                </c:pt>
                <c:pt idx="2772">
                  <c:v>11.3693776069943</c:v>
                </c:pt>
                <c:pt idx="2773">
                  <c:v>11.373644784518101</c:v>
                </c:pt>
                <c:pt idx="2774">
                  <c:v>11.377912275063601</c:v>
                </c:pt>
                <c:pt idx="2775">
                  <c:v>11.382180078270601</c:v>
                </c:pt>
                <c:pt idx="2776">
                  <c:v>11.3864481931314</c:v>
                </c:pt>
                <c:pt idx="2777">
                  <c:v>11.390716613428701</c:v>
                </c:pt>
                <c:pt idx="2778">
                  <c:v>11.3949853374034</c:v>
                </c:pt>
                <c:pt idx="2779">
                  <c:v>11.399254364694901</c:v>
                </c:pt>
                <c:pt idx="2780">
                  <c:v>11.403523694420501</c:v>
                </c:pt>
                <c:pt idx="2781">
                  <c:v>11.407793320256401</c:v>
                </c:pt>
                <c:pt idx="2782">
                  <c:v>11.412063240155499</c:v>
                </c:pt>
                <c:pt idx="2783">
                  <c:v>11.4163334537556</c:v>
                </c:pt>
                <c:pt idx="2784">
                  <c:v>11.420603960288799</c:v>
                </c:pt>
                <c:pt idx="2785">
                  <c:v>11.4248747533632</c:v>
                </c:pt>
                <c:pt idx="2786">
                  <c:v>11.4291458306063</c:v>
                </c:pt>
                <c:pt idx="2787">
                  <c:v>11.433417191653399</c:v>
                </c:pt>
                <c:pt idx="2788">
                  <c:v>11.437688835839699</c:v>
                </c:pt>
                <c:pt idx="2789">
                  <c:v>11.4419607567468</c:v>
                </c:pt>
                <c:pt idx="2790">
                  <c:v>11.4462329516368</c:v>
                </c:pt>
                <c:pt idx="2791">
                  <c:v>11.450505420143999</c:v>
                </c:pt>
                <c:pt idx="2792">
                  <c:v>11.454778161694801</c:v>
                </c:pt>
                <c:pt idx="2793">
                  <c:v>11.4590511698912</c:v>
                </c:pt>
                <c:pt idx="2794">
                  <c:v>11.463324441586501</c:v>
                </c:pt>
                <c:pt idx="2795">
                  <c:v>11.4675979764136</c:v>
                </c:pt>
                <c:pt idx="2796">
                  <c:v>11.471871773874399</c:v>
                </c:pt>
                <c:pt idx="2797">
                  <c:v>11.476145827641501</c:v>
                </c:pt>
                <c:pt idx="2798">
                  <c:v>11.480420134113199</c:v>
                </c:pt>
                <c:pt idx="2799">
                  <c:v>11.484694692919799</c:v>
                </c:pt>
                <c:pt idx="2800">
                  <c:v>11.4889695036237</c:v>
                </c:pt>
                <c:pt idx="2801">
                  <c:v>11.493244560024001</c:v>
                </c:pt>
                <c:pt idx="2802">
                  <c:v>11.497519858016</c:v>
                </c:pt>
                <c:pt idx="2803">
                  <c:v>11.5017953972282</c:v>
                </c:pt>
                <c:pt idx="2804">
                  <c:v>11.5060711772635</c:v>
                </c:pt>
                <c:pt idx="2805">
                  <c:v>11.5103471921086</c:v>
                </c:pt>
                <c:pt idx="2806">
                  <c:v>11.5146234371011</c:v>
                </c:pt>
                <c:pt idx="2807">
                  <c:v>11.5188999118674</c:v>
                </c:pt>
                <c:pt idx="2808">
                  <c:v>11.5231766160313</c:v>
                </c:pt>
                <c:pt idx="2809">
                  <c:v>11.5274535438333</c:v>
                </c:pt>
                <c:pt idx="2810">
                  <c:v>11.5317306899965</c:v>
                </c:pt>
                <c:pt idx="2811">
                  <c:v>11.536008054145301</c:v>
                </c:pt>
                <c:pt idx="2812">
                  <c:v>11.5402856359051</c:v>
                </c:pt>
                <c:pt idx="2813">
                  <c:v>11.544563429832301</c:v>
                </c:pt>
                <c:pt idx="2814">
                  <c:v>11.548841429985199</c:v>
                </c:pt>
                <c:pt idx="2815">
                  <c:v>11.5531196359834</c:v>
                </c:pt>
                <c:pt idx="2816">
                  <c:v>11.5573980474488</c:v>
                </c:pt>
                <c:pt idx="2817">
                  <c:v>11.561676659263998</c:v>
                </c:pt>
                <c:pt idx="2818">
                  <c:v>11.5659554648274</c:v>
                </c:pt>
                <c:pt idx="2819">
                  <c:v>11.570234463732399</c:v>
                </c:pt>
                <c:pt idx="2820">
                  <c:v>11.5745136555995</c:v>
                </c:pt>
                <c:pt idx="2821">
                  <c:v>11.578793035637801</c:v>
                </c:pt>
                <c:pt idx="2822">
                  <c:v>11.5830725965971</c:v>
                </c:pt>
                <c:pt idx="2823">
                  <c:v>11.587352338016599</c:v>
                </c:pt>
                <c:pt idx="2824">
                  <c:v>11.5916322595143</c:v>
                </c:pt>
                <c:pt idx="2825">
                  <c:v>11.5959123566288</c:v>
                </c:pt>
                <c:pt idx="2826">
                  <c:v>11.6001926214803</c:v>
                </c:pt>
                <c:pt idx="2827">
                  <c:v>11.604473053523801</c:v>
                </c:pt>
                <c:pt idx="2828">
                  <c:v>11.608753652375301</c:v>
                </c:pt>
                <c:pt idx="2829">
                  <c:v>11.6130344139019</c:v>
                </c:pt>
                <c:pt idx="2830">
                  <c:v>11.6173153296129</c:v>
                </c:pt>
                <c:pt idx="2831">
                  <c:v>11.621596398845499</c:v>
                </c:pt>
                <c:pt idx="2832">
                  <c:v>11.625877621213599</c:v>
                </c:pt>
                <c:pt idx="2833">
                  <c:v>11.6301589929109</c:v>
                </c:pt>
                <c:pt idx="2834">
                  <c:v>11.634440504861201</c:v>
                </c:pt>
                <c:pt idx="2835">
                  <c:v>11.638722156248202</c:v>
                </c:pt>
                <c:pt idx="2836">
                  <c:v>11.643003946683001</c:v>
                </c:pt>
                <c:pt idx="2837">
                  <c:v>11.647285872684</c:v>
                </c:pt>
                <c:pt idx="2838">
                  <c:v>11.651567924617899</c:v>
                </c:pt>
                <c:pt idx="2839">
                  <c:v>11.655850101476199</c:v>
                </c:pt>
                <c:pt idx="2840">
                  <c:v>11.660132402867699</c:v>
                </c:pt>
                <c:pt idx="2841">
                  <c:v>11.664414825630701</c:v>
                </c:pt>
                <c:pt idx="2842">
                  <c:v>11.668697359608901</c:v>
                </c:pt>
                <c:pt idx="2843">
                  <c:v>11.672980003557599</c:v>
                </c:pt>
                <c:pt idx="2844">
                  <c:v>11.677262757082699</c:v>
                </c:pt>
                <c:pt idx="2845">
                  <c:v>11.6815456173365</c:v>
                </c:pt>
                <c:pt idx="2846">
                  <c:v>11.685828573677901</c:v>
                </c:pt>
                <c:pt idx="2847">
                  <c:v>11.690111624580901</c:v>
                </c:pt>
                <c:pt idx="2848">
                  <c:v>11.694394769649501</c:v>
                </c:pt>
                <c:pt idx="2849">
                  <c:v>11.698678006342501</c:v>
                </c:pt>
                <c:pt idx="2850">
                  <c:v>11.7029613235777</c:v>
                </c:pt>
                <c:pt idx="2851">
                  <c:v>11.7072447194953</c:v>
                </c:pt>
                <c:pt idx="2852">
                  <c:v>11.7115281936966</c:v>
                </c:pt>
                <c:pt idx="2853">
                  <c:v>11.7158117439369</c:v>
                </c:pt>
                <c:pt idx="2854">
                  <c:v>11.720095358740201</c:v>
                </c:pt>
                <c:pt idx="2855">
                  <c:v>11.7243790358586</c:v>
                </c:pt>
                <c:pt idx="2856">
                  <c:v>11.7286627748896</c:v>
                </c:pt>
                <c:pt idx="2857">
                  <c:v>11.732946573869102</c:v>
                </c:pt>
                <c:pt idx="2858">
                  <c:v>11.737230420984599</c:v>
                </c:pt>
                <c:pt idx="2859">
                  <c:v>11.741514313545499</c:v>
                </c:pt>
                <c:pt idx="2860">
                  <c:v>11.7457982511479</c:v>
                </c:pt>
                <c:pt idx="2861">
                  <c:v>11.7500822320944</c:v>
                </c:pt>
                <c:pt idx="2862">
                  <c:v>11.754366244294099</c:v>
                </c:pt>
                <c:pt idx="2863">
                  <c:v>11.7586502845508</c:v>
                </c:pt>
                <c:pt idx="2864">
                  <c:v>11.762934352458</c:v>
                </c:pt>
                <c:pt idx="2865">
                  <c:v>11.767218446568</c:v>
                </c:pt>
                <c:pt idx="2866">
                  <c:v>11.771502554583501</c:v>
                </c:pt>
                <c:pt idx="2867">
                  <c:v>11.775786672734901</c:v>
                </c:pt>
                <c:pt idx="2868">
                  <c:v>11.780070800612201</c:v>
                </c:pt>
                <c:pt idx="2869">
                  <c:v>11.784354936996801</c:v>
                </c:pt>
                <c:pt idx="2870">
                  <c:v>11.788639069460901</c:v>
                </c:pt>
                <c:pt idx="2871">
                  <c:v>11.7929231935888</c:v>
                </c:pt>
                <c:pt idx="2872">
                  <c:v>11.797207308967499</c:v>
                </c:pt>
                <c:pt idx="2873">
                  <c:v>11.801491414586701</c:v>
                </c:pt>
                <c:pt idx="2874">
                  <c:v>11.805775497969799</c:v>
                </c:pt>
                <c:pt idx="2875">
                  <c:v>11.810059553974702</c:v>
                </c:pt>
                <c:pt idx="2876">
                  <c:v>11.814343582185799</c:v>
                </c:pt>
                <c:pt idx="2877">
                  <c:v>11.818627581773201</c:v>
                </c:pt>
                <c:pt idx="2878">
                  <c:v>11.8229115403054</c:v>
                </c:pt>
                <c:pt idx="2879">
                  <c:v>11.8271954518291</c:v>
                </c:pt>
                <c:pt idx="2880">
                  <c:v>11.8314793159256</c:v>
                </c:pt>
                <c:pt idx="2881">
                  <c:v>11.835763131916401</c:v>
                </c:pt>
                <c:pt idx="2882">
                  <c:v>11.840046887517001</c:v>
                </c:pt>
                <c:pt idx="2883">
                  <c:v>11.8443305758717</c:v>
                </c:pt>
                <c:pt idx="2884">
                  <c:v>11.848614196557399</c:v>
                </c:pt>
                <c:pt idx="2885">
                  <c:v>11.852897749014</c:v>
                </c:pt>
                <c:pt idx="2886">
                  <c:v>11.857181221215001</c:v>
                </c:pt>
                <c:pt idx="2887">
                  <c:v>11.8614646053054</c:v>
                </c:pt>
                <c:pt idx="2888">
                  <c:v>11.8657479008592</c:v>
                </c:pt>
                <c:pt idx="2889">
                  <c:v>11.870031107398599</c:v>
                </c:pt>
                <c:pt idx="2890">
                  <c:v>11.8743142132756</c:v>
                </c:pt>
                <c:pt idx="2891">
                  <c:v>11.878597209532201</c:v>
                </c:pt>
                <c:pt idx="2892">
                  <c:v>11.8828800957398</c:v>
                </c:pt>
                <c:pt idx="2893">
                  <c:v>11.887162871463099</c:v>
                </c:pt>
                <c:pt idx="2894">
                  <c:v>11.891445525565901</c:v>
                </c:pt>
                <c:pt idx="2895">
                  <c:v>11.895728047876201</c:v>
                </c:pt>
                <c:pt idx="2896">
                  <c:v>11.900010437961701</c:v>
                </c:pt>
                <c:pt idx="2897">
                  <c:v>11.9042926953912</c:v>
                </c:pt>
                <c:pt idx="2898">
                  <c:v>11.9085748096639</c:v>
                </c:pt>
                <c:pt idx="2899">
                  <c:v>11.912856769289998</c:v>
                </c:pt>
                <c:pt idx="2900">
                  <c:v>11.9171385738289</c:v>
                </c:pt>
                <c:pt idx="2901">
                  <c:v>11.9214202228457</c:v>
                </c:pt>
                <c:pt idx="2902">
                  <c:v>11.925701706491701</c:v>
                </c:pt>
                <c:pt idx="2903">
                  <c:v>11.9299830119731</c:v>
                </c:pt>
                <c:pt idx="2904">
                  <c:v>11.934264138797101</c:v>
                </c:pt>
                <c:pt idx="2905">
                  <c:v>11.938545086525099</c:v>
                </c:pt>
                <c:pt idx="2906">
                  <c:v>11.942825845963901</c:v>
                </c:pt>
                <c:pt idx="2907">
                  <c:v>11.947106403042401</c:v>
                </c:pt>
                <c:pt idx="2908">
                  <c:v>11.951386757162</c:v>
                </c:pt>
                <c:pt idx="2909">
                  <c:v>11.955666907880302</c:v>
                </c:pt>
                <c:pt idx="2910">
                  <c:v>11.959946846661699</c:v>
                </c:pt>
                <c:pt idx="2911">
                  <c:v>11.9642265581933</c:v>
                </c:pt>
                <c:pt idx="2912">
                  <c:v>11.968506041710601</c:v>
                </c:pt>
                <c:pt idx="2913">
                  <c:v>11.972785296768301</c:v>
                </c:pt>
                <c:pt idx="2914">
                  <c:v>11.9770643154892</c:v>
                </c:pt>
                <c:pt idx="2915">
                  <c:v>11.981343081361199</c:v>
                </c:pt>
                <c:pt idx="2916">
                  <c:v>11.9856215933888</c:v>
                </c:pt>
                <c:pt idx="2917">
                  <c:v>11.989899851123601</c:v>
                </c:pt>
                <c:pt idx="2918">
                  <c:v>11.994177847342501</c:v>
                </c:pt>
                <c:pt idx="2919">
                  <c:v>11.9984555643844</c:v>
                </c:pt>
                <c:pt idx="2920">
                  <c:v>12.002733000952901</c:v>
                </c:pt>
                <c:pt idx="2921">
                  <c:v>12.0070101565963</c:v>
                </c:pt>
                <c:pt idx="2922">
                  <c:v>12.011287024739</c:v>
                </c:pt>
                <c:pt idx="2923">
                  <c:v>12.0155635866313</c:v>
                </c:pt>
                <c:pt idx="2924">
                  <c:v>12.019839840595401</c:v>
                </c:pt>
                <c:pt idx="2925">
                  <c:v>12.024115786176701</c:v>
                </c:pt>
                <c:pt idx="2926">
                  <c:v>12.0283914174377</c:v>
                </c:pt>
                <c:pt idx="2927">
                  <c:v>12.0326667146071</c:v>
                </c:pt>
                <c:pt idx="2928">
                  <c:v>12.036941675544101</c:v>
                </c:pt>
                <c:pt idx="2929">
                  <c:v>12.041216299790699</c:v>
                </c:pt>
                <c:pt idx="2930">
                  <c:v>12.0454905820345</c:v>
                </c:pt>
                <c:pt idx="2931">
                  <c:v>12.0497645015615</c:v>
                </c:pt>
                <c:pt idx="2932">
                  <c:v>12.054038055675399</c:v>
                </c:pt>
                <c:pt idx="2933">
                  <c:v>12.0583112439153</c:v>
                </c:pt>
                <c:pt idx="2934">
                  <c:v>12.0625840615788</c:v>
                </c:pt>
                <c:pt idx="2935">
                  <c:v>12.066856487097199</c:v>
                </c:pt>
                <c:pt idx="2936">
                  <c:v>12.071128517120901</c:v>
                </c:pt>
                <c:pt idx="2937">
                  <c:v>12.075400151184899</c:v>
                </c:pt>
                <c:pt idx="2938">
                  <c:v>12.0796713851813</c:v>
                </c:pt>
                <c:pt idx="2939">
                  <c:v>12.0839421967818</c:v>
                </c:pt>
                <c:pt idx="2940">
                  <c:v>12.0882125818744</c:v>
                </c:pt>
                <c:pt idx="2941">
                  <c:v>12.092482539991499</c:v>
                </c:pt>
                <c:pt idx="2942">
                  <c:v>12.096752067584299</c:v>
                </c:pt>
                <c:pt idx="2943">
                  <c:v>12.1010211416773</c:v>
                </c:pt>
                <c:pt idx="2944">
                  <c:v>12.1052897572921</c:v>
                </c:pt>
                <c:pt idx="2945">
                  <c:v>12.1095579139582</c:v>
                </c:pt>
                <c:pt idx="2946">
                  <c:v>12.1138256086575</c:v>
                </c:pt>
                <c:pt idx="2947">
                  <c:v>12.118092817892</c:v>
                </c:pt>
                <c:pt idx="2948">
                  <c:v>12.122359535693299</c:v>
                </c:pt>
                <c:pt idx="2949">
                  <c:v>12.126625761587601</c:v>
                </c:pt>
                <c:pt idx="2950">
                  <c:v>12.1308914930525</c:v>
                </c:pt>
                <c:pt idx="2951">
                  <c:v>12.135156706203301</c:v>
                </c:pt>
                <c:pt idx="2952">
                  <c:v>12.1394213939504</c:v>
                </c:pt>
                <c:pt idx="2953">
                  <c:v>12.143685555816699</c:v>
                </c:pt>
                <c:pt idx="2954">
                  <c:v>12.147949189734399</c:v>
                </c:pt>
                <c:pt idx="2955">
                  <c:v>12.152212271584801</c:v>
                </c:pt>
                <c:pt idx="2956">
                  <c:v>12.1564747930147</c:v>
                </c:pt>
                <c:pt idx="2957">
                  <c:v>12.160736753545001</c:v>
                </c:pt>
                <c:pt idx="2958">
                  <c:v>12.164998151519999</c:v>
                </c:pt>
                <c:pt idx="2959">
                  <c:v>12.1692589627523</c:v>
                </c:pt>
                <c:pt idx="2960">
                  <c:v>12.173519177472</c:v>
                </c:pt>
                <c:pt idx="2961">
                  <c:v>12.177778795196399</c:v>
                </c:pt>
                <c:pt idx="2962">
                  <c:v>12.182037814629501</c:v>
                </c:pt>
                <c:pt idx="2963">
                  <c:v>12.186296211699</c:v>
                </c:pt>
                <c:pt idx="2964">
                  <c:v>12.190553975057</c:v>
                </c:pt>
                <c:pt idx="2965">
                  <c:v>12.194811104218999</c:v>
                </c:pt>
                <c:pt idx="2966">
                  <c:v>12.199067598191599</c:v>
                </c:pt>
                <c:pt idx="2967">
                  <c:v>12.203323433217001</c:v>
                </c:pt>
                <c:pt idx="2968">
                  <c:v>12.207578596193899</c:v>
                </c:pt>
                <c:pt idx="2969">
                  <c:v>12.2118330866347</c:v>
                </c:pt>
                <c:pt idx="2970">
                  <c:v>12.2160869037819</c:v>
                </c:pt>
                <c:pt idx="2971">
                  <c:v>12.2203400244103</c:v>
                </c:pt>
                <c:pt idx="2972">
                  <c:v>12.224592433478</c:v>
                </c:pt>
                <c:pt idx="2973">
                  <c:v>12.228844130495299</c:v>
                </c:pt>
                <c:pt idx="2974">
                  <c:v>12.233095114870101</c:v>
                </c:pt>
                <c:pt idx="2975">
                  <c:v>12.237345364147298</c:v>
                </c:pt>
                <c:pt idx="2976">
                  <c:v>12.2415948611463</c:v>
                </c:pt>
                <c:pt idx="2977">
                  <c:v>12.245843605377202</c:v>
                </c:pt>
                <c:pt idx="2978">
                  <c:v>12.2500915963334</c:v>
                </c:pt>
                <c:pt idx="2979">
                  <c:v>12.2543388125876</c:v>
                </c:pt>
                <c:pt idx="2980">
                  <c:v>12.258585234608001</c:v>
                </c:pt>
                <c:pt idx="2981">
                  <c:v>12.2628308619029</c:v>
                </c:pt>
                <c:pt idx="2982">
                  <c:v>12.2670756939812</c:v>
                </c:pt>
                <c:pt idx="2983">
                  <c:v>12.2713197106876</c:v>
                </c:pt>
                <c:pt idx="2984">
                  <c:v>12.275562889941799</c:v>
                </c:pt>
                <c:pt idx="2985">
                  <c:v>12.279805231239701</c:v>
                </c:pt>
                <c:pt idx="2986">
                  <c:v>12.2840467340875</c:v>
                </c:pt>
                <c:pt idx="2987">
                  <c:v>12.288287379629001</c:v>
                </c:pt>
                <c:pt idx="2988">
                  <c:v>12.292527143269901</c:v>
                </c:pt>
                <c:pt idx="2989">
                  <c:v>12.2967660244113</c:v>
                </c:pt>
                <c:pt idx="2990">
                  <c:v>12.3010040225594</c:v>
                </c:pt>
                <c:pt idx="2991">
                  <c:v>12.305241120164601</c:v>
                </c:pt>
                <c:pt idx="2992">
                  <c:v>12.3094772901838</c:v>
                </c:pt>
                <c:pt idx="2993">
                  <c:v>12.313712531816</c:v>
                </c:pt>
                <c:pt idx="2994">
                  <c:v>12.317946844565599</c:v>
                </c:pt>
                <c:pt idx="2995">
                  <c:v>12.322180212190601</c:v>
                </c:pt>
                <c:pt idx="2996">
                  <c:v>12.326412605272701</c:v>
                </c:pt>
                <c:pt idx="2997">
                  <c:v>12.3306440226958</c:v>
                </c:pt>
                <c:pt idx="2998">
                  <c:v>12.334874463964699</c:v>
                </c:pt>
                <c:pt idx="2999">
                  <c:v>12.339103914140999</c:v>
                </c:pt>
                <c:pt idx="3000">
                  <c:v>12.3433323415245</c:v>
                </c:pt>
                <c:pt idx="3001">
                  <c:v>12.347559744558499</c:v>
                </c:pt>
                <c:pt idx="3002">
                  <c:v>12.351786122748599</c:v>
                </c:pt>
                <c:pt idx="3003">
                  <c:v>12.356011462451599</c:v>
                </c:pt>
                <c:pt idx="3004">
                  <c:v>12.360235729790601</c:v>
                </c:pt>
                <c:pt idx="3005">
                  <c:v>12.3644589226317</c:v>
                </c:pt>
                <c:pt idx="3006">
                  <c:v>12.368681040481199</c:v>
                </c:pt>
                <c:pt idx="3007">
                  <c:v>12.3729020709764</c:v>
                </c:pt>
                <c:pt idx="3008">
                  <c:v>12.3771219781881</c:v>
                </c:pt>
                <c:pt idx="3009">
                  <c:v>12.381340759256</c:v>
                </c:pt>
                <c:pt idx="3010">
                  <c:v>12.385558413686999</c:v>
                </c:pt>
                <c:pt idx="3011">
                  <c:v>12.3897749303782</c:v>
                </c:pt>
                <c:pt idx="3012">
                  <c:v>12.393990271488299</c:v>
                </c:pt>
                <c:pt idx="3013">
                  <c:v>12.398204433272801</c:v>
                </c:pt>
                <c:pt idx="3014">
                  <c:v>12.402417415240299</c:v>
                </c:pt>
                <c:pt idx="3015">
                  <c:v>12.4066292075194</c:v>
                </c:pt>
                <c:pt idx="3016">
                  <c:v>12.4108397705172</c:v>
                </c:pt>
                <c:pt idx="3017">
                  <c:v>12.415049099432199</c:v>
                </c:pt>
                <c:pt idx="3018">
                  <c:v>12.4192571937759</c:v>
                </c:pt>
                <c:pt idx="3019">
                  <c:v>12.4234640448737</c:v>
                </c:pt>
                <c:pt idx="3020">
                  <c:v>12.4276696115595</c:v>
                </c:pt>
                <c:pt idx="3021">
                  <c:v>12.4318738877891</c:v>
                </c:pt>
                <c:pt idx="3022">
                  <c:v>12.436076873077601</c:v>
                </c:pt>
                <c:pt idx="3023">
                  <c:v>12.4402785599276</c:v>
                </c:pt>
                <c:pt idx="3024">
                  <c:v>12.4444789057851</c:v>
                </c:pt>
                <c:pt idx="3025">
                  <c:v>12.448677903155501</c:v>
                </c:pt>
                <c:pt idx="3026">
                  <c:v>12.452875551556099</c:v>
                </c:pt>
                <c:pt idx="3027">
                  <c:v>12.4570718445863</c:v>
                </c:pt>
                <c:pt idx="3028">
                  <c:v>12.461266738535201</c:v>
                </c:pt>
                <c:pt idx="3029">
                  <c:v>12.465460224266801</c:v>
                </c:pt>
                <c:pt idx="3030">
                  <c:v>12.4696523013028</c:v>
                </c:pt>
                <c:pt idx="3031">
                  <c:v>12.473842964280001</c:v>
                </c:pt>
                <c:pt idx="3032">
                  <c:v>12.4780321685754</c:v>
                </c:pt>
                <c:pt idx="3033">
                  <c:v>12.482219903184099</c:v>
                </c:pt>
                <c:pt idx="3034">
                  <c:v>12.486406167633199</c:v>
                </c:pt>
                <c:pt idx="3035">
                  <c:v>12.4905909575265</c:v>
                </c:pt>
                <c:pt idx="3036">
                  <c:v>12.494774227599899</c:v>
                </c:pt>
                <c:pt idx="3037">
                  <c:v>12.498955964735801</c:v>
                </c:pt>
                <c:pt idx="3038">
                  <c:v>12.5031361684673</c:v>
                </c:pt>
                <c:pt idx="3039">
                  <c:v>12.5073148352893</c:v>
                </c:pt>
                <c:pt idx="3040">
                  <c:v>12.5114919195924</c:v>
                </c:pt>
                <c:pt idx="3041">
                  <c:v>12.515667405885001</c:v>
                </c:pt>
                <c:pt idx="3042">
                  <c:v>12.519841293707701</c:v>
                </c:pt>
                <c:pt idx="3043">
                  <c:v>12.5240135803566</c:v>
                </c:pt>
                <c:pt idx="3044">
                  <c:v>12.528184220199099</c:v>
                </c:pt>
                <c:pt idx="3045">
                  <c:v>12.532353195092</c:v>
                </c:pt>
                <c:pt idx="3046">
                  <c:v>12.536520504584601</c:v>
                </c:pt>
                <c:pt idx="3047">
                  <c:v>12.540686146675</c:v>
                </c:pt>
                <c:pt idx="3048">
                  <c:v>12.5448500760619</c:v>
                </c:pt>
                <c:pt idx="3049">
                  <c:v>12.549012271654499</c:v>
                </c:pt>
                <c:pt idx="3050">
                  <c:v>12.553172733011301</c:v>
                </c:pt>
                <c:pt idx="3051">
                  <c:v>12.557331458718801</c:v>
                </c:pt>
                <c:pt idx="3052">
                  <c:v>12.561488404187999</c:v>
                </c:pt>
                <c:pt idx="3053">
                  <c:v>12.5656435450672</c:v>
                </c:pt>
                <c:pt idx="3054">
                  <c:v>12.5697968809259</c:v>
                </c:pt>
                <c:pt idx="3055">
                  <c:v>12.573948410816801</c:v>
                </c:pt>
                <c:pt idx="3056">
                  <c:v>12.578098091277701</c:v>
                </c:pt>
                <c:pt idx="3057">
                  <c:v>12.582245894361501</c:v>
                </c:pt>
                <c:pt idx="3058">
                  <c:v>12.5863918196501</c:v>
                </c:pt>
                <c:pt idx="3059">
                  <c:v>12.590535866523801</c:v>
                </c:pt>
                <c:pt idx="3060">
                  <c:v>12.5946779930955</c:v>
                </c:pt>
                <c:pt idx="3061">
                  <c:v>12.598818167468801</c:v>
                </c:pt>
                <c:pt idx="3062">
                  <c:v>12.6029563892388</c:v>
                </c:pt>
                <c:pt idx="3063">
                  <c:v>12.6070926579656</c:v>
                </c:pt>
                <c:pt idx="3064">
                  <c:v>12.6112269338182</c:v>
                </c:pt>
                <c:pt idx="3065">
                  <c:v>12.615359180578301</c:v>
                </c:pt>
                <c:pt idx="3066">
                  <c:v>12.619489397856201</c:v>
                </c:pt>
                <c:pt idx="3067">
                  <c:v>12.6236175852623</c:v>
                </c:pt>
                <c:pt idx="3068">
                  <c:v>12.6277437054861</c:v>
                </c:pt>
                <c:pt idx="3069">
                  <c:v>12.6318677176214</c:v>
                </c:pt>
                <c:pt idx="3070">
                  <c:v>12.6359896212766</c:v>
                </c:pt>
                <c:pt idx="3071">
                  <c:v>12.6401094160783</c:v>
                </c:pt>
                <c:pt idx="3072">
                  <c:v>12.644227067272899</c:v>
                </c:pt>
                <c:pt idx="3073">
                  <c:v>12.6483425293845</c:v>
                </c:pt>
                <c:pt idx="3074">
                  <c:v>12.652455801860999</c:v>
                </c:pt>
                <c:pt idx="3075">
                  <c:v>12.656566884347299</c:v>
                </c:pt>
                <c:pt idx="3076">
                  <c:v>12.660675744644399</c:v>
                </c:pt>
                <c:pt idx="3077">
                  <c:v>12.664782332857699</c:v>
                </c:pt>
                <c:pt idx="3078">
                  <c:v>12.6688866480828</c:v>
                </c:pt>
                <c:pt idx="3079">
                  <c:v>12.672988689985299</c:v>
                </c:pt>
                <c:pt idx="3080">
                  <c:v>12.6770884289149</c:v>
                </c:pt>
                <c:pt idx="3081">
                  <c:v>12.681185810735599</c:v>
                </c:pt>
                <c:pt idx="3082">
                  <c:v>12.6852808339797</c:v>
                </c:pt>
                <c:pt idx="3083">
                  <c:v>12.689373498334801</c:v>
                </c:pt>
                <c:pt idx="3084">
                  <c:v>12.6934637766824</c:v>
                </c:pt>
                <c:pt idx="3085">
                  <c:v>12.6975516108501</c:v>
                </c:pt>
                <c:pt idx="3086">
                  <c:v>12.701636998581</c:v>
                </c:pt>
                <c:pt idx="3087">
                  <c:v>12.705719939586999</c:v>
                </c:pt>
                <c:pt idx="3088">
                  <c:v>12.7098004092524</c:v>
                </c:pt>
                <c:pt idx="3089">
                  <c:v>12.713878345602701</c:v>
                </c:pt>
                <c:pt idx="3090">
                  <c:v>12.717953745346801</c:v>
                </c:pt>
                <c:pt idx="3091">
                  <c:v>12.7220266082238</c:v>
                </c:pt>
                <c:pt idx="3092">
                  <c:v>12.726096912081001</c:v>
                </c:pt>
                <c:pt idx="3093">
                  <c:v>12.7301645914047</c:v>
                </c:pt>
                <c:pt idx="3094">
                  <c:v>12.734229641607101</c:v>
                </c:pt>
                <c:pt idx="3095">
                  <c:v>12.738292062456001</c:v>
                </c:pt>
                <c:pt idx="3096">
                  <c:v>12.742351834213</c:v>
                </c:pt>
                <c:pt idx="3097">
                  <c:v>12.7464088881206</c:v>
                </c:pt>
                <c:pt idx="3098">
                  <c:v>12.750463218012699</c:v>
                </c:pt>
                <c:pt idx="3099">
                  <c:v>12.7545148236897</c:v>
                </c:pt>
                <c:pt idx="3100">
                  <c:v>12.7585636877628</c:v>
                </c:pt>
                <c:pt idx="3101">
                  <c:v>12.762609738561199</c:v>
                </c:pt>
                <c:pt idx="3102">
                  <c:v>12.766652968039599</c:v>
                </c:pt>
                <c:pt idx="3103">
                  <c:v>12.770693376031399</c:v>
                </c:pt>
                <c:pt idx="3104">
                  <c:v>12.774730947419899</c:v>
                </c:pt>
                <c:pt idx="3105">
                  <c:v>12.778765607983299</c:v>
                </c:pt>
                <c:pt idx="3106">
                  <c:v>12.7827973474777</c:v>
                </c:pt>
                <c:pt idx="3107">
                  <c:v>12.786826165774</c:v>
                </c:pt>
                <c:pt idx="3108">
                  <c:v>12.7908520500247</c:v>
                </c:pt>
                <c:pt idx="3109">
                  <c:v>12.7948749237953</c:v>
                </c:pt>
                <c:pt idx="3110">
                  <c:v>12.7988947742743</c:v>
                </c:pt>
                <c:pt idx="3111">
                  <c:v>12.802911601373699</c:v>
                </c:pt>
                <c:pt idx="3112">
                  <c:v>12.806925394311099</c:v>
                </c:pt>
                <c:pt idx="3113">
                  <c:v>12.8109360749229</c:v>
                </c:pt>
                <c:pt idx="3114">
                  <c:v>12.814943627525599</c:v>
                </c:pt>
                <c:pt idx="3115">
                  <c:v>12.818948052075301</c:v>
                </c:pt>
                <c:pt idx="3116">
                  <c:v>12.822949339735001</c:v>
                </c:pt>
                <c:pt idx="3117">
                  <c:v>12.8269474110856</c:v>
                </c:pt>
                <c:pt idx="3118">
                  <c:v>12.830942247192599</c:v>
                </c:pt>
                <c:pt idx="3119">
                  <c:v>12.834933848057501</c:v>
                </c:pt>
                <c:pt idx="3120">
                  <c:v>12.838922206652301</c:v>
                </c:pt>
                <c:pt idx="3121">
                  <c:v>12.8429072428158</c:v>
                </c:pt>
                <c:pt idx="3122">
                  <c:v>12.8468889339636</c:v>
                </c:pt>
                <c:pt idx="3123">
                  <c:v>12.8508672801479</c:v>
                </c:pt>
                <c:pt idx="3124">
                  <c:v>12.854842275996399</c:v>
                </c:pt>
                <c:pt idx="3125">
                  <c:v>12.858813841161799</c:v>
                </c:pt>
                <c:pt idx="3126">
                  <c:v>12.8627819489882</c:v>
                </c:pt>
                <c:pt idx="3127">
                  <c:v>12.866746599583701</c:v>
                </c:pt>
                <c:pt idx="3128">
                  <c:v>12.8707077890621</c:v>
                </c:pt>
                <c:pt idx="3129">
                  <c:v>12.874665437484001</c:v>
                </c:pt>
                <c:pt idx="3130">
                  <c:v>12.878619513681899</c:v>
                </c:pt>
                <c:pt idx="3131">
                  <c:v>12.882570017821701</c:v>
                </c:pt>
                <c:pt idx="3132">
                  <c:v>12.886516947316201</c:v>
                </c:pt>
                <c:pt idx="3133">
                  <c:v>12.8904602232726</c:v>
                </c:pt>
                <c:pt idx="3134">
                  <c:v>12.8943998095491</c:v>
                </c:pt>
                <c:pt idx="3135">
                  <c:v>12.898335706374599</c:v>
                </c:pt>
                <c:pt idx="3136">
                  <c:v>12.902267912254601</c:v>
                </c:pt>
                <c:pt idx="3137">
                  <c:v>12.9061963500258</c:v>
                </c:pt>
                <c:pt idx="3138">
                  <c:v>12.910120978089299</c:v>
                </c:pt>
                <c:pt idx="3139">
                  <c:v>12.9140417967419</c:v>
                </c:pt>
                <c:pt idx="3140">
                  <c:v>12.917958805357101</c:v>
                </c:pt>
                <c:pt idx="3141">
                  <c:v>12.9218719292271</c:v>
                </c:pt>
                <c:pt idx="3142">
                  <c:v>12.9257811207919</c:v>
                </c:pt>
                <c:pt idx="3143">
                  <c:v>12.9296863804206</c:v>
                </c:pt>
                <c:pt idx="3144">
                  <c:v>12.933587708109901</c:v>
                </c:pt>
                <c:pt idx="3145">
                  <c:v>12.937485032375399</c:v>
                </c:pt>
                <c:pt idx="3146">
                  <c:v>12.941378299173699</c:v>
                </c:pt>
                <c:pt idx="3147">
                  <c:v>12.945267508950499</c:v>
                </c:pt>
                <c:pt idx="3148">
                  <c:v>12.9491526620637</c:v>
                </c:pt>
                <c:pt idx="3149">
                  <c:v>12.953033691067001</c:v>
                </c:pt>
                <c:pt idx="3150">
                  <c:v>12.956910534891799</c:v>
                </c:pt>
                <c:pt idx="3151">
                  <c:v>12.9607831940677</c:v>
                </c:pt>
                <c:pt idx="3152">
                  <c:v>12.9646516691235</c:v>
                </c:pt>
                <c:pt idx="3153">
                  <c:v>12.9685158974728</c:v>
                </c:pt>
                <c:pt idx="3154">
                  <c:v>12.9723758104266</c:v>
                </c:pt>
                <c:pt idx="3155">
                  <c:v>12.9762314085665</c:v>
                </c:pt>
                <c:pt idx="3156">
                  <c:v>12.980082692510299</c:v>
                </c:pt>
                <c:pt idx="3157">
                  <c:v>12.9839296044957</c:v>
                </c:pt>
                <c:pt idx="3158">
                  <c:v>12.9877720686325</c:v>
                </c:pt>
                <c:pt idx="3159">
                  <c:v>12.9916100852976</c:v>
                </c:pt>
                <c:pt idx="3160">
                  <c:v>12.995443655203299</c:v>
                </c:pt>
                <c:pt idx="3161">
                  <c:v>12.999272725371</c:v>
                </c:pt>
                <c:pt idx="3162">
                  <c:v>13.0030972130984</c:v>
                </c:pt>
                <c:pt idx="3163">
                  <c:v>13.0069171182387</c:v>
                </c:pt>
                <c:pt idx="3164">
                  <c:v>13.0107324416031</c:v>
                </c:pt>
                <c:pt idx="3165">
                  <c:v>13.014543134936901</c:v>
                </c:pt>
                <c:pt idx="3166">
                  <c:v>13.018349109160301</c:v>
                </c:pt>
                <c:pt idx="3167">
                  <c:v>13.0221503632634</c:v>
                </c:pt>
                <c:pt idx="3168">
                  <c:v>13.025946898163399</c:v>
                </c:pt>
                <c:pt idx="3169">
                  <c:v>13.0297386702536</c:v>
                </c:pt>
                <c:pt idx="3170">
                  <c:v>13.033525584558101</c:v>
                </c:pt>
                <c:pt idx="3171">
                  <c:v>13.037307638847201</c:v>
                </c:pt>
                <c:pt idx="3172">
                  <c:v>13.0410848341517</c:v>
                </c:pt>
                <c:pt idx="3173">
                  <c:v>13.0448571314133</c:v>
                </c:pt>
                <c:pt idx="3174">
                  <c:v>13.0486244302872</c:v>
                </c:pt>
                <c:pt idx="3175">
                  <c:v>13.0523867269488</c:v>
                </c:pt>
                <c:pt idx="3176">
                  <c:v>13.056144022547802</c:v>
                </c:pt>
                <c:pt idx="3177">
                  <c:v>13.059896282457199</c:v>
                </c:pt>
                <c:pt idx="3178">
                  <c:v>13.063643401539601</c:v>
                </c:pt>
                <c:pt idx="3179">
                  <c:v>13.0673853739835</c:v>
                </c:pt>
                <c:pt idx="3180">
                  <c:v>13.0711222010661</c:v>
                </c:pt>
                <c:pt idx="3181">
                  <c:v>13.0748538524527</c:v>
                </c:pt>
                <c:pt idx="3182">
                  <c:v>13.078580218837899</c:v>
                </c:pt>
                <c:pt idx="3183">
                  <c:v>13.082301292015799</c:v>
                </c:pt>
                <c:pt idx="3184">
                  <c:v>13.086017073397199</c:v>
                </c:pt>
                <c:pt idx="3185">
                  <c:v>13.089727536779</c:v>
                </c:pt>
                <c:pt idx="3186">
                  <c:v>13.093432569355599</c:v>
                </c:pt>
                <c:pt idx="3187">
                  <c:v>13.0971321601036</c:v>
                </c:pt>
                <c:pt idx="3188">
                  <c:v>13.100826310575599</c:v>
                </c:pt>
                <c:pt idx="3189">
                  <c:v>13.104514998517502</c:v>
                </c:pt>
                <c:pt idx="3190">
                  <c:v>13.108198108342702</c:v>
                </c:pt>
                <c:pt idx="3191">
                  <c:v>13.111875625773299</c:v>
                </c:pt>
                <c:pt idx="3192">
                  <c:v>13.115547552512099</c:v>
                </c:pt>
                <c:pt idx="3193">
                  <c:v>13.119213870333502</c:v>
                </c:pt>
                <c:pt idx="3194">
                  <c:v>13.122874461426401</c:v>
                </c:pt>
                <c:pt idx="3195">
                  <c:v>13.126529307714101</c:v>
                </c:pt>
                <c:pt idx="3196">
                  <c:v>13.130178411057301</c:v>
                </c:pt>
                <c:pt idx="3197">
                  <c:v>13.133821756739701</c:v>
                </c:pt>
                <c:pt idx="3198">
                  <c:v>13.137459225708</c:v>
                </c:pt>
                <c:pt idx="3199">
                  <c:v>13.1410907957709</c:v>
                </c:pt>
                <c:pt idx="3200">
                  <c:v>13.1447164689547</c:v>
                </c:pt>
                <c:pt idx="3201">
                  <c:v>13.1483362338068</c:v>
                </c:pt>
                <c:pt idx="3202">
                  <c:v>13.151949970875901</c:v>
                </c:pt>
                <c:pt idx="3203">
                  <c:v>13.155557653397199</c:v>
                </c:pt>
                <c:pt idx="3204">
                  <c:v>13.159159283572501</c:v>
                </c:pt>
                <c:pt idx="3205">
                  <c:v>13.162754852944699</c:v>
                </c:pt>
                <c:pt idx="3206">
                  <c:v>13.166344242549</c:v>
                </c:pt>
                <c:pt idx="3207">
                  <c:v>13.169927420586498</c:v>
                </c:pt>
                <c:pt idx="3208">
                  <c:v>13.173504389442201</c:v>
                </c:pt>
                <c:pt idx="3209">
                  <c:v>13.177075143367301</c:v>
                </c:pt>
                <c:pt idx="3210">
                  <c:v>13.180639564802799</c:v>
                </c:pt>
                <c:pt idx="3211">
                  <c:v>13.184197616454</c:v>
                </c:pt>
                <c:pt idx="3212">
                  <c:v>13.187749300898099</c:v>
                </c:pt>
                <c:pt idx="3213">
                  <c:v>13.1912946147886</c:v>
                </c:pt>
                <c:pt idx="3214">
                  <c:v>13.194833442924299</c:v>
                </c:pt>
                <c:pt idx="3215">
                  <c:v>13.1983657420606</c:v>
                </c:pt>
                <c:pt idx="3216">
                  <c:v>13.2018915149769</c:v>
                </c:pt>
                <c:pt idx="3217">
                  <c:v>13.2054107604027</c:v>
                </c:pt>
                <c:pt idx="3218">
                  <c:v>13.208923366472099</c:v>
                </c:pt>
                <c:pt idx="3219">
                  <c:v>13.212429283544399</c:v>
                </c:pt>
                <c:pt idx="3220">
                  <c:v>13.2159285146101</c:v>
                </c:pt>
                <c:pt idx="3221">
                  <c:v>13.219421060132399</c:v>
                </c:pt>
                <c:pt idx="3222">
                  <c:v>13.222906812578399</c:v>
                </c:pt>
                <c:pt idx="3223">
                  <c:v>13.226385715480401</c:v>
                </c:pt>
                <c:pt idx="3224">
                  <c:v>13.229857772050499</c:v>
                </c:pt>
                <c:pt idx="3225">
                  <c:v>13.2333229841296</c:v>
                </c:pt>
                <c:pt idx="3226">
                  <c:v>13.236781249534699</c:v>
                </c:pt>
                <c:pt idx="3227">
                  <c:v>13.240232504560598</c:v>
                </c:pt>
                <c:pt idx="3228">
                  <c:v>13.243676752649499</c:v>
                </c:pt>
                <c:pt idx="3229">
                  <c:v>13.2471139966495</c:v>
                </c:pt>
                <c:pt idx="3230">
                  <c:v>13.250544140744701</c:v>
                </c:pt>
                <c:pt idx="3231">
                  <c:v>13.253967113610001</c:v>
                </c:pt>
                <c:pt idx="3232">
                  <c:v>13.257382918928899</c:v>
                </c:pt>
                <c:pt idx="3233">
                  <c:v>13.260791560178099</c:v>
                </c:pt>
                <c:pt idx="3234">
                  <c:v>13.264192948923601</c:v>
                </c:pt>
                <c:pt idx="3235">
                  <c:v>13.267587005869</c:v>
                </c:pt>
                <c:pt idx="3236">
                  <c:v>13.2709737349482</c:v>
                </c:pt>
                <c:pt idx="3237">
                  <c:v>13.274353140093501</c:v>
                </c:pt>
                <c:pt idx="3238">
                  <c:v>13.277725141379101</c:v>
                </c:pt>
                <c:pt idx="3239">
                  <c:v>13.281089650905201</c:v>
                </c:pt>
                <c:pt idx="3240">
                  <c:v>13.284446672820101</c:v>
                </c:pt>
                <c:pt idx="3241">
                  <c:v>13.287796211315701</c:v>
                </c:pt>
                <c:pt idx="3242">
                  <c:v>13.291138194573099</c:v>
                </c:pt>
                <c:pt idx="3243">
                  <c:v>13.2944725273962</c:v>
                </c:pt>
                <c:pt idx="3244">
                  <c:v>13.297799213817202</c:v>
                </c:pt>
                <c:pt idx="3245">
                  <c:v>13.301118258296</c:v>
                </c:pt>
                <c:pt idx="3246">
                  <c:v>13.304429596872501</c:v>
                </c:pt>
                <c:pt idx="3247">
                  <c:v>13.307733128046799</c:v>
                </c:pt>
                <c:pt idx="3248">
                  <c:v>13.3110288553502</c:v>
                </c:pt>
                <c:pt idx="3249">
                  <c:v>13.3143167835208</c:v>
                </c:pt>
                <c:pt idx="3250">
                  <c:v>13.317596856174999</c:v>
                </c:pt>
                <c:pt idx="3251">
                  <c:v>13.320868966550899</c:v>
                </c:pt>
                <c:pt idx="3252">
                  <c:v>13.324133117298899</c:v>
                </c:pt>
                <c:pt idx="3253">
                  <c:v>13.327389313444201</c:v>
                </c:pt>
                <c:pt idx="3254">
                  <c:v>13.3306375058678</c:v>
                </c:pt>
                <c:pt idx="3255">
                  <c:v>13.333877583634701</c:v>
                </c:pt>
                <c:pt idx="3256">
                  <c:v>13.337109548146399</c:v>
                </c:pt>
                <c:pt idx="3257">
                  <c:v>13.340333404723699</c:v>
                </c:pt>
                <c:pt idx="3258">
                  <c:v>13.3435491111675</c:v>
                </c:pt>
                <c:pt idx="3259">
                  <c:v>13.346756553498301</c:v>
                </c:pt>
                <c:pt idx="3260">
                  <c:v>13.349955731518399</c:v>
                </c:pt>
                <c:pt idx="3261">
                  <c:v>13.3531466508534</c:v>
                </c:pt>
                <c:pt idx="3262">
                  <c:v>13.3563292758529</c:v>
                </c:pt>
                <c:pt idx="3263">
                  <c:v>13.3595034906532</c:v>
                </c:pt>
                <c:pt idx="3264">
                  <c:v>13.3626692931301</c:v>
                </c:pt>
                <c:pt idx="3265">
                  <c:v>13.365826689220899</c:v>
                </c:pt>
                <c:pt idx="3266">
                  <c:v>13.3689756494242</c:v>
                </c:pt>
                <c:pt idx="3267">
                  <c:v>13.372116057173699</c:v>
                </c:pt>
                <c:pt idx="3268">
                  <c:v>13.375247908124202</c:v>
                </c:pt>
                <c:pt idx="3269">
                  <c:v>13.378371208534201</c:v>
                </c:pt>
                <c:pt idx="3270">
                  <c:v>13.381485934629101</c:v>
                </c:pt>
                <c:pt idx="3271">
                  <c:v>13.384591970336999</c:v>
                </c:pt>
                <c:pt idx="3272">
                  <c:v>13.3876893088353</c:v>
                </c:pt>
                <c:pt idx="3273">
                  <c:v>13.3907779567097</c:v>
                </c:pt>
                <c:pt idx="3274">
                  <c:v>13.393857895467502</c:v>
                </c:pt>
                <c:pt idx="3275">
                  <c:v>13.3969290107243</c:v>
                </c:pt>
                <c:pt idx="3276">
                  <c:v>13.3999912929698</c:v>
                </c:pt>
                <c:pt idx="3277">
                  <c:v>13.4030447491216</c:v>
                </c:pt>
                <c:pt idx="3278">
                  <c:v>13.4060893662454</c:v>
                </c:pt>
                <c:pt idx="3279">
                  <c:v>13.409125032293598</c:v>
                </c:pt>
                <c:pt idx="3280">
                  <c:v>13.4121517346637</c:v>
                </c:pt>
                <c:pt idx="3281">
                  <c:v>13.415169480612201</c:v>
                </c:pt>
                <c:pt idx="3282">
                  <c:v>13.418178261538801</c:v>
                </c:pt>
                <c:pt idx="3283">
                  <c:v>13.4211779693767</c:v>
                </c:pt>
                <c:pt idx="3284">
                  <c:v>13.424168588654801</c:v>
                </c:pt>
                <c:pt idx="3285">
                  <c:v>13.427150126971</c:v>
                </c:pt>
                <c:pt idx="3286">
                  <c:v>13.430122579579301</c:v>
                </c:pt>
                <c:pt idx="3287">
                  <c:v>13.433085843502299</c:v>
                </c:pt>
                <c:pt idx="3288">
                  <c:v>13.436039900398201</c:v>
                </c:pt>
                <c:pt idx="3289">
                  <c:v>13.438984758210701</c:v>
                </c:pt>
                <c:pt idx="3290">
                  <c:v>13.4419204155631</c:v>
                </c:pt>
                <c:pt idx="3291">
                  <c:v>13.444846775615099</c:v>
                </c:pt>
                <c:pt idx="3292">
                  <c:v>13.447763817237799</c:v>
                </c:pt>
                <c:pt idx="3293">
                  <c:v>13.4506715487239</c:v>
                </c:pt>
                <c:pt idx="3294">
                  <c:v>13.4535699715882</c:v>
                </c:pt>
                <c:pt idx="3295">
                  <c:v>13.456458996096401</c:v>
                </c:pt>
                <c:pt idx="3296">
                  <c:v>13.459338598519599</c:v>
                </c:pt>
                <c:pt idx="3297">
                  <c:v>13.462208787498099</c:v>
                </c:pt>
                <c:pt idx="3298">
                  <c:v>13.4650695669666</c:v>
                </c:pt>
                <c:pt idx="3299">
                  <c:v>13.467920855163301</c:v>
                </c:pt>
                <c:pt idx="3300">
                  <c:v>13.4707626260572</c:v>
                </c:pt>
                <c:pt idx="3301">
                  <c:v>13.473594888636601</c:v>
                </c:pt>
                <c:pt idx="3302">
                  <c:v>13.476417648807399</c:v>
                </c:pt>
                <c:pt idx="3303">
                  <c:v>13.4792308335266</c:v>
                </c:pt>
                <c:pt idx="3304">
                  <c:v>13.482034414884001</c:v>
                </c:pt>
                <c:pt idx="3305">
                  <c:v>13.4848284022136</c:v>
                </c:pt>
                <c:pt idx="3306">
                  <c:v>13.4876128029681</c:v>
                </c:pt>
                <c:pt idx="3307">
                  <c:v>13.4903875534254</c:v>
                </c:pt>
                <c:pt idx="3308">
                  <c:v>13.493152624358899</c:v>
                </c:pt>
                <c:pt idx="3309">
                  <c:v>13.495908025444001</c:v>
                </c:pt>
                <c:pt idx="3310">
                  <c:v>13.4986537652939</c:v>
                </c:pt>
                <c:pt idx="3311">
                  <c:v>13.5013897899361</c:v>
                </c:pt>
                <c:pt idx="3312">
                  <c:v>13.5041160695407</c:v>
                </c:pt>
                <c:pt idx="3313">
                  <c:v>13.5068326141176</c:v>
                </c:pt>
                <c:pt idx="3314">
                  <c:v>13.5095394330978</c:v>
                </c:pt>
                <c:pt idx="3315">
                  <c:v>13.5122364824943</c:v>
                </c:pt>
                <c:pt idx="3316">
                  <c:v>13.514923732747601</c:v>
                </c:pt>
                <c:pt idx="3317">
                  <c:v>13.517601194196901</c:v>
                </c:pt>
                <c:pt idx="3318">
                  <c:v>13.520268876805799</c:v>
                </c:pt>
                <c:pt idx="3319">
                  <c:v>13.5229267465873</c:v>
                </c:pt>
                <c:pt idx="3320">
                  <c:v>13.525574775306699</c:v>
                </c:pt>
                <c:pt idx="3321">
                  <c:v>13.528212973620001</c:v>
                </c:pt>
                <c:pt idx="3322">
                  <c:v>13.5308413521698</c:v>
                </c:pt>
                <c:pt idx="3323">
                  <c:v>13.5334598872952</c:v>
                </c:pt>
                <c:pt idx="3324">
                  <c:v>13.536068552353399</c:v>
                </c:pt>
                <c:pt idx="3325">
                  <c:v>13.5386673582924</c:v>
                </c:pt>
                <c:pt idx="3326">
                  <c:v>13.541256316058599</c:v>
                </c:pt>
                <c:pt idx="3327">
                  <c:v>13.5438354107963</c:v>
                </c:pt>
                <c:pt idx="3328">
                  <c:v>13.546404620296</c:v>
                </c:pt>
                <c:pt idx="3329">
                  <c:v>13.548963955685501</c:v>
                </c:pt>
                <c:pt idx="3330">
                  <c:v>13.5515134282017</c:v>
                </c:pt>
                <c:pt idx="3331">
                  <c:v>13.554053030869701</c:v>
                </c:pt>
                <c:pt idx="3332">
                  <c:v>13.5565827476737</c:v>
                </c:pt>
                <c:pt idx="3333">
                  <c:v>13.559102589864201</c:v>
                </c:pt>
                <c:pt idx="3334">
                  <c:v>13.5616125689507</c:v>
                </c:pt>
                <c:pt idx="3335">
                  <c:v>13.5641126848935</c:v>
                </c:pt>
                <c:pt idx="3336">
                  <c:v>13.5666029295434</c:v>
                </c:pt>
                <c:pt idx="3337">
                  <c:v>13.5690833143191</c:v>
                </c:pt>
                <c:pt idx="3338">
                  <c:v>13.571553850983101</c:v>
                </c:pt>
                <c:pt idx="3339">
                  <c:v>13.5740145454768</c:v>
                </c:pt>
                <c:pt idx="3340">
                  <c:v>13.576465399073101</c:v>
                </c:pt>
                <c:pt idx="3341">
                  <c:v>13.5789064235132</c:v>
                </c:pt>
                <c:pt idx="3342">
                  <c:v>13.581337630790999</c:v>
                </c:pt>
                <c:pt idx="3343">
                  <c:v>13.583759031875999</c:v>
                </c:pt>
                <c:pt idx="3344">
                  <c:v>13.5861706388736</c:v>
                </c:pt>
                <c:pt idx="3345">
                  <c:v>13.5885724641232</c:v>
                </c:pt>
                <c:pt idx="3346">
                  <c:v>13.590964519825</c:v>
                </c:pt>
                <c:pt idx="3347">
                  <c:v>13.5933468210337</c:v>
                </c:pt>
                <c:pt idx="3348">
                  <c:v>13.595719391922</c:v>
                </c:pt>
                <c:pt idx="3349">
                  <c:v>13.5980822458347</c:v>
                </c:pt>
                <c:pt idx="3350">
                  <c:v>13.600435395152699</c:v>
                </c:pt>
                <c:pt idx="3351">
                  <c:v>13.602778858100601</c:v>
                </c:pt>
                <c:pt idx="3352">
                  <c:v>13.60511267195</c:v>
                </c:pt>
                <c:pt idx="3353">
                  <c:v>13.6074368515934</c:v>
                </c:pt>
                <c:pt idx="3354">
                  <c:v>13.609751409560099</c:v>
                </c:pt>
                <c:pt idx="3355">
                  <c:v>13.6120563663619</c:v>
                </c:pt>
                <c:pt idx="3356">
                  <c:v>13.614351773163099</c:v>
                </c:pt>
                <c:pt idx="3357">
                  <c:v>13.6166376470975</c:v>
                </c:pt>
                <c:pt idx="3358">
                  <c:v>13.618914000811401</c:v>
                </c:pt>
                <c:pt idx="3359">
                  <c:v>13.6211808562716</c:v>
                </c:pt>
                <c:pt idx="3360">
                  <c:v>13.6234382790652</c:v>
                </c:pt>
                <c:pt idx="3361">
                  <c:v>13.625686289411499</c:v>
                </c:pt>
                <c:pt idx="3362">
                  <c:v>13.6279249000389</c:v>
                </c:pt>
                <c:pt idx="3363">
                  <c:v>13.6301541336026</c:v>
                </c:pt>
                <c:pt idx="3364">
                  <c:v>13.6323740703547</c:v>
                </c:pt>
                <c:pt idx="3365">
                  <c:v>13.634584734598901</c:v>
                </c:pt>
                <c:pt idx="3366">
                  <c:v>13.6367861391078</c:v>
                </c:pt>
                <c:pt idx="3367">
                  <c:v>13.6389783076705</c:v>
                </c:pt>
                <c:pt idx="3368">
                  <c:v>13.6411613342803</c:v>
                </c:pt>
                <c:pt idx="3369">
                  <c:v>13.6433352481375</c:v>
                </c:pt>
                <c:pt idx="3370">
                  <c:v>13.645500062019099</c:v>
                </c:pt>
                <c:pt idx="3371">
                  <c:v>13.647655799083299</c:v>
                </c:pt>
                <c:pt idx="3372">
                  <c:v>13.6498025674648</c:v>
                </c:pt>
                <c:pt idx="3373">
                  <c:v>13.651940402963801</c:v>
                </c:pt>
                <c:pt idx="3374">
                  <c:v>13.654069318320399</c:v>
                </c:pt>
                <c:pt idx="3375">
                  <c:v>13.6561893355665</c:v>
                </c:pt>
                <c:pt idx="3376">
                  <c:v>13.658300576195499</c:v>
                </c:pt>
                <c:pt idx="3377">
                  <c:v>13.6604030840594</c:v>
                </c:pt>
                <c:pt idx="3378">
                  <c:v>13.662496871818501</c:v>
                </c:pt>
                <c:pt idx="3379">
                  <c:v>13.6645819599955</c:v>
                </c:pt>
                <c:pt idx="3380">
                  <c:v>13.666658482283101</c:v>
                </c:pt>
                <c:pt idx="3381">
                  <c:v>13.6687264921731</c:v>
                </c:pt>
                <c:pt idx="3382">
                  <c:v>13.6707860021999</c:v>
                </c:pt>
                <c:pt idx="3383">
                  <c:v>13.672837031121999</c:v>
                </c:pt>
                <c:pt idx="3384">
                  <c:v>13.674879723288701</c:v>
                </c:pt>
                <c:pt idx="3385">
                  <c:v>13.6769141435341</c:v>
                </c:pt>
                <c:pt idx="3386">
                  <c:v>13.678940304223</c:v>
                </c:pt>
                <c:pt idx="3387">
                  <c:v>13.6809582222274</c:v>
                </c:pt>
                <c:pt idx="3388">
                  <c:v>13.682968050623501</c:v>
                </c:pt>
                <c:pt idx="3389">
                  <c:v>13.684969867386799</c:v>
                </c:pt>
                <c:pt idx="3390">
                  <c:v>13.6869636846644</c:v>
                </c:pt>
                <c:pt idx="3391">
                  <c:v>13.6889495174602</c:v>
                </c:pt>
                <c:pt idx="3392">
                  <c:v>13.6909275252708</c:v>
                </c:pt>
                <c:pt idx="3393">
                  <c:v>13.692897801079301</c:v>
                </c:pt>
                <c:pt idx="3394">
                  <c:v>13.6948603567688</c:v>
                </c:pt>
                <c:pt idx="3395">
                  <c:v>13.696815205637</c:v>
                </c:pt>
                <c:pt idx="3396">
                  <c:v>13.698762510932299</c:v>
                </c:pt>
                <c:pt idx="3397">
                  <c:v>13.7007023825437</c:v>
                </c:pt>
                <c:pt idx="3398">
                  <c:v>13.702634832043801</c:v>
                </c:pt>
                <c:pt idx="3399">
                  <c:v>13.7045598713287</c:v>
                </c:pt>
                <c:pt idx="3400">
                  <c:v>13.7064776643951</c:v>
                </c:pt>
                <c:pt idx="3401">
                  <c:v>13.708388339925499</c:v>
                </c:pt>
                <c:pt idx="3402">
                  <c:v>13.710291909136499</c:v>
                </c:pt>
                <c:pt idx="3403">
                  <c:v>13.712188382966099</c:v>
                </c:pt>
                <c:pt idx="3404">
                  <c:v>13.714077922863799</c:v>
                </c:pt>
                <c:pt idx="3405">
                  <c:v>13.715960678131999</c:v>
                </c:pt>
                <c:pt idx="3406">
                  <c:v>13.717836659586899</c:v>
                </c:pt>
                <c:pt idx="3407">
                  <c:v>13.7197058780179</c:v>
                </c:pt>
                <c:pt idx="3408">
                  <c:v>13.721568489663101</c:v>
                </c:pt>
                <c:pt idx="3409">
                  <c:v>13.7234246649383</c:v>
                </c:pt>
                <c:pt idx="3410">
                  <c:v>13.725274414307801</c:v>
                </c:pt>
                <c:pt idx="3411">
                  <c:v>13.7271177481213</c:v>
                </c:pt>
                <c:pt idx="3412">
                  <c:v>13.7289548149817</c:v>
                </c:pt>
                <c:pt idx="3413">
                  <c:v>13.7307858070251</c:v>
                </c:pt>
                <c:pt idx="3414">
                  <c:v>13.7326107349793</c:v>
                </c:pt>
                <c:pt idx="3415">
                  <c:v>13.734429608712301</c:v>
                </c:pt>
                <c:pt idx="3416">
                  <c:v>13.736242567887901</c:v>
                </c:pt>
                <c:pt idx="3417">
                  <c:v>13.738049825155699</c:v>
                </c:pt>
                <c:pt idx="3418">
                  <c:v>13.7398513922984</c:v>
                </c:pt>
                <c:pt idx="3419">
                  <c:v>13.741647278668401</c:v>
                </c:pt>
                <c:pt idx="3420">
                  <c:v>13.7434376139043</c:v>
                </c:pt>
                <c:pt idx="3421">
                  <c:v>13.7452226294252</c:v>
                </c:pt>
                <c:pt idx="3422">
                  <c:v>13.7470023389338</c:v>
                </c:pt>
                <c:pt idx="3423">
                  <c:v>13.748776751234599</c:v>
                </c:pt>
                <c:pt idx="3424">
                  <c:v>13.7505459850895</c:v>
                </c:pt>
                <c:pt idx="3425">
                  <c:v>13.7523102884235</c:v>
                </c:pt>
                <c:pt idx="3426">
                  <c:v>13.7540696777689</c:v>
                </c:pt>
                <c:pt idx="3427">
                  <c:v>13.755824161356701</c:v>
                </c:pt>
                <c:pt idx="3428">
                  <c:v>13.757573846470301</c:v>
                </c:pt>
                <c:pt idx="3429">
                  <c:v>13.7593189947839</c:v>
                </c:pt>
                <c:pt idx="3430">
                  <c:v>13.7610596265745</c:v>
                </c:pt>
                <c:pt idx="3431">
                  <c:v>13.762795749477501</c:v>
                </c:pt>
                <c:pt idx="3432">
                  <c:v>13.764527458952701</c:v>
                </c:pt>
                <c:pt idx="3433">
                  <c:v>13.7662550272193</c:v>
                </c:pt>
                <c:pt idx="3434">
                  <c:v>13.76797847918</c:v>
                </c:pt>
                <c:pt idx="3435">
                  <c:v>13.769697821859101</c:v>
                </c:pt>
                <c:pt idx="3436">
                  <c:v>13.771413138808299</c:v>
                </c:pt>
                <c:pt idx="3437">
                  <c:v>13.773124709203</c:v>
                </c:pt>
                <c:pt idx="3438">
                  <c:v>13.7748325633733</c:v>
                </c:pt>
                <c:pt idx="3439">
                  <c:v>13.776536707722901</c:v>
                </c:pt>
                <c:pt idx="3440">
                  <c:v>13.778237214065999</c:v>
                </c:pt>
                <c:pt idx="3441">
                  <c:v>13.779934364641399</c:v>
                </c:pt>
                <c:pt idx="3442">
                  <c:v>13.781628195878501</c:v>
                </c:pt>
                <c:pt idx="3443">
                  <c:v>13.7833187135589</c:v>
                </c:pt>
                <c:pt idx="3444">
                  <c:v>13.7850059781737</c:v>
                </c:pt>
                <c:pt idx="3445">
                  <c:v>13.786690270925499</c:v>
                </c:pt>
                <c:pt idx="3446">
                  <c:v>13.7883716348334</c:v>
                </c:pt>
                <c:pt idx="3447">
                  <c:v>13.7900500750593</c:v>
                </c:pt>
                <c:pt idx="3448">
                  <c:v>13.791725641409</c:v>
                </c:pt>
                <c:pt idx="3449">
                  <c:v>13.793398609854801</c:v>
                </c:pt>
                <c:pt idx="3450">
                  <c:v>13.7950690302668</c:v>
                </c:pt>
                <c:pt idx="3451">
                  <c:v>13.796736907200101</c:v>
                </c:pt>
                <c:pt idx="3452">
                  <c:v>13.798402281019801</c:v>
                </c:pt>
                <c:pt idx="3453">
                  <c:v>13.800065418033201</c:v>
                </c:pt>
                <c:pt idx="3454">
                  <c:v>13.801726374806899</c:v>
                </c:pt>
                <c:pt idx="3455">
                  <c:v>13.8033851553059</c:v>
                </c:pt>
                <c:pt idx="3456">
                  <c:v>13.805041790994</c:v>
                </c:pt>
                <c:pt idx="3457">
                  <c:v>13.806696534840899</c:v>
                </c:pt>
                <c:pt idx="3458">
                  <c:v>13.808349449921899</c:v>
                </c:pt>
                <c:pt idx="3459">
                  <c:v>13.810000539636901</c:v>
                </c:pt>
                <c:pt idx="3460">
                  <c:v>13.8116498276713</c:v>
                </c:pt>
                <c:pt idx="3461">
                  <c:v>13.813297549985</c:v>
                </c:pt>
                <c:pt idx="3462">
                  <c:v>13.814943775466901</c:v>
                </c:pt>
                <c:pt idx="3463">
                  <c:v>13.8165885069824</c:v>
                </c:pt>
                <c:pt idx="3464">
                  <c:v>13.818231761634999</c:v>
                </c:pt>
                <c:pt idx="3465">
                  <c:v>13.819873755160801</c:v>
                </c:pt>
                <c:pt idx="3466">
                  <c:v>13.821514561195</c:v>
                </c:pt>
                <c:pt idx="3467">
                  <c:v>13.823154182105601</c:v>
                </c:pt>
                <c:pt idx="3468">
                  <c:v>13.824792629633599</c:v>
                </c:pt>
                <c:pt idx="3469">
                  <c:v>13.8264300966646</c:v>
                </c:pt>
                <c:pt idx="3470">
                  <c:v>13.8280666601382</c:v>
                </c:pt>
                <c:pt idx="3471">
                  <c:v>13.829702321965099</c:v>
                </c:pt>
                <c:pt idx="3472">
                  <c:v>13.831337089717501</c:v>
                </c:pt>
                <c:pt idx="3473">
                  <c:v>13.832971131515899</c:v>
                </c:pt>
                <c:pt idx="3474">
                  <c:v>13.8346045257969</c:v>
                </c:pt>
                <c:pt idx="3475">
                  <c:v>13.8362372740586</c:v>
                </c:pt>
                <c:pt idx="3476">
                  <c:v>13.8378693808172</c:v>
                </c:pt>
                <c:pt idx="3477">
                  <c:v>13.839500988317699</c:v>
                </c:pt>
                <c:pt idx="3478">
                  <c:v>13.8411321743603</c:v>
                </c:pt>
                <c:pt idx="3479">
                  <c:v>13.8427629400796</c:v>
                </c:pt>
                <c:pt idx="3480">
                  <c:v>13.8443932879228</c:v>
                </c:pt>
                <c:pt idx="3481">
                  <c:v>13.8460233340197</c:v>
                </c:pt>
                <c:pt idx="3482">
                  <c:v>13.847653153127199</c:v>
                </c:pt>
                <c:pt idx="3483">
                  <c:v>13.849282746066599</c:v>
                </c:pt>
                <c:pt idx="3484">
                  <c:v>13.850912114036101</c:v>
                </c:pt>
                <c:pt idx="3485">
                  <c:v>13.852541347707701</c:v>
                </c:pt>
                <c:pt idx="3486">
                  <c:v>13.8541705161938</c:v>
                </c:pt>
                <c:pt idx="3487">
                  <c:v>13.855799620053901</c:v>
                </c:pt>
                <c:pt idx="3488">
                  <c:v>13.857428659861899</c:v>
                </c:pt>
                <c:pt idx="3489">
                  <c:v>13.8590577023707</c:v>
                </c:pt>
                <c:pt idx="3490">
                  <c:v>13.860686808351101</c:v>
                </c:pt>
                <c:pt idx="3491">
                  <c:v>13.862315978150098</c:v>
                </c:pt>
                <c:pt idx="3492">
                  <c:v>13.8639452121141</c:v>
                </c:pt>
                <c:pt idx="3493">
                  <c:v>13.865574555554099</c:v>
                </c:pt>
                <c:pt idx="3494">
                  <c:v>13.8672040580912</c:v>
                </c:pt>
                <c:pt idx="3495">
                  <c:v>13.8688337199355</c:v>
                </c:pt>
                <c:pt idx="3496">
                  <c:v>13.8704635412704</c:v>
                </c:pt>
                <c:pt idx="3497">
                  <c:v>13.8720935493435</c:v>
                </c:pt>
                <c:pt idx="3498">
                  <c:v>13.873723779813499</c:v>
                </c:pt>
                <c:pt idx="3499">
                  <c:v>13.875354232906501</c:v>
                </c:pt>
                <c:pt idx="3500">
                  <c:v>13.876984908690901</c:v>
                </c:pt>
                <c:pt idx="3501">
                  <c:v>13.878615819818901</c:v>
                </c:pt>
                <c:pt idx="3502">
                  <c:v>13.880246985917799</c:v>
                </c:pt>
                <c:pt idx="3503">
                  <c:v>13.881878407210099</c:v>
                </c:pt>
                <c:pt idx="3504">
                  <c:v>13.883510083693499</c:v>
                </c:pt>
                <c:pt idx="3505">
                  <c:v>13.885142016739801</c:v>
                </c:pt>
                <c:pt idx="3506">
                  <c:v>13.886774208836401</c:v>
                </c:pt>
                <c:pt idx="3507">
                  <c:v>13.8884066599978</c:v>
                </c:pt>
                <c:pt idx="3508">
                  <c:v>13.890039370190101</c:v>
                </c:pt>
                <c:pt idx="3509">
                  <c:v>13.8916723325753</c:v>
                </c:pt>
                <c:pt idx="3510">
                  <c:v>13.893305532370301</c:v>
                </c:pt>
                <c:pt idx="3511">
                  <c:v>13.894938969033801</c:v>
                </c:pt>
                <c:pt idx="3512">
                  <c:v>13.896572642536201</c:v>
                </c:pt>
                <c:pt idx="3513">
                  <c:v>13.898206540583301</c:v>
                </c:pt>
                <c:pt idx="3514">
                  <c:v>13.899840631939099</c:v>
                </c:pt>
                <c:pt idx="3515">
                  <c:v>13.901474915059501</c:v>
                </c:pt>
                <c:pt idx="3516">
                  <c:v>13.9031093899493</c:v>
                </c:pt>
                <c:pt idx="3517">
                  <c:v>13.904744041232201</c:v>
                </c:pt>
                <c:pt idx="3518">
                  <c:v>13.906378822914</c:v>
                </c:pt>
                <c:pt idx="3519">
                  <c:v>13.9080137319648</c:v>
                </c:pt>
                <c:pt idx="3520">
                  <c:v>13.909648768447999</c:v>
                </c:pt>
                <c:pt idx="3521">
                  <c:v>13.911283915869999</c:v>
                </c:pt>
                <c:pt idx="3522">
                  <c:v>13.912919115938299</c:v>
                </c:pt>
                <c:pt idx="3523">
                  <c:v>13.914554363689</c:v>
                </c:pt>
                <c:pt idx="3524">
                  <c:v>13.916189659264401</c:v>
                </c:pt>
                <c:pt idx="3525">
                  <c:v>13.917824986585199</c:v>
                </c:pt>
                <c:pt idx="3526">
                  <c:v>13.919460278141299</c:v>
                </c:pt>
                <c:pt idx="3527">
                  <c:v>13.921095526684701</c:v>
                </c:pt>
                <c:pt idx="3528">
                  <c:v>13.9227307324487</c:v>
                </c:pt>
                <c:pt idx="3529">
                  <c:v>13.924365936740999</c:v>
                </c:pt>
                <c:pt idx="3530">
                  <c:v>13.926001344877099</c:v>
                </c:pt>
                <c:pt idx="3531">
                  <c:v>13.927636985011</c:v>
                </c:pt>
                <c:pt idx="3532">
                  <c:v>13.929272857199999</c:v>
                </c:pt>
                <c:pt idx="3533">
                  <c:v>13.930909024307001</c:v>
                </c:pt>
                <c:pt idx="3534">
                  <c:v>13.9325458636219</c:v>
                </c:pt>
                <c:pt idx="3535">
                  <c:v>13.934183438962</c:v>
                </c:pt>
                <c:pt idx="3536">
                  <c:v>13.9358217513733</c:v>
                </c:pt>
                <c:pt idx="3537">
                  <c:v>13.937460825353101</c:v>
                </c:pt>
                <c:pt idx="3538">
                  <c:v>13.939100833491899</c:v>
                </c:pt>
                <c:pt idx="3539">
                  <c:v>13.940741811672</c:v>
                </c:pt>
                <c:pt idx="3540">
                  <c:v>13.942383761438</c:v>
                </c:pt>
                <c:pt idx="3541">
                  <c:v>13.944026691998602</c:v>
                </c:pt>
                <c:pt idx="3542">
                  <c:v>13.945670674352701</c:v>
                </c:pt>
                <c:pt idx="3543">
                  <c:v>13.9473157268572</c:v>
                </c:pt>
                <c:pt idx="3544">
                  <c:v>13.948961851291699</c:v>
                </c:pt>
                <c:pt idx="3545">
                  <c:v>13.9506090547293</c:v>
                </c:pt>
                <c:pt idx="3546">
                  <c:v>13.9522573997058</c:v>
                </c:pt>
                <c:pt idx="3547">
                  <c:v>13.953906905402301</c:v>
                </c:pt>
                <c:pt idx="3548">
                  <c:v>13.9555575738166</c:v>
                </c:pt>
                <c:pt idx="3549">
                  <c:v>13.9572094102018</c:v>
                </c:pt>
                <c:pt idx="3550">
                  <c:v>13.958862465381999</c:v>
                </c:pt>
                <c:pt idx="3551">
                  <c:v>13.9605167578391</c:v>
                </c:pt>
                <c:pt idx="3552">
                  <c:v>13.962172289762599</c:v>
                </c:pt>
                <c:pt idx="3553">
                  <c:v>13.9638290650126</c:v>
                </c:pt>
                <c:pt idx="3554">
                  <c:v>13.965487120035499</c:v>
                </c:pt>
                <c:pt idx="3555">
                  <c:v>13.967146470637299</c:v>
                </c:pt>
                <c:pt idx="3556">
                  <c:v>13.968807119165399</c:v>
                </c:pt>
                <c:pt idx="3557">
                  <c:v>13.9704690685491</c:v>
                </c:pt>
                <c:pt idx="3558">
                  <c:v>13.9721323389328</c:v>
                </c:pt>
                <c:pt idx="3559">
                  <c:v>13.973796941019801</c:v>
                </c:pt>
                <c:pt idx="3560">
                  <c:v>13.975462877270999</c:v>
                </c:pt>
                <c:pt idx="3561">
                  <c:v>13.9771301501212</c:v>
                </c:pt>
                <c:pt idx="3562">
                  <c:v>13.9787987623591</c:v>
                </c:pt>
                <c:pt idx="3563">
                  <c:v>13.980468716742301</c:v>
                </c:pt>
                <c:pt idx="3564">
                  <c:v>13.982140015793</c:v>
                </c:pt>
                <c:pt idx="3565">
                  <c:v>13.983812661795001</c:v>
                </c:pt>
                <c:pt idx="3566">
                  <c:v>13.9854866400867</c:v>
                </c:pt>
                <c:pt idx="3567">
                  <c:v>13.9871619422702</c:v>
                </c:pt>
                <c:pt idx="3568">
                  <c:v>13.9888385708706</c:v>
                </c:pt>
                <c:pt idx="3569">
                  <c:v>13.9905165282224</c:v>
                </c:pt>
                <c:pt idx="3570">
                  <c:v>13.9921957831257</c:v>
                </c:pt>
                <c:pt idx="3571">
                  <c:v>13.993876312526901</c:v>
                </c:pt>
                <c:pt idx="3572">
                  <c:v>13.9955581188885</c:v>
                </c:pt>
                <c:pt idx="3573">
                  <c:v>13.997241204609601</c:v>
                </c:pt>
                <c:pt idx="3574">
                  <c:v>13.998925523869699</c:v>
                </c:pt>
                <c:pt idx="3575">
                  <c:v>14.000611035259601</c:v>
                </c:pt>
                <c:pt idx="3576">
                  <c:v>14.002297741108901</c:v>
                </c:pt>
                <c:pt idx="3577">
                  <c:v>14.003985643754</c:v>
                </c:pt>
                <c:pt idx="3578">
                  <c:v>14.005674685623301</c:v>
                </c:pt>
                <c:pt idx="3579">
                  <c:v>14.0073648031322</c:v>
                </c:pt>
                <c:pt idx="3580">
                  <c:v>14.009055998367399</c:v>
                </c:pt>
                <c:pt idx="3581">
                  <c:v>14.0107482734584</c:v>
                </c:pt>
                <c:pt idx="3582">
                  <c:v>14.0124415617436</c:v>
                </c:pt>
                <c:pt idx="3583">
                  <c:v>14.014135774832299</c:v>
                </c:pt>
                <c:pt idx="3584">
                  <c:v>14.015830914154801</c:v>
                </c:pt>
                <c:pt idx="3585">
                  <c:v>14.0175269815569</c:v>
                </c:pt>
                <c:pt idx="3586">
                  <c:v>14.019223904011801</c:v>
                </c:pt>
                <c:pt idx="3587">
                  <c:v>14.020921566473</c:v>
                </c:pt>
                <c:pt idx="3588">
                  <c:v>14.022619969052199</c:v>
                </c:pt>
                <c:pt idx="3589">
                  <c:v>14.024319113234599</c:v>
                </c:pt>
                <c:pt idx="3590">
                  <c:v>14.0260189222902</c:v>
                </c:pt>
                <c:pt idx="3591">
                  <c:v>14.0277192535724</c:v>
                </c:pt>
                <c:pt idx="3592">
                  <c:v>14.029420104997499</c:v>
                </c:pt>
                <c:pt idx="3593">
                  <c:v>14.031121477615601</c:v>
                </c:pt>
                <c:pt idx="3594">
                  <c:v>14.0328232934854</c:v>
                </c:pt>
                <c:pt idx="3595">
                  <c:v>14.034525382355</c:v>
                </c:pt>
                <c:pt idx="3596">
                  <c:v>14.0362277388884</c:v>
                </c:pt>
                <c:pt idx="3597">
                  <c:v>14.0379303636277</c:v>
                </c:pt>
                <c:pt idx="3598">
                  <c:v>14.039633179661399</c:v>
                </c:pt>
                <c:pt idx="3599">
                  <c:v>14.041335990051101</c:v>
                </c:pt>
                <c:pt idx="3600">
                  <c:v>14.043038785008099</c:v>
                </c:pt>
                <c:pt idx="3601">
                  <c:v>14.044741564496901</c:v>
                </c:pt>
                <c:pt idx="3602">
                  <c:v>14.046444254553601</c:v>
                </c:pt>
                <c:pt idx="3603">
                  <c:v>14.0481466333427</c:v>
                </c:pt>
                <c:pt idx="3604">
                  <c:v>14.0498486853275</c:v>
                </c:pt>
                <c:pt idx="3605">
                  <c:v>14.051550409832599</c:v>
                </c:pt>
                <c:pt idx="3606">
                  <c:v>14.053251737402</c:v>
                </c:pt>
                <c:pt idx="3607">
                  <c:v>14.054952423869</c:v>
                </c:pt>
                <c:pt idx="3608">
                  <c:v>14.0566524466117</c:v>
                </c:pt>
                <c:pt idx="3609">
                  <c:v>14.0583518042577</c:v>
                </c:pt>
                <c:pt idx="3610">
                  <c:v>14.060050433032199</c:v>
                </c:pt>
                <c:pt idx="3611">
                  <c:v>14.061748069667301</c:v>
                </c:pt>
                <c:pt idx="3612">
                  <c:v>14.063444683133801</c:v>
                </c:pt>
                <c:pt idx="3613">
                  <c:v>14.065140271316299</c:v>
                </c:pt>
                <c:pt idx="3614">
                  <c:v>14.066834776913501</c:v>
                </c:pt>
                <c:pt idx="3615">
                  <c:v>14.068527921312</c:v>
                </c:pt>
                <c:pt idx="3616">
                  <c:v>14.070219663819799</c:v>
                </c:pt>
                <c:pt idx="3617">
                  <c:v>14.071910001537701</c:v>
                </c:pt>
                <c:pt idx="3618">
                  <c:v>14.0735988840609</c:v>
                </c:pt>
                <c:pt idx="3619">
                  <c:v>14.0752860215648</c:v>
                </c:pt>
                <c:pt idx="3620">
                  <c:v>14.0769713625583</c:v>
                </c:pt>
                <c:pt idx="3621">
                  <c:v>14.0786549033275</c:v>
                </c:pt>
                <c:pt idx="3622">
                  <c:v>14.080336600140001</c:v>
                </c:pt>
                <c:pt idx="3623">
                  <c:v>14.082016156514699</c:v>
                </c:pt>
                <c:pt idx="3624">
                  <c:v>14.083693509294301</c:v>
                </c:pt>
                <c:pt idx="3625">
                  <c:v>14.085368653930299</c:v>
                </c:pt>
                <c:pt idx="3626">
                  <c:v>14.087041553392201</c:v>
                </c:pt>
                <c:pt idx="3627">
                  <c:v>14.0887119088228</c:v>
                </c:pt>
                <c:pt idx="3628">
                  <c:v>14.090379644552399</c:v>
                </c:pt>
                <c:pt idx="3629">
                  <c:v>14.0920447551868</c:v>
                </c:pt>
                <c:pt idx="3630">
                  <c:v>14.0937072099268</c:v>
                </c:pt>
                <c:pt idx="3631">
                  <c:v>14.095366711920999</c:v>
                </c:pt>
                <c:pt idx="3632">
                  <c:v>14.097023172454801</c:v>
                </c:pt>
                <c:pt idx="3633">
                  <c:v>14.0986765852867</c:v>
                </c:pt>
                <c:pt idx="3634">
                  <c:v>14.100326925178599</c:v>
                </c:pt>
                <c:pt idx="3635">
                  <c:v>14.101973901486099</c:v>
                </c:pt>
                <c:pt idx="3636">
                  <c:v>14.103617412175399</c:v>
                </c:pt>
                <c:pt idx="3637">
                  <c:v>14.105257450164599</c:v>
                </c:pt>
                <c:pt idx="3638">
                  <c:v>14.106893994959099</c:v>
                </c:pt>
                <c:pt idx="3639">
                  <c:v>14.1085267660341</c:v>
                </c:pt>
                <c:pt idx="3640">
                  <c:v>14.1101556480314</c:v>
                </c:pt>
                <c:pt idx="3641">
                  <c:v>14.1117806330434</c:v>
                </c:pt>
                <c:pt idx="3642">
                  <c:v>14.113401704405899</c:v>
                </c:pt>
                <c:pt idx="3643">
                  <c:v>14.1150185952475</c:v>
                </c:pt>
                <c:pt idx="3644">
                  <c:v>14.1166311771584</c:v>
                </c:pt>
                <c:pt idx="3645">
                  <c:v>14.1182394414285</c:v>
                </c:pt>
                <c:pt idx="3646">
                  <c:v>14.1198433742669</c:v>
                </c:pt>
                <c:pt idx="3647">
                  <c:v>14.1214427255339</c:v>
                </c:pt>
                <c:pt idx="3648">
                  <c:v>14.123037354314899</c:v>
                </c:pt>
                <c:pt idx="3649">
                  <c:v>14.1246272511287</c:v>
                </c:pt>
                <c:pt idx="3650">
                  <c:v>14.126212404094501</c:v>
                </c:pt>
                <c:pt idx="3651">
                  <c:v>14.127792582381</c:v>
                </c:pt>
                <c:pt idx="3652">
                  <c:v>14.1293676333847</c:v>
                </c:pt>
                <c:pt idx="3653">
                  <c:v>14.1309375468895</c:v>
                </c:pt>
                <c:pt idx="3654">
                  <c:v>14.132502312000399</c:v>
                </c:pt>
                <c:pt idx="3655">
                  <c:v>14.1340617192305</c:v>
                </c:pt>
                <c:pt idx="3656">
                  <c:v>14.1356156053596</c:v>
                </c:pt>
                <c:pt idx="3657">
                  <c:v>14.137163959479299</c:v>
                </c:pt>
                <c:pt idx="3658">
                  <c:v>14.138706770825399</c:v>
                </c:pt>
                <c:pt idx="3659">
                  <c:v>14.1402438527297</c:v>
                </c:pt>
                <c:pt idx="3660">
                  <c:v>14.141775032664601</c:v>
                </c:pt>
                <c:pt idx="3661">
                  <c:v>14.143300299077501</c:v>
                </c:pt>
                <c:pt idx="3662">
                  <c:v>14.1448196403841</c:v>
                </c:pt>
                <c:pt idx="3663">
                  <c:v>14.146332892772199</c:v>
                </c:pt>
                <c:pt idx="3664">
                  <c:v>14.1478398770619</c:v>
                </c:pt>
                <c:pt idx="3665">
                  <c:v>14.1493405810161</c:v>
                </c:pt>
                <c:pt idx="3666">
                  <c:v>14.1508349924556</c:v>
                </c:pt>
                <c:pt idx="3667">
                  <c:v>14.152322969534101</c:v>
                </c:pt>
                <c:pt idx="3668">
                  <c:v>14.153804329130701</c:v>
                </c:pt>
                <c:pt idx="3669">
                  <c:v>14.1552790577914</c:v>
                </c:pt>
                <c:pt idx="3670">
                  <c:v>14.156747142794799</c:v>
                </c:pt>
                <c:pt idx="3671">
                  <c:v>14.158208462405499</c:v>
                </c:pt>
                <c:pt idx="3672">
                  <c:v>14.159662833114499</c:v>
                </c:pt>
                <c:pt idx="3673">
                  <c:v>14.1611102397501</c:v>
                </c:pt>
                <c:pt idx="3674">
                  <c:v>14.162550669105102</c:v>
                </c:pt>
                <c:pt idx="3675">
                  <c:v>14.163984017616901</c:v>
                </c:pt>
                <c:pt idx="3676">
                  <c:v>14.1654101046534</c:v>
                </c:pt>
                <c:pt idx="3677">
                  <c:v>14.1668289129685</c:v>
                </c:pt>
                <c:pt idx="3678">
                  <c:v>14.1682404289265</c:v>
                </c:pt>
                <c:pt idx="3679">
                  <c:v>14.169644565175298</c:v>
                </c:pt>
                <c:pt idx="3680">
                  <c:v>14.1710411468862</c:v>
                </c:pt>
                <c:pt idx="3681">
                  <c:v>14.172430154533201</c:v>
                </c:pt>
                <c:pt idx="3682">
                  <c:v>14.1738115741096</c:v>
                </c:pt>
                <c:pt idx="3683">
                  <c:v>14.1751853325274</c:v>
                </c:pt>
                <c:pt idx="3684">
                  <c:v>14.1765512633191</c:v>
                </c:pt>
                <c:pt idx="3685">
                  <c:v>14.177909344622199</c:v>
                </c:pt>
                <c:pt idx="3686">
                  <c:v>14.1792595621173</c:v>
                </c:pt>
                <c:pt idx="3687">
                  <c:v>14.180601855092101</c:v>
                </c:pt>
                <c:pt idx="3688">
                  <c:v>14.181936067607801</c:v>
                </c:pt>
                <c:pt idx="3689">
                  <c:v>14.1832621755571</c:v>
                </c:pt>
                <c:pt idx="3690">
                  <c:v>14.184580164364499</c:v>
                </c:pt>
                <c:pt idx="3691">
                  <c:v>14.185889983893</c:v>
                </c:pt>
                <c:pt idx="3692">
                  <c:v>14.187191490498499</c:v>
                </c:pt>
                <c:pt idx="3693">
                  <c:v>14.188484658062999</c:v>
                </c:pt>
                <c:pt idx="3694">
                  <c:v>14.189769471811202</c:v>
                </c:pt>
                <c:pt idx="3695">
                  <c:v>14.1910458904946</c:v>
                </c:pt>
                <c:pt idx="3696">
                  <c:v>14.1923137841287</c:v>
                </c:pt>
                <c:pt idx="3697">
                  <c:v>14.193573124952399</c:v>
                </c:pt>
                <c:pt idx="3698">
                  <c:v>14.194823898045401</c:v>
                </c:pt>
                <c:pt idx="3699">
                  <c:v>14.196066069494801</c:v>
                </c:pt>
                <c:pt idx="3700">
                  <c:v>14.197299523942501</c:v>
                </c:pt>
                <c:pt idx="3701">
                  <c:v>14.198524232476299</c:v>
                </c:pt>
                <c:pt idx="3702">
                  <c:v>14.1997401800836</c:v>
                </c:pt>
                <c:pt idx="3703">
                  <c:v>14.2009473387781</c:v>
                </c:pt>
                <c:pt idx="3704">
                  <c:v>14.2021456084143</c:v>
                </c:pt>
                <c:pt idx="3705">
                  <c:v>14.203334959531201</c:v>
                </c:pt>
                <c:pt idx="3706">
                  <c:v>14.204515377074401</c:v>
                </c:pt>
                <c:pt idx="3707">
                  <c:v>14.205686836588001</c:v>
                </c:pt>
                <c:pt idx="3708">
                  <c:v>14.206849254058501</c:v>
                </c:pt>
                <c:pt idx="3709">
                  <c:v>14.208002600578201</c:v>
                </c:pt>
                <c:pt idx="3710">
                  <c:v>14.209146861097199</c:v>
                </c:pt>
                <c:pt idx="3711">
                  <c:v>14.210282014724701</c:v>
                </c:pt>
                <c:pt idx="3712">
                  <c:v>14.2114079927501</c:v>
                </c:pt>
                <c:pt idx="3713">
                  <c:v>14.2125247672352</c:v>
                </c:pt>
                <c:pt idx="3714">
                  <c:v>14.2136323231795</c:v>
                </c:pt>
                <c:pt idx="3715">
                  <c:v>14.214730642331201</c:v>
                </c:pt>
                <c:pt idx="3716">
                  <c:v>14.215819670842802</c:v>
                </c:pt>
                <c:pt idx="3717">
                  <c:v>14.216899382602699</c:v>
                </c:pt>
                <c:pt idx="3718">
                  <c:v>14.2179697627035</c:v>
                </c:pt>
                <c:pt idx="3719">
                  <c:v>14.2190307947601</c:v>
                </c:pt>
                <c:pt idx="3720">
                  <c:v>14.220082439069101</c:v>
                </c:pt>
                <c:pt idx="3721">
                  <c:v>14.221124672257901</c:v>
                </c:pt>
                <c:pt idx="3722">
                  <c:v>14.222157479549301</c:v>
                </c:pt>
                <c:pt idx="3723">
                  <c:v>14.2231808458119</c:v>
                </c:pt>
                <c:pt idx="3724">
                  <c:v>14.224194744507999</c:v>
                </c:pt>
                <c:pt idx="3725">
                  <c:v>14.225199155959199</c:v>
                </c:pt>
                <c:pt idx="3726">
                  <c:v>14.226194065554299</c:v>
                </c:pt>
                <c:pt idx="3727">
                  <c:v>14.227179458945599</c:v>
                </c:pt>
                <c:pt idx="3728">
                  <c:v>14.2281553215601</c:v>
                </c:pt>
                <c:pt idx="3729">
                  <c:v>14.2291216383997</c:v>
                </c:pt>
                <c:pt idx="3730">
                  <c:v>14.230078395053299</c:v>
                </c:pt>
                <c:pt idx="3731">
                  <c:v>14.231025577624001</c:v>
                </c:pt>
                <c:pt idx="3732">
                  <c:v>14.231963182109901</c:v>
                </c:pt>
                <c:pt idx="3733">
                  <c:v>14.232891199194599</c:v>
                </c:pt>
                <c:pt idx="3734">
                  <c:v>14.233809614695499</c:v>
                </c:pt>
                <c:pt idx="3735">
                  <c:v>14.234718414962801</c:v>
                </c:pt>
                <c:pt idx="3736">
                  <c:v>14.235617605006899</c:v>
                </c:pt>
                <c:pt idx="3737">
                  <c:v>14.236507182199599</c:v>
                </c:pt>
                <c:pt idx="3738">
                  <c:v>14.237387132613801</c:v>
                </c:pt>
                <c:pt idx="3739">
                  <c:v>14.2382574427617</c:v>
                </c:pt>
                <c:pt idx="3740">
                  <c:v>14.239118124976399</c:v>
                </c:pt>
                <c:pt idx="3741">
                  <c:v>14.239969184319699</c:v>
                </c:pt>
                <c:pt idx="3742">
                  <c:v>14.2408106071431</c:v>
                </c:pt>
                <c:pt idx="3743">
                  <c:v>14.241642380141501</c:v>
                </c:pt>
                <c:pt idx="3744">
                  <c:v>14.2424645211768</c:v>
                </c:pt>
                <c:pt idx="3745">
                  <c:v>14.2432770439826</c:v>
                </c:pt>
                <c:pt idx="3746">
                  <c:v>14.2440799352099</c:v>
                </c:pt>
                <c:pt idx="3747">
                  <c:v>14.244873181489099</c:v>
                </c:pt>
                <c:pt idx="3748">
                  <c:v>14.2456568036697</c:v>
                </c:pt>
                <c:pt idx="3749">
                  <c:v>14.246430826069501</c:v>
                </c:pt>
                <c:pt idx="3750">
                  <c:v>14.2471952356772</c:v>
                </c:pt>
                <c:pt idx="3751">
                  <c:v>14.247950019440999</c:v>
                </c:pt>
                <c:pt idx="3752">
                  <c:v>14.2486952004922</c:v>
                </c:pt>
                <c:pt idx="3753">
                  <c:v>14.2494308131482</c:v>
                </c:pt>
                <c:pt idx="3754">
                  <c:v>14.250156844920399</c:v>
                </c:pt>
                <c:pt idx="3755">
                  <c:v>14.250873283089099</c:v>
                </c:pt>
                <c:pt idx="3756">
                  <c:v>14.251580151888801</c:v>
                </c:pt>
                <c:pt idx="3757">
                  <c:v>14.2522774957447</c:v>
                </c:pt>
                <c:pt idx="3758">
                  <c:v>14.252965302959099</c:v>
                </c:pt>
                <c:pt idx="3759">
                  <c:v>14.2536435611591</c:v>
                </c:pt>
                <c:pt idx="3760">
                  <c:v>14.254312294693001</c:v>
                </c:pt>
                <c:pt idx="3761">
                  <c:v>14.2549715579606</c:v>
                </c:pt>
                <c:pt idx="3762">
                  <c:v>14.2556213403881</c:v>
                </c:pt>
                <c:pt idx="3763">
                  <c:v>14.256261629958701</c:v>
                </c:pt>
                <c:pt idx="3764">
                  <c:v>14.256892450318999</c:v>
                </c:pt>
                <c:pt idx="3765">
                  <c:v>14.2575138655021</c:v>
                </c:pt>
                <c:pt idx="3766">
                  <c:v>14.2581258664408</c:v>
                </c:pt>
                <c:pt idx="3767">
                  <c:v>14.2587284414822</c:v>
                </c:pt>
                <c:pt idx="3768">
                  <c:v>14.2593216129134</c:v>
                </c:pt>
                <c:pt idx="3769">
                  <c:v>14.259905453870699</c:v>
                </c:pt>
                <c:pt idx="3770">
                  <c:v>14.2604799572154</c:v>
                </c:pt>
                <c:pt idx="3771">
                  <c:v>14.261045111664298</c:v>
                </c:pt>
                <c:pt idx="3772">
                  <c:v>14.261600937634899</c:v>
                </c:pt>
                <c:pt idx="3773">
                  <c:v>14.262147516678001</c:v>
                </c:pt>
                <c:pt idx="3774">
                  <c:v>14.2626848440395</c:v>
                </c:pt>
                <c:pt idx="3775">
                  <c:v>14.2632129088095</c:v>
                </c:pt>
                <c:pt idx="3776">
                  <c:v>14.2637317291613</c:v>
                </c:pt>
                <c:pt idx="3777">
                  <c:v>14.264241394233899</c:v>
                </c:pt>
                <c:pt idx="3778">
                  <c:v>14.2647419021355</c:v>
                </c:pt>
                <c:pt idx="3779">
                  <c:v>14.265233242331201</c:v>
                </c:pt>
                <c:pt idx="3780">
                  <c:v>14.2657154304943</c:v>
                </c:pt>
                <c:pt idx="3781">
                  <c:v>14.2661885624149</c:v>
                </c:pt>
                <c:pt idx="3782">
                  <c:v>14.266652639554799</c:v>
                </c:pt>
                <c:pt idx="3783">
                  <c:v>14.2671076517556</c:v>
                </c:pt>
                <c:pt idx="3784">
                  <c:v>14.267553612047399</c:v>
                </c:pt>
                <c:pt idx="3785">
                  <c:v>14.2679906218405</c:v>
                </c:pt>
                <c:pt idx="3786">
                  <c:v>14.268418686450302</c:v>
                </c:pt>
                <c:pt idx="3787">
                  <c:v>14.268837796094701</c:v>
                </c:pt>
                <c:pt idx="3788">
                  <c:v>14.269247961109</c:v>
                </c:pt>
                <c:pt idx="3789">
                  <c:v>14.269649287423501</c:v>
                </c:pt>
                <c:pt idx="3790">
                  <c:v>14.270041784708601</c:v>
                </c:pt>
                <c:pt idx="3791">
                  <c:v>14.2704254435524</c:v>
                </c:pt>
                <c:pt idx="3792">
                  <c:v>14.270800270869699</c:v>
                </c:pt>
                <c:pt idx="3793">
                  <c:v>14.2711663764142</c:v>
                </c:pt>
                <c:pt idx="3794">
                  <c:v>14.271523774958</c:v>
                </c:pt>
                <c:pt idx="3795">
                  <c:v>14.2718724574598</c:v>
                </c:pt>
                <c:pt idx="3796">
                  <c:v>14.2722124283095</c:v>
                </c:pt>
                <c:pt idx="3797">
                  <c:v>14.2725437994145</c:v>
                </c:pt>
                <c:pt idx="3798">
                  <c:v>14.2728665908766</c:v>
                </c:pt>
                <c:pt idx="3799">
                  <c:v>14.273180794018</c:v>
                </c:pt>
                <c:pt idx="3800">
                  <c:v>14.273486410876</c:v>
                </c:pt>
                <c:pt idx="3801">
                  <c:v>14.273783554303099</c:v>
                </c:pt>
                <c:pt idx="3802">
                  <c:v>14.274072250198701</c:v>
                </c:pt>
                <c:pt idx="3803">
                  <c:v>14.2743524902444</c:v>
                </c:pt>
                <c:pt idx="3804">
                  <c:v>14.274624274353998</c:v>
                </c:pt>
                <c:pt idx="3805">
                  <c:v>14.274887715107299</c:v>
                </c:pt>
                <c:pt idx="3806">
                  <c:v>14.2751428446494</c:v>
                </c:pt>
                <c:pt idx="3807">
                  <c:v>14.275389655013599</c:v>
                </c:pt>
                <c:pt idx="3808">
                  <c:v>14.275628144262001</c:v>
                </c:pt>
                <c:pt idx="3809">
                  <c:v>14.275858423489401</c:v>
                </c:pt>
                <c:pt idx="3810">
                  <c:v>14.2760805315098</c:v>
                </c:pt>
                <c:pt idx="3811">
                  <c:v>14.2762944607009</c:v>
                </c:pt>
                <c:pt idx="3812">
                  <c:v>14.2765002075813</c:v>
                </c:pt>
                <c:pt idx="3813">
                  <c:v>14.2766978805685</c:v>
                </c:pt>
                <c:pt idx="3814">
                  <c:v>14.276887525547</c:v>
                </c:pt>
                <c:pt idx="3815">
                  <c:v>14.277069135232001</c:v>
                </c:pt>
                <c:pt idx="3816">
                  <c:v>14.2772427049358</c:v>
                </c:pt>
                <c:pt idx="3817">
                  <c:v>14.2774083392307</c:v>
                </c:pt>
                <c:pt idx="3818">
                  <c:v>14.277566091440001</c:v>
                </c:pt>
                <c:pt idx="3819">
                  <c:v>14.277715954607201</c:v>
                </c:pt>
                <c:pt idx="3820">
                  <c:v>14.277857923195501</c:v>
                </c:pt>
                <c:pt idx="3821">
                  <c:v>14.277992096800199</c:v>
                </c:pt>
                <c:pt idx="3822">
                  <c:v>14.2781185365256</c:v>
                </c:pt>
                <c:pt idx="3823">
                  <c:v>14.278237235735402</c:v>
                </c:pt>
                <c:pt idx="3824">
                  <c:v>14.278348188417</c:v>
                </c:pt>
                <c:pt idx="3825">
                  <c:v>14.2784514881</c:v>
                </c:pt>
                <c:pt idx="3826">
                  <c:v>14.278547203979299</c:v>
                </c:pt>
                <c:pt idx="3827">
                  <c:v>14.2786353297305</c:v>
                </c:pt>
                <c:pt idx="3828">
                  <c:v>14.2787158592492</c:v>
                </c:pt>
                <c:pt idx="3829">
                  <c:v>14.278788878956801</c:v>
                </c:pt>
                <c:pt idx="3830">
                  <c:v>14.278854466416</c:v>
                </c:pt>
                <c:pt idx="3831">
                  <c:v>14.278912615603</c:v>
                </c:pt>
                <c:pt idx="3832">
                  <c:v>14.2789633204914</c:v>
                </c:pt>
                <c:pt idx="3833">
                  <c:v>14.279006659205301</c:v>
                </c:pt>
                <c:pt idx="3834">
                  <c:v>14.279042718254699</c:v>
                </c:pt>
                <c:pt idx="3835">
                  <c:v>14.279071491957801</c:v>
                </c:pt>
                <c:pt idx="3836">
                  <c:v>14.2790929745806</c:v>
                </c:pt>
                <c:pt idx="3837">
                  <c:v>14.2791072364234</c:v>
                </c:pt>
                <c:pt idx="3838">
                  <c:v>14.279114371612099</c:v>
                </c:pt>
                <c:pt idx="3839">
                  <c:v>14.2791143751442</c:v>
                </c:pt>
                <c:pt idx="3840">
                  <c:v>14.279107241567701</c:v>
                </c:pt>
                <c:pt idx="3841">
                  <c:v>14.279093033668801</c:v>
                </c:pt>
                <c:pt idx="3842">
                  <c:v>14.279071852189</c:v>
                </c:pt>
                <c:pt idx="3843">
                  <c:v>14.279043693186701</c:v>
                </c:pt>
                <c:pt idx="3844">
                  <c:v>14.279008551482001</c:v>
                </c:pt>
                <c:pt idx="3845">
                  <c:v>14.278966482692599</c:v>
                </c:pt>
                <c:pt idx="3846">
                  <c:v>14.278917593169099</c:v>
                </c:pt>
                <c:pt idx="3847">
                  <c:v>14.278861880405399</c:v>
                </c:pt>
                <c:pt idx="3848">
                  <c:v>14.278799339485099</c:v>
                </c:pt>
                <c:pt idx="3849">
                  <c:v>14.278730019236599</c:v>
                </c:pt>
                <c:pt idx="3850">
                  <c:v>14.2786540306082</c:v>
                </c:pt>
                <c:pt idx="3851">
                  <c:v>14.278571372892801</c:v>
                </c:pt>
                <c:pt idx="3852">
                  <c:v>14.278482041428001</c:v>
                </c:pt>
                <c:pt idx="3853">
                  <c:v>14.2783860786573</c:v>
                </c:pt>
                <c:pt idx="3854">
                  <c:v>14.278283599127001</c:v>
                </c:pt>
                <c:pt idx="3855">
                  <c:v>14.2781746042804</c:v>
                </c:pt>
                <c:pt idx="3856">
                  <c:v>14.278059089697001</c:v>
                </c:pt>
                <c:pt idx="3857">
                  <c:v>14.2779370918611</c:v>
                </c:pt>
                <c:pt idx="3858">
                  <c:v>14.2778087279333</c:v>
                </c:pt>
                <c:pt idx="3859">
                  <c:v>14.277674001842801</c:v>
                </c:pt>
                <c:pt idx="3860">
                  <c:v>14.2775329094033</c:v>
                </c:pt>
                <c:pt idx="3861">
                  <c:v>14.2773854815772</c:v>
                </c:pt>
                <c:pt idx="3862">
                  <c:v>14.277231837174</c:v>
                </c:pt>
                <c:pt idx="3863">
                  <c:v>14.277071982926401</c:v>
                </c:pt>
                <c:pt idx="3864">
                  <c:v>14.276905914871701</c:v>
                </c:pt>
                <c:pt idx="3865">
                  <c:v>14.276733658896299</c:v>
                </c:pt>
                <c:pt idx="3866">
                  <c:v>14.276555334523801</c:v>
                </c:pt>
                <c:pt idx="3867">
                  <c:v>14.276370951592499</c:v>
                </c:pt>
                <c:pt idx="3868">
                  <c:v>14.276180506354599</c:v>
                </c:pt>
                <c:pt idx="3869">
                  <c:v>14.2759840200737</c:v>
                </c:pt>
                <c:pt idx="3870">
                  <c:v>14.2757816120847</c:v>
                </c:pt>
                <c:pt idx="3871">
                  <c:v>14.2755732956101</c:v>
                </c:pt>
                <c:pt idx="3872">
                  <c:v>14.275359067108299</c:v>
                </c:pt>
                <c:pt idx="3873">
                  <c:v>14.275138943669999</c:v>
                </c:pt>
                <c:pt idx="3874">
                  <c:v>14.274913043574999</c:v>
                </c:pt>
                <c:pt idx="3875">
                  <c:v>14.274681383691401</c:v>
                </c:pt>
                <c:pt idx="3876">
                  <c:v>14.2744439606741</c:v>
                </c:pt>
                <c:pt idx="3877">
                  <c:v>14.2742007875962</c:v>
                </c:pt>
                <c:pt idx="3878">
                  <c:v>14.2739519810314</c:v>
                </c:pt>
                <c:pt idx="3879">
                  <c:v>14.273697561824399</c:v>
                </c:pt>
                <c:pt idx="3880">
                  <c:v>14.273437526815799</c:v>
                </c:pt>
                <c:pt idx="3881">
                  <c:v>14.2731718858129</c:v>
                </c:pt>
                <c:pt idx="3882">
                  <c:v>14.2729007527101</c:v>
                </c:pt>
                <c:pt idx="3883">
                  <c:v>14.2726241524475</c:v>
                </c:pt>
                <c:pt idx="3884">
                  <c:v>14.272342082045201</c:v>
                </c:pt>
                <c:pt idx="3885">
                  <c:v>14.2720545484782</c:v>
                </c:pt>
                <c:pt idx="3886">
                  <c:v>14.2717616622203</c:v>
                </c:pt>
                <c:pt idx="3887">
                  <c:v>14.271463452501999</c:v>
                </c:pt>
                <c:pt idx="3888">
                  <c:v>14.2711599165143</c:v>
                </c:pt>
                <c:pt idx="3889">
                  <c:v>14.270851058823</c:v>
                </c:pt>
                <c:pt idx="3890">
                  <c:v>14.270536985782901</c:v>
                </c:pt>
                <c:pt idx="3891">
                  <c:v>14.27021773109</c:v>
                </c:pt>
                <c:pt idx="3892">
                  <c:v>14.2698932920982</c:v>
                </c:pt>
                <c:pt idx="3893">
                  <c:v>14.269563671371101</c:v>
                </c:pt>
                <c:pt idx="3894">
                  <c:v>14.269228970494799</c:v>
                </c:pt>
                <c:pt idx="3895">
                  <c:v>14.268889227783301</c:v>
                </c:pt>
                <c:pt idx="3896">
                  <c:v>14.268544440744799</c:v>
                </c:pt>
                <c:pt idx="3897">
                  <c:v>14.2681946103369</c:v>
                </c:pt>
                <c:pt idx="3898">
                  <c:v>14.267839832769399</c:v>
                </c:pt>
                <c:pt idx="3899">
                  <c:v>14.267480151108199</c:v>
                </c:pt>
                <c:pt idx="3900">
                  <c:v>14.2671155630083</c:v>
                </c:pt>
                <c:pt idx="3901">
                  <c:v>14.266746068200101</c:v>
                </c:pt>
                <c:pt idx="3902">
                  <c:v>14.266371756959801</c:v>
                </c:pt>
                <c:pt idx="3903">
                  <c:v>14.265992677217399</c:v>
                </c:pt>
                <c:pt idx="3904">
                  <c:v>14.2656088267691</c:v>
                </c:pt>
                <c:pt idx="3905">
                  <c:v>14.2652202044797</c:v>
                </c:pt>
                <c:pt idx="3906">
                  <c:v>14.264826894182001</c:v>
                </c:pt>
                <c:pt idx="3907">
                  <c:v>14.264428948763401</c:v>
                </c:pt>
                <c:pt idx="3908">
                  <c:v>14.2640263661531</c:v>
                </c:pt>
                <c:pt idx="3909">
                  <c:v>14.263619144697801</c:v>
                </c:pt>
                <c:pt idx="3910">
                  <c:v>14.2632073613171</c:v>
                </c:pt>
                <c:pt idx="3911">
                  <c:v>14.262791073928399</c:v>
                </c:pt>
                <c:pt idx="3912">
                  <c:v>14.262370280585799</c:v>
                </c:pt>
                <c:pt idx="3913">
                  <c:v>14.2619449794428</c:v>
                </c:pt>
                <c:pt idx="3914">
                  <c:v>14.261515240086499</c:v>
                </c:pt>
                <c:pt idx="3915">
                  <c:v>14.2610811255178</c:v>
                </c:pt>
                <c:pt idx="3916">
                  <c:v>14.2606426339108</c:v>
                </c:pt>
                <c:pt idx="3917">
                  <c:v>14.260199763439999</c:v>
                </c:pt>
                <c:pt idx="3918">
                  <c:v>14.2597525759783</c:v>
                </c:pt>
                <c:pt idx="3919">
                  <c:v>14.2593011396972</c:v>
                </c:pt>
                <c:pt idx="3920">
                  <c:v>14.2588454529216</c:v>
                </c:pt>
                <c:pt idx="3921">
                  <c:v>14.258385513938999</c:v>
                </c:pt>
                <c:pt idx="3922">
                  <c:v>14.2579213774734</c:v>
                </c:pt>
                <c:pt idx="3923">
                  <c:v>14.2574531159408</c:v>
                </c:pt>
                <c:pt idx="3924">
                  <c:v>14.256980728066999</c:v>
                </c:pt>
                <c:pt idx="3925">
                  <c:v>14.256504212246499</c:v>
                </c:pt>
                <c:pt idx="3926">
                  <c:v>14.256023616593501</c:v>
                </c:pt>
                <c:pt idx="3927">
                  <c:v>14.255539016940801</c:v>
                </c:pt>
                <c:pt idx="3928">
                  <c:v>14.255050412687099</c:v>
                </c:pt>
                <c:pt idx="3929">
                  <c:v>14.254557802329201</c:v>
                </c:pt>
                <c:pt idx="3930">
                  <c:v>14.2540612278908</c:v>
                </c:pt>
                <c:pt idx="3931">
                  <c:v>14.2535607678389</c:v>
                </c:pt>
                <c:pt idx="3932">
                  <c:v>14.253056422497</c:v>
                </c:pt>
                <c:pt idx="3933">
                  <c:v>14.252548190458301</c:v>
                </c:pt>
                <c:pt idx="3934">
                  <c:v>14.2520361081598</c:v>
                </c:pt>
                <c:pt idx="3935">
                  <c:v>14.251520255961001</c:v>
                </c:pt>
                <c:pt idx="3936">
                  <c:v>14.251000635344299</c:v>
                </c:pt>
                <c:pt idx="3937">
                  <c:v>14.250477244993599</c:v>
                </c:pt>
                <c:pt idx="3938">
                  <c:v>14.249950116243399</c:v>
                </c:pt>
                <c:pt idx="3939">
                  <c:v>14.249419330644599</c:v>
                </c:pt>
                <c:pt idx="3940">
                  <c:v>14.248884891051398</c:v>
                </c:pt>
                <c:pt idx="3941">
                  <c:v>14.248346796233401</c:v>
                </c:pt>
                <c:pt idx="3942">
                  <c:v>14.2478050728869</c:v>
                </c:pt>
                <c:pt idx="3943">
                  <c:v>14.247259803095901</c:v>
                </c:pt>
                <c:pt idx="3944">
                  <c:v>14.2467109912851</c:v>
                </c:pt>
                <c:pt idx="3945">
                  <c:v>14.2461586363055</c:v>
                </c:pt>
                <c:pt idx="3946">
                  <c:v>14.245602760661599</c:v>
                </c:pt>
                <c:pt idx="3947">
                  <c:v>14.245043446354799</c:v>
                </c:pt>
                <c:pt idx="3948">
                  <c:v>14.244480699559899</c:v>
                </c:pt>
                <c:pt idx="3949">
                  <c:v>14.2439145192046</c:v>
                </c:pt>
                <c:pt idx="3950">
                  <c:v>14.243344924027602</c:v>
                </c:pt>
                <c:pt idx="3951">
                  <c:v>14.2427719953723</c:v>
                </c:pt>
                <c:pt idx="3952">
                  <c:v>14.2421957413261</c:v>
                </c:pt>
                <c:pt idx="3953">
                  <c:v>14.2416161608887</c:v>
                </c:pt>
                <c:pt idx="3954">
                  <c:v>14.2410332694388</c:v>
                </c:pt>
                <c:pt idx="3955">
                  <c:v>14.2404471471266</c:v>
                </c:pt>
                <c:pt idx="3956">
                  <c:v>14.239857804099099</c:v>
                </c:pt>
                <c:pt idx="3957">
                  <c:v>14.2392652394243</c:v>
                </c:pt>
                <c:pt idx="3958">
                  <c:v>14.2386694654083</c:v>
                </c:pt>
                <c:pt idx="3959">
                  <c:v>14.238070560569</c:v>
                </c:pt>
                <c:pt idx="3960">
                  <c:v>14.237468537272701</c:v>
                </c:pt>
                <c:pt idx="3961">
                  <c:v>14.2368633946515</c:v>
                </c:pt>
                <c:pt idx="3962">
                  <c:v>14.236255142410101</c:v>
                </c:pt>
                <c:pt idx="3963">
                  <c:v>14.2356438569176</c:v>
                </c:pt>
                <c:pt idx="3964">
                  <c:v>14.2350295528384</c:v>
                </c:pt>
                <c:pt idx="3965">
                  <c:v>14.2344122293654</c:v>
                </c:pt>
                <c:pt idx="3966">
                  <c:v>14.233791893949501</c:v>
                </c:pt>
                <c:pt idx="3967">
                  <c:v>14.23316862039</c:v>
                </c:pt>
                <c:pt idx="3968">
                  <c:v>14.232542425750301</c:v>
                </c:pt>
                <c:pt idx="3969">
                  <c:v>14.2319133092809</c:v>
                </c:pt>
                <c:pt idx="3970">
                  <c:v>14.2312812765036</c:v>
                </c:pt>
                <c:pt idx="3971">
                  <c:v>14.2306463982642</c:v>
                </c:pt>
                <c:pt idx="3972">
                  <c:v>14.2300086941096</c:v>
                </c:pt>
                <c:pt idx="3973">
                  <c:v>14.229368163343199</c:v>
                </c:pt>
                <c:pt idx="3974">
                  <c:v>14.228724809862999</c:v>
                </c:pt>
                <c:pt idx="3975">
                  <c:v>14.2280787012111</c:v>
                </c:pt>
                <c:pt idx="3976">
                  <c:v>14.227429859489899</c:v>
                </c:pt>
                <c:pt idx="3977">
                  <c:v>14.226778284052202</c:v>
                </c:pt>
                <c:pt idx="3978">
                  <c:v>14.2261239774632</c:v>
                </c:pt>
                <c:pt idx="3979">
                  <c:v>14.225467003646001</c:v>
                </c:pt>
                <c:pt idx="3980">
                  <c:v>14.2248073873191</c:v>
                </c:pt>
                <c:pt idx="3981">
                  <c:v>14.224145127882899</c:v>
                </c:pt>
                <c:pt idx="3982">
                  <c:v>14.223480226838701</c:v>
                </c:pt>
                <c:pt idx="3983">
                  <c:v>14.222812744205401</c:v>
                </c:pt>
                <c:pt idx="3984">
                  <c:v>14.222142707364801</c:v>
                </c:pt>
                <c:pt idx="3985">
                  <c:v>14.221470115762301</c:v>
                </c:pt>
                <c:pt idx="3986">
                  <c:v>14.220794970088701</c:v>
                </c:pt>
                <c:pt idx="3987">
                  <c:v>14.220117326206601</c:v>
                </c:pt>
                <c:pt idx="3988">
                  <c:v>14.2194372141974</c:v>
                </c:pt>
                <c:pt idx="3989">
                  <c:v>14.2187546335481</c:v>
                </c:pt>
                <c:pt idx="3990">
                  <c:v>14.2180695843743</c:v>
                </c:pt>
                <c:pt idx="3991">
                  <c:v>14.217382118157001</c:v>
                </c:pt>
                <c:pt idx="3992">
                  <c:v>14.216692267702001</c:v>
                </c:pt>
                <c:pt idx="3993">
                  <c:v>14.2160000325359</c:v>
                </c:pt>
                <c:pt idx="3994">
                  <c:v>14.2153054124168</c:v>
                </c:pt>
                <c:pt idx="3995">
                  <c:v>14.214608454248602</c:v>
                </c:pt>
                <c:pt idx="3996">
                  <c:v>14.213909193575999</c:v>
                </c:pt>
                <c:pt idx="3997">
                  <c:v>14.2132076299626</c:v>
                </c:pt>
                <c:pt idx="3998">
                  <c:v>14.212503763012901</c:v>
                </c:pt>
                <c:pt idx="3999">
                  <c:v>14.211797634883901</c:v>
                </c:pt>
                <c:pt idx="4000">
                  <c:v>14.211089283866</c:v>
                </c:pt>
                <c:pt idx="4001">
                  <c:v>14.210378709556901</c:v>
                </c:pt>
                <c:pt idx="4002">
                  <c:v>14.209665911555</c:v>
                </c:pt>
                <c:pt idx="4003">
                  <c:v>14.2089509271596</c:v>
                </c:pt>
                <c:pt idx="4004">
                  <c:v>14.2082337973818</c:v>
                </c:pt>
                <c:pt idx="4005">
                  <c:v>14.207514521874799</c:v>
                </c:pt>
                <c:pt idx="4006">
                  <c:v>14.206793100269101</c:v>
                </c:pt>
                <c:pt idx="4007">
                  <c:v>14.206069565379</c:v>
                </c:pt>
                <c:pt idx="4008">
                  <c:v>14.205343960418599</c:v>
                </c:pt>
                <c:pt idx="4009">
                  <c:v>14.204616285244901</c:v>
                </c:pt>
                <c:pt idx="4010">
                  <c:v>14.203886539519401</c:v>
                </c:pt>
                <c:pt idx="4011">
                  <c:v>14.203154751951999</c:v>
                </c:pt>
                <c:pt idx="4012">
                  <c:v>14.2024209674613</c:v>
                </c:pt>
                <c:pt idx="4013">
                  <c:v>14.201685186265099</c:v>
                </c:pt>
                <c:pt idx="4014">
                  <c:v>14.2009474080527</c:v>
                </c:pt>
                <c:pt idx="4015">
                  <c:v>14.200207657790699</c:v>
                </c:pt>
                <c:pt idx="4016">
                  <c:v>14.199465981637099</c:v>
                </c:pt>
                <c:pt idx="4017">
                  <c:v>14.1987223803138</c:v>
                </c:pt>
                <c:pt idx="4018">
                  <c:v>14.1979768535377</c:v>
                </c:pt>
                <c:pt idx="4019">
                  <c:v>14.197229422872601</c:v>
                </c:pt>
                <c:pt idx="4020">
                  <c:v>14.1964801352843</c:v>
                </c:pt>
                <c:pt idx="4021">
                  <c:v>14.195728992131999</c:v>
                </c:pt>
                <c:pt idx="4022">
                  <c:v>14.194975993156399</c:v>
                </c:pt>
                <c:pt idx="4023">
                  <c:v>14.194221156842801</c:v>
                </c:pt>
                <c:pt idx="4024">
                  <c:v>14.1934645305654</c:v>
                </c:pt>
                <c:pt idx="4025">
                  <c:v>14.1927061164387</c:v>
                </c:pt>
                <c:pt idx="4026">
                  <c:v>14.191945914226499</c:v>
                </c:pt>
                <c:pt idx="4027">
                  <c:v>14.191183939638099</c:v>
                </c:pt>
                <c:pt idx="4028">
                  <c:v>14.190420240084999</c:v>
                </c:pt>
                <c:pt idx="4029">
                  <c:v>14.189654818545501</c:v>
                </c:pt>
                <c:pt idx="4030">
                  <c:v>14.188887674805299</c:v>
                </c:pt>
                <c:pt idx="4031">
                  <c:v>14.1881188220844</c:v>
                </c:pt>
                <c:pt idx="4032">
                  <c:v>14.1873483074919</c:v>
                </c:pt>
                <c:pt idx="4033">
                  <c:v>14.1865761349635</c:v>
                </c:pt>
                <c:pt idx="4034">
                  <c:v>14.1858023043053</c:v>
                </c:pt>
                <c:pt idx="4035">
                  <c:v>14.185026826516799</c:v>
                </c:pt>
                <c:pt idx="4036">
                  <c:v>14.184249748090599</c:v>
                </c:pt>
                <c:pt idx="4037">
                  <c:v>14.183471074005201</c:v>
                </c:pt>
                <c:pt idx="4038">
                  <c:v>14.1826908040858</c:v>
                </c:pt>
                <c:pt idx="4039">
                  <c:v>14.1819089473652</c:v>
                </c:pt>
                <c:pt idx="4040">
                  <c:v>14.181125549432599</c:v>
                </c:pt>
                <c:pt idx="4041">
                  <c:v>14.1803406163855</c:v>
                </c:pt>
                <c:pt idx="4042">
                  <c:v>14.179554148067101</c:v>
                </c:pt>
                <c:pt idx="4043">
                  <c:v>14.1787661517528</c:v>
                </c:pt>
                <c:pt idx="4044">
                  <c:v>14.177976671883599</c:v>
                </c:pt>
                <c:pt idx="4045">
                  <c:v>14.1771857157495</c:v>
                </c:pt>
                <c:pt idx="4046">
                  <c:v>14.1763932832107</c:v>
                </c:pt>
                <c:pt idx="4047">
                  <c:v>14.1755993800369</c:v>
                </c:pt>
                <c:pt idx="4048">
                  <c:v>14.1748040492658</c:v>
                </c:pt>
                <c:pt idx="4049">
                  <c:v>14.174007299425501</c:v>
                </c:pt>
                <c:pt idx="4050">
                  <c:v>14.173209130391401</c:v>
                </c:pt>
                <c:pt idx="4051">
                  <c:v>14.172409546634499</c:v>
                </c:pt>
                <c:pt idx="4052">
                  <c:v>14.1716085895743</c:v>
                </c:pt>
                <c:pt idx="4053">
                  <c:v>14.1708062690251</c:v>
                </c:pt>
                <c:pt idx="4054">
                  <c:v>14.170002584876899</c:v>
                </c:pt>
                <c:pt idx="4055">
                  <c:v>14.1691975404947</c:v>
                </c:pt>
                <c:pt idx="4056">
                  <c:v>14.1683911754862</c:v>
                </c:pt>
                <c:pt idx="4057">
                  <c:v>14.167583500990499</c:v>
                </c:pt>
                <c:pt idx="4058">
                  <c:v>14.166774516910101</c:v>
                </c:pt>
                <c:pt idx="4059">
                  <c:v>14.165964225684601</c:v>
                </c:pt>
                <c:pt idx="4060">
                  <c:v>14.1651526649355</c:v>
                </c:pt>
                <c:pt idx="4061">
                  <c:v>14.1643398471618</c:v>
                </c:pt>
                <c:pt idx="4062">
                  <c:v>14.163525772278401</c:v>
                </c:pt>
                <c:pt idx="4063">
                  <c:v>14.162710441965499</c:v>
                </c:pt>
                <c:pt idx="4064">
                  <c:v>14.1618938917054</c:v>
                </c:pt>
                <c:pt idx="4065">
                  <c:v>14.1610761353813</c:v>
                </c:pt>
                <c:pt idx="4066">
                  <c:v>14.1602571729192</c:v>
                </c:pt>
                <c:pt idx="4067">
                  <c:v>14.159437005393599</c:v>
                </c:pt>
                <c:pt idx="4068">
                  <c:v>14.158615666009899</c:v>
                </c:pt>
                <c:pt idx="4069">
                  <c:v>14.157793170056301</c:v>
                </c:pt>
                <c:pt idx="4070">
                  <c:v>14.156969517470801</c:v>
                </c:pt>
                <c:pt idx="4071">
                  <c:v>14.156144708868</c:v>
                </c:pt>
                <c:pt idx="4072">
                  <c:v>14.1553187750599</c:v>
                </c:pt>
                <c:pt idx="4073">
                  <c:v>14.154491732751099</c:v>
                </c:pt>
                <c:pt idx="4074">
                  <c:v>14.1536635818898</c:v>
                </c:pt>
                <c:pt idx="4075">
                  <c:v>14.152834322762301</c:v>
                </c:pt>
                <c:pt idx="4076">
                  <c:v>14.152003983681599</c:v>
                </c:pt>
                <c:pt idx="4077">
                  <c:v>14.151172582777999</c:v>
                </c:pt>
                <c:pt idx="4078">
                  <c:v>14.150340120008</c:v>
                </c:pt>
                <c:pt idx="4079">
                  <c:v>14.149506595450299</c:v>
                </c:pt>
                <c:pt idx="4080">
                  <c:v>14.148672034831101</c:v>
                </c:pt>
                <c:pt idx="4081">
                  <c:v>14.147836457708301</c:v>
                </c:pt>
                <c:pt idx="4082">
                  <c:v>14.1469998640477</c:v>
                </c:pt>
                <c:pt idx="4083">
                  <c:v>14.1461622538318</c:v>
                </c:pt>
                <c:pt idx="4084">
                  <c:v>14.1453236501275</c:v>
                </c:pt>
                <c:pt idx="4085">
                  <c:v>14.144484073918001</c:v>
                </c:pt>
                <c:pt idx="4086">
                  <c:v>14.1436435251762</c:v>
                </c:pt>
                <c:pt idx="4087">
                  <c:v>14.1428020038749</c:v>
                </c:pt>
                <c:pt idx="4088">
                  <c:v>14.1419595303877</c:v>
                </c:pt>
                <c:pt idx="4089">
                  <c:v>14.141116127091401</c:v>
                </c:pt>
                <c:pt idx="4090">
                  <c:v>14.1402717939784</c:v>
                </c:pt>
                <c:pt idx="4091">
                  <c:v>14.139426531029399</c:v>
                </c:pt>
                <c:pt idx="4092">
                  <c:v>14.1385803561342</c:v>
                </c:pt>
                <c:pt idx="4093">
                  <c:v>14.1377332927943</c:v>
                </c:pt>
                <c:pt idx="4094">
                  <c:v>14.1368853411029</c:v>
                </c:pt>
                <c:pt idx="4095">
                  <c:v>14.136036501048299</c:v>
                </c:pt>
                <c:pt idx="4096">
                  <c:v>14.135186788254501</c:v>
                </c:pt>
                <c:pt idx="4097">
                  <c:v>14.1343362270747</c:v>
                </c:pt>
                <c:pt idx="4098">
                  <c:v>14.1334848177874</c:v>
                </c:pt>
                <c:pt idx="4099">
                  <c:v>14.132632560386801</c:v>
                </c:pt>
                <c:pt idx="4100">
                  <c:v>14.131779468440099</c:v>
                </c:pt>
                <c:pt idx="4101">
                  <c:v>14.1309255669017</c:v>
                </c:pt>
                <c:pt idx="4102">
                  <c:v>14.130070856312901</c:v>
                </c:pt>
                <c:pt idx="4103">
                  <c:v>14.129215336673299</c:v>
                </c:pt>
                <c:pt idx="4104">
                  <c:v>14.1283590196874</c:v>
                </c:pt>
                <c:pt idx="4105">
                  <c:v>14.1275019306785</c:v>
                </c:pt>
                <c:pt idx="4106">
                  <c:v>14.1266440705195</c:v>
                </c:pt>
                <c:pt idx="4107">
                  <c:v>14.125785439215401</c:v>
                </c:pt>
                <c:pt idx="4108">
                  <c:v>14.124926046789801</c:v>
                </c:pt>
                <c:pt idx="4109">
                  <c:v>14.1240659187223</c:v>
                </c:pt>
                <c:pt idx="4110">
                  <c:v>14.1232050562814</c:v>
                </c:pt>
                <c:pt idx="4111">
                  <c:v>14.122343459477602</c:v>
                </c:pt>
                <c:pt idx="4112">
                  <c:v>14.1214811368251</c:v>
                </c:pt>
                <c:pt idx="4113">
                  <c:v>14.120618113764701</c:v>
                </c:pt>
                <c:pt idx="4114">
                  <c:v>14.1197543920151</c:v>
                </c:pt>
                <c:pt idx="4115">
                  <c:v>14.1188899715914</c:v>
                </c:pt>
                <c:pt idx="4116">
                  <c:v>14.1180248596567</c:v>
                </c:pt>
                <c:pt idx="4117">
                  <c:v>14.117159081432899</c:v>
                </c:pt>
                <c:pt idx="4118">
                  <c:v>14.116292639140001</c:v>
                </c:pt>
                <c:pt idx="4119">
                  <c:v>14.1154255327983</c:v>
                </c:pt>
                <c:pt idx="4120">
                  <c:v>14.1145577683711</c:v>
                </c:pt>
                <c:pt idx="4121">
                  <c:v>14.113689370698699</c:v>
                </c:pt>
                <c:pt idx="4122">
                  <c:v>14.1128203425452</c:v>
                </c:pt>
                <c:pt idx="4123">
                  <c:v>14.111950683933301</c:v>
                </c:pt>
                <c:pt idx="4124">
                  <c:v>14.1110803997652</c:v>
                </c:pt>
                <c:pt idx="4125">
                  <c:v>14.110209514350601</c:v>
                </c:pt>
                <c:pt idx="4126">
                  <c:v>14.109338031037799</c:v>
                </c:pt>
                <c:pt idx="4127">
                  <c:v>14.1084659498545</c:v>
                </c:pt>
                <c:pt idx="4128">
                  <c:v>14.1075932747635</c:v>
                </c:pt>
                <c:pt idx="4129">
                  <c:v>14.1067200294119</c:v>
                </c:pt>
                <c:pt idx="4130">
                  <c:v>14.105846217765301</c:v>
                </c:pt>
                <c:pt idx="4131">
                  <c:v>14.1049718398534</c:v>
                </c:pt>
                <c:pt idx="4132">
                  <c:v>14.104096898830299</c:v>
                </c:pt>
                <c:pt idx="4133">
                  <c:v>14.103221417556501</c:v>
                </c:pt>
                <c:pt idx="4134">
                  <c:v>14.1023454006405</c:v>
                </c:pt>
                <c:pt idx="4135">
                  <c:v>14.101468848115399</c:v>
                </c:pt>
                <c:pt idx="4136">
                  <c:v>14.1005917624391</c:v>
                </c:pt>
                <c:pt idx="4137">
                  <c:v>14.0997141655759</c:v>
                </c:pt>
                <c:pt idx="4138">
                  <c:v>14.098836062801901</c:v>
                </c:pt>
                <c:pt idx="4139">
                  <c:v>14.097957454152001</c:v>
                </c:pt>
                <c:pt idx="4140">
                  <c:v>14.097078341493299</c:v>
                </c:pt>
                <c:pt idx="4141">
                  <c:v>14.0961987457958</c:v>
                </c:pt>
                <c:pt idx="4142">
                  <c:v>14.095318673022499</c:v>
                </c:pt>
                <c:pt idx="4143">
                  <c:v>14.094438123211502</c:v>
                </c:pt>
                <c:pt idx="4144">
                  <c:v>14.093557097734401</c:v>
                </c:pt>
                <c:pt idx="4145">
                  <c:v>14.092675616479301</c:v>
                </c:pt>
                <c:pt idx="4146">
                  <c:v>14.091793686111</c:v>
                </c:pt>
                <c:pt idx="4147">
                  <c:v>14.0909113066687</c:v>
                </c:pt>
                <c:pt idx="4148">
                  <c:v>14.0900284791182</c:v>
                </c:pt>
                <c:pt idx="4149">
                  <c:v>14.089145222191899</c:v>
                </c:pt>
                <c:pt idx="4150">
                  <c:v>14.088261543269301</c:v>
                </c:pt>
                <c:pt idx="4151">
                  <c:v>14.087377442391901</c:v>
                </c:pt>
                <c:pt idx="4152">
                  <c:v>14.0864929202029</c:v>
                </c:pt>
                <c:pt idx="4153">
                  <c:v>14.0856079942088</c:v>
                </c:pt>
                <c:pt idx="4154">
                  <c:v>14.0847226725125</c:v>
                </c:pt>
                <c:pt idx="4155">
                  <c:v>14.0838369551577</c:v>
                </c:pt>
                <c:pt idx="4156">
                  <c:v>14.082950842542299</c:v>
                </c:pt>
                <c:pt idx="4157">
                  <c:v>14.082064350890899</c:v>
                </c:pt>
                <c:pt idx="4158">
                  <c:v>14.0811774890362</c:v>
                </c:pt>
                <c:pt idx="4159">
                  <c:v>14.080290257024101</c:v>
                </c:pt>
                <c:pt idx="4160">
                  <c:v>14.0794026550754</c:v>
                </c:pt>
                <c:pt idx="4161">
                  <c:v>14.078514698082399</c:v>
                </c:pt>
                <c:pt idx="4162">
                  <c:v>14.0776263956087</c:v>
                </c:pt>
                <c:pt idx="4163">
                  <c:v>14.076737747701301</c:v>
                </c:pt>
                <c:pt idx="4164">
                  <c:v>14.0758487544694</c:v>
                </c:pt>
                <c:pt idx="4165">
                  <c:v>14.074959429431299</c:v>
                </c:pt>
                <c:pt idx="4166">
                  <c:v>14.074069782882901</c:v>
                </c:pt>
                <c:pt idx="4167">
                  <c:v>14.0731798148725</c:v>
                </c:pt>
                <c:pt idx="4168">
                  <c:v>14.072289525456499</c:v>
                </c:pt>
                <c:pt idx="4169">
                  <c:v>14.071398926744299</c:v>
                </c:pt>
                <c:pt idx="4170">
                  <c:v>14.0705080297619</c:v>
                </c:pt>
                <c:pt idx="4171">
                  <c:v>14.0696168345583</c:v>
                </c:pt>
                <c:pt idx="4172">
                  <c:v>14.0687253411828</c:v>
                </c:pt>
                <c:pt idx="4173">
                  <c:v>14.067833560327101</c:v>
                </c:pt>
                <c:pt idx="4174">
                  <c:v>14.066941503727801</c:v>
                </c:pt>
                <c:pt idx="4175">
                  <c:v>14.066049171443</c:v>
                </c:pt>
                <c:pt idx="4176">
                  <c:v>14.0651565635225</c:v>
                </c:pt>
                <c:pt idx="4177">
                  <c:v>14.064263689348</c:v>
                </c:pt>
                <c:pt idx="4178">
                  <c:v>14.063370561226101</c:v>
                </c:pt>
                <c:pt idx="4179">
                  <c:v>14.062477179263601</c:v>
                </c:pt>
                <c:pt idx="4180">
                  <c:v>14.061583543512699</c:v>
                </c:pt>
                <c:pt idx="4181">
                  <c:v>14.0606896621647</c:v>
                </c:pt>
                <c:pt idx="4182">
                  <c:v>14.0597955479543</c:v>
                </c:pt>
                <c:pt idx="4183">
                  <c:v>14.058901201082</c:v>
                </c:pt>
                <c:pt idx="4184">
                  <c:v>14.058006621600699</c:v>
                </c:pt>
                <c:pt idx="4185">
                  <c:v>14.057111816619901</c:v>
                </c:pt>
                <c:pt idx="4186">
                  <c:v>14.0562167991714</c:v>
                </c:pt>
                <c:pt idx="4187">
                  <c:v>14.0553215695896</c:v>
                </c:pt>
                <c:pt idx="4188">
                  <c:v>14.054426127927801</c:v>
                </c:pt>
                <c:pt idx="4189">
                  <c:v>14.053530480319299</c:v>
                </c:pt>
                <c:pt idx="4190">
                  <c:v>14.052634639972901</c:v>
                </c:pt>
                <c:pt idx="4191">
                  <c:v>14.051738607393499</c:v>
                </c:pt>
                <c:pt idx="4192">
                  <c:v>14.050842382634</c:v>
                </c:pt>
                <c:pt idx="4193">
                  <c:v>14.049945970947201</c:v>
                </c:pt>
                <c:pt idx="4194">
                  <c:v>14.049049385611301</c:v>
                </c:pt>
                <c:pt idx="4195">
                  <c:v>14.048152627335</c:v>
                </c:pt>
                <c:pt idx="4196">
                  <c:v>14.0472556961723</c:v>
                </c:pt>
                <c:pt idx="4197">
                  <c:v>14.046358596586501</c:v>
                </c:pt>
                <c:pt idx="4198">
                  <c:v>14.045461341821399</c:v>
                </c:pt>
                <c:pt idx="4199">
                  <c:v>14.0445639328175</c:v>
                </c:pt>
                <c:pt idx="4200">
                  <c:v>14.043666369629699</c:v>
                </c:pt>
                <c:pt idx="4201">
                  <c:v>14.042768656016099</c:v>
                </c:pt>
                <c:pt idx="4202">
                  <c:v>14.041870805093899</c:v>
                </c:pt>
                <c:pt idx="4203">
                  <c:v>14.0409728180594</c:v>
                </c:pt>
                <c:pt idx="4204">
                  <c:v>14.0400746949677</c:v>
                </c:pt>
                <c:pt idx="4205">
                  <c:v>14.0391764389505</c:v>
                </c:pt>
                <c:pt idx="4206">
                  <c:v>14.0382780629152</c:v>
                </c:pt>
                <c:pt idx="4207">
                  <c:v>14.037379568337601</c:v>
                </c:pt>
                <c:pt idx="4208">
                  <c:v>14.036480955272999</c:v>
                </c:pt>
                <c:pt idx="4209">
                  <c:v>14.035582226298599</c:v>
                </c:pt>
                <c:pt idx="4210">
                  <c:v>14.0346833940346</c:v>
                </c:pt>
                <c:pt idx="4211">
                  <c:v>14.033784460255799</c:v>
                </c:pt>
                <c:pt idx="4212">
                  <c:v>14.0328854250182</c:v>
                </c:pt>
                <c:pt idx="4213">
                  <c:v>14.031986290412199</c:v>
                </c:pt>
                <c:pt idx="4214">
                  <c:v>14.031087068704601</c:v>
                </c:pt>
                <c:pt idx="4215">
                  <c:v>14.0301877619858</c:v>
                </c:pt>
                <c:pt idx="4216">
                  <c:v>14.0292883703128</c:v>
                </c:pt>
                <c:pt idx="4217">
                  <c:v>14.028388895356699</c:v>
                </c:pt>
                <c:pt idx="4218">
                  <c:v>14.0274893489687</c:v>
                </c:pt>
                <c:pt idx="4219">
                  <c:v>14.0265897335698</c:v>
                </c:pt>
                <c:pt idx="4220">
                  <c:v>14.025690049216299</c:v>
                </c:pt>
                <c:pt idx="4221">
                  <c:v>14.0247902972165</c:v>
                </c:pt>
                <c:pt idx="4222">
                  <c:v>14.023890488948501</c:v>
                </c:pt>
                <c:pt idx="4223">
                  <c:v>14.022990627174099</c:v>
                </c:pt>
                <c:pt idx="4224">
                  <c:v>14.0220907119483</c:v>
                </c:pt>
                <c:pt idx="4225">
                  <c:v>14.021190744271999</c:v>
                </c:pt>
                <c:pt idx="4226">
                  <c:v>14.0202907350007</c:v>
                </c:pt>
                <c:pt idx="4227">
                  <c:v>14.019390687248</c:v>
                </c:pt>
                <c:pt idx="4228">
                  <c:v>14.018490601071999</c:v>
                </c:pt>
                <c:pt idx="4229">
                  <c:v>14.0175904772167</c:v>
                </c:pt>
                <c:pt idx="4230">
                  <c:v>14.0166903259737</c:v>
                </c:pt>
                <c:pt idx="4231">
                  <c:v>14.015790150815201</c:v>
                </c:pt>
                <c:pt idx="4232">
                  <c:v>14.014889951797599</c:v>
                </c:pt>
                <c:pt idx="4233">
                  <c:v>14.013989729453501</c:v>
                </c:pt>
                <c:pt idx="4234">
                  <c:v>14.013089493469501</c:v>
                </c:pt>
                <c:pt idx="4235">
                  <c:v>14.012189247683601</c:v>
                </c:pt>
                <c:pt idx="4236">
                  <c:v>14.0112889921534</c:v>
                </c:pt>
                <c:pt idx="4237">
                  <c:v>14.0103887272449</c:v>
                </c:pt>
                <c:pt idx="4238">
                  <c:v>14.0094884620082</c:v>
                </c:pt>
                <c:pt idx="4239">
                  <c:v>14.0085882006505</c:v>
                </c:pt>
                <c:pt idx="4240">
                  <c:v>14.0076879432282</c:v>
                </c:pt>
                <c:pt idx="4241">
                  <c:v>14.006787689979001</c:v>
                </c:pt>
                <c:pt idx="4242">
                  <c:v>14.005887449286801</c:v>
                </c:pt>
                <c:pt idx="4243">
                  <c:v>14.004987225730899</c:v>
                </c:pt>
                <c:pt idx="4244">
                  <c:v>14.004087019367502</c:v>
                </c:pt>
                <c:pt idx="4245">
                  <c:v>14.003186830342701</c:v>
                </c:pt>
                <c:pt idx="4246">
                  <c:v>14.0022866663488</c:v>
                </c:pt>
                <c:pt idx="4247">
                  <c:v>14.0013865323376</c:v>
                </c:pt>
                <c:pt idx="4248">
                  <c:v>14.0004864283659</c:v>
                </c:pt>
                <c:pt idx="4249">
                  <c:v>13.999586354521201</c:v>
                </c:pt>
                <c:pt idx="4250">
                  <c:v>13.998686317786699</c:v>
                </c:pt>
                <c:pt idx="4251">
                  <c:v>13.997786323488699</c:v>
                </c:pt>
                <c:pt idx="4252">
                  <c:v>13.996886371682599</c:v>
                </c:pt>
                <c:pt idx="4253">
                  <c:v>13.995986462428</c:v>
                </c:pt>
                <c:pt idx="4254">
                  <c:v>13.995086601978899</c:v>
                </c:pt>
                <c:pt idx="4255">
                  <c:v>13.9941867960328</c:v>
                </c:pt>
                <c:pt idx="4256">
                  <c:v>13.9932870446456</c:v>
                </c:pt>
                <c:pt idx="4257">
                  <c:v>13.992387347872601</c:v>
                </c:pt>
                <c:pt idx="4258">
                  <c:v>13.991487711234701</c:v>
                </c:pt>
                <c:pt idx="4259">
                  <c:v>13.9905881407901</c:v>
                </c:pt>
                <c:pt idx="4260">
                  <c:v>13.989688636596799</c:v>
                </c:pt>
                <c:pt idx="4261">
                  <c:v>13.988789198710901</c:v>
                </c:pt>
                <c:pt idx="4262">
                  <c:v>13.9878898319787</c:v>
                </c:pt>
                <c:pt idx="4263">
                  <c:v>13.986990542748099</c:v>
                </c:pt>
                <c:pt idx="4264">
                  <c:v>13.986091331102999</c:v>
                </c:pt>
                <c:pt idx="4265">
                  <c:v>13.9851921970986</c:v>
                </c:pt>
                <c:pt idx="4266">
                  <c:v>13.9842931449656</c:v>
                </c:pt>
                <c:pt idx="4267">
                  <c:v>13.983394181269201</c:v>
                </c:pt>
                <c:pt idx="4268">
                  <c:v>13.9824953061401</c:v>
                </c:pt>
                <c:pt idx="4269">
                  <c:v>13.981596519634701</c:v>
                </c:pt>
                <c:pt idx="4270">
                  <c:v>13.980697825428001</c:v>
                </c:pt>
                <c:pt idx="4271">
                  <c:v>13.979799230233001</c:v>
                </c:pt>
                <c:pt idx="4272">
                  <c:v>13.978900734248001</c:v>
                </c:pt>
                <c:pt idx="4273">
                  <c:v>13.9780023375277</c:v>
                </c:pt>
                <c:pt idx="4274">
                  <c:v>13.977104043243699</c:v>
                </c:pt>
                <c:pt idx="4275">
                  <c:v>13.9762058581977</c:v>
                </c:pt>
                <c:pt idx="4276">
                  <c:v>13.975307782676101</c:v>
                </c:pt>
                <c:pt idx="4277">
                  <c:v>13.9744098167339</c:v>
                </c:pt>
                <c:pt idx="4278">
                  <c:v>13.973511963089601</c:v>
                </c:pt>
                <c:pt idx="4279">
                  <c:v>13.972614228577001</c:v>
                </c:pt>
                <c:pt idx="4280">
                  <c:v>13.971716613585</c:v>
                </c:pt>
                <c:pt idx="4281">
                  <c:v>13.9708191181684</c:v>
                </c:pt>
                <c:pt idx="4282">
                  <c:v>13.9699217446402</c:v>
                </c:pt>
                <c:pt idx="4283">
                  <c:v>13.969024499813999</c:v>
                </c:pt>
                <c:pt idx="4284">
                  <c:v>13.9681273841964</c:v>
                </c:pt>
                <c:pt idx="4285">
                  <c:v>13.9672303978421</c:v>
                </c:pt>
                <c:pt idx="4286">
                  <c:v>13.9663335427013</c:v>
                </c:pt>
                <c:pt idx="4287">
                  <c:v>13.965436825519101</c:v>
                </c:pt>
                <c:pt idx="4288">
                  <c:v>13.964540246934099</c:v>
                </c:pt>
                <c:pt idx="4289">
                  <c:v>13.963643806999199</c:v>
                </c:pt>
                <c:pt idx="4290">
                  <c:v>13.962747507342501</c:v>
                </c:pt>
                <c:pt idx="4291">
                  <c:v>13.961851354599601</c:v>
                </c:pt>
                <c:pt idx="4292">
                  <c:v>13.960955349550201</c:v>
                </c:pt>
                <c:pt idx="4293">
                  <c:v>13.9600594922474</c:v>
                </c:pt>
                <c:pt idx="4294">
                  <c:v>13.959163784034899</c:v>
                </c:pt>
                <c:pt idx="4295">
                  <c:v>13.9582682313987</c:v>
                </c:pt>
                <c:pt idx="4296">
                  <c:v>13.957372835271899</c:v>
                </c:pt>
                <c:pt idx="4297">
                  <c:v>13.9564775957069</c:v>
                </c:pt>
                <c:pt idx="4298">
                  <c:v>13.9555825137979</c:v>
                </c:pt>
                <c:pt idx="4299">
                  <c:v>13.954687595847501</c:v>
                </c:pt>
                <c:pt idx="4300">
                  <c:v>13.9537928429506</c:v>
                </c:pt>
                <c:pt idx="4301">
                  <c:v>13.9528982551591</c:v>
                </c:pt>
                <c:pt idx="4302">
                  <c:v>13.9520038333511</c:v>
                </c:pt>
                <c:pt idx="4303">
                  <c:v>13.951109583612901</c:v>
                </c:pt>
                <c:pt idx="4304">
                  <c:v>13.9502155072074</c:v>
                </c:pt>
                <c:pt idx="4305">
                  <c:v>13.9493216041881</c:v>
                </c:pt>
                <c:pt idx="4306">
                  <c:v>13.9484278752479</c:v>
                </c:pt>
                <c:pt idx="4307">
                  <c:v>13.9475343262307</c:v>
                </c:pt>
                <c:pt idx="4308">
                  <c:v>13.9466409585722</c:v>
                </c:pt>
                <c:pt idx="4309">
                  <c:v>13.945747772324799</c:v>
                </c:pt>
                <c:pt idx="4310">
                  <c:v>13.9448547680225</c:v>
                </c:pt>
                <c:pt idx="4311">
                  <c:v>13.9439619512401</c:v>
                </c:pt>
                <c:pt idx="4312">
                  <c:v>13.9430693235924</c:v>
                </c:pt>
                <c:pt idx="4313">
                  <c:v>13.942176885131801</c:v>
                </c:pt>
                <c:pt idx="4314">
                  <c:v>13.941284636261001</c:v>
                </c:pt>
                <c:pt idx="4315">
                  <c:v>13.9403925822643</c:v>
                </c:pt>
                <c:pt idx="4316">
                  <c:v>13.9395007249401</c:v>
                </c:pt>
                <c:pt idx="4317">
                  <c:v>13.938609064339001</c:v>
                </c:pt>
                <c:pt idx="4318">
                  <c:v>13.937717600756201</c:v>
                </c:pt>
                <c:pt idx="4319">
                  <c:v>13.9368263391667</c:v>
                </c:pt>
                <c:pt idx="4320">
                  <c:v>13.935935281555601</c:v>
                </c:pt>
                <c:pt idx="4321">
                  <c:v>13.9350444279751</c:v>
                </c:pt>
                <c:pt idx="4322">
                  <c:v>13.9341537786343</c:v>
                </c:pt>
                <c:pt idx="4323">
                  <c:v>13.933263338179799</c:v>
                </c:pt>
                <c:pt idx="4324">
                  <c:v>13.9323731087835</c:v>
                </c:pt>
                <c:pt idx="4325">
                  <c:v>13.9314830904956</c:v>
                </c:pt>
                <c:pt idx="4326">
                  <c:v>13.930593283460301</c:v>
                </c:pt>
                <c:pt idx="4327">
                  <c:v>13.929703691981999</c:v>
                </c:pt>
                <c:pt idx="4328">
                  <c:v>13.9288143184219</c:v>
                </c:pt>
                <c:pt idx="4329">
                  <c:v>13.927925162830999</c:v>
                </c:pt>
                <c:pt idx="4330">
                  <c:v>13.927036225304899</c:v>
                </c:pt>
                <c:pt idx="4331">
                  <c:v>13.926147509796001</c:v>
                </c:pt>
                <c:pt idx="4332">
                  <c:v>13.9252590188563</c:v>
                </c:pt>
                <c:pt idx="4333">
                  <c:v>13.9243707525366</c:v>
                </c:pt>
                <c:pt idx="4334">
                  <c:v>13.9234827109034</c:v>
                </c:pt>
                <c:pt idx="4335">
                  <c:v>13.922594897544299</c:v>
                </c:pt>
                <c:pt idx="4336">
                  <c:v>13.921707315201299</c:v>
                </c:pt>
                <c:pt idx="4337">
                  <c:v>13.9208199639247</c:v>
                </c:pt>
                <c:pt idx="4338">
                  <c:v>13.919932843766599</c:v>
                </c:pt>
                <c:pt idx="4339">
                  <c:v>13.9190459579424</c:v>
                </c:pt>
                <c:pt idx="4340">
                  <c:v>13.918159309383599</c:v>
                </c:pt>
                <c:pt idx="4341">
                  <c:v>13.917272898139</c:v>
                </c:pt>
                <c:pt idx="4342">
                  <c:v>13.916386724258301</c:v>
                </c:pt>
                <c:pt idx="4343">
                  <c:v>13.915500790582701</c:v>
                </c:pt>
                <c:pt idx="4344">
                  <c:v>13.9146151002269</c:v>
                </c:pt>
                <c:pt idx="4345">
                  <c:v>13.913729653241401</c:v>
                </c:pt>
                <c:pt idx="4346">
                  <c:v>13.9128444496749</c:v>
                </c:pt>
                <c:pt idx="4347">
                  <c:v>13.9119594920233</c:v>
                </c:pt>
                <c:pt idx="4348">
                  <c:v>13.911074783547699</c:v>
                </c:pt>
                <c:pt idx="4349">
                  <c:v>13.910190324311699</c:v>
                </c:pt>
                <c:pt idx="4350">
                  <c:v>13.909306114363799</c:v>
                </c:pt>
                <c:pt idx="4351">
                  <c:v>13.908422155885201</c:v>
                </c:pt>
                <c:pt idx="4352">
                  <c:v>13.907538452247099</c:v>
                </c:pt>
                <c:pt idx="4353">
                  <c:v>13.9066550035365</c:v>
                </c:pt>
                <c:pt idx="4354">
                  <c:v>13.905771809801401</c:v>
                </c:pt>
                <c:pt idx="4355">
                  <c:v>13.9048888729391</c:v>
                </c:pt>
                <c:pt idx="4356">
                  <c:v>13.904006196396901</c:v>
                </c:pt>
                <c:pt idx="4357">
                  <c:v>13.903123780296498</c:v>
                </c:pt>
                <c:pt idx="4358">
                  <c:v>13.9022416246858</c:v>
                </c:pt>
                <c:pt idx="4359">
                  <c:v>13.901359731204501</c:v>
                </c:pt>
                <c:pt idx="4360">
                  <c:v>13.900478103345401</c:v>
                </c:pt>
                <c:pt idx="4361">
                  <c:v>13.899596741274699</c:v>
                </c:pt>
                <c:pt idx="4362">
                  <c:v>13.8987156450398</c:v>
                </c:pt>
                <c:pt idx="4363">
                  <c:v>13.8978348160481</c:v>
                </c:pt>
                <c:pt idx="4364">
                  <c:v>13.8969542578077</c:v>
                </c:pt>
                <c:pt idx="4365">
                  <c:v>13.896073970536801</c:v>
                </c:pt>
                <c:pt idx="4366">
                  <c:v>13.895193954281799</c:v>
                </c:pt>
                <c:pt idx="4367">
                  <c:v>13.8943142102425</c:v>
                </c:pt>
                <c:pt idx="4368">
                  <c:v>13.893434741916</c:v>
                </c:pt>
                <c:pt idx="4369">
                  <c:v>13.892555549581401</c:v>
                </c:pt>
                <c:pt idx="4370">
                  <c:v>13.8916766332866</c:v>
                </c:pt>
                <c:pt idx="4371">
                  <c:v>13.8907979940468</c:v>
                </c:pt>
                <c:pt idx="4372">
                  <c:v>13.8899196353237</c:v>
                </c:pt>
                <c:pt idx="4373">
                  <c:v>13.889041557461301</c:v>
                </c:pt>
                <c:pt idx="4374">
                  <c:v>13.888163760506201</c:v>
                </c:pt>
                <c:pt idx="4375">
                  <c:v>13.8872862453096</c:v>
                </c:pt>
                <c:pt idx="4376">
                  <c:v>13.8864090152772</c:v>
                </c:pt>
                <c:pt idx="4377">
                  <c:v>13.885532070826301</c:v>
                </c:pt>
                <c:pt idx="4378">
                  <c:v>13.884655412004799</c:v>
                </c:pt>
                <c:pt idx="4379">
                  <c:v>13.8837790395174</c:v>
                </c:pt>
                <c:pt idx="4380">
                  <c:v>13.882902956693499</c:v>
                </c:pt>
                <c:pt idx="4381">
                  <c:v>13.882027164028701</c:v>
                </c:pt>
                <c:pt idx="4382">
                  <c:v>13.8811516615696</c:v>
                </c:pt>
                <c:pt idx="4383">
                  <c:v>13.880714072154699</c:v>
                </c:pt>
                <c:pt idx="4384">
                  <c:v>13.8801744666427</c:v>
                </c:pt>
                <c:pt idx="4385">
                  <c:v>13.8790959006508</c:v>
                </c:pt>
                <c:pt idx="4386">
                  <c:v>13.878017979960401</c:v>
                </c:pt>
                <c:pt idx="4387">
                  <c:v>13.8769407046273</c:v>
                </c:pt>
                <c:pt idx="4388">
                  <c:v>13.875864074707501</c:v>
                </c:pt>
                <c:pt idx="4389">
                  <c:v>13.8747880902567</c:v>
                </c:pt>
                <c:pt idx="4390">
                  <c:v>13.873712751331301</c:v>
                </c:pt>
                <c:pt idx="4391">
                  <c:v>13.8726380579874</c:v>
                </c:pt>
                <c:pt idx="4392">
                  <c:v>13.8715640102811</c:v>
                </c:pt>
                <c:pt idx="4393">
                  <c:v>13.870490608268801</c:v>
                </c:pt>
                <c:pt idx="4394">
                  <c:v>13.8694178520068</c:v>
                </c:pt>
                <c:pt idx="4395">
                  <c:v>13.8683457415517</c:v>
                </c:pt>
                <c:pt idx="4396">
                  <c:v>13.867274276959499</c:v>
                </c:pt>
                <c:pt idx="4397">
                  <c:v>13.866203458287201</c:v>
                </c:pt>
                <c:pt idx="4398">
                  <c:v>13.865133285591099</c:v>
                </c:pt>
                <c:pt idx="4399">
                  <c:v>13.864063758927999</c:v>
                </c:pt>
                <c:pt idx="4400">
                  <c:v>13.8629948783547</c:v>
                </c:pt>
                <c:pt idx="4401">
                  <c:v>13.8619266439279</c:v>
                </c:pt>
                <c:pt idx="4402">
                  <c:v>13.860859055704401</c:v>
                </c:pt>
                <c:pt idx="4403">
                  <c:v>13.8597921137412</c:v>
                </c:pt>
                <c:pt idx="4404">
                  <c:v>13.8587258180952</c:v>
                </c:pt>
                <c:pt idx="4405">
                  <c:v>13.8576601688232</c:v>
                </c:pt>
                <c:pt idx="4406">
                  <c:v>13.856595165982601</c:v>
                </c:pt>
                <c:pt idx="4407">
                  <c:v>13.855530809630199</c:v>
                </c:pt>
                <c:pt idx="4408">
                  <c:v>13.854467099823401</c:v>
                </c:pt>
                <c:pt idx="4409">
                  <c:v>13.8534040366195</c:v>
                </c:pt>
                <c:pt idx="4410">
                  <c:v>13.8523416200757</c:v>
                </c:pt>
                <c:pt idx="4411">
                  <c:v>13.8512798502497</c:v>
                </c:pt>
                <c:pt idx="4412">
                  <c:v>13.850218727199</c:v>
                </c:pt>
                <c:pt idx="4413">
                  <c:v>13.849158250981001</c:v>
                </c:pt>
                <c:pt idx="4414">
                  <c:v>13.848098421653601</c:v>
                </c:pt>
                <c:pt idx="4415">
                  <c:v>13.847039239274499</c:v>
                </c:pt>
                <c:pt idx="4416">
                  <c:v>13.845980703901599</c:v>
                </c:pt>
                <c:pt idx="4417">
                  <c:v>13.8449228155929</c:v>
                </c:pt>
                <c:pt idx="4418">
                  <c:v>13.843865574406099</c:v>
                </c:pt>
                <c:pt idx="4419">
                  <c:v>13.8428089803996</c:v>
                </c:pt>
                <c:pt idx="4420">
                  <c:v>13.8417530336309</c:v>
                </c:pt>
                <c:pt idx="4421">
                  <c:v>13.8406977341585</c:v>
                </c:pt>
                <c:pt idx="4422">
                  <c:v>13.8396430820403</c:v>
                </c:pt>
                <c:pt idx="4423">
                  <c:v>13.838589077335</c:v>
                </c:pt>
                <c:pt idx="4424">
                  <c:v>13.8375357201006</c:v>
                </c:pt>
                <c:pt idx="4425">
                  <c:v>13.836483010395501</c:v>
                </c:pt>
                <c:pt idx="4426">
                  <c:v>13.8354309482782</c:v>
                </c:pt>
                <c:pt idx="4427">
                  <c:v>13.8343795338074</c:v>
                </c:pt>
                <c:pt idx="4428">
                  <c:v>13.8333287670415</c:v>
                </c:pt>
                <c:pt idx="4429">
                  <c:v>13.832278648039299</c:v>
                </c:pt>
                <c:pt idx="4430">
                  <c:v>13.831229176859601</c:v>
                </c:pt>
                <c:pt idx="4431">
                  <c:v>13.8301803535616</c:v>
                </c:pt>
                <c:pt idx="4432">
                  <c:v>13.829132178203901</c:v>
                </c:pt>
                <c:pt idx="4433">
                  <c:v>13.8280846508456</c:v>
                </c:pt>
                <c:pt idx="4434">
                  <c:v>13.8270377715458</c:v>
                </c:pt>
                <c:pt idx="4435">
                  <c:v>13.825991540363699</c:v>
                </c:pt>
                <c:pt idx="4436">
                  <c:v>13.8249459573585</c:v>
                </c:pt>
                <c:pt idx="4437">
                  <c:v>13.8239010225894</c:v>
                </c:pt>
                <c:pt idx="4438">
                  <c:v>13.8228567361159</c:v>
                </c:pt>
                <c:pt idx="4439">
                  <c:v>13.821813097997401</c:v>
                </c:pt>
                <c:pt idx="4440">
                  <c:v>13.8207701082934</c:v>
                </c:pt>
                <c:pt idx="4441">
                  <c:v>13.8197277670633</c:v>
                </c:pt>
                <c:pt idx="4442">
                  <c:v>13.818686074366799</c:v>
                </c:pt>
                <c:pt idx="4443">
                  <c:v>13.8176450302636</c:v>
                </c:pt>
                <c:pt idx="4444">
                  <c:v>13.8166046348134</c:v>
                </c:pt>
                <c:pt idx="4445">
                  <c:v>13.815564888076</c:v>
                </c:pt>
                <c:pt idx="4446">
                  <c:v>13.8145257901114</c:v>
                </c:pt>
                <c:pt idx="4447">
                  <c:v>13.8134873409794</c:v>
                </c:pt>
                <c:pt idx="4448">
                  <c:v>13.812449540740099</c:v>
                </c:pt>
                <c:pt idx="4449">
                  <c:v>13.811412389453601</c:v>
                </c:pt>
                <c:pt idx="4450">
                  <c:v>13.810375887179999</c:v>
                </c:pt>
                <c:pt idx="4451">
                  <c:v>13.809340033979499</c:v>
                </c:pt>
                <c:pt idx="4452">
                  <c:v>13.8083048299123</c:v>
                </c:pt>
                <c:pt idx="4453">
                  <c:v>13.807270275038899</c:v>
                </c:pt>
                <c:pt idx="4454">
                  <c:v>13.8062363694195</c:v>
                </c:pt>
                <c:pt idx="4455">
                  <c:v>13.805203113114802</c:v>
                </c:pt>
                <c:pt idx="4456">
                  <c:v>13.804170506184999</c:v>
                </c:pt>
                <c:pt idx="4457">
                  <c:v>13.8031385486909</c:v>
                </c:pt>
                <c:pt idx="4458">
                  <c:v>13.8021072406931</c:v>
                </c:pt>
                <c:pt idx="4459">
                  <c:v>13.801076582252302</c:v>
                </c:pt>
                <c:pt idx="4460">
                  <c:v>13.800046573429</c:v>
                </c:pt>
                <c:pt idx="4461">
                  <c:v>13.7990172142845</c:v>
                </c:pt>
                <c:pt idx="4462">
                  <c:v>13.797988504879399</c:v>
                </c:pt>
                <c:pt idx="4463">
                  <c:v>13.796960445274602</c:v>
                </c:pt>
                <c:pt idx="4464">
                  <c:v>13.795933035531499</c:v>
                </c:pt>
                <c:pt idx="4465">
                  <c:v>13.794906275711</c:v>
                </c:pt>
                <c:pt idx="4466">
                  <c:v>13.793880165874601</c:v>
                </c:pt>
                <c:pt idx="4467">
                  <c:v>13.792854706083201</c:v>
                </c:pt>
                <c:pt idx="4468">
                  <c:v>13.791829896398299</c:v>
                </c:pt>
                <c:pt idx="4469">
                  <c:v>13.790805736881399</c:v>
                </c:pt>
                <c:pt idx="4470">
                  <c:v>13.7897822275939</c:v>
                </c:pt>
                <c:pt idx="4471">
                  <c:v>13.7887593685974</c:v>
                </c:pt>
                <c:pt idx="4472">
                  <c:v>13.787737159953402</c:v>
                </c:pt>
                <c:pt idx="4473">
                  <c:v>13.786715601723801</c:v>
                </c:pt>
                <c:pt idx="4474">
                  <c:v>13.785694693970301</c:v>
                </c:pt>
                <c:pt idx="4475">
                  <c:v>13.7846744367545</c:v>
                </c:pt>
                <c:pt idx="4476">
                  <c:v>13.7836548301385</c:v>
                </c:pt>
                <c:pt idx="4477">
                  <c:v>13.7826358741842</c:v>
                </c:pt>
                <c:pt idx="4478">
                  <c:v>13.781617568953601</c:v>
                </c:pt>
                <c:pt idx="4479">
                  <c:v>13.7805999145088</c:v>
                </c:pt>
                <c:pt idx="4480">
                  <c:v>13.779582910911799</c:v>
                </c:pt>
                <c:pt idx="4481">
                  <c:v>13.7785665582253</c:v>
                </c:pt>
                <c:pt idx="4482">
                  <c:v>13.777550856511301</c:v>
                </c:pt>
                <c:pt idx="4483">
                  <c:v>13.7765358058323</c:v>
                </c:pt>
                <c:pt idx="4484">
                  <c:v>13.775521406250499</c:v>
                </c:pt>
                <c:pt idx="4485">
                  <c:v>13.774507657828801</c:v>
                </c:pt>
                <c:pt idx="4486">
                  <c:v>13.773494560629301</c:v>
                </c:pt>
                <c:pt idx="4487">
                  <c:v>13.7724821147151</c:v>
                </c:pt>
                <c:pt idx="4488">
                  <c:v>13.771470320148399</c:v>
                </c:pt>
                <c:pt idx="4489">
                  <c:v>13.7704591769925</c:v>
                </c:pt>
                <c:pt idx="4490">
                  <c:v>13.769448685309602</c:v>
                </c:pt>
                <c:pt idx="4491">
                  <c:v>13.768438845162901</c:v>
                </c:pt>
                <c:pt idx="4492">
                  <c:v>13.767429656615199</c:v>
                </c:pt>
                <c:pt idx="4493">
                  <c:v>13.766421119729399</c:v>
                </c:pt>
                <c:pt idx="4494">
                  <c:v>13.765413234568701</c:v>
                </c:pt>
                <c:pt idx="4495">
                  <c:v>13.764406001195999</c:v>
                </c:pt>
                <c:pt idx="4496">
                  <c:v>13.763399419674501</c:v>
                </c:pt>
                <c:pt idx="4497">
                  <c:v>13.7623934900676</c:v>
                </c:pt>
                <c:pt idx="4498">
                  <c:v>13.761388212438399</c:v>
                </c:pt>
                <c:pt idx="4499">
                  <c:v>13.760383586850601</c:v>
                </c:pt>
                <c:pt idx="4500">
                  <c:v>13.759379613367299</c:v>
                </c:pt>
                <c:pt idx="4501">
                  <c:v>13.758376292052199</c:v>
                </c:pt>
                <c:pt idx="4502">
                  <c:v>13.7573736229687</c:v>
                </c:pt>
                <c:pt idx="4503">
                  <c:v>13.756371606180499</c:v>
                </c:pt>
                <c:pt idx="4504">
                  <c:v>13.7553702417514</c:v>
                </c:pt>
                <c:pt idx="4505">
                  <c:v>13.754369529744899</c:v>
                </c:pt>
                <c:pt idx="4506">
                  <c:v>13.753369470225</c:v>
                </c:pt>
                <c:pt idx="4507">
                  <c:v>13.752370063255199</c:v>
                </c:pt>
                <c:pt idx="4508">
                  <c:v>13.751371308899801</c:v>
                </c:pt>
                <c:pt idx="4509">
                  <c:v>13.750373207222401</c:v>
                </c:pt>
                <c:pt idx="4510">
                  <c:v>13.7493757582874</c:v>
                </c:pt>
                <c:pt idx="4511">
                  <c:v>13.748378962158599</c:v>
                </c:pt>
                <c:pt idx="4512">
                  <c:v>13.747382818900199</c:v>
                </c:pt>
                <c:pt idx="4513">
                  <c:v>13.746387328576699</c:v>
                </c:pt>
                <c:pt idx="4514">
                  <c:v>13.7453924912523</c:v>
                </c:pt>
                <c:pt idx="4515">
                  <c:v>13.744398306991199</c:v>
                </c:pt>
                <c:pt idx="4516">
                  <c:v>13.743404775858</c:v>
                </c:pt>
                <c:pt idx="4517">
                  <c:v>13.742411897917</c:v>
                </c:pt>
                <c:pt idx="4518">
                  <c:v>13.7414196732327</c:v>
                </c:pt>
                <c:pt idx="4519">
                  <c:v>13.7404281018697</c:v>
                </c:pt>
                <c:pt idx="4520">
                  <c:v>13.739437183892701</c:v>
                </c:pt>
                <c:pt idx="4521">
                  <c:v>13.738446919366499</c:v>
                </c:pt>
                <c:pt idx="4522">
                  <c:v>13.737457308355701</c:v>
                </c:pt>
                <c:pt idx="4523">
                  <c:v>13.736468350925099</c:v>
                </c:pt>
                <c:pt idx="4524">
                  <c:v>13.735480047139601</c:v>
                </c:pt>
                <c:pt idx="4525">
                  <c:v>13.7344923970641</c:v>
                </c:pt>
                <c:pt idx="4526">
                  <c:v>13.7335054007635</c:v>
                </c:pt>
                <c:pt idx="4527">
                  <c:v>13.732519058303</c:v>
                </c:pt>
                <c:pt idx="4528">
                  <c:v>13.731533369747501</c:v>
                </c:pt>
                <c:pt idx="4529">
                  <c:v>13.730548335162299</c:v>
                </c:pt>
                <c:pt idx="4530">
                  <c:v>13.729563954612599</c:v>
                </c:pt>
                <c:pt idx="4531">
                  <c:v>13.728580228163599</c:v>
                </c:pt>
                <c:pt idx="4532">
                  <c:v>13.7275971558807</c:v>
                </c:pt>
                <c:pt idx="4533">
                  <c:v>13.7266147378292</c:v>
                </c:pt>
                <c:pt idx="4534">
                  <c:v>13.7256329740748</c:v>
                </c:pt>
                <c:pt idx="4535">
                  <c:v>13.7246518646827</c:v>
                </c:pt>
                <c:pt idx="4536">
                  <c:v>13.7236714097185</c:v>
                </c:pt>
                <c:pt idx="4537">
                  <c:v>13.7226916092478</c:v>
                </c:pt>
                <c:pt idx="4538">
                  <c:v>13.721712463336601</c:v>
                </c:pt>
                <c:pt idx="4539">
                  <c:v>13.7207339720502</c:v>
                </c:pt>
                <c:pt idx="4540">
                  <c:v>13.719756135454698</c:v>
                </c:pt>
                <c:pt idx="4541">
                  <c:v>13.718778953615699</c:v>
                </c:pt>
                <c:pt idx="4542">
                  <c:v>13.717802426599301</c:v>
                </c:pt>
                <c:pt idx="4543">
                  <c:v>13.716826554471499</c:v>
                </c:pt>
                <c:pt idx="4544">
                  <c:v>13.7158513372983</c:v>
                </c:pt>
                <c:pt idx="4545">
                  <c:v>13.7148767751456</c:v>
                </c:pt>
                <c:pt idx="4546">
                  <c:v>13.713902868079801</c:v>
                </c:pt>
                <c:pt idx="4547">
                  <c:v>13.712929616166999</c:v>
                </c:pt>
                <c:pt idx="4548">
                  <c:v>13.7119570194735</c:v>
                </c:pt>
                <c:pt idx="4549">
                  <c:v>13.710985078065701</c:v>
                </c:pt>
                <c:pt idx="4550">
                  <c:v>13.7100137920098</c:v>
                </c:pt>
                <c:pt idx="4551">
                  <c:v>13.709043161372499</c:v>
                </c:pt>
                <c:pt idx="4552">
                  <c:v>13.70807318622</c:v>
                </c:pt>
                <c:pt idx="4553">
                  <c:v>13.7071038666194</c:v>
                </c:pt>
                <c:pt idx="4554">
                  <c:v>13.7061352026367</c:v>
                </c:pt>
                <c:pt idx="4555">
                  <c:v>13.705167194339099</c:v>
                </c:pt>
                <c:pt idx="4556">
                  <c:v>13.704199841793001</c:v>
                </c:pt>
                <c:pt idx="4557">
                  <c:v>13.703233145065399</c:v>
                </c:pt>
                <c:pt idx="4558">
                  <c:v>13.7022671042231</c:v>
                </c:pt>
                <c:pt idx="4559">
                  <c:v>13.7013017193329</c:v>
                </c:pt>
                <c:pt idx="4560">
                  <c:v>13.700336990461699</c:v>
                </c:pt>
                <c:pt idx="4561">
                  <c:v>13.699372917676699</c:v>
                </c:pt>
                <c:pt idx="4562">
                  <c:v>13.698409501044701</c:v>
                </c:pt>
                <c:pt idx="4563">
                  <c:v>13.697446740632699</c:v>
                </c:pt>
                <c:pt idx="4564">
                  <c:v>13.696484636508</c:v>
                </c:pt>
                <c:pt idx="4565">
                  <c:v>13.6955231887378</c:v>
                </c:pt>
                <c:pt idx="4566">
                  <c:v>13.694562397389301</c:v>
                </c:pt>
                <c:pt idx="4567">
                  <c:v>13.693602262529799</c:v>
                </c:pt>
                <c:pt idx="4568">
                  <c:v>13.692642784226599</c:v>
                </c:pt>
                <c:pt idx="4569">
                  <c:v>13.691683962547101</c:v>
                </c:pt>
                <c:pt idx="4570">
                  <c:v>13.6907257975585</c:v>
                </c:pt>
                <c:pt idx="4571">
                  <c:v>13.6897682893284</c:v>
                </c:pt>
                <c:pt idx="4572">
                  <c:v>13.688811437924201</c:v>
                </c:pt>
                <c:pt idx="4573">
                  <c:v>13.687855243413399</c:v>
                </c:pt>
                <c:pt idx="4574">
                  <c:v>13.6868997058638</c:v>
                </c:pt>
                <c:pt idx="4575">
                  <c:v>13.685944825342901</c:v>
                </c:pt>
                <c:pt idx="4576">
                  <c:v>13.6849906019182</c:v>
                </c:pt>
                <c:pt idx="4577">
                  <c:v>13.684037035657701</c:v>
                </c:pt>
                <c:pt idx="4578">
                  <c:v>13.6830841266292</c:v>
                </c:pt>
                <c:pt idx="4579">
                  <c:v>13.682131874900199</c:v>
                </c:pt>
                <c:pt idx="4580">
                  <c:v>13.681180280538999</c:v>
                </c:pt>
                <c:pt idx="4581">
                  <c:v>13.6802293436131</c:v>
                </c:pt>
                <c:pt idx="4582">
                  <c:v>13.6792790641907</c:v>
                </c:pt>
                <c:pt idx="4583">
                  <c:v>13.678329442339701</c:v>
                </c:pt>
                <c:pt idx="4584">
                  <c:v>13.6773804781281</c:v>
                </c:pt>
                <c:pt idx="4585">
                  <c:v>13.676432171624</c:v>
                </c:pt>
                <c:pt idx="4586">
                  <c:v>13.6754845228955</c:v>
                </c:pt>
                <c:pt idx="4587">
                  <c:v>13.674537532010801</c:v>
                </c:pt>
                <c:pt idx="4588">
                  <c:v>13.673591199038102</c:v>
                </c:pt>
                <c:pt idx="4589">
                  <c:v>13.6726455240457</c:v>
                </c:pt>
                <c:pt idx="4590">
                  <c:v>13.671700507101999</c:v>
                </c:pt>
                <c:pt idx="4591">
                  <c:v>13.670756148275299</c:v>
                </c:pt>
                <c:pt idx="4592">
                  <c:v>13.669812447633801</c:v>
                </c:pt>
                <c:pt idx="4593">
                  <c:v>13.668869405246401</c:v>
                </c:pt>
                <c:pt idx="4594">
                  <c:v>13.667927021181502</c:v>
                </c:pt>
                <c:pt idx="4595">
                  <c:v>13.666985295507398</c:v>
                </c:pt>
                <c:pt idx="4596">
                  <c:v>13.666044228293</c:v>
                </c:pt>
                <c:pt idx="4597">
                  <c:v>13.6651038196068</c:v>
                </c:pt>
                <c:pt idx="4598">
                  <c:v>13.6641640695173</c:v>
                </c:pt>
                <c:pt idx="4599">
                  <c:v>13.663224978093501</c:v>
                </c:pt>
                <c:pt idx="4600">
                  <c:v>13.662286545404099</c:v>
                </c:pt>
                <c:pt idx="4601">
                  <c:v>13.661348771517799</c:v>
                </c:pt>
                <c:pt idx="4602">
                  <c:v>13.660411656503399</c:v>
                </c:pt>
                <c:pt idx="4603">
                  <c:v>13.659475200429799</c:v>
                </c:pt>
                <c:pt idx="4604">
                  <c:v>13.6585394033659</c:v>
                </c:pt>
                <c:pt idx="4605">
                  <c:v>13.6576042653804</c:v>
                </c:pt>
                <c:pt idx="4606">
                  <c:v>13.6566697865427</c:v>
                </c:pt>
                <c:pt idx="4607">
                  <c:v>13.655735966921499</c:v>
                </c:pt>
                <c:pt idx="4608">
                  <c:v>13.654802806586199</c:v>
                </c:pt>
                <c:pt idx="4609">
                  <c:v>13.653870305605601</c:v>
                </c:pt>
                <c:pt idx="4610">
                  <c:v>13.652938464049098</c:v>
                </c:pt>
                <c:pt idx="4611">
                  <c:v>13.652007281986</c:v>
                </c:pt>
                <c:pt idx="4612">
                  <c:v>13.651076759485401</c:v>
                </c:pt>
                <c:pt idx="4613">
                  <c:v>13.6501468966167</c:v>
                </c:pt>
                <c:pt idx="4614">
                  <c:v>13.6492176934493</c:v>
                </c:pt>
                <c:pt idx="4615">
                  <c:v>13.648289150052499</c:v>
                </c:pt>
                <c:pt idx="4616">
                  <c:v>13.647361266495601</c:v>
                </c:pt>
                <c:pt idx="4617">
                  <c:v>13.646434042848101</c:v>
                </c:pt>
                <c:pt idx="4618">
                  <c:v>13.645507479179701</c:v>
                </c:pt>
                <c:pt idx="4619">
                  <c:v>13.644581575559501</c:v>
                </c:pt>
                <c:pt idx="4620">
                  <c:v>13.643656332057301</c:v>
                </c:pt>
                <c:pt idx="4621">
                  <c:v>13.6427317487425</c:v>
                </c:pt>
                <c:pt idx="4622">
                  <c:v>13.6418078256846</c:v>
                </c:pt>
                <c:pt idx="4623">
                  <c:v>13.640884562953399</c:v>
                </c:pt>
                <c:pt idx="4624">
                  <c:v>13.6399619606184</c:v>
                </c:pt>
                <c:pt idx="4625">
                  <c:v>13.6390400187494</c:v>
                </c:pt>
                <c:pt idx="4626">
                  <c:v>13.6381187374157</c:v>
                </c:pt>
                <c:pt idx="4627">
                  <c:v>13.6371981166876</c:v>
                </c:pt>
                <c:pt idx="4628">
                  <c:v>13.6362781566344</c:v>
                </c:pt>
                <c:pt idx="4629">
                  <c:v>13.635358857326199</c:v>
                </c:pt>
                <c:pt idx="4630">
                  <c:v>13.634440218832601</c:v>
                </c:pt>
                <c:pt idx="4631">
                  <c:v>13.6335222412237</c:v>
                </c:pt>
                <c:pt idx="4632">
                  <c:v>13.6326049245693</c:v>
                </c:pt>
                <c:pt idx="4633">
                  <c:v>13.6316882689395</c:v>
                </c:pt>
                <c:pt idx="4634">
                  <c:v>13.6307722744041</c:v>
                </c:pt>
                <c:pt idx="4635">
                  <c:v>13.629856941033399</c:v>
                </c:pt>
                <c:pt idx="4636">
                  <c:v>13.6289422688975</c:v>
                </c:pt>
                <c:pt idx="4637">
                  <c:v>13.6280282580666</c:v>
                </c:pt>
                <c:pt idx="4638">
                  <c:v>13.6271149086108</c:v>
                </c:pt>
                <c:pt idx="4639">
                  <c:v>13.626202220600399</c:v>
                </c:pt>
                <c:pt idx="4640">
                  <c:v>13.625290194105501</c:v>
                </c:pt>
                <c:pt idx="4641">
                  <c:v>13.6243788291965</c:v>
                </c:pt>
                <c:pt idx="4642">
                  <c:v>13.6234681259438</c:v>
                </c:pt>
                <c:pt idx="4643">
                  <c:v>13.6225580844178</c:v>
                </c:pt>
                <c:pt idx="4644">
                  <c:v>13.621648704688999</c:v>
                </c:pt>
                <c:pt idx="4645">
                  <c:v>13.6207399868276</c:v>
                </c:pt>
                <c:pt idx="4646">
                  <c:v>13.619831930904601</c:v>
                </c:pt>
                <c:pt idx="4647">
                  <c:v>13.618924536990098</c:v>
                </c:pt>
                <c:pt idx="4648">
                  <c:v>13.6180178051551</c:v>
                </c:pt>
                <c:pt idx="4649">
                  <c:v>13.617111735470301</c:v>
                </c:pt>
                <c:pt idx="4650">
                  <c:v>13.616206328006101</c:v>
                </c:pt>
                <c:pt idx="4651">
                  <c:v>13.6153015828334</c:v>
                </c:pt>
                <c:pt idx="4652">
                  <c:v>13.614397500023301</c:v>
                </c:pt>
                <c:pt idx="4653">
                  <c:v>13.6134940796463</c:v>
                </c:pt>
                <c:pt idx="4654">
                  <c:v>13.6125913217733</c:v>
                </c:pt>
                <c:pt idx="4655">
                  <c:v>13.6116892264754</c:v>
                </c:pt>
                <c:pt idx="4656">
                  <c:v>13.610787793823599</c:v>
                </c:pt>
                <c:pt idx="4657">
                  <c:v>13.6098870238886</c:v>
                </c:pt>
                <c:pt idx="4658">
                  <c:v>13.6089869167416</c:v>
                </c:pt>
                <c:pt idx="4659">
                  <c:v>13.6080874724537</c:v>
                </c:pt>
                <c:pt idx="4660">
                  <c:v>13.607188691095899</c:v>
                </c:pt>
                <c:pt idx="4661">
                  <c:v>13.6062905727392</c:v>
                </c:pt>
                <c:pt idx="4662">
                  <c:v>13.605393117454799</c:v>
                </c:pt>
                <c:pt idx="4663">
                  <c:v>13.6044963253138</c:v>
                </c:pt>
                <c:pt idx="4664">
                  <c:v>13.6036001963875</c:v>
                </c:pt>
                <c:pt idx="4665">
                  <c:v>13.602704730747</c:v>
                </c:pt>
                <c:pt idx="4666">
                  <c:v>13.6018099284637</c:v>
                </c:pt>
                <c:pt idx="4667">
                  <c:v>13.600915789608601</c:v>
                </c:pt>
                <c:pt idx="4668">
                  <c:v>13.6000223142533</c:v>
                </c:pt>
                <c:pt idx="4669">
                  <c:v>13.599129502469101</c:v>
                </c:pt>
                <c:pt idx="4670">
                  <c:v>13.598237354326999</c:v>
                </c:pt>
                <c:pt idx="4671">
                  <c:v>13.5973458698986</c:v>
                </c:pt>
                <c:pt idx="4672">
                  <c:v>13.596455049255299</c:v>
                </c:pt>
                <c:pt idx="4673">
                  <c:v>13.595564892468401</c:v>
                </c:pt>
                <c:pt idx="4674">
                  <c:v>13.5946753996094</c:v>
                </c:pt>
                <c:pt idx="4675">
                  <c:v>13.5937865707497</c:v>
                </c:pt>
                <c:pt idx="4676">
                  <c:v>13.592898405960801</c:v>
                </c:pt>
                <c:pt idx="4677">
                  <c:v>13.5920109053144</c:v>
                </c:pt>
                <c:pt idx="4678">
                  <c:v>13.591124068881799</c:v>
                </c:pt>
                <c:pt idx="4679">
                  <c:v>13.5902378967349</c:v>
                </c:pt>
                <c:pt idx="4680">
                  <c:v>13.589352388945301</c:v>
                </c:pt>
                <c:pt idx="4681">
                  <c:v>13.5884675455844</c:v>
                </c:pt>
                <c:pt idx="4682">
                  <c:v>13.587583366724099</c:v>
                </c:pt>
                <c:pt idx="4683">
                  <c:v>13.586699852435999</c:v>
                </c:pt>
                <c:pt idx="4684">
                  <c:v>13.585817002791901</c:v>
                </c:pt>
                <c:pt idx="4685">
                  <c:v>13.5849348178632</c:v>
                </c:pt>
                <c:pt idx="4686">
                  <c:v>13.584053297722001</c:v>
                </c:pt>
                <c:pt idx="4687">
                  <c:v>13.583172442439899</c:v>
                </c:pt>
                <c:pt idx="4688">
                  <c:v>13.5822922520886</c:v>
                </c:pt>
                <c:pt idx="4689">
                  <c:v>13.58141272674</c:v>
                </c:pt>
                <c:pt idx="4690">
                  <c:v>13.580533866466</c:v>
                </c:pt>
                <c:pt idx="4691">
                  <c:v>13.5796556713382</c:v>
                </c:pt>
                <c:pt idx="4692">
                  <c:v>13.578778141428801</c:v>
                </c:pt>
                <c:pt idx="4693">
                  <c:v>13.5779012768095</c:v>
                </c:pt>
                <c:pt idx="4694">
                  <c:v>13.577025077552399</c:v>
                </c:pt>
                <c:pt idx="4695">
                  <c:v>13.576149543729199</c:v>
                </c:pt>
                <c:pt idx="4696">
                  <c:v>13.5752746754121</c:v>
                </c:pt>
                <c:pt idx="4697">
                  <c:v>13.574400472672899</c:v>
                </c:pt>
                <c:pt idx="4698">
                  <c:v>13.5735269355837</c:v>
                </c:pt>
                <c:pt idx="4699">
                  <c:v>13.5726540642166</c:v>
                </c:pt>
                <c:pt idx="4700">
                  <c:v>13.5717818586434</c:v>
                </c:pt>
                <c:pt idx="4701">
                  <c:v>13.5709103189365</c:v>
                </c:pt>
                <c:pt idx="4702">
                  <c:v>13.5700394451677</c:v>
                </c:pt>
                <c:pt idx="4703">
                  <c:v>13.569169237409399</c:v>
                </c:pt>
                <c:pt idx="4704">
                  <c:v>13.568299695733499</c:v>
                </c:pt>
                <c:pt idx="4705">
                  <c:v>13.5674308202123</c:v>
                </c:pt>
                <c:pt idx="4706">
                  <c:v>13.5665626109177</c:v>
                </c:pt>
                <c:pt idx="4707">
                  <c:v>13.565695067922301</c:v>
                </c:pt>
                <c:pt idx="4708">
                  <c:v>13.564828191297901</c:v>
                </c:pt>
                <c:pt idx="4709">
                  <c:v>13.563961981117201</c:v>
                </c:pt>
                <c:pt idx="4710">
                  <c:v>13.563096437452101</c:v>
                </c:pt>
                <c:pt idx="4711">
                  <c:v>13.5622315603748</c:v>
                </c:pt>
                <c:pt idx="4712">
                  <c:v>13.561367349957999</c:v>
                </c:pt>
                <c:pt idx="4713">
                  <c:v>13.560503806273401</c:v>
                </c:pt>
                <c:pt idx="4714">
                  <c:v>13.559640929393799</c:v>
                </c:pt>
                <c:pt idx="4715">
                  <c:v>13.558778719391301</c:v>
                </c:pt>
                <c:pt idx="4716">
                  <c:v>13.5579171763384</c:v>
                </c:pt>
                <c:pt idx="4717">
                  <c:v>13.5570563003074</c:v>
                </c:pt>
                <c:pt idx="4718">
                  <c:v>13.5561960913706</c:v>
                </c:pt>
                <c:pt idx="4719">
                  <c:v>13.5553365496006</c:v>
                </c:pt>
                <c:pt idx="4720">
                  <c:v>13.554477675069601</c:v>
                </c:pt>
                <c:pt idx="4721">
                  <c:v>13.553619467850201</c:v>
                </c:pt>
                <c:pt idx="4722">
                  <c:v>13.5527619280144</c:v>
                </c:pt>
                <c:pt idx="4723">
                  <c:v>13.551905055635201</c:v>
                </c:pt>
                <c:pt idx="4724">
                  <c:v>13.5510488507845</c:v>
                </c:pt>
                <c:pt idx="4725">
                  <c:v>13.550193313535399</c:v>
                </c:pt>
                <c:pt idx="4726">
                  <c:v>13.5493384439597</c:v>
                </c:pt>
                <c:pt idx="4727">
                  <c:v>13.548484242130201</c:v>
                </c:pt>
                <c:pt idx="4728">
                  <c:v>13.5476307081193</c:v>
                </c:pt>
                <c:pt idx="4729">
                  <c:v>13.5467778419995</c:v>
                </c:pt>
                <c:pt idx="4730">
                  <c:v>13.5459256438432</c:v>
                </c:pt>
                <c:pt idx="4731">
                  <c:v>13.545074113723301</c:v>
                </c:pt>
                <c:pt idx="4732">
                  <c:v>13.544223251711999</c:v>
                </c:pt>
                <c:pt idx="4733">
                  <c:v>13.5433730578818</c:v>
                </c:pt>
                <c:pt idx="4734">
                  <c:v>13.542523532305401</c:v>
                </c:pt>
                <c:pt idx="4735">
                  <c:v>13.541674675055299</c:v>
                </c:pt>
                <c:pt idx="4736">
                  <c:v>13.5408264862041</c:v>
                </c:pt>
                <c:pt idx="4737">
                  <c:v>13.539978965824401</c:v>
                </c:pt>
                <c:pt idx="4738">
                  <c:v>13.5391321139887</c:v>
                </c:pt>
                <c:pt idx="4739">
                  <c:v>13.5382859307697</c:v>
                </c:pt>
                <c:pt idx="4740">
                  <c:v>13.5374404162398</c:v>
                </c:pt>
                <c:pt idx="4741">
                  <c:v>13.536595570471901</c:v>
                </c:pt>
                <c:pt idx="4742">
                  <c:v>13.535751393538501</c:v>
                </c:pt>
                <c:pt idx="4743">
                  <c:v>13.5349078855124</c:v>
                </c:pt>
                <c:pt idx="4744">
                  <c:v>13.5340650464662</c:v>
                </c:pt>
                <c:pt idx="4745">
                  <c:v>13.5332228764725</c:v>
                </c:pt>
                <c:pt idx="4746">
                  <c:v>13.5323813756044</c:v>
                </c:pt>
                <c:pt idx="4747">
                  <c:v>13.531540543934499</c:v>
                </c:pt>
                <c:pt idx="4748">
                  <c:v>13.530700381535299</c:v>
                </c:pt>
                <c:pt idx="4749">
                  <c:v>13.529860888480099</c:v>
                </c:pt>
                <c:pt idx="4750">
                  <c:v>13.529022064841399</c:v>
                </c:pt>
                <c:pt idx="4751">
                  <c:v>13.528183910692199</c:v>
                </c:pt>
                <c:pt idx="4752">
                  <c:v>13.527346426105099</c:v>
                </c:pt>
                <c:pt idx="4753">
                  <c:v>13.5265096111529</c:v>
                </c:pt>
                <c:pt idx="4754">
                  <c:v>13.525673465908799</c:v>
                </c:pt>
                <c:pt idx="4755">
                  <c:v>13.524837990445301</c:v>
                </c:pt>
                <c:pt idx="4756">
                  <c:v>13.5240031848353</c:v>
                </c:pt>
                <c:pt idx="4757">
                  <c:v>13.523169049151701</c:v>
                </c:pt>
                <c:pt idx="4758">
                  <c:v>13.522335583467301</c:v>
                </c:pt>
                <c:pt idx="4759">
                  <c:v>13.521502787854901</c:v>
                </c:pt>
                <c:pt idx="4760">
                  <c:v>13.520670662387401</c:v>
                </c:pt>
                <c:pt idx="4761">
                  <c:v>13.5198392071374</c:v>
                </c:pt>
                <c:pt idx="4762">
                  <c:v>13.519008422178</c:v>
                </c:pt>
                <c:pt idx="4763">
                  <c:v>13.5181783075819</c:v>
                </c:pt>
                <c:pt idx="4764">
                  <c:v>13.5173488634218</c:v>
                </c:pt>
                <c:pt idx="4765">
                  <c:v>13.5165200897709</c:v>
                </c:pt>
                <c:pt idx="4766">
                  <c:v>13.5156919867018</c:v>
                </c:pt>
                <c:pt idx="4767">
                  <c:v>13.5148645542873</c:v>
                </c:pt>
                <c:pt idx="4768">
                  <c:v>13.5140377926004</c:v>
                </c:pt>
                <c:pt idx="4769">
                  <c:v>13.5132117017139</c:v>
                </c:pt>
                <c:pt idx="4770">
                  <c:v>13.5123862817006</c:v>
                </c:pt>
                <c:pt idx="4771">
                  <c:v>13.511561532633699</c:v>
                </c:pt>
                <c:pt idx="4772">
                  <c:v>13.510737454586</c:v>
                </c:pt>
                <c:pt idx="4773">
                  <c:v>13.5099140476302</c:v>
                </c:pt>
                <c:pt idx="4774">
                  <c:v>13.5090913118391</c:v>
                </c:pt>
                <c:pt idx="4775">
                  <c:v>13.508269247286</c:v>
                </c:pt>
                <c:pt idx="4776">
                  <c:v>13.507447854043601</c:v>
                </c:pt>
                <c:pt idx="4777">
                  <c:v>13.5066271321848</c:v>
                </c:pt>
                <c:pt idx="4778">
                  <c:v>13.505807081782599</c:v>
                </c:pt>
                <c:pt idx="4779">
                  <c:v>13.504987702909901</c:v>
                </c:pt>
                <c:pt idx="4780">
                  <c:v>13.5041689956397</c:v>
                </c:pt>
                <c:pt idx="4781">
                  <c:v>13.5033509600448</c:v>
                </c:pt>
                <c:pt idx="4782">
                  <c:v>13.502533596198401</c:v>
                </c:pt>
                <c:pt idx="4783">
                  <c:v>13.5017169041732</c:v>
                </c:pt>
                <c:pt idx="4784">
                  <c:v>13.5009008840424</c:v>
                </c:pt>
                <c:pt idx="4785">
                  <c:v>13.5000855358787</c:v>
                </c:pt>
                <c:pt idx="4786">
                  <c:v>13.4992708597552</c:v>
                </c:pt>
                <c:pt idx="4787">
                  <c:v>13.498456855744699</c:v>
                </c:pt>
                <c:pt idx="4788">
                  <c:v>13.4976435239201</c:v>
                </c:pt>
                <c:pt idx="4789">
                  <c:v>13.4968308643546</c:v>
                </c:pt>
                <c:pt idx="4790">
                  <c:v>13.496018877120699</c:v>
                </c:pt>
                <c:pt idx="4791">
                  <c:v>13.4952075622917</c:v>
                </c:pt>
                <c:pt idx="4792">
                  <c:v>13.494396919940401</c:v>
                </c:pt>
                <c:pt idx="4793">
                  <c:v>13.493586950139601</c:v>
                </c:pt>
                <c:pt idx="4794">
                  <c:v>13.492777652962499</c:v>
                </c:pt>
                <c:pt idx="4795">
                  <c:v>13.491969028481799</c:v>
                </c:pt>
                <c:pt idx="4796">
                  <c:v>13.491161076770499</c:v>
                </c:pt>
                <c:pt idx="4797">
                  <c:v>13.490353797901601</c:v>
                </c:pt>
                <c:pt idx="4798">
                  <c:v>13.489547191948001</c:v>
                </c:pt>
                <c:pt idx="4799">
                  <c:v>13.488741258982699</c:v>
                </c:pt>
                <c:pt idx="4800">
                  <c:v>13.487935999078301</c:v>
                </c:pt>
                <c:pt idx="4801">
                  <c:v>13.4871314123082</c:v>
                </c:pt>
                <c:pt idx="4802">
                  <c:v>13.486327498745</c:v>
                </c:pt>
                <c:pt idx="4803">
                  <c:v>13.485524258461799</c:v>
                </c:pt>
                <c:pt idx="4804">
                  <c:v>13.484721691531501</c:v>
                </c:pt>
                <c:pt idx="4805">
                  <c:v>13.483919798027001</c:v>
                </c:pt>
                <c:pt idx="4806">
                  <c:v>13.483118578021401</c:v>
                </c:pt>
                <c:pt idx="4807">
                  <c:v>13.482318031587301</c:v>
                </c:pt>
                <c:pt idx="4808">
                  <c:v>13.4815181587977</c:v>
                </c:pt>
                <c:pt idx="4809">
                  <c:v>13.480718959725701</c:v>
                </c:pt>
                <c:pt idx="4810">
                  <c:v>13.479920434443999</c:v>
                </c:pt>
                <c:pt idx="4811">
                  <c:v>13.4791225830255</c:v>
                </c:pt>
                <c:pt idx="4812">
                  <c:v>13.478325405543099</c:v>
                </c:pt>
                <c:pt idx="4813">
                  <c:v>13.477528902069698</c:v>
                </c:pt>
                <c:pt idx="4814">
                  <c:v>13.476733072678</c:v>
                </c:pt>
                <c:pt idx="4815">
                  <c:v>13.4759379174412</c:v>
                </c:pt>
                <c:pt idx="4816">
                  <c:v>13.4751434364319</c:v>
                </c:pt>
                <c:pt idx="4817">
                  <c:v>13.4743496297232</c:v>
                </c:pt>
                <c:pt idx="4818">
                  <c:v>13.4735564973876</c:v>
                </c:pt>
                <c:pt idx="4819">
                  <c:v>13.4727640394982</c:v>
                </c:pt>
                <c:pt idx="4820">
                  <c:v>13.4719722561277</c:v>
                </c:pt>
                <c:pt idx="4821">
                  <c:v>13.4711811473491</c:v>
                </c:pt>
                <c:pt idx="4822">
                  <c:v>13.470390713234799</c:v>
                </c:pt>
                <c:pt idx="4823">
                  <c:v>13.4696009538578</c:v>
                </c:pt>
                <c:pt idx="4824">
                  <c:v>13.468811869290999</c:v>
                </c:pt>
                <c:pt idx="4825">
                  <c:v>13.468023459606901</c:v>
                </c:pt>
                <c:pt idx="4826">
                  <c:v>13.4672357248783</c:v>
                </c:pt>
                <c:pt idx="4827">
                  <c:v>13.4664486651782</c:v>
                </c:pt>
                <c:pt idx="4828">
                  <c:v>13.4656622805791</c:v>
                </c:pt>
                <c:pt idx="4829">
                  <c:v>13.464876571153901</c:v>
                </c:pt>
                <c:pt idx="4830">
                  <c:v>13.4640915369753</c:v>
                </c:pt>
                <c:pt idx="4831">
                  <c:v>13.4633071781161</c:v>
                </c:pt>
                <c:pt idx="4832">
                  <c:v>13.4625234946487</c:v>
                </c:pt>
                <c:pt idx="4833">
                  <c:v>13.461740486646201</c:v>
                </c:pt>
                <c:pt idx="4834">
                  <c:v>13.460958154180899</c:v>
                </c:pt>
                <c:pt idx="4835">
                  <c:v>13.460176497325701</c:v>
                </c:pt>
                <c:pt idx="4836">
                  <c:v>13.4593955161531</c:v>
                </c:pt>
                <c:pt idx="4837">
                  <c:v>13.458615210735699</c:v>
                </c:pt>
                <c:pt idx="4838">
                  <c:v>13.457835581146099</c:v>
                </c:pt>
                <c:pt idx="4839">
                  <c:v>13.457056627457</c:v>
                </c:pt>
                <c:pt idx="4840">
                  <c:v>13.4562783497407</c:v>
                </c:pt>
                <c:pt idx="4841">
                  <c:v>13.455500748070099</c:v>
                </c:pt>
                <c:pt idx="4842">
                  <c:v>13.4547238225174</c:v>
                </c:pt>
                <c:pt idx="4843">
                  <c:v>13.4539475731553</c:v>
                </c:pt>
                <c:pt idx="4844">
                  <c:v>13.4531720000563</c:v>
                </c:pt>
                <c:pt idx="4845">
                  <c:v>13.4523971032928</c:v>
                </c:pt>
                <c:pt idx="4846">
                  <c:v>13.451622882937201</c:v>
                </c:pt>
                <c:pt idx="4847">
                  <c:v>13.450849339062199</c:v>
                </c:pt>
                <c:pt idx="4848">
                  <c:v>13.4500764717401</c:v>
                </c:pt>
                <c:pt idx="4849">
                  <c:v>13.449304281043499</c:v>
                </c:pt>
                <c:pt idx="4850">
                  <c:v>13.4485327670446</c:v>
                </c:pt>
                <c:pt idx="4851">
                  <c:v>13.447761929815901</c:v>
                </c:pt>
                <c:pt idx="4852">
                  <c:v>13.4469917694299</c:v>
                </c:pt>
                <c:pt idx="4853">
                  <c:v>13.4462222859588</c:v>
                </c:pt>
                <c:pt idx="4854">
                  <c:v>13.445453479475299</c:v>
                </c:pt>
                <c:pt idx="4855">
                  <c:v>13.4446853500513</c:v>
                </c:pt>
                <c:pt idx="4856">
                  <c:v>13.4439178977595</c:v>
                </c:pt>
                <c:pt idx="4857">
                  <c:v>13.443151122672401</c:v>
                </c:pt>
                <c:pt idx="4858">
                  <c:v>13.4423850248617</c:v>
                </c:pt>
                <c:pt idx="4859">
                  <c:v>13.4416196044002</c:v>
                </c:pt>
                <c:pt idx="4860">
                  <c:v>13.440854861359901</c:v>
                </c:pt>
                <c:pt idx="4861">
                  <c:v>13.440090795813099</c:v>
                </c:pt>
                <c:pt idx="4862">
                  <c:v>13.439327407831898</c:v>
                </c:pt>
                <c:pt idx="4863">
                  <c:v>13.4385646974886</c:v>
                </c:pt>
                <c:pt idx="4864">
                  <c:v>13.437802664855299</c:v>
                </c:pt>
                <c:pt idx="4865">
                  <c:v>13.4370413100044</c:v>
                </c:pt>
                <c:pt idx="4866">
                  <c:v>13.436280633007801</c:v>
                </c:pt>
                <c:pt idx="4867">
                  <c:v>13.4355206339376</c:v>
                </c:pt>
                <c:pt idx="4868">
                  <c:v>13.434761312866</c:v>
                </c:pt>
                <c:pt idx="4869">
                  <c:v>13.4340026698651</c:v>
                </c:pt>
                <c:pt idx="4870">
                  <c:v>13.433244705006901</c:v>
                </c:pt>
                <c:pt idx="4871">
                  <c:v>13.4324874183633</c:v>
                </c:pt>
                <c:pt idx="4872">
                  <c:v>13.431730810006298</c:v>
                </c:pt>
                <c:pt idx="4873">
                  <c:v>13.430974880008099</c:v>
                </c:pt>
                <c:pt idx="4874">
                  <c:v>13.4302196284406</c:v>
                </c:pt>
                <c:pt idx="4875">
                  <c:v>13.4294650553756</c:v>
                </c:pt>
                <c:pt idx="4876">
                  <c:v>13.428711160884999</c:v>
                </c:pt>
                <c:pt idx="4877">
                  <c:v>13.427957945041101</c:v>
                </c:pt>
                <c:pt idx="4878">
                  <c:v>13.427205407915499</c:v>
                </c:pt>
                <c:pt idx="4879">
                  <c:v>13.4264535495803</c:v>
                </c:pt>
                <c:pt idx="4880">
                  <c:v>13.425702370107199</c:v>
                </c:pt>
                <c:pt idx="4881">
                  <c:v>13.4249518695683</c:v>
                </c:pt>
                <c:pt idx="4882">
                  <c:v>13.424202048035299</c:v>
                </c:pt>
                <c:pt idx="4883">
                  <c:v>13.4234529055803</c:v>
                </c:pt>
                <c:pt idx="4884">
                  <c:v>13.422704442274801</c:v>
                </c:pt>
                <c:pt idx="4885">
                  <c:v>13.421956658191</c:v>
                </c:pt>
                <c:pt idx="4886">
                  <c:v>13.421209553400201</c:v>
                </c:pt>
                <c:pt idx="4887">
                  <c:v>13.4204631279745</c:v>
                </c:pt>
                <c:pt idx="4888">
                  <c:v>13.419717381985601</c:v>
                </c:pt>
                <c:pt idx="4889">
                  <c:v>13.418972315505199</c:v>
                </c:pt>
                <c:pt idx="4890">
                  <c:v>13.4182279286048</c:v>
                </c:pt>
                <c:pt idx="4891">
                  <c:v>13.4174842213561</c:v>
                </c:pt>
                <c:pt idx="4892">
                  <c:v>13.416741193830999</c:v>
                </c:pt>
                <c:pt idx="4893">
                  <c:v>13.415998846100701</c:v>
                </c:pt>
                <c:pt idx="4894">
                  <c:v>13.4152571782368</c:v>
                </c:pt>
                <c:pt idx="4895">
                  <c:v>13.414516190311099</c:v>
                </c:pt>
                <c:pt idx="4896">
                  <c:v>13.4137758823949</c:v>
                </c:pt>
                <c:pt idx="4897">
                  <c:v>13.413036254559501</c:v>
                </c:pt>
                <c:pt idx="4898">
                  <c:v>13.412297306876601</c:v>
                </c:pt>
                <c:pt idx="4899">
                  <c:v>13.411559039417801</c:v>
                </c:pt>
                <c:pt idx="4900">
                  <c:v>13.410821452254</c:v>
                </c:pt>
                <c:pt idx="4901">
                  <c:v>13.410084545457</c:v>
                </c:pt>
                <c:pt idx="4902">
                  <c:v>13.4093483190978</c:v>
                </c:pt>
                <c:pt idx="4903">
                  <c:v>13.4086127732481</c:v>
                </c:pt>
                <c:pt idx="4904">
                  <c:v>13.407877907978801</c:v>
                </c:pt>
                <c:pt idx="4905">
                  <c:v>13.407143723361701</c:v>
                </c:pt>
                <c:pt idx="4906">
                  <c:v>13.4064102194674</c:v>
                </c:pt>
                <c:pt idx="4907">
                  <c:v>13.405677396367599</c:v>
                </c:pt>
                <c:pt idx="4908">
                  <c:v>13.404945254133199</c:v>
                </c:pt>
                <c:pt idx="4909">
                  <c:v>13.404213792835598</c:v>
                </c:pt>
                <c:pt idx="4910">
                  <c:v>13.4034830125458</c:v>
                </c:pt>
                <c:pt idx="4911">
                  <c:v>13.402752913335</c:v>
                </c:pt>
                <c:pt idx="4912">
                  <c:v>13.4020234952743</c:v>
                </c:pt>
                <c:pt idx="4913">
                  <c:v>13.401294758434599</c:v>
                </c:pt>
                <c:pt idx="4914">
                  <c:v>13.4005667028873</c:v>
                </c:pt>
                <c:pt idx="4915">
                  <c:v>13.399839328703001</c:v>
                </c:pt>
                <c:pt idx="4916">
                  <c:v>13.3991126359529</c:v>
                </c:pt>
                <c:pt idx="4917">
                  <c:v>13.3983866247079</c:v>
                </c:pt>
                <c:pt idx="4918">
                  <c:v>13.3976612950388</c:v>
                </c:pt>
                <c:pt idx="4919">
                  <c:v>13.3969366470167</c:v>
                </c:pt>
                <c:pt idx="4920">
                  <c:v>13.3962126807122</c:v>
                </c:pt>
                <c:pt idx="4921">
                  <c:v>13.3954893961963</c:v>
                </c:pt>
                <c:pt idx="4922">
                  <c:v>13.394766793539599</c:v>
                </c:pt>
                <c:pt idx="4923">
                  <c:v>13.3940448728129</c:v>
                </c:pt>
                <c:pt idx="4924">
                  <c:v>13.393323634086801</c:v>
                </c:pt>
                <c:pt idx="4925">
                  <c:v>13.3926030774323</c:v>
                </c:pt>
                <c:pt idx="4926">
                  <c:v>13.3918832029198</c:v>
                </c:pt>
                <c:pt idx="4927">
                  <c:v>13.391164010619899</c:v>
                </c:pt>
                <c:pt idx="4928">
                  <c:v>13.390445500603199</c:v>
                </c:pt>
                <c:pt idx="4929">
                  <c:v>13.3897276729402</c:v>
                </c:pt>
                <c:pt idx="4930">
                  <c:v>13.3890105277013</c:v>
                </c:pt>
                <c:pt idx="4931">
                  <c:v>13.388294064957101</c:v>
                </c:pt>
                <c:pt idx="4932">
                  <c:v>13.387578284778099</c:v>
                </c:pt>
                <c:pt idx="4933">
                  <c:v>13.386863187234299</c:v>
                </c:pt>
                <c:pt idx="4934">
                  <c:v>13.386148772396401</c:v>
                </c:pt>
                <c:pt idx="4935">
                  <c:v>13.3854350403347</c:v>
                </c:pt>
                <c:pt idx="4936">
                  <c:v>13.3847219911192</c:v>
                </c:pt>
                <c:pt idx="4937">
                  <c:v>13.384009624820401</c:v>
                </c:pt>
                <c:pt idx="4938">
                  <c:v>13.383297941508602</c:v>
                </c:pt>
                <c:pt idx="4939">
                  <c:v>13.382586941253701</c:v>
                </c:pt>
                <c:pt idx="4940">
                  <c:v>13.3818766241262</c:v>
                </c:pt>
                <c:pt idx="4941">
                  <c:v>13.381166990196</c:v>
                </c:pt>
                <c:pt idx="4942">
                  <c:v>13.380458039533199</c:v>
                </c:pt>
                <c:pt idx="4943">
                  <c:v>13.3797497722079</c:v>
                </c:pt>
                <c:pt idx="4944">
                  <c:v>13.379042188290001</c:v>
                </c:pt>
                <c:pt idx="4945">
                  <c:v>13.378335287849701</c:v>
                </c:pt>
                <c:pt idx="4946">
                  <c:v>13.377629070956701</c:v>
                </c:pt>
                <c:pt idx="4947">
                  <c:v>13.3769235376813</c:v>
                </c:pt>
                <c:pt idx="4948">
                  <c:v>13.3762186880928</c:v>
                </c:pt>
                <c:pt idx="4949">
                  <c:v>13.375514522261499</c:v>
                </c:pt>
                <c:pt idx="4950">
                  <c:v>13.374811040257201</c:v>
                </c:pt>
                <c:pt idx="4951">
                  <c:v>13.374108242149701</c:v>
                </c:pt>
                <c:pt idx="4952">
                  <c:v>13.373406128008599</c:v>
                </c:pt>
                <c:pt idx="4953">
                  <c:v>13.3727046979036</c:v>
                </c:pt>
                <c:pt idx="4954">
                  <c:v>13.3720039519047</c:v>
                </c:pt>
                <c:pt idx="4955">
                  <c:v>13.371303890081201</c:v>
                </c:pt>
                <c:pt idx="4956">
                  <c:v>13.370604512502799</c:v>
                </c:pt>
                <c:pt idx="4957">
                  <c:v>13.369905819239399</c:v>
                </c:pt>
                <c:pt idx="4958">
                  <c:v>13.3692078103601</c:v>
                </c:pt>
                <c:pt idx="4959">
                  <c:v>13.368510485934701</c:v>
                </c:pt>
                <c:pt idx="4960">
                  <c:v>13.3678138460327</c:v>
                </c:pt>
                <c:pt idx="4961">
                  <c:v>13.3671178907232</c:v>
                </c:pt>
                <c:pt idx="4962">
                  <c:v>13.366422620075801</c:v>
                </c:pt>
                <c:pt idx="4963">
                  <c:v>13.365728034159801</c:v>
                </c:pt>
                <c:pt idx="4964">
                  <c:v>13.365034133044499</c:v>
                </c:pt>
                <c:pt idx="4965">
                  <c:v>13.364340916799</c:v>
                </c:pt>
                <c:pt idx="4966">
                  <c:v>13.363648385492601</c:v>
                </c:pt>
                <c:pt idx="4967">
                  <c:v>13.362956539194501</c:v>
                </c:pt>
                <c:pt idx="4968">
                  <c:v>13.362265377973801</c:v>
                </c:pt>
                <c:pt idx="4969">
                  <c:v>13.3615749018995</c:v>
                </c:pt>
                <c:pt idx="4970">
                  <c:v>13.360885111040499</c:v>
                </c:pt>
                <c:pt idx="4971">
                  <c:v>13.360196005466099</c:v>
                </c:pt>
                <c:pt idx="4972">
                  <c:v>13.359507585245</c:v>
                </c:pt>
                <c:pt idx="4973">
                  <c:v>13.358819850446201</c:v>
                </c:pt>
                <c:pt idx="4974">
                  <c:v>13.3581328011386</c:v>
                </c:pt>
                <c:pt idx="4975">
                  <c:v>13.3574464373909</c:v>
                </c:pt>
                <c:pt idx="4976">
                  <c:v>13.356760759271999</c:v>
                </c:pt>
                <c:pt idx="4977">
                  <c:v>13.3560757668505</c:v>
                </c:pt>
                <c:pt idx="4978">
                  <c:v>13.3553914601953</c:v>
                </c:pt>
                <c:pt idx="4979">
                  <c:v>13.3547078393749</c:v>
                </c:pt>
                <c:pt idx="4980">
                  <c:v>13.354024904458001</c:v>
                </c:pt>
                <c:pt idx="4981">
                  <c:v>13.3533426555133</c:v>
                </c:pt>
                <c:pt idx="4982">
                  <c:v>13.352661092609099</c:v>
                </c:pt>
                <c:pt idx="4983">
                  <c:v>13.351980215814001</c:v>
                </c:pt>
                <c:pt idx="4984">
                  <c:v>13.3513000251967</c:v>
                </c:pt>
                <c:pt idx="4985">
                  <c:v>13.350620520825499</c:v>
                </c:pt>
                <c:pt idx="4986">
                  <c:v>13.349941702768801</c:v>
                </c:pt>
                <c:pt idx="4987">
                  <c:v>13.349263571094699</c:v>
                </c:pt>
                <c:pt idx="4988">
                  <c:v>13.348586125872</c:v>
                </c:pt>
                <c:pt idx="4989">
                  <c:v>13.3479093671685</c:v>
                </c:pt>
                <c:pt idx="4990">
                  <c:v>13.3472332950526</c:v>
                </c:pt>
                <c:pt idx="4991">
                  <c:v>13.3465579095925</c:v>
                </c:pt>
                <c:pt idx="4992">
                  <c:v>13.345883210856099</c:v>
                </c:pt>
                <c:pt idx="4993">
                  <c:v>13.3452091989118</c:v>
                </c:pt>
                <c:pt idx="4994">
                  <c:v>13.3445358738274</c:v>
                </c:pt>
                <c:pt idx="4995">
                  <c:v>13.343863235671</c:v>
                </c:pt>
                <c:pt idx="4996">
                  <c:v>13.343191284510599</c:v>
                </c:pt>
                <c:pt idx="4997">
                  <c:v>13.342520020414099</c:v>
                </c:pt>
                <c:pt idx="4998">
                  <c:v>13.341849443449298</c:v>
                </c:pt>
                <c:pt idx="4999">
                  <c:v>13.3411795536841</c:v>
                </c:pt>
                <c:pt idx="5000">
                  <c:v>13.3405103511863</c:v>
                </c:pt>
                <c:pt idx="5001">
                  <c:v>13.3398418360237</c:v>
                </c:pt>
                <c:pt idx="5002">
                  <c:v>13.3391740082638</c:v>
                </c:pt>
                <c:pt idx="5003">
                  <c:v>13.3385068679745</c:v>
                </c:pt>
                <c:pt idx="5004">
                  <c:v>13.337840415223301</c:v>
                </c:pt>
                <c:pt idx="5005">
                  <c:v>13.337174650077701</c:v>
                </c:pt>
                <c:pt idx="5006">
                  <c:v>13.336509572605401</c:v>
                </c:pt>
                <c:pt idx="5007">
                  <c:v>13.3358451828739</c:v>
                </c:pt>
                <c:pt idx="5008">
                  <c:v>13.335181480950499</c:v>
                </c:pt>
                <c:pt idx="5009">
                  <c:v>13.3345184669028</c:v>
                </c:pt>
                <c:pt idx="5010">
                  <c:v>13.333856140797899</c:v>
                </c:pt>
                <c:pt idx="5011">
                  <c:v>13.3331945027033</c:v>
                </c:pt>
                <c:pt idx="5012">
                  <c:v>13.332533552686</c:v>
                </c:pt>
                <c:pt idx="5013">
                  <c:v>13.3318732908134</c:v>
                </c:pt>
                <c:pt idx="5014">
                  <c:v>13.3312137171527</c:v>
                </c:pt>
                <c:pt idx="5015">
                  <c:v>13.3305548317706</c:v>
                </c:pt>
                <c:pt idx="5016">
                  <c:v>13.329896634734499</c:v>
                </c:pt>
                <c:pt idx="5017">
                  <c:v>13.329239126111199</c:v>
                </c:pt>
                <c:pt idx="5018">
                  <c:v>13.328582305967901</c:v>
                </c:pt>
                <c:pt idx="5019">
                  <c:v>13.327926174371301</c:v>
                </c:pt>
                <c:pt idx="5020">
                  <c:v>13.3272707313883</c:v>
                </c:pt>
                <c:pt idx="5021">
                  <c:v>13.3266159770856</c:v>
                </c:pt>
                <c:pt idx="5022">
                  <c:v>13.3259619115302</c:v>
                </c:pt>
                <c:pt idx="5023">
                  <c:v>13.325308534788601</c:v>
                </c:pt>
                <c:pt idx="5024">
                  <c:v>13.3246558469276</c:v>
                </c:pt>
                <c:pt idx="5025">
                  <c:v>13.3240038480137</c:v>
                </c:pt>
                <c:pt idx="5026">
                  <c:v>13.323352538113399</c:v>
                </c:pt>
                <c:pt idx="5027">
                  <c:v>13.3227019172932</c:v>
                </c:pt>
                <c:pt idx="5028">
                  <c:v>13.322051985619801</c:v>
                </c:pt>
                <c:pt idx="5029">
                  <c:v>13.321402743159201</c:v>
                </c:pt>
                <c:pt idx="5030">
                  <c:v>13.320754189977901</c:v>
                </c:pt>
                <c:pt idx="5031">
                  <c:v>13.3201063261423</c:v>
                </c:pt>
                <c:pt idx="5032">
                  <c:v>13.3194591517183</c:v>
                </c:pt>
                <c:pt idx="5033">
                  <c:v>13.318812666772299</c:v>
                </c:pt>
                <c:pt idx="5034">
                  <c:v>13.318166871370401</c:v>
                </c:pt>
                <c:pt idx="5035">
                  <c:v>13.317521765578599</c:v>
                </c:pt>
                <c:pt idx="5036">
                  <c:v>13.316877349462901</c:v>
                </c:pt>
                <c:pt idx="5037">
                  <c:v>13.3162336230895</c:v>
                </c:pt>
                <c:pt idx="5038">
                  <c:v>13.315590586523999</c:v>
                </c:pt>
                <c:pt idx="5039">
                  <c:v>13.314948239832599</c:v>
                </c:pt>
                <c:pt idx="5040">
                  <c:v>13.3143065830808</c:v>
                </c:pt>
                <c:pt idx="5041">
                  <c:v>13.3136656163345</c:v>
                </c:pt>
                <c:pt idx="5042">
                  <c:v>13.3130253396592</c:v>
                </c:pt>
                <c:pt idx="5043">
                  <c:v>13.312385753121101</c:v>
                </c:pt>
                <c:pt idx="5044">
                  <c:v>13.311746856785101</c:v>
                </c:pt>
                <c:pt idx="5045">
                  <c:v>13.3111086507173</c:v>
                </c:pt>
                <c:pt idx="5046">
                  <c:v>13.3104711349828</c:v>
                </c:pt>
                <c:pt idx="5047">
                  <c:v>13.309834309647499</c:v>
                </c:pt>
                <c:pt idx="5048">
                  <c:v>13.309198174776499</c:v>
                </c:pt>
                <c:pt idx="5049">
                  <c:v>13.308562730435199</c:v>
                </c:pt>
                <c:pt idx="5050">
                  <c:v>13.307927976688999</c:v>
                </c:pt>
                <c:pt idx="5051">
                  <c:v>13.3072939136031</c:v>
                </c:pt>
                <c:pt idx="5052">
                  <c:v>13.3066605412426</c:v>
                </c:pt>
                <c:pt idx="5053">
                  <c:v>13.3060278596729</c:v>
                </c:pt>
                <c:pt idx="5054">
                  <c:v>13.3053958689589</c:v>
                </c:pt>
                <c:pt idx="5055">
                  <c:v>13.304764569165702</c:v>
                </c:pt>
                <c:pt idx="5056">
                  <c:v>13.304133960358302</c:v>
                </c:pt>
                <c:pt idx="5057">
                  <c:v>13.303504042601601</c:v>
                </c:pt>
                <c:pt idx="5058">
                  <c:v>13.302874815960699</c:v>
                </c:pt>
                <c:pt idx="5059">
                  <c:v>13.302246280500199</c:v>
                </c:pt>
                <c:pt idx="5060">
                  <c:v>13.301618436285001</c:v>
                </c:pt>
                <c:pt idx="5061">
                  <c:v>13.3009912833797</c:v>
                </c:pt>
                <c:pt idx="5062">
                  <c:v>13.3003648218492</c:v>
                </c:pt>
                <c:pt idx="5063">
                  <c:v>13.2997390517579</c:v>
                </c:pt>
                <c:pt idx="5064">
                  <c:v>13.299113973170501</c:v>
                </c:pt>
                <c:pt idx="5065">
                  <c:v>13.2984895861516</c:v>
                </c:pt>
                <c:pt idx="5066">
                  <c:v>13.2978658907655</c:v>
                </c:pt>
                <c:pt idx="5067">
                  <c:v>13.297242887076601</c:v>
                </c:pt>
                <c:pt idx="5068">
                  <c:v>13.296620575149401</c:v>
                </c:pt>
                <c:pt idx="5069">
                  <c:v>13.295998955048001</c:v>
                </c:pt>
                <c:pt idx="5070">
                  <c:v>13.295378026836699</c:v>
                </c:pt>
                <c:pt idx="5071">
                  <c:v>13.2947577905798</c:v>
                </c:pt>
                <c:pt idx="5072">
                  <c:v>13.2941382463412</c:v>
                </c:pt>
                <c:pt idx="5073">
                  <c:v>13.2935193941852</c:v>
                </c:pt>
                <c:pt idx="5074">
                  <c:v>13.292901234175901</c:v>
                </c:pt>
                <c:pt idx="5075">
                  <c:v>13.292283766377</c:v>
                </c:pt>
                <c:pt idx="5076">
                  <c:v>13.2916669908525</c:v>
                </c:pt>
                <c:pt idx="5077">
                  <c:v>13.291050907666101</c:v>
                </c:pt>
                <c:pt idx="5078">
                  <c:v>13.2904355168819</c:v>
                </c:pt>
                <c:pt idx="5079">
                  <c:v>13.289820818563701</c:v>
                </c:pt>
                <c:pt idx="5080">
                  <c:v>13.289206812775101</c:v>
                </c:pt>
                <c:pt idx="5081">
                  <c:v>13.288593499579701</c:v>
                </c:pt>
                <c:pt idx="5082">
                  <c:v>13.287980879041401</c:v>
                </c:pt>
                <c:pt idx="5083">
                  <c:v>13.2873689512233</c:v>
                </c:pt>
                <c:pt idx="5084">
                  <c:v>13.2867577161893</c:v>
                </c:pt>
                <c:pt idx="5085">
                  <c:v>13.2861471740026</c:v>
                </c:pt>
                <c:pt idx="5086">
                  <c:v>13.285537324726599</c:v>
                </c:pt>
                <c:pt idx="5087">
                  <c:v>13.284928168424699</c:v>
                </c:pt>
                <c:pt idx="5088">
                  <c:v>13.284319705160001</c:v>
                </c:pt>
                <c:pt idx="5089">
                  <c:v>13.283711934995701</c:v>
                </c:pt>
                <c:pt idx="5090">
                  <c:v>13.2831048579952</c:v>
                </c:pt>
                <c:pt idx="5091">
                  <c:v>13.282498474221299</c:v>
                </c:pt>
                <c:pt idx="5092">
                  <c:v>13.281892783737099</c:v>
                </c:pt>
                <c:pt idx="5093">
                  <c:v>13.2812877866057</c:v>
                </c:pt>
                <c:pt idx="5094">
                  <c:v>13.28068348289</c:v>
                </c:pt>
                <c:pt idx="5095">
                  <c:v>13.280079872652799</c:v>
                </c:pt>
                <c:pt idx="5096">
                  <c:v>13.279476955957</c:v>
                </c:pt>
                <c:pt idx="5097">
                  <c:v>13.2788747328654</c:v>
                </c:pt>
                <c:pt idx="5098">
                  <c:v>13.278273203440401</c:v>
                </c:pt>
                <c:pt idx="5099">
                  <c:v>13.277672367745</c:v>
                </c:pt>
                <c:pt idx="5100">
                  <c:v>13.277072225841401</c:v>
                </c:pt>
                <c:pt idx="5101">
                  <c:v>13.2764727777926</c:v>
                </c:pt>
                <c:pt idx="5102">
                  <c:v>13.275874023660801</c:v>
                </c:pt>
                <c:pt idx="5103">
                  <c:v>13.275275963508301</c:v>
                </c:pt>
                <c:pt idx="5104">
                  <c:v>13.2746785973976</c:v>
                </c:pt>
                <c:pt idx="5105">
                  <c:v>13.274081925390801</c:v>
                </c:pt>
                <c:pt idx="5106">
                  <c:v>13.2734859475503</c:v>
                </c:pt>
                <c:pt idx="5107">
                  <c:v>13.272890663938099</c:v>
                </c:pt>
                <c:pt idx="5108">
                  <c:v>13.2722960746163</c:v>
                </c:pt>
                <c:pt idx="5109">
                  <c:v>13.271702179647001</c:v>
                </c:pt>
                <c:pt idx="5110">
                  <c:v>13.2711089790923</c:v>
                </c:pt>
                <c:pt idx="5111">
                  <c:v>13.270516473013799</c:v>
                </c:pt>
                <c:pt idx="5112">
                  <c:v>13.269924661473699</c:v>
                </c:pt>
                <c:pt idx="5113">
                  <c:v>13.2693335445336</c:v>
                </c:pt>
                <c:pt idx="5114">
                  <c:v>13.2687431222552</c:v>
                </c:pt>
                <c:pt idx="5115">
                  <c:v>13.2681533947004</c:v>
                </c:pt>
                <c:pt idx="5116">
                  <c:v>13.267564361930601</c:v>
                </c:pt>
                <c:pt idx="5117">
                  <c:v>13.266976024007501</c:v>
                </c:pt>
                <c:pt idx="5118">
                  <c:v>13.266388380992399</c:v>
                </c:pt>
                <c:pt idx="5119">
                  <c:v>13.265801432946899</c:v>
                </c:pt>
                <c:pt idx="5120">
                  <c:v>13.2652151799326</c:v>
                </c:pt>
                <c:pt idx="5121">
                  <c:v>13.2646296220104</c:v>
                </c:pt>
                <c:pt idx="5122">
                  <c:v>13.264044759241699</c:v>
                </c:pt>
                <c:pt idx="5123">
                  <c:v>13.2634605916877</c:v>
                </c:pt>
                <c:pt idx="5124">
                  <c:v>13.262877119409801</c:v>
                </c:pt>
                <c:pt idx="5125">
                  <c:v>13.262294342468801</c:v>
                </c:pt>
                <c:pt idx="5126">
                  <c:v>13.261712260925799</c:v>
                </c:pt>
                <c:pt idx="5127">
                  <c:v>13.2611308748419</c:v>
                </c:pt>
                <c:pt idx="5128">
                  <c:v>13.2605501842779</c:v>
                </c:pt>
                <c:pt idx="5129">
                  <c:v>13.259970189294702</c:v>
                </c:pt>
                <c:pt idx="5130">
                  <c:v>13.259390889953</c:v>
                </c:pt>
                <c:pt idx="5131">
                  <c:v>13.2588122863139</c:v>
                </c:pt>
                <c:pt idx="5132">
                  <c:v>13.258234378437502</c:v>
                </c:pt>
                <c:pt idx="5133">
                  <c:v>13.2576571663847</c:v>
                </c:pt>
                <c:pt idx="5134">
                  <c:v>13.257080650216</c:v>
                </c:pt>
                <c:pt idx="5135">
                  <c:v>13.256504829991901</c:v>
                </c:pt>
                <c:pt idx="5136">
                  <c:v>13.255929705772798</c:v>
                </c:pt>
                <c:pt idx="5137">
                  <c:v>13.255355277619001</c:v>
                </c:pt>
                <c:pt idx="5138">
                  <c:v>13.2547815455908</c:v>
                </c:pt>
                <c:pt idx="5139">
                  <c:v>13.254208509748301</c:v>
                </c:pt>
                <c:pt idx="5140">
                  <c:v>13.253636170152101</c:v>
                </c:pt>
                <c:pt idx="5141">
                  <c:v>13.253064526861799</c:v>
                </c:pt>
                <c:pt idx="5142">
                  <c:v>13.2524935799379</c:v>
                </c:pt>
                <c:pt idx="5143">
                  <c:v>13.251923329440102</c:v>
                </c:pt>
                <c:pt idx="5144">
                  <c:v>13.2513537754285</c:v>
                </c:pt>
                <c:pt idx="5145">
                  <c:v>13.250784917962701</c:v>
                </c:pt>
                <c:pt idx="5146">
                  <c:v>13.250216757102701</c:v>
                </c:pt>
                <c:pt idx="5147">
                  <c:v>13.249649292908201</c:v>
                </c:pt>
                <c:pt idx="5148">
                  <c:v>13.2490825254387</c:v>
                </c:pt>
                <c:pt idx="5149">
                  <c:v>13.248516454754101</c:v>
                </c:pt>
                <c:pt idx="5150">
                  <c:v>13.247951080913701</c:v>
                </c:pt>
                <c:pt idx="5151">
                  <c:v>13.2473864039767</c:v>
                </c:pt>
                <c:pt idx="5152">
                  <c:v>13.246822424003101</c:v>
                </c:pt>
                <c:pt idx="5153">
                  <c:v>13.246259141051899</c:v>
                </c:pt>
                <c:pt idx="5154">
                  <c:v>13.2456965551821</c:v>
                </c:pt>
                <c:pt idx="5155">
                  <c:v>13.2451346664532</c:v>
                </c:pt>
                <c:pt idx="5156">
                  <c:v>13.2445734749243</c:v>
                </c:pt>
                <c:pt idx="5157">
                  <c:v>13.2440129806544</c:v>
                </c:pt>
                <c:pt idx="5158">
                  <c:v>13.2434531837027</c:v>
                </c:pt>
                <c:pt idx="5159">
                  <c:v>13.242894084127901</c:v>
                </c:pt>
                <c:pt idx="5160">
                  <c:v>13.2423356819891</c:v>
                </c:pt>
                <c:pt idx="5161">
                  <c:v>13.241777977345</c:v>
                </c:pt>
                <c:pt idx="5162">
                  <c:v>13.2412209702543</c:v>
                </c:pt>
                <c:pt idx="5163">
                  <c:v>13.240664660775701</c:v>
                </c:pt>
                <c:pt idx="5164">
                  <c:v>13.240109048967801</c:v>
                </c:pt>
                <c:pt idx="5165">
                  <c:v>13.239554134889199</c:v>
                </c:pt>
                <c:pt idx="5166">
                  <c:v>13.238999918598401</c:v>
                </c:pt>
                <c:pt idx="5167">
                  <c:v>13.238446400153601</c:v>
                </c:pt>
                <c:pt idx="5168">
                  <c:v>13.237893579613301</c:v>
                </c:pt>
                <c:pt idx="5169">
                  <c:v>13.2373414570358</c:v>
                </c:pt>
                <c:pt idx="5170">
                  <c:v>13.2367900324793</c:v>
                </c:pt>
                <c:pt idx="5171">
                  <c:v>13.236239306002199</c:v>
                </c:pt>
                <c:pt idx="5172">
                  <c:v>13.235689277662201</c:v>
                </c:pt>
                <c:pt idx="5173">
                  <c:v>13.2351399475177</c:v>
                </c:pt>
                <c:pt idx="5174">
                  <c:v>13.234591315626499</c:v>
                </c:pt>
                <c:pt idx="5175">
                  <c:v>13.234043382046499</c:v>
                </c:pt>
                <c:pt idx="5176">
                  <c:v>13.233496146835401</c:v>
                </c:pt>
                <c:pt idx="5177">
                  <c:v>13.2329496100513</c:v>
                </c:pt>
                <c:pt idx="5178">
                  <c:v>13.2324037717515</c:v>
                </c:pt>
                <c:pt idx="5179">
                  <c:v>13.231858631993902</c:v>
                </c:pt>
                <c:pt idx="5180">
                  <c:v>13.2313141908358</c:v>
                </c:pt>
                <c:pt idx="5181">
                  <c:v>13.230770448335001</c:v>
                </c:pt>
                <c:pt idx="5182">
                  <c:v>13.230227404548799</c:v>
                </c:pt>
                <c:pt idx="5183">
                  <c:v>13.2296850595345</c:v>
                </c:pt>
                <c:pt idx="5184">
                  <c:v>13.229143413349499</c:v>
                </c:pt>
                <c:pt idx="5185">
                  <c:v>13.2286024660509</c:v>
                </c:pt>
                <c:pt idx="5186">
                  <c:v>13.2280622176959</c:v>
                </c:pt>
                <c:pt idx="5187">
                  <c:v>13.2275226683415</c:v>
                </c:pt>
                <c:pt idx="5188">
                  <c:v>13.226983818044801</c:v>
                </c:pt>
                <c:pt idx="5189">
                  <c:v>13.2264456668628</c:v>
                </c:pt>
                <c:pt idx="5190">
                  <c:v>13.2259082148522</c:v>
                </c:pt>
                <c:pt idx="5191">
                  <c:v>13.225371462069999</c:v>
                </c:pt>
                <c:pt idx="5192">
                  <c:v>13.224835408572901</c:v>
                </c:pt>
                <c:pt idx="5193">
                  <c:v>13.224300054417499</c:v>
                </c:pt>
                <c:pt idx="5194">
                  <c:v>13.223765399660401</c:v>
                </c:pt>
                <c:pt idx="5195">
                  <c:v>13.223231444358399</c:v>
                </c:pt>
                <c:pt idx="5196">
                  <c:v>13.2226981885676</c:v>
                </c:pt>
                <c:pt idx="5197">
                  <c:v>13.222165632344801</c:v>
                </c:pt>
                <c:pt idx="5198">
                  <c:v>13.221633775746</c:v>
                </c:pt>
                <c:pt idx="5199">
                  <c:v>13.221102618827601</c:v>
                </c:pt>
                <c:pt idx="5200">
                  <c:v>13.220572161646</c:v>
                </c:pt>
                <c:pt idx="5201">
                  <c:v>13.2200424042572</c:v>
                </c:pt>
                <c:pt idx="5202">
                  <c:v>13.219513346716999</c:v>
                </c:pt>
                <c:pt idx="5203">
                  <c:v>13.218984989081699</c:v>
                </c:pt>
                <c:pt idx="5204">
                  <c:v>13.218457331407301</c:v>
                </c:pt>
                <c:pt idx="5205">
                  <c:v>13.217930373749599</c:v>
                </c:pt>
                <c:pt idx="5206">
                  <c:v>13.217404116164301</c:v>
                </c:pt>
                <c:pt idx="5207">
                  <c:v>13.216878558707199</c:v>
                </c:pt>
                <c:pt idx="5208">
                  <c:v>13.216353701434201</c:v>
                </c:pt>
                <c:pt idx="5209">
                  <c:v>13.215829544400599</c:v>
                </c:pt>
                <c:pt idx="5210">
                  <c:v>13.215306087661899</c:v>
                </c:pt>
                <c:pt idx="5211">
                  <c:v>13.2147833312739</c:v>
                </c:pt>
                <c:pt idx="5212">
                  <c:v>13.214261275291701</c:v>
                </c:pt>
                <c:pt idx="5213">
                  <c:v>13.2137399197708</c:v>
                </c:pt>
                <c:pt idx="5214">
                  <c:v>13.213219264766099</c:v>
                </c:pt>
                <c:pt idx="5215">
                  <c:v>13.2126993103331</c:v>
                </c:pt>
                <c:pt idx="5216">
                  <c:v>13.212180056526799</c:v>
                </c:pt>
                <c:pt idx="5217">
                  <c:v>13.211661503402301</c:v>
                </c:pt>
                <c:pt idx="5218">
                  <c:v>13.2111436510144</c:v>
                </c:pt>
                <c:pt idx="5219">
                  <c:v>13.210626499418201</c:v>
                </c:pt>
                <c:pt idx="5220">
                  <c:v>13.210110048668399</c:v>
                </c:pt>
                <c:pt idx="5221">
                  <c:v>13.2095942988198</c:v>
                </c:pt>
                <c:pt idx="5222">
                  <c:v>13.209079249926999</c:v>
                </c:pt>
                <c:pt idx="5223">
                  <c:v>13.208564902044801</c:v>
                </c:pt>
                <c:pt idx="5224">
                  <c:v>13.208051255227501</c:v>
                </c:pt>
                <c:pt idx="5225">
                  <c:v>13.2075383095298</c:v>
                </c:pt>
                <c:pt idx="5226">
                  <c:v>13.2070260650059</c:v>
                </c:pt>
                <c:pt idx="5227">
                  <c:v>13.2065145217104</c:v>
                </c:pt>
                <c:pt idx="5228">
                  <c:v>13.2060036796973</c:v>
                </c:pt>
                <c:pt idx="5229">
                  <c:v>13.2054935390209</c:v>
                </c:pt>
                <c:pt idx="5230">
                  <c:v>13.204984099735501</c:v>
                </c:pt>
                <c:pt idx="5231">
                  <c:v>13.204475361895099</c:v>
                </c:pt>
                <c:pt idx="5232">
                  <c:v>13.203967325553601</c:v>
                </c:pt>
                <c:pt idx="5233">
                  <c:v>13.203459990765099</c:v>
                </c:pt>
                <c:pt idx="5234">
                  <c:v>13.202953357583299</c:v>
                </c:pt>
                <c:pt idx="5235">
                  <c:v>13.202447426062099</c:v>
                </c:pt>
                <c:pt idx="5236">
                  <c:v>13.201942196254999</c:v>
                </c:pt>
                <c:pt idx="5237">
                  <c:v>13.201437668215899</c:v>
                </c:pt>
                <c:pt idx="5238">
                  <c:v>13.200933841998301</c:v>
                </c:pt>
                <c:pt idx="5239">
                  <c:v>13.200430717655699</c:v>
                </c:pt>
                <c:pt idx="5240">
                  <c:v>13.1999282952416</c:v>
                </c:pt>
                <c:pt idx="5241">
                  <c:v>13.1994265748093</c:v>
                </c:pt>
                <c:pt idx="5242">
                  <c:v>13.198925556412199</c:v>
                </c:pt>
                <c:pt idx="5243">
                  <c:v>13.198425240103401</c:v>
                </c:pt>
                <c:pt idx="5244">
                  <c:v>13.1979256259362</c:v>
                </c:pt>
                <c:pt idx="5245">
                  <c:v>13.197426703442501</c:v>
                </c:pt>
                <c:pt idx="5246">
                  <c:v>13.196928472652299</c:v>
                </c:pt>
                <c:pt idx="5247">
                  <c:v>13.196430933595799</c:v>
                </c:pt>
                <c:pt idx="5248">
                  <c:v>13.1959340863029</c:v>
                </c:pt>
                <c:pt idx="5249">
                  <c:v>13.195437930803701</c:v>
                </c:pt>
                <c:pt idx="5250">
                  <c:v>13.1949424671282</c:v>
                </c:pt>
                <c:pt idx="5251">
                  <c:v>13.194447695306401</c:v>
                </c:pt>
                <c:pt idx="5252">
                  <c:v>13.1939536153682</c:v>
                </c:pt>
                <c:pt idx="5253">
                  <c:v>13.193460227343699</c:v>
                </c:pt>
                <c:pt idx="5254">
                  <c:v>13.192967531262799</c:v>
                </c:pt>
                <c:pt idx="5255">
                  <c:v>13.1924755271555</c:v>
                </c:pt>
                <c:pt idx="5256">
                  <c:v>13.191984215051599</c:v>
                </c:pt>
                <c:pt idx="5257">
                  <c:v>13.1914935949812</c:v>
                </c:pt>
                <c:pt idx="5258">
                  <c:v>13.191003666973899</c:v>
                </c:pt>
                <c:pt idx="5259">
                  <c:v>13.190514431059899</c:v>
                </c:pt>
                <c:pt idx="5260">
                  <c:v>13.1900258872689</c:v>
                </c:pt>
                <c:pt idx="5261">
                  <c:v>13.189538035630701</c:v>
                </c:pt>
                <c:pt idx="5262">
                  <c:v>13.189050876175401</c:v>
                </c:pt>
                <c:pt idx="5263">
                  <c:v>13.188564408932599</c:v>
                </c:pt>
                <c:pt idx="5264">
                  <c:v>13.1880786339322</c:v>
                </c:pt>
                <c:pt idx="5265">
                  <c:v>13.187593551203999</c:v>
                </c:pt>
                <c:pt idx="5266">
                  <c:v>13.187109160777901</c:v>
                </c:pt>
                <c:pt idx="5267">
                  <c:v>13.1866254626835</c:v>
                </c:pt>
                <c:pt idx="5268">
                  <c:v>13.186142456950799</c:v>
                </c:pt>
                <c:pt idx="5269">
                  <c:v>13.1856601436094</c:v>
                </c:pt>
                <c:pt idx="5270">
                  <c:v>13.185178522689101</c:v>
                </c:pt>
                <c:pt idx="5271">
                  <c:v>13.1846975942196</c:v>
                </c:pt>
                <c:pt idx="5272">
                  <c:v>13.1842173582304</c:v>
                </c:pt>
                <c:pt idx="5273">
                  <c:v>13.183737814751399</c:v>
                </c:pt>
                <c:pt idx="5274">
                  <c:v>13.183258963812399</c:v>
                </c:pt>
                <c:pt idx="5275">
                  <c:v>13.182780805442802</c:v>
                </c:pt>
                <c:pt idx="5276">
                  <c:v>13.182303339672401</c:v>
                </c:pt>
                <c:pt idx="5277">
                  <c:v>13.181826566530701</c:v>
                </c:pt>
                <c:pt idx="5278">
                  <c:v>13.1813504860474</c:v>
                </c:pt>
                <c:pt idx="5279">
                  <c:v>13.1808750982522</c:v>
                </c:pt>
                <c:pt idx="5280">
                  <c:v>13.180400403174501</c:v>
                </c:pt>
                <c:pt idx="5281">
                  <c:v>13.1799264008439</c:v>
                </c:pt>
                <c:pt idx="5282">
                  <c:v>13.1794530912901</c:v>
                </c:pt>
                <c:pt idx="5283">
                  <c:v>13.178980474542399</c:v>
                </c:pt>
                <c:pt idx="5284">
                  <c:v>13.178508550630399</c:v>
                </c:pt>
                <c:pt idx="5285">
                  <c:v>13.178037319583801</c:v>
                </c:pt>
                <c:pt idx="5286">
                  <c:v>13.1775667814318</c:v>
                </c:pt>
                <c:pt idx="5287">
                  <c:v>13.177096936203901</c:v>
                </c:pt>
                <c:pt idx="5288">
                  <c:v>13.1766277839296</c:v>
                </c:pt>
                <c:pt idx="5289">
                  <c:v>13.1761593246383</c:v>
                </c:pt>
                <c:pt idx="5290">
                  <c:v>13.1756915583594</c:v>
                </c:pt>
                <c:pt idx="5291">
                  <c:v>13.175224485122099</c:v>
                </c:pt>
                <c:pt idx="5292">
                  <c:v>13.174758104956</c:v>
                </c:pt>
                <c:pt idx="5293">
                  <c:v>13.1742924178906</c:v>
                </c:pt>
                <c:pt idx="5294">
                  <c:v>13.173827423954899</c:v>
                </c:pt>
                <c:pt idx="5295">
                  <c:v>13.173363123178401</c:v>
                </c:pt>
                <c:pt idx="5296">
                  <c:v>13.172899515590601</c:v>
                </c:pt>
                <c:pt idx="5297">
                  <c:v>13.172436601220401</c:v>
                </c:pt>
                <c:pt idx="5298">
                  <c:v>13.1719743800973</c:v>
                </c:pt>
                <c:pt idx="5299">
                  <c:v>13.1715128522504</c:v>
                </c:pt>
                <c:pt idx="5300">
                  <c:v>13.171052017708801</c:v>
                </c:pt>
                <c:pt idx="5301">
                  <c:v>13.170591876501801</c:v>
                </c:pt>
                <c:pt idx="5302">
                  <c:v>13.170132428658599</c:v>
                </c:pt>
                <c:pt idx="5303">
                  <c:v>13.1696736742081</c:v>
                </c:pt>
                <c:pt idx="5304">
                  <c:v>13.1692156131797</c:v>
                </c:pt>
                <c:pt idx="5305">
                  <c:v>13.168758245602101</c:v>
                </c:pt>
                <c:pt idx="5306">
                  <c:v>13.1683015715048</c:v>
                </c:pt>
                <c:pt idx="5307">
                  <c:v>13.167845590916599</c:v>
                </c:pt>
                <c:pt idx="5308">
                  <c:v>13.167390303866501</c:v>
                </c:pt>
                <c:pt idx="5309">
                  <c:v>13.166935710383699</c:v>
                </c:pt>
                <c:pt idx="5310">
                  <c:v>13.166481810497102</c:v>
                </c:pt>
                <c:pt idx="5311">
                  <c:v>13.166028604235699</c:v>
                </c:pt>
                <c:pt idx="5312">
                  <c:v>13.165576091628301</c:v>
                </c:pt>
                <c:pt idx="5313">
                  <c:v>13.165124272704</c:v>
                </c:pt>
                <c:pt idx="5314">
                  <c:v>13.164673147491699</c:v>
                </c:pt>
                <c:pt idx="5315">
                  <c:v>13.1642227160202</c:v>
                </c:pt>
                <c:pt idx="5316">
                  <c:v>13.163772978318399</c:v>
                </c:pt>
                <c:pt idx="5317">
                  <c:v>13.163323934415299</c:v>
                </c:pt>
                <c:pt idx="5318">
                  <c:v>13.1628755843396</c:v>
                </c:pt>
                <c:pt idx="5319">
                  <c:v>13.1624279281202</c:v>
                </c:pt>
                <c:pt idx="5320">
                  <c:v>13.161980965785899</c:v>
                </c:pt>
                <c:pt idx="5321">
                  <c:v>13.1615346973655</c:v>
                </c:pt>
                <c:pt idx="5322">
                  <c:v>13.1610891228877</c:v>
                </c:pt>
                <c:pt idx="5323">
                  <c:v>13.1606442423813</c:v>
                </c:pt>
                <c:pt idx="5324">
                  <c:v>13.160200055875</c:v>
                </c:pt>
                <c:pt idx="5325">
                  <c:v>13.159756563397501</c:v>
                </c:pt>
                <c:pt idx="5326">
                  <c:v>13.159313764977599</c:v>
                </c:pt>
                <c:pt idx="5327">
                  <c:v>13.1588716606436</c:v>
                </c:pt>
                <c:pt idx="5328">
                  <c:v>13.158430250424599</c:v>
                </c:pt>
                <c:pt idx="5329">
                  <c:v>13.157989534348999</c:v>
                </c:pt>
                <c:pt idx="5330">
                  <c:v>13.1575495124453</c:v>
                </c:pt>
                <c:pt idx="5331">
                  <c:v>13.157110184742001</c:v>
                </c:pt>
                <c:pt idx="5332">
                  <c:v>13.156671551268101</c:v>
                </c:pt>
                <c:pt idx="5333">
                  <c:v>13.1562336120514</c:v>
                </c:pt>
                <c:pt idx="5334">
                  <c:v>13.155796367120999</c:v>
                </c:pt>
                <c:pt idx="5335">
                  <c:v>13.155359816504999</c:v>
                </c:pt>
                <c:pt idx="5336">
                  <c:v>13.1549239602321</c:v>
                </c:pt>
                <c:pt idx="5337">
                  <c:v>13.154488798330499</c:v>
                </c:pt>
                <c:pt idx="5338">
                  <c:v>13.1540543308287</c:v>
                </c:pt>
                <c:pt idx="5339">
                  <c:v>13.1536205577549</c:v>
                </c:pt>
                <c:pt idx="5340">
                  <c:v>13.153187479137801</c:v>
                </c:pt>
                <c:pt idx="5341">
                  <c:v>13.152755095005599</c:v>
                </c:pt>
                <c:pt idx="5342">
                  <c:v>13.152323405386499</c:v>
                </c:pt>
                <c:pt idx="5343">
                  <c:v>13.151892410308799</c:v>
                </c:pt>
                <c:pt idx="5344">
                  <c:v>13.151462109800701</c:v>
                </c:pt>
                <c:pt idx="5345">
                  <c:v>13.151032503890599</c:v>
                </c:pt>
                <c:pt idx="5346">
                  <c:v>13.150603592606801</c:v>
                </c:pt>
                <c:pt idx="5347">
                  <c:v>13.1501753759772</c:v>
                </c:pt>
                <c:pt idx="5348">
                  <c:v>13.149747854030299</c:v>
                </c:pt>
                <c:pt idx="5349">
                  <c:v>13.1493210267941</c:v>
                </c:pt>
                <c:pt idx="5350">
                  <c:v>13.1488948942966</c:v>
                </c:pt>
                <c:pt idx="5351">
                  <c:v>13.148469456566199</c:v>
                </c:pt>
                <c:pt idx="5352">
                  <c:v>13.1480447136306</c:v>
                </c:pt>
                <c:pt idx="5353">
                  <c:v>13.1476206655183</c:v>
                </c:pt>
                <c:pt idx="5354">
                  <c:v>13.1471973122569</c:v>
                </c:pt>
                <c:pt idx="5355">
                  <c:v>13.1467746538746</c:v>
                </c:pt>
                <c:pt idx="5356">
                  <c:v>13.146352690399301</c:v>
                </c:pt>
                <c:pt idx="5357">
                  <c:v>13.1459314218591</c:v>
                </c:pt>
                <c:pt idx="5358">
                  <c:v>13.1455108482819</c:v>
                </c:pt>
                <c:pt idx="5359">
                  <c:v>13.145090969695401</c:v>
                </c:pt>
                <c:pt idx="5360">
                  <c:v>13.144671786127601</c:v>
                </c:pt>
                <c:pt idx="5361">
                  <c:v>13.144253297606301</c:v>
                </c:pt>
                <c:pt idx="5362">
                  <c:v>13.143835504159501</c:v>
                </c:pt>
                <c:pt idx="5363">
                  <c:v>13.143418405814899</c:v>
                </c:pt>
                <c:pt idx="5364">
                  <c:v>13.1430020026002</c:v>
                </c:pt>
                <c:pt idx="5365">
                  <c:v>13.142586294543301</c:v>
                </c:pt>
                <c:pt idx="5366">
                  <c:v>13.1421712816718</c:v>
                </c:pt>
                <c:pt idx="5367">
                  <c:v>13.1417569640136</c:v>
                </c:pt>
                <c:pt idx="5368">
                  <c:v>13.141343341596201</c:v>
                </c:pt>
                <c:pt idx="5369">
                  <c:v>13.1409304144473</c:v>
                </c:pt>
                <c:pt idx="5370">
                  <c:v>13.140518182594599</c:v>
                </c:pt>
                <c:pt idx="5371">
                  <c:v>13.1401066460656</c:v>
                </c:pt>
                <c:pt idx="5372">
                  <c:v>13.1396958048879</c:v>
                </c:pt>
                <c:pt idx="5373">
                  <c:v>13.139285659088801</c:v>
                </c:pt>
                <c:pt idx="5374">
                  <c:v>13.138876208696001</c:v>
                </c:pt>
                <c:pt idx="5375">
                  <c:v>13.138467453736899</c:v>
                </c:pt>
                <c:pt idx="5376">
                  <c:v>13.1380593942391</c:v>
                </c:pt>
                <c:pt idx="5377">
                  <c:v>13.1376520302298</c:v>
                </c:pt>
                <c:pt idx="5378">
                  <c:v>13.1372453617365</c:v>
                </c:pt>
                <c:pt idx="5379">
                  <c:v>13.1368393887866</c:v>
                </c:pt>
                <c:pt idx="5380">
                  <c:v>13.136434111407301</c:v>
                </c:pt>
                <c:pt idx="5381">
                  <c:v>13.1360295296261</c:v>
                </c:pt>
                <c:pt idx="5382">
                  <c:v>13.135625643470201</c:v>
                </c:pt>
                <c:pt idx="5383">
                  <c:v>13.135222452966701</c:v>
                </c:pt>
                <c:pt idx="5384">
                  <c:v>13.134819958143101</c:v>
                </c:pt>
                <c:pt idx="5385">
                  <c:v>13.134418159026399</c:v>
                </c:pt>
                <c:pt idx="5386">
                  <c:v>13.134017055643801</c:v>
                </c:pt>
                <c:pt idx="5387">
                  <c:v>13.1336166480224</c:v>
                </c:pt>
                <c:pt idx="5388">
                  <c:v>13.1332169361895</c:v>
                </c:pt>
                <c:pt idx="5389">
                  <c:v>13.132817920171901</c:v>
                </c:pt>
                <c:pt idx="5390">
                  <c:v>13.132419599996901</c:v>
                </c:pt>
                <c:pt idx="5391">
                  <c:v>13.1320219756914</c:v>
                </c:pt>
                <c:pt idx="5392">
                  <c:v>13.131625047282499</c:v>
                </c:pt>
                <c:pt idx="5393">
                  <c:v>13.131228814797099</c:v>
                </c:pt>
                <c:pt idx="5394">
                  <c:v>13.1308332782622</c:v>
                </c:pt>
                <c:pt idx="5395">
                  <c:v>13.1304384377046</c:v>
                </c:pt>
                <c:pt idx="5396">
                  <c:v>13.1300442931513</c:v>
                </c:pt>
                <c:pt idx="5397">
                  <c:v>13.1296508446292</c:v>
                </c:pt>
                <c:pt idx="5398">
                  <c:v>13.129258092165101</c:v>
                </c:pt>
                <c:pt idx="5399">
                  <c:v>13.128866035785899</c:v>
                </c:pt>
                <c:pt idx="5400">
                  <c:v>13.1284746755182</c:v>
                </c:pt>
                <c:pt idx="5401">
                  <c:v>13.1280840113888</c:v>
                </c:pt>
                <c:pt idx="5402">
                  <c:v>13.1276940434244</c:v>
                </c:pt>
                <c:pt idx="5403">
                  <c:v>13.127304771651801</c:v>
                </c:pt>
                <c:pt idx="5404">
                  <c:v>13.1269161960976</c:v>
                </c:pt>
                <c:pt idx="5405">
                  <c:v>13.1265283167882</c:v>
                </c:pt>
                <c:pt idx="5406">
                  <c:v>13.1261411337504</c:v>
                </c:pt>
                <c:pt idx="5407">
                  <c:v>13.125754647010801</c:v>
                </c:pt>
                <c:pt idx="5408">
                  <c:v>13.1253688565956</c:v>
                </c:pt>
                <c:pt idx="5409">
                  <c:v>13.1249837625317</c:v>
                </c:pt>
                <c:pt idx="5410">
                  <c:v>13.124599364845301</c:v>
                </c:pt>
                <c:pt idx="5411">
                  <c:v>13.124215663563</c:v>
                </c:pt>
                <c:pt idx="5412">
                  <c:v>13.123832658710901</c:v>
                </c:pt>
                <c:pt idx="5413">
                  <c:v>13.123450350315599</c:v>
                </c:pt>
                <c:pt idx="5414">
                  <c:v>13.123068738403299</c:v>
                </c:pt>
                <c:pt idx="5415">
                  <c:v>13.122687823000302</c:v>
                </c:pt>
                <c:pt idx="5416">
                  <c:v>13.122307604133001</c:v>
                </c:pt>
                <c:pt idx="5417">
                  <c:v>13.121928081827599</c:v>
                </c:pt>
                <c:pt idx="5418">
                  <c:v>13.121549256109999</c:v>
                </c:pt>
                <c:pt idx="5419">
                  <c:v>13.1211711270068</c:v>
                </c:pt>
                <c:pt idx="5420">
                  <c:v>13.120793694544</c:v>
                </c:pt>
                <c:pt idx="5421">
                  <c:v>13.1204169587478</c:v>
                </c:pt>
                <c:pt idx="5422">
                  <c:v>13.1200409196442</c:v>
                </c:pt>
                <c:pt idx="5423">
                  <c:v>13.119665577259299</c:v>
                </c:pt>
                <c:pt idx="5424">
                  <c:v>13.119290931619</c:v>
                </c:pt>
                <c:pt idx="5425">
                  <c:v>13.118916982749599</c:v>
                </c:pt>
                <c:pt idx="5426">
                  <c:v>13.1185437306768</c:v>
                </c:pt>
                <c:pt idx="5427">
                  <c:v>13.118171175426701</c:v>
                </c:pt>
                <c:pt idx="5428">
                  <c:v>13.117799317025</c:v>
                </c:pt>
                <c:pt idx="5429">
                  <c:v>13.117428155497501</c:v>
                </c:pt>
                <c:pt idx="5430">
                  <c:v>13.1170576908703</c:v>
                </c:pt>
                <c:pt idx="5431">
                  <c:v>13.116687923168801</c:v>
                </c:pt>
                <c:pt idx="5432">
                  <c:v>13.1163188524191</c:v>
                </c:pt>
                <c:pt idx="5433">
                  <c:v>13.1159504786469</c:v>
                </c:pt>
                <c:pt idx="5434">
                  <c:v>13.1155828018778</c:v>
                </c:pt>
                <c:pt idx="5435">
                  <c:v>13.1152158221375</c:v>
                </c:pt>
                <c:pt idx="5436">
                  <c:v>13.114849539451701</c:v>
                </c:pt>
                <c:pt idx="5437">
                  <c:v>13.1144839538459</c:v>
                </c:pt>
                <c:pt idx="5438">
                  <c:v>13.1141190653458</c:v>
                </c:pt>
                <c:pt idx="5439">
                  <c:v>13.113754873976701</c:v>
                </c:pt>
                <c:pt idx="5440">
                  <c:v>13.113391379764401</c:v>
                </c:pt>
                <c:pt idx="5441">
                  <c:v>13.1130285827339</c:v>
                </c:pt>
                <c:pt idx="5442">
                  <c:v>13.112666482910999</c:v>
                </c:pt>
                <c:pt idx="5443">
                  <c:v>13.112305080320999</c:v>
                </c:pt>
                <c:pt idx="5444">
                  <c:v>13.111944374989301</c:v>
                </c:pt>
                <c:pt idx="5445">
                  <c:v>13.111584366940999</c:v>
                </c:pt>
                <c:pt idx="5446">
                  <c:v>13.1112250562017</c:v>
                </c:pt>
                <c:pt idx="5447">
                  <c:v>13.1108664427965</c:v>
                </c:pt>
                <c:pt idx="5448">
                  <c:v>13.1105085267506</c:v>
                </c:pt>
                <c:pt idx="5449">
                  <c:v>13.1101513080893</c:v>
                </c:pt>
                <c:pt idx="5450">
                  <c:v>13.109794786837501</c:v>
                </c:pt>
                <c:pt idx="5451">
                  <c:v>13.109438963020599</c:v>
                </c:pt>
                <c:pt idx="5452">
                  <c:v>13.109083836663499</c:v>
                </c:pt>
                <c:pt idx="5453">
                  <c:v>13.1087294077915</c:v>
                </c:pt>
                <c:pt idx="5454">
                  <c:v>13.1083756764294</c:v>
                </c:pt>
                <c:pt idx="5455">
                  <c:v>13.1080226426023</c:v>
                </c:pt>
                <c:pt idx="5456">
                  <c:v>13.107670306335001</c:v>
                </c:pt>
                <c:pt idx="5457">
                  <c:v>13.107318667652599</c:v>
                </c:pt>
                <c:pt idx="5458">
                  <c:v>13.106967726579899</c:v>
                </c:pt>
                <c:pt idx="5459">
                  <c:v>13.106617483141601</c:v>
                </c:pt>
                <c:pt idx="5460">
                  <c:v>13.1062679373628</c:v>
                </c:pt>
                <c:pt idx="5461">
                  <c:v>13.105919089268101</c:v>
                </c:pt>
                <c:pt idx="5462">
                  <c:v>13.1055709388824</c:v>
                </c:pt>
                <c:pt idx="5463">
                  <c:v>13.1052234862301</c:v>
                </c:pt>
                <c:pt idx="5464">
                  <c:v>13.1048767313361</c:v>
                </c:pt>
                <c:pt idx="5465">
                  <c:v>13.104530674225101</c:v>
                </c:pt>
                <c:pt idx="5466">
                  <c:v>13.1041853149215</c:v>
                </c:pt>
                <c:pt idx="5467">
                  <c:v>13.103840653450201</c:v>
                </c:pt>
                <c:pt idx="5468">
                  <c:v>13.1034966898353</c:v>
                </c:pt>
                <c:pt idx="5469">
                  <c:v>13.103153424101698</c:v>
                </c:pt>
                <c:pt idx="5470">
                  <c:v>13.1028108562739</c:v>
                </c:pt>
                <c:pt idx="5471">
                  <c:v>13.1024689863762</c:v>
                </c:pt>
                <c:pt idx="5472">
                  <c:v>13.102127814432899</c:v>
                </c:pt>
                <c:pt idx="5473">
                  <c:v>13.101787340468599</c:v>
                </c:pt>
                <c:pt idx="5474">
                  <c:v>13.1014475645073</c:v>
                </c:pt>
                <c:pt idx="5475">
                  <c:v>13.1011084865738</c:v>
                </c:pt>
                <c:pt idx="5476">
                  <c:v>13.100770106692</c:v>
                </c:pt>
                <c:pt idx="5477">
                  <c:v>13.100432424886101</c:v>
                </c:pt>
                <c:pt idx="5478">
                  <c:v>13.1000954411804</c:v>
                </c:pt>
                <c:pt idx="5479">
                  <c:v>13.099759155598901</c:v>
                </c:pt>
                <c:pt idx="5480">
                  <c:v>13.099423568165999</c:v>
                </c:pt>
                <c:pt idx="5481">
                  <c:v>13.0990886789056</c:v>
                </c:pt>
                <c:pt idx="5482">
                  <c:v>13.0987544878419</c:v>
                </c:pt>
                <c:pt idx="5483">
                  <c:v>13.098420994998699</c:v>
                </c:pt>
                <c:pt idx="5484">
                  <c:v>13.0980882004002</c:v>
                </c:pt>
                <c:pt idx="5485">
                  <c:v>13.0977561040701</c:v>
                </c:pt>
                <c:pt idx="5486">
                  <c:v>13.097424706032401</c:v>
                </c:pt>
                <c:pt idx="5487">
                  <c:v>13.097094006311</c:v>
                </c:pt>
                <c:pt idx="5488">
                  <c:v>13.0967640049297</c:v>
                </c:pt>
                <c:pt idx="5489">
                  <c:v>13.096434701912202</c:v>
                </c:pt>
                <c:pt idx="5490">
                  <c:v>13.096106097282101</c:v>
                </c:pt>
                <c:pt idx="5491">
                  <c:v>13.0957781910635</c:v>
                </c:pt>
                <c:pt idx="5492">
                  <c:v>13.0954509832799</c:v>
                </c:pt>
                <c:pt idx="5493">
                  <c:v>13.095124473954801</c:v>
                </c:pt>
                <c:pt idx="5494">
                  <c:v>13.094798663112</c:v>
                </c:pt>
                <c:pt idx="5495">
                  <c:v>13.094473550775001</c:v>
                </c:pt>
                <c:pt idx="5496">
                  <c:v>13.0941491369672</c:v>
                </c:pt>
                <c:pt idx="5497">
                  <c:v>13.0938254217123</c:v>
                </c:pt>
                <c:pt idx="5498">
                  <c:v>13.093502405033499</c:v>
                </c:pt>
                <c:pt idx="5499">
                  <c:v>13.093180086954501</c:v>
                </c:pt>
                <c:pt idx="5500">
                  <c:v>13.0928584674985</c:v>
                </c:pt>
                <c:pt idx="5501">
                  <c:v>13.0925375466889</c:v>
                </c:pt>
                <c:pt idx="5502">
                  <c:v>13.092217324549098</c:v>
                </c:pt>
                <c:pt idx="5503">
                  <c:v>13.0918978011023</c:v>
                </c:pt>
                <c:pt idx="5504">
                  <c:v>13.0915789763717</c:v>
                </c:pt>
                <c:pt idx="5505">
                  <c:v>13.0912608503806</c:v>
                </c:pt>
                <c:pt idx="5506">
                  <c:v>13.090943423152</c:v>
                </c:pt>
                <c:pt idx="5507">
                  <c:v>13.090626694709</c:v>
                </c:pt>
                <c:pt idx="5508">
                  <c:v>13.090310665074799</c:v>
                </c:pt>
                <c:pt idx="5509">
                  <c:v>13.0899953342721</c:v>
                </c:pt>
                <c:pt idx="5510">
                  <c:v>13.0896807023242</c:v>
                </c:pt>
                <c:pt idx="5511">
                  <c:v>13.0893667692539</c:v>
                </c:pt>
                <c:pt idx="5512">
                  <c:v>13.089053535084201</c:v>
                </c:pt>
                <c:pt idx="5513">
                  <c:v>13.088740999837801</c:v>
                </c:pt>
                <c:pt idx="5514">
                  <c:v>13.088429163537901</c:v>
                </c:pt>
                <c:pt idx="5515">
                  <c:v>13.0881180262068</c:v>
                </c:pt>
                <c:pt idx="5516">
                  <c:v>13.0878075878676</c:v>
                </c:pt>
                <c:pt idx="5517">
                  <c:v>13.0874978485427</c:v>
                </c:pt>
                <c:pt idx="5518">
                  <c:v>13.0871888082551</c:v>
                </c:pt>
                <c:pt idx="5519">
                  <c:v>13.0868804670272</c:v>
                </c:pt>
                <c:pt idx="5520">
                  <c:v>13.086572824881701</c:v>
                </c:pt>
                <c:pt idx="5521">
                  <c:v>13.086265881840999</c:v>
                </c:pt>
                <c:pt idx="5522">
                  <c:v>13.0859596379278</c:v>
                </c:pt>
                <c:pt idx="5523">
                  <c:v>13.085654093164599</c:v>
                </c:pt>
                <c:pt idx="5524">
                  <c:v>13.085349247574001</c:v>
                </c:pt>
                <c:pt idx="5525">
                  <c:v>13.0850451011783</c:v>
                </c:pt>
                <c:pt idx="5526">
                  <c:v>13.0847416539996</c:v>
                </c:pt>
                <c:pt idx="5527">
                  <c:v>13.0844389060608</c:v>
                </c:pt>
                <c:pt idx="5528">
                  <c:v>13.0841368573836</c:v>
                </c:pt>
                <c:pt idx="5529">
                  <c:v>13.083835507990599</c:v>
                </c:pt>
                <c:pt idx="5530">
                  <c:v>13.083534857903899</c:v>
                </c:pt>
                <c:pt idx="5531">
                  <c:v>13.0832349071457</c:v>
                </c:pt>
                <c:pt idx="5532">
                  <c:v>13.082935655738</c:v>
                </c:pt>
                <c:pt idx="5533">
                  <c:v>13.082637103702901</c:v>
                </c:pt>
                <c:pt idx="5534">
                  <c:v>13.082339251062701</c:v>
                </c:pt>
                <c:pt idx="5535">
                  <c:v>13.082042097838999</c:v>
                </c:pt>
                <c:pt idx="5536">
                  <c:v>13.0817456440545</c:v>
                </c:pt>
                <c:pt idx="5537">
                  <c:v>13.0814498897305</c:v>
                </c:pt>
                <c:pt idx="5538">
                  <c:v>13.081154834889201</c:v>
                </c:pt>
                <c:pt idx="5539">
                  <c:v>13.080860479552399</c:v>
                </c:pt>
                <c:pt idx="5540">
                  <c:v>13.080566823742</c:v>
                </c:pt>
                <c:pt idx="5541">
                  <c:v>13.0802738674798</c:v>
                </c:pt>
                <c:pt idx="5542">
                  <c:v>13.0799816107877</c:v>
                </c:pt>
                <c:pt idx="5543">
                  <c:v>13.0796900536871</c:v>
                </c:pt>
                <c:pt idx="5544">
                  <c:v>13.079399196199999</c:v>
                </c:pt>
                <c:pt idx="5545">
                  <c:v>13.079109038348001</c:v>
                </c:pt>
                <c:pt idx="5546">
                  <c:v>13.0788195801528</c:v>
                </c:pt>
                <c:pt idx="5547">
                  <c:v>13.0785308216358</c:v>
                </c:pt>
                <c:pt idx="5548">
                  <c:v>13.078242762818601</c:v>
                </c:pt>
                <c:pt idx="5549">
                  <c:v>13.0779554037228</c:v>
                </c:pt>
                <c:pt idx="5550">
                  <c:v>13.0776687443696</c:v>
                </c:pt>
                <c:pt idx="5551">
                  <c:v>13.0773827847806</c:v>
                </c:pt>
                <c:pt idx="5552">
                  <c:v>13.077097524977001</c:v>
                </c:pt>
                <c:pt idx="5553">
                  <c:v>13.0768129649801</c:v>
                </c:pt>
                <c:pt idx="5554">
                  <c:v>13.0765291048112</c:v>
                </c:pt>
                <c:pt idx="5555">
                  <c:v>13.0762459444916</c:v>
                </c:pt>
                <c:pt idx="5556">
                  <c:v>13.075963484042301</c:v>
                </c:pt>
                <c:pt idx="5557">
                  <c:v>13.0756817234845</c:v>
                </c:pt>
                <c:pt idx="5558">
                  <c:v>13.075400662839401</c:v>
                </c:pt>
                <c:pt idx="5559">
                  <c:v>13.0751203021278</c:v>
                </c:pt>
                <c:pt idx="5560">
                  <c:v>13.0748406413709</c:v>
                </c:pt>
                <c:pt idx="5561">
                  <c:v>13.0745616805896</c:v>
                </c:pt>
                <c:pt idx="5562">
                  <c:v>13.074283419804701</c:v>
                </c:pt>
                <c:pt idx="5563">
                  <c:v>13.0740058590373</c:v>
                </c:pt>
                <c:pt idx="5564">
                  <c:v>13.073728998308001</c:v>
                </c:pt>
                <c:pt idx="5565">
                  <c:v>13.073452837637801</c:v>
                </c:pt>
                <c:pt idx="5566">
                  <c:v>13.073177377047498</c:v>
                </c:pt>
                <c:pt idx="5567">
                  <c:v>13.072902616557501</c:v>
                </c:pt>
                <c:pt idx="5568">
                  <c:v>13.0726285561887</c:v>
                </c:pt>
                <c:pt idx="5569">
                  <c:v>13.072355195961601</c:v>
                </c:pt>
                <c:pt idx="5570">
                  <c:v>13.0720825358969</c:v>
                </c:pt>
                <c:pt idx="5571">
                  <c:v>13.0718105760151</c:v>
                </c:pt>
                <c:pt idx="5572">
                  <c:v>13.0715393163367</c:v>
                </c:pt>
                <c:pt idx="5573">
                  <c:v>13.071268756882301</c:v>
                </c:pt>
                <c:pt idx="5574">
                  <c:v>13.0709988976721</c:v>
                </c:pt>
                <c:pt idx="5575">
                  <c:v>13.0707297387266</c:v>
                </c:pt>
                <c:pt idx="5576">
                  <c:v>13.0704612800661</c:v>
                </c:pt>
                <c:pt idx="5577">
                  <c:v>13.070193521710999</c:v>
                </c:pt>
                <c:pt idx="5578">
                  <c:v>13.069926463681501</c:v>
                </c:pt>
                <c:pt idx="5579">
                  <c:v>13.069660105997899</c:v>
                </c:pt>
                <c:pt idx="5580">
                  <c:v>13.0693944486804</c:v>
                </c:pt>
                <c:pt idx="5581">
                  <c:v>13.069129491748901</c:v>
                </c:pt>
                <c:pt idx="5582">
                  <c:v>13.0688652352239</c:v>
                </c:pt>
                <c:pt idx="5583">
                  <c:v>13.0686016791251</c:v>
                </c:pt>
                <c:pt idx="5584">
                  <c:v>13.0683388234728</c:v>
                </c:pt>
                <c:pt idx="5585">
                  <c:v>13.0680766682868</c:v>
                </c:pt>
                <c:pt idx="5586">
                  <c:v>13.067815213587</c:v>
                </c:pt>
                <c:pt idx="5587">
                  <c:v>13.0675544593933</c:v>
                </c:pt>
                <c:pt idx="5588">
                  <c:v>13.067294405725601</c:v>
                </c:pt>
                <c:pt idx="5589">
                  <c:v>13.067035052603501</c:v>
                </c:pt>
                <c:pt idx="5590">
                  <c:v>13.066776400047202</c:v>
                </c:pt>
                <c:pt idx="5591">
                  <c:v>13.066518448076001</c:v>
                </c:pt>
                <c:pt idx="5592">
                  <c:v>13.066261196709801</c:v>
                </c:pt>
                <c:pt idx="5593">
                  <c:v>13.0660046459684</c:v>
                </c:pt>
                <c:pt idx="5594">
                  <c:v>13.065748795871201</c:v>
                </c:pt>
                <c:pt idx="5595">
                  <c:v>13.0654936464377</c:v>
                </c:pt>
                <c:pt idx="5596">
                  <c:v>13.065239197687701</c:v>
                </c:pt>
                <c:pt idx="5597">
                  <c:v>13.064985449640101</c:v>
                </c:pt>
                <c:pt idx="5598">
                  <c:v>13.064732402314799</c:v>
                </c:pt>
                <c:pt idx="5599">
                  <c:v>13.064480055731</c:v>
                </c:pt>
                <c:pt idx="5600">
                  <c:v>13.0642284099078</c:v>
                </c:pt>
                <c:pt idx="5601">
                  <c:v>13.0639774648649</c:v>
                </c:pt>
                <c:pt idx="5602">
                  <c:v>13.0637272206211</c:v>
                </c:pt>
                <c:pt idx="5603">
                  <c:v>13.063477677196</c:v>
                </c:pt>
                <c:pt idx="5604">
                  <c:v>13.0632288346085</c:v>
                </c:pt>
                <c:pt idx="5605">
                  <c:v>13.062980692877801</c:v>
                </c:pt>
                <c:pt idx="5606">
                  <c:v>13.0627332520229</c:v>
                </c:pt>
                <c:pt idx="5607">
                  <c:v>13.0624865120629</c:v>
                </c:pt>
                <c:pt idx="5608">
                  <c:v>13.0622404730168</c:v>
                </c:pt>
                <c:pt idx="5609">
                  <c:v>13.061995134903698</c:v>
                </c:pt>
                <c:pt idx="5610">
                  <c:v>13.061750497742201</c:v>
                </c:pt>
                <c:pt idx="5611">
                  <c:v>13.0615065615512</c:v>
                </c:pt>
                <c:pt idx="5612">
                  <c:v>13.061263326349701</c:v>
                </c:pt>
                <c:pt idx="5613">
                  <c:v>13.061020792156301</c:v>
                </c:pt>
                <c:pt idx="5614">
                  <c:v>13.0607789589899</c:v>
                </c:pt>
                <c:pt idx="5615">
                  <c:v>13.060537826868901</c:v>
                </c:pt>
                <c:pt idx="5616">
                  <c:v>13.060297395812199</c:v>
                </c:pt>
                <c:pt idx="5617">
                  <c:v>13.060057665838201</c:v>
                </c:pt>
                <c:pt idx="5618">
                  <c:v>13.059818636965598</c:v>
                </c:pt>
                <c:pt idx="5619">
                  <c:v>13.0595803092128</c:v>
                </c:pt>
                <c:pt idx="5620">
                  <c:v>13.059342682598199</c:v>
                </c:pt>
                <c:pt idx="5621">
                  <c:v>13.059105757140198</c:v>
                </c:pt>
                <c:pt idx="5622">
                  <c:v>13.0588695328572</c:v>
                </c:pt>
                <c:pt idx="5623">
                  <c:v>13.0586340097675</c:v>
                </c:pt>
                <c:pt idx="5624">
                  <c:v>13.0583991878893</c:v>
                </c:pt>
                <c:pt idx="5625">
                  <c:v>13.0581650672409</c:v>
                </c:pt>
                <c:pt idx="5626">
                  <c:v>13.0579316478403</c:v>
                </c:pt>
                <c:pt idx="5627">
                  <c:v>13.0576989297056</c:v>
                </c:pt>
                <c:pt idx="5628">
                  <c:v>13.057466912855</c:v>
                </c:pt>
                <c:pt idx="5629">
                  <c:v>13.057235597306601</c:v>
                </c:pt>
                <c:pt idx="5630">
                  <c:v>13.0570049830784</c:v>
                </c:pt>
                <c:pt idx="5631">
                  <c:v>13.0567750701883</c:v>
                </c:pt>
                <c:pt idx="5632">
                  <c:v>13.0565458586543</c:v>
                </c:pt>
                <c:pt idx="5633">
                  <c:v>13.056317348494201</c:v>
                </c:pt>
                <c:pt idx="5634">
                  <c:v>13.056089539725999</c:v>
                </c:pt>
                <c:pt idx="5635">
                  <c:v>13.055862432367501</c:v>
                </c:pt>
                <c:pt idx="5636">
                  <c:v>13.0556360264363</c:v>
                </c:pt>
                <c:pt idx="5637">
                  <c:v>13.055410321949999</c:v>
                </c:pt>
                <c:pt idx="5638">
                  <c:v>13.055185318926501</c:v>
                </c:pt>
                <c:pt idx="5639">
                  <c:v>13.054961017383199</c:v>
                </c:pt>
                <c:pt idx="5640">
                  <c:v>13.0547374173376</c:v>
                </c:pt>
                <c:pt idx="5641">
                  <c:v>13.054514518807499</c:v>
                </c:pt>
                <c:pt idx="5642">
                  <c:v>13.054292321810101</c:v>
                </c:pt>
                <c:pt idx="5643">
                  <c:v>13.054070826362899</c:v>
                </c:pt>
                <c:pt idx="5644">
                  <c:v>13.0538500324834</c:v>
                </c:pt>
                <c:pt idx="5645">
                  <c:v>13.053629940188801</c:v>
                </c:pt>
                <c:pt idx="5646">
                  <c:v>13.0534105494963</c:v>
                </c:pt>
                <c:pt idx="5647">
                  <c:v>13.053191860423301</c:v>
                </c:pt>
                <c:pt idx="5648">
                  <c:v>13.052973872987099</c:v>
                </c:pt>
                <c:pt idx="5649">
                  <c:v>13.052756587204501</c:v>
                </c:pt>
                <c:pt idx="5650">
                  <c:v>13.052540003092799</c:v>
                </c:pt>
                <c:pt idx="5651">
                  <c:v>13.0523241206691</c:v>
                </c:pt>
                <c:pt idx="5652">
                  <c:v>13.0521089399501</c:v>
                </c:pt>
                <c:pt idx="5653">
                  <c:v>13.0518944609529</c:v>
                </c:pt>
                <c:pt idx="5654">
                  <c:v>13.0516806836943</c:v>
                </c:pt>
                <c:pt idx="5655">
                  <c:v>13.051467608191301</c:v>
                </c:pt>
                <c:pt idx="5656">
                  <c:v>13.0512552344605</c:v>
                </c:pt>
                <c:pt idx="5657">
                  <c:v>13.0510435625187</c:v>
                </c:pt>
                <c:pt idx="5658">
                  <c:v>13.0508325923825</c:v>
                </c:pt>
                <c:pt idx="5659">
                  <c:v>13.0506223240686</c:v>
                </c:pt>
                <c:pt idx="5660">
                  <c:v>13.050412757593701</c:v>
                </c:pt>
                <c:pt idx="5661">
                  <c:v>13.050203892974199</c:v>
                </c:pt>
                <c:pt idx="5662">
                  <c:v>13.0499957302266</c:v>
                </c:pt>
                <c:pt idx="5663">
                  <c:v>13.0497882693675</c:v>
                </c:pt>
                <c:pt idx="5664">
                  <c:v>13.049581510413201</c:v>
                </c:pt>
                <c:pt idx="5665">
                  <c:v>13.0493754533802</c:v>
                </c:pt>
                <c:pt idx="5666">
                  <c:v>13.049170098284499</c:v>
                </c:pt>
                <c:pt idx="5667">
                  <c:v>13.048965445142899</c:v>
                </c:pt>
                <c:pt idx="5668">
                  <c:v>13.048761493971099</c:v>
                </c:pt>
                <c:pt idx="5669">
                  <c:v>13.048558244785498</c:v>
                </c:pt>
                <c:pt idx="5670">
                  <c:v>13.0483556976021</c:v>
                </c:pt>
                <c:pt idx="5671">
                  <c:v>13.0481538524371</c:v>
                </c:pt>
                <c:pt idx="5672">
                  <c:v>13.0479527093065</c:v>
                </c:pt>
                <c:pt idx="5673">
                  <c:v>13.047752268226299</c:v>
                </c:pt>
                <c:pt idx="5674">
                  <c:v>13.047552529212201</c:v>
                </c:pt>
                <c:pt idx="5675">
                  <c:v>13.0473534922802</c:v>
                </c:pt>
                <c:pt idx="5676">
                  <c:v>13.0471551574463</c:v>
                </c:pt>
                <c:pt idx="5677">
                  <c:v>13.046957524726102</c:v>
                </c:pt>
                <c:pt idx="5678">
                  <c:v>13.046760594135399</c:v>
                </c:pt>
                <c:pt idx="5679">
                  <c:v>13.0465643656898</c:v>
                </c:pt>
                <c:pt idx="5680">
                  <c:v>13.046368839405201</c:v>
                </c:pt>
                <c:pt idx="5681">
                  <c:v>13.046174015297</c:v>
                </c:pt>
                <c:pt idx="5682">
                  <c:v>13.0459798933807</c:v>
                </c:pt>
                <c:pt idx="5683">
                  <c:v>13.0457864736718</c:v>
                </c:pt>
                <c:pt idx="5684">
                  <c:v>13.045593756185799</c:v>
                </c:pt>
                <c:pt idx="5685">
                  <c:v>13.045401740938301</c:v>
                </c:pt>
                <c:pt idx="5686">
                  <c:v>13.0452104279442</c:v>
                </c:pt>
                <c:pt idx="5687">
                  <c:v>13.045019817219201</c:v>
                </c:pt>
                <c:pt idx="5688">
                  <c:v>13.044829908778301</c:v>
                </c:pt>
                <c:pt idx="5689">
                  <c:v>13.044640702636899</c:v>
                </c:pt>
                <c:pt idx="5690">
                  <c:v>13.0444521988102</c:v>
                </c:pt>
                <c:pt idx="5691">
                  <c:v>13.0442643973131</c:v>
                </c:pt>
                <c:pt idx="5692">
                  <c:v>13.0440772981609</c:v>
                </c:pt>
                <c:pt idx="5693">
                  <c:v>13.043890901368401</c:v>
                </c:pt>
                <c:pt idx="5694">
                  <c:v>13.043705206950701</c:v>
                </c:pt>
                <c:pt idx="5695">
                  <c:v>13.0435202149226</c:v>
                </c:pt>
                <c:pt idx="5696">
                  <c:v>13.0433359252992</c:v>
                </c:pt>
                <c:pt idx="5697">
                  <c:v>13.0431523380951</c:v>
                </c:pt>
                <c:pt idx="5698">
                  <c:v>13.042969453325</c:v>
                </c:pt>
                <c:pt idx="5699">
                  <c:v>13.042787271003901</c:v>
                </c:pt>
                <c:pt idx="5700">
                  <c:v>13.042605791146199</c:v>
                </c:pt>
                <c:pt idx="5701">
                  <c:v>13.042425013766699</c:v>
                </c:pt>
                <c:pt idx="5702">
                  <c:v>13.0422449388799</c:v>
                </c:pt>
                <c:pt idx="5703">
                  <c:v>13.042065566500499</c:v>
                </c:pt>
                <c:pt idx="5704">
                  <c:v>13.041886896642801</c:v>
                </c:pt>
                <c:pt idx="5705">
                  <c:v>13.041708929321201</c:v>
                </c:pt>
                <c:pt idx="5706">
                  <c:v>13.041531664550201</c:v>
                </c:pt>
                <c:pt idx="5707">
                  <c:v>13.041355102344001</c:v>
                </c:pt>
                <c:pt idx="5708">
                  <c:v>13.0411792427169</c:v>
                </c:pt>
                <c:pt idx="5709">
                  <c:v>13.0410040856832</c:v>
                </c:pt>
                <c:pt idx="5710">
                  <c:v>13.0408296312569</c:v>
                </c:pt>
                <c:pt idx="5711">
                  <c:v>13.0406558794524</c:v>
                </c:pt>
                <c:pt idx="5712">
                  <c:v>13.040482830283501</c:v>
                </c:pt>
                <c:pt idx="5713">
                  <c:v>13.040310483764301</c:v>
                </c:pt>
                <c:pt idx="5714">
                  <c:v>13.040138839908801</c:v>
                </c:pt>
                <c:pt idx="5715">
                  <c:v>13.039967898731099</c:v>
                </c:pt>
                <c:pt idx="5716">
                  <c:v>13.039797660245</c:v>
                </c:pt>
                <c:pt idx="5717">
                  <c:v>13.0396281244644</c:v>
                </c:pt>
                <c:pt idx="5718">
                  <c:v>13.039459291403</c:v>
                </c:pt>
                <c:pt idx="5719">
                  <c:v>13.039291161074599</c:v>
                </c:pt>
                <c:pt idx="5720">
                  <c:v>13.039123733492799</c:v>
                </c:pt>
                <c:pt idx="5721">
                  <c:v>13.038957008671401</c:v>
                </c:pt>
                <c:pt idx="5722">
                  <c:v>13.0387909866238</c:v>
                </c:pt>
                <c:pt idx="5723">
                  <c:v>13.0386256673637</c:v>
                </c:pt>
                <c:pt idx="5724">
                  <c:v>13.0384610509048</c:v>
                </c:pt>
                <c:pt idx="5725">
                  <c:v>13.0382971372602</c:v>
                </c:pt>
                <c:pt idx="5726">
                  <c:v>13.038133926443299</c:v>
                </c:pt>
                <c:pt idx="5727">
                  <c:v>13.0379714184677</c:v>
                </c:pt>
                <c:pt idx="5728">
                  <c:v>13.0378096133465</c:v>
                </c:pt>
                <c:pt idx="5729">
                  <c:v>13.037648511093</c:v>
                </c:pt>
                <c:pt idx="5730">
                  <c:v>13.0374881117203</c:v>
                </c:pt>
                <c:pt idx="5731">
                  <c:v>13.037328415241801</c:v>
                </c:pt>
                <c:pt idx="5732">
                  <c:v>13.037169421670301</c:v>
                </c:pt>
                <c:pt idx="5733">
                  <c:v>13.037011131019201</c:v>
                </c:pt>
                <c:pt idx="5734">
                  <c:v>13.036853543301302</c:v>
                </c:pt>
                <c:pt idx="5735">
                  <c:v>13.036696658529399</c:v>
                </c:pt>
                <c:pt idx="5736">
                  <c:v>13.036540476716599</c:v>
                </c:pt>
                <c:pt idx="5737">
                  <c:v>13.036384997875599</c:v>
                </c:pt>
                <c:pt idx="5738">
                  <c:v>13.0362302220193</c:v>
                </c:pt>
                <c:pt idx="5739">
                  <c:v>13.0360761491602</c:v>
                </c:pt>
                <c:pt idx="5740">
                  <c:v>13.035922779310999</c:v>
                </c:pt>
                <c:pt idx="5741">
                  <c:v>13.035770112484499</c:v>
                </c:pt>
                <c:pt idx="5742">
                  <c:v>13.035618148693201</c:v>
                </c:pt>
                <c:pt idx="5743">
                  <c:v>13.0354668879496</c:v>
                </c:pt>
                <c:pt idx="5744">
                  <c:v>13.0353163302665</c:v>
                </c:pt>
                <c:pt idx="5745">
                  <c:v>13.035166475655899</c:v>
                </c:pt>
                <c:pt idx="5746">
                  <c:v>13.035017324130699</c:v>
                </c:pt>
                <c:pt idx="5747">
                  <c:v>13.0348688757029</c:v>
                </c:pt>
                <c:pt idx="5748">
                  <c:v>13.034721130385</c:v>
                </c:pt>
                <c:pt idx="5749">
                  <c:v>13.034574088189199</c:v>
                </c:pt>
                <c:pt idx="5750">
                  <c:v>13.0344277491276</c:v>
                </c:pt>
                <c:pt idx="5751">
                  <c:v>13.034282113212299</c:v>
                </c:pt>
                <c:pt idx="5752">
                  <c:v>13.034137180455801</c:v>
                </c:pt>
                <c:pt idx="5753">
                  <c:v>13.033992950869401</c:v>
                </c:pt>
                <c:pt idx="5754">
                  <c:v>13.033849424465799</c:v>
                </c:pt>
                <c:pt idx="5755">
                  <c:v>13.033706601256599</c:v>
                </c:pt>
                <c:pt idx="5756">
                  <c:v>13.0335644812538</c:v>
                </c:pt>
                <c:pt idx="5757">
                  <c:v>13.033423064469101</c:v>
                </c:pt>
                <c:pt idx="5758">
                  <c:v>13.0332823509144</c:v>
                </c:pt>
                <c:pt idx="5759">
                  <c:v>13.033142340601499</c:v>
                </c:pt>
                <c:pt idx="5760">
                  <c:v>13.033003033541899</c:v>
                </c:pt>
                <c:pt idx="5761">
                  <c:v>13.0328644297474</c:v>
                </c:pt>
                <c:pt idx="5762">
                  <c:v>13.032726529229601</c:v>
                </c:pt>
                <c:pt idx="5763">
                  <c:v>13.0325893320001</c:v>
                </c:pt>
                <c:pt idx="5764">
                  <c:v>13.0324528380703</c:v>
                </c:pt>
                <c:pt idx="5765">
                  <c:v>13.0323170474517</c:v>
                </c:pt>
                <c:pt idx="5766">
                  <c:v>13.032181960155802</c:v>
                </c:pt>
                <c:pt idx="5767">
                  <c:v>13.032047576193801</c:v>
                </c:pt>
                <c:pt idx="5768">
                  <c:v>13.031913895577199</c:v>
                </c:pt>
                <c:pt idx="5769">
                  <c:v>13.0317809183172</c:v>
                </c:pt>
                <c:pt idx="5770">
                  <c:v>13.031648644425101</c:v>
                </c:pt>
                <c:pt idx="5771">
                  <c:v>13.0315170739118</c:v>
                </c:pt>
                <c:pt idx="5772">
                  <c:v>13.0313862067885</c:v>
                </c:pt>
                <c:pt idx="5773">
                  <c:v>13.031256043066399</c:v>
                </c:pt>
                <c:pt idx="5774">
                  <c:v>13.031126582756199</c:v>
                </c:pt>
                <c:pt idx="5775">
                  <c:v>13.030997825869001</c:v>
                </c:pt>
                <c:pt idx="5776">
                  <c:v>13.0308697724157</c:v>
                </c:pt>
                <c:pt idx="5777">
                  <c:v>13.0307424224071</c:v>
                </c:pt>
                <c:pt idx="5778">
                  <c:v>13.030615775853999</c:v>
                </c:pt>
                <c:pt idx="5779">
                  <c:v>13.030489832767</c:v>
                </c:pt>
                <c:pt idx="5780">
                  <c:v>13.030364593156801</c:v>
                </c:pt>
                <c:pt idx="5781">
                  <c:v>13.030240057034099</c:v>
                </c:pt>
                <c:pt idx="5782">
                  <c:v>13.030116224409401</c:v>
                </c:pt>
                <c:pt idx="5783">
                  <c:v>13.0299930952932</c:v>
                </c:pt>
                <c:pt idx="5784">
                  <c:v>13.029870669695899</c:v>
                </c:pt>
                <c:pt idx="5785">
                  <c:v>13.0297489476281</c:v>
                </c:pt>
                <c:pt idx="5786">
                  <c:v>13.0296279291</c:v>
                </c:pt>
                <c:pt idx="5787">
                  <c:v>13.029507614121901</c:v>
                </c:pt>
                <c:pt idx="5788">
                  <c:v>13.0293880027042</c:v>
                </c:pt>
                <c:pt idx="5789">
                  <c:v>13.029269094857</c:v>
                </c:pt>
                <c:pt idx="5790">
                  <c:v>13.0291508905905</c:v>
                </c:pt>
                <c:pt idx="5791">
                  <c:v>13.029033389914801</c:v>
                </c:pt>
                <c:pt idx="5792">
                  <c:v>13.0289165928399</c:v>
                </c:pt>
                <c:pt idx="5793">
                  <c:v>13.028800499375899</c:v>
                </c:pt>
                <c:pt idx="5794">
                  <c:v>13.0286851095328</c:v>
                </c:pt>
                <c:pt idx="5795">
                  <c:v>13.0285704233202</c:v>
                </c:pt>
                <c:pt idx="5796">
                  <c:v>13.0284564407483</c:v>
                </c:pt>
                <c:pt idx="5797">
                  <c:v>13.0283431618266</c:v>
                </c:pt>
                <c:pt idx="5798">
                  <c:v>13.028230586565101</c:v>
                </c:pt>
                <c:pt idx="5799">
                  <c:v>13.028118714973401</c:v>
                </c:pt>
                <c:pt idx="5800">
                  <c:v>13.028007547061101</c:v>
                </c:pt>
                <c:pt idx="5801">
                  <c:v>13.0278970828378</c:v>
                </c:pt>
                <c:pt idx="5802">
                  <c:v>13.027787322313101</c:v>
                </c:pt>
                <c:pt idx="5803">
                  <c:v>13.0276782654964</c:v>
                </c:pt>
                <c:pt idx="5804">
                  <c:v>13.027569912397201</c:v>
                </c:pt>
                <c:pt idx="5805">
                  <c:v>13.027462263024999</c:v>
                </c:pt>
                <c:pt idx="5806">
                  <c:v>13.027355317389</c:v>
                </c:pt>
                <c:pt idx="5807">
                  <c:v>13.027249075498601</c:v>
                </c:pt>
                <c:pt idx="5808">
                  <c:v>13.027143537362999</c:v>
                </c:pt>
                <c:pt idx="5809">
                  <c:v>13.0270387029913</c:v>
                </c:pt>
                <c:pt idx="5810">
                  <c:v>13.026934572392699</c:v>
                </c:pt>
                <c:pt idx="5811">
                  <c:v>13.0268311455762</c:v>
                </c:pt>
                <c:pt idx="5812">
                  <c:v>13.026728422550899</c:v>
                </c:pt>
                <c:pt idx="5813">
                  <c:v>13.026626403325599</c:v>
                </c:pt>
                <c:pt idx="5814">
                  <c:v>13.026525087909301</c:v>
                </c:pt>
                <c:pt idx="5815">
                  <c:v>13.026424476311</c:v>
                </c:pt>
                <c:pt idx="5816">
                  <c:v>13.026324568539399</c:v>
                </c:pt>
                <c:pt idx="5817">
                  <c:v>13.026225364603299</c:v>
                </c:pt>
                <c:pt idx="5818">
                  <c:v>13.026126864511401</c:v>
                </c:pt>
                <c:pt idx="5819">
                  <c:v>13.0260290682725</c:v>
                </c:pt>
                <c:pt idx="5820">
                  <c:v>13.0259319758951</c:v>
                </c:pt>
                <c:pt idx="5821">
                  <c:v>13.025835587387601</c:v>
                </c:pt>
                <c:pt idx="5822">
                  <c:v>13.025739902758701</c:v>
                </c:pt>
                <c:pt idx="5823">
                  <c:v>13.025644922016799</c:v>
                </c:pt>
                <c:pt idx="5824">
                  <c:v>13.0255506451703</c:v>
                </c:pt>
                <c:pt idx="5825">
                  <c:v>13.025457072227502</c:v>
                </c:pt>
                <c:pt idx="5826">
                  <c:v>13.0253642031967</c:v>
                </c:pt>
                <c:pt idx="5827">
                  <c:v>13.025272038086099</c:v>
                </c:pt>
                <c:pt idx="5828">
                  <c:v>13.025180576903901</c:v>
                </c:pt>
                <c:pt idx="5829">
                  <c:v>13.0250898196583</c:v>
                </c:pt>
                <c:pt idx="5830">
                  <c:v>13.0249997663574</c:v>
                </c:pt>
                <c:pt idx="5831">
                  <c:v>13.024910417009099</c:v>
                </c:pt>
                <c:pt idx="5832">
                  <c:v>13.0248217716215</c:v>
                </c:pt>
                <c:pt idx="5833">
                  <c:v>13.0247338302025</c:v>
                </c:pt>
                <c:pt idx="5834">
                  <c:v>13.02464659276</c:v>
                </c:pt>
                <c:pt idx="5835">
                  <c:v>13.024560059302001</c:v>
                </c:pt>
                <c:pt idx="5836">
                  <c:v>13.0244742298361</c:v>
                </c:pt>
                <c:pt idx="5837">
                  <c:v>13.024389104370099</c:v>
                </c:pt>
                <c:pt idx="5838">
                  <c:v>13.0243046829117</c:v>
                </c:pt>
                <c:pt idx="5839">
                  <c:v>13.0242209654685</c:v>
                </c:pt>
                <c:pt idx="5840">
                  <c:v>13.024137952048299</c:v>
                </c:pt>
                <c:pt idx="5841">
                  <c:v>13.0240556426584</c:v>
                </c:pt>
                <c:pt idx="5842">
                  <c:v>13.0239740373062</c:v>
                </c:pt>
                <c:pt idx="5843">
                  <c:v>13.0238931359993</c:v>
                </c:pt>
                <c:pt idx="5844">
                  <c:v>13.0238129387449</c:v>
                </c:pt>
                <c:pt idx="5845">
                  <c:v>13.023733445550301</c:v>
                </c:pt>
                <c:pt idx="5846">
                  <c:v>13.023654656423</c:v>
                </c:pt>
                <c:pt idx="5847">
                  <c:v>13.02357657137</c:v>
                </c:pt>
                <c:pt idx="5848">
                  <c:v>13.023499190398699</c:v>
                </c:pt>
                <c:pt idx="5849">
                  <c:v>13.023422513516</c:v>
                </c:pt>
                <c:pt idx="5850">
                  <c:v>13.023346540729101</c:v>
                </c:pt>
                <c:pt idx="5851">
                  <c:v>13.023271272045099</c:v>
                </c:pt>
                <c:pt idx="5852">
                  <c:v>13.023196707470801</c:v>
                </c:pt>
                <c:pt idx="5853">
                  <c:v>13.0231228470132</c:v>
                </c:pt>
                <c:pt idx="5854">
                  <c:v>13.023049690679301</c:v>
                </c:pt>
                <c:pt idx="5855">
                  <c:v>13.0229772384755</c:v>
                </c:pt>
                <c:pt idx="5856">
                  <c:v>13.0229054904088</c:v>
                </c:pt>
                <c:pt idx="5857">
                  <c:v>13.0228344464857</c:v>
                </c:pt>
                <c:pt idx="5858">
                  <c:v>13.0227641067133</c:v>
                </c:pt>
                <c:pt idx="5859">
                  <c:v>13.0226944710979</c:v>
                </c:pt>
                <c:pt idx="5860">
                  <c:v>13.022625539645999</c:v>
                </c:pt>
                <c:pt idx="5861">
                  <c:v>13.0225573123641</c:v>
                </c:pt>
                <c:pt idx="5862">
                  <c:v>13.022489789258699</c:v>
                </c:pt>
                <c:pt idx="5863">
                  <c:v>13.0224229703361</c:v>
                </c:pt>
                <c:pt idx="5864">
                  <c:v>13.022356855602601</c:v>
                </c:pt>
                <c:pt idx="5865">
                  <c:v>13.022291445064401</c:v>
                </c:pt>
                <c:pt idx="5866">
                  <c:v>13.022226738727699</c:v>
                </c:pt>
                <c:pt idx="5867">
                  <c:v>13.0221627365987</c:v>
                </c:pt>
                <c:pt idx="5868">
                  <c:v>13.022099438683499</c:v>
                </c:pt>
                <c:pt idx="5869">
                  <c:v>13.0220368449882</c:v>
                </c:pt>
                <c:pt idx="5870">
                  <c:v>13.0219749555188</c:v>
                </c:pt>
                <c:pt idx="5871">
                  <c:v>13.0219137702812</c:v>
                </c:pt>
                <c:pt idx="5872">
                  <c:v>13.0218532892815</c:v>
                </c:pt>
                <c:pt idx="5873">
                  <c:v>13.0217935125255</c:v>
                </c:pt>
                <c:pt idx="5874">
                  <c:v>13.021734440018799</c:v>
                </c:pt>
                <c:pt idx="5875">
                  <c:v>13.0216760717675</c:v>
                </c:pt>
                <c:pt idx="5876">
                  <c:v>13.021618407777101</c:v>
                </c:pt>
                <c:pt idx="5877">
                  <c:v>13.021561448052999</c:v>
                </c:pt>
                <c:pt idx="5878">
                  <c:v>13.0215051926012</c:v>
                </c:pt>
                <c:pt idx="5879">
                  <c:v>13.0214496414272</c:v>
                </c:pt>
                <c:pt idx="5880">
                  <c:v>13.021394794536301</c:v>
                </c:pt>
                <c:pt idx="5881">
                  <c:v>13.021340651933901</c:v>
                </c:pt>
                <c:pt idx="5882">
                  <c:v>13.021287213625801</c:v>
                </c:pt>
                <c:pt idx="5883">
                  <c:v>13.021234479617</c:v>
                </c:pt>
                <c:pt idx="5884">
                  <c:v>13.0211824499127</c:v>
                </c:pt>
                <c:pt idx="5885">
                  <c:v>13.0211311245186</c:v>
                </c:pt>
                <c:pt idx="5886">
                  <c:v>13.021080503439499</c:v>
                </c:pt>
                <c:pt idx="5887">
                  <c:v>13.021030586680801</c:v>
                </c:pt>
                <c:pt idx="5888">
                  <c:v>13.020981374247301</c:v>
                </c:pt>
                <c:pt idx="5889">
                  <c:v>13.020932866144101</c:v>
                </c:pt>
                <c:pt idx="5890">
                  <c:v>13.0208850623763</c:v>
                </c:pt>
                <c:pt idx="5891">
                  <c:v>13.0208379629488</c:v>
                </c:pt>
                <c:pt idx="5892">
                  <c:v>13.0207915678661</c:v>
                </c:pt>
                <c:pt idx="5893">
                  <c:v>13.0207458771332</c:v>
                </c:pt>
                <c:pt idx="5894">
                  <c:v>13.0207008907551</c:v>
                </c:pt>
                <c:pt idx="5895">
                  <c:v>13.020656608735999</c:v>
                </c:pt>
                <c:pt idx="5896">
                  <c:v>13.020613031080901</c:v>
                </c:pt>
                <c:pt idx="5897">
                  <c:v>13.020570157794399</c:v>
                </c:pt>
                <c:pt idx="5898">
                  <c:v>13.0205279888809</c:v>
                </c:pt>
                <c:pt idx="5899">
                  <c:v>13.020486524344701</c:v>
                </c:pt>
                <c:pt idx="5900">
                  <c:v>13.0204457641904</c:v>
                </c:pt>
                <c:pt idx="5901">
                  <c:v>13.0204057084224</c:v>
                </c:pt>
                <c:pt idx="5902">
                  <c:v>13.020366357044699</c:v>
                </c:pt>
                <c:pt idx="5903">
                  <c:v>13.020327710061899</c:v>
                </c:pt>
                <c:pt idx="5904">
                  <c:v>13.020289767478001</c:v>
                </c:pt>
                <c:pt idx="5905">
                  <c:v>13.020252529297199</c:v>
                </c:pt>
                <c:pt idx="5906">
                  <c:v>13.020215995523801</c:v>
                </c:pt>
                <c:pt idx="5907">
                  <c:v>13.020180166161801</c:v>
                </c:pt>
                <c:pt idx="5908">
                  <c:v>13.020145041215001</c:v>
                </c:pt>
                <c:pt idx="5909">
                  <c:v>13.020110620687499</c:v>
                </c:pt>
                <c:pt idx="5910">
                  <c:v>13.020076904583</c:v>
                </c:pt>
                <c:pt idx="5911">
                  <c:v>13.020043892905601</c:v>
                </c:pt>
                <c:pt idx="5912">
                  <c:v>13.020011585659001</c:v>
                </c:pt>
                <c:pt idx="5913">
                  <c:v>13.019979982847</c:v>
                </c:pt>
                <c:pt idx="5914">
                  <c:v>13.0199490844732</c:v>
                </c:pt>
                <c:pt idx="5915">
                  <c:v>13.0199188905413</c:v>
                </c:pt>
                <c:pt idx="5916">
                  <c:v>13.0198894010547</c:v>
                </c:pt>
                <c:pt idx="5917">
                  <c:v>13.0198606160171</c:v>
                </c:pt>
                <c:pt idx="5918">
                  <c:v>13.019832535431901</c:v>
                </c:pt>
                <c:pt idx="5919">
                  <c:v>13.0198051593025</c:v>
                </c:pt>
                <c:pt idx="5920">
                  <c:v>13.019778487632401</c:v>
                </c:pt>
                <c:pt idx="5921">
                  <c:v>13.019752520424701</c:v>
                </c:pt>
                <c:pt idx="5922">
                  <c:v>13.019727257682899</c:v>
                </c:pt>
                <c:pt idx="5923">
                  <c:v>13.0197026994102</c:v>
                </c:pt>
                <c:pt idx="5924">
                  <c:v>13.019678845609599</c:v>
                </c:pt>
                <c:pt idx="5925">
                  <c:v>13.019655696284399</c:v>
                </c:pt>
                <c:pt idx="5926">
                  <c:v>13.0196332514373</c:v>
                </c:pt>
                <c:pt idx="5927">
                  <c:v>13.0196115110717</c:v>
                </c:pt>
                <c:pt idx="5928">
                  <c:v>13.0195904751904</c:v>
                </c:pt>
                <c:pt idx="5929">
                  <c:v>13.0195701437962</c:v>
                </c:pt>
                <c:pt idx="5930">
                  <c:v>13.019550516892</c:v>
                </c:pt>
                <c:pt idx="5931">
                  <c:v>13.019531594480801</c:v>
                </c:pt>
                <c:pt idx="5932">
                  <c:v>13.0195133765652</c:v>
                </c:pt>
                <c:pt idx="5933">
                  <c:v>13.019495863148</c:v>
                </c:pt>
                <c:pt idx="5934">
                  <c:v>13.019479054231601</c:v>
                </c:pt>
                <c:pt idx="5935">
                  <c:v>13.0194629498188</c:v>
                </c:pt>
                <c:pt idx="5936">
                  <c:v>13.019447549912</c:v>
                </c:pt>
                <c:pt idx="5937">
                  <c:v>13.0194328545136</c:v>
                </c:pt>
                <c:pt idx="5938">
                  <c:v>13.0194188636261</c:v>
                </c:pt>
                <c:pt idx="5939">
                  <c:v>13.0194055772519</c:v>
                </c:pt>
                <c:pt idx="5940">
                  <c:v>13.0193929953933</c:v>
                </c:pt>
                <c:pt idx="5941">
                  <c:v>13.019381118052301</c:v>
                </c:pt>
                <c:pt idx="5942">
                  <c:v>13.019369945231601</c:v>
                </c:pt>
                <c:pt idx="5943">
                  <c:v>13.0193594769332</c:v>
                </c:pt>
                <c:pt idx="5944">
                  <c:v>13.019349713159199</c:v>
                </c:pt>
                <c:pt idx="5945">
                  <c:v>13.019340653911501</c:v>
                </c:pt>
                <c:pt idx="5946">
                  <c:v>13.0193322991922</c:v>
                </c:pt>
                <c:pt idx="5947">
                  <c:v>13.0193246490033</c:v>
                </c:pt>
                <c:pt idx="5948">
                  <c:v>13.0193177033465</c:v>
                </c:pt>
                <c:pt idx="5949">
                  <c:v>13.019311462223799</c:v>
                </c:pt>
                <c:pt idx="5950">
                  <c:v>13.0193059256369</c:v>
                </c:pt>
                <c:pt idx="5951">
                  <c:v>13.019301093587499</c:v>
                </c:pt>
                <c:pt idx="5952">
                  <c:v>13.0192969660774</c:v>
                </c:pt>
                <c:pt idx="5953">
                  <c:v>13.0192935431082</c:v>
                </c:pt>
                <c:pt idx="5954">
                  <c:v>13.019290824681301</c:v>
                </c:pt>
                <c:pt idx="5955">
                  <c:v>13.019288810798399</c:v>
                </c:pt>
                <c:pt idx="5956">
                  <c:v>13.019287501461001</c:v>
                </c:pt>
                <c:pt idx="5957">
                  <c:v>13.0192868966707</c:v>
                </c:pt>
                <c:pt idx="5958">
                  <c:v>13.019286996428699</c:v>
                </c:pt>
                <c:pt idx="5959">
                  <c:v>13.0192878007364</c:v>
                </c:pt>
                <c:pt idx="5960">
                  <c:v>13.019289309595099</c:v>
                </c:pt>
                <c:pt idx="5961">
                  <c:v>13.019291523006101</c:v>
                </c:pt>
                <c:pt idx="5962">
                  <c:v>13.019294440970299</c:v>
                </c:pt>
                <c:pt idx="5963">
                  <c:v>13.019298063489002</c:v>
                </c:pt>
                <c:pt idx="5964">
                  <c:v>13.019302390563601</c:v>
                </c:pt>
                <c:pt idx="5965">
                  <c:v>13.0193074221947</c:v>
                </c:pt>
                <c:pt idx="5966">
                  <c:v>13.0193131583836</c:v>
                </c:pt>
                <c:pt idx="5967">
                  <c:v>13.019319599131</c:v>
                </c:pt>
                <c:pt idx="5968">
                  <c:v>13.019326744437802</c:v>
                </c:pt>
                <c:pt idx="5969">
                  <c:v>13.0193345943048</c:v>
                </c:pt>
                <c:pt idx="5970">
                  <c:v>13.019343148732901</c:v>
                </c:pt>
                <c:pt idx="5971">
                  <c:v>13.019352407722799</c:v>
                </c:pt>
                <c:pt idx="5972">
                  <c:v>13.0193623712749</c:v>
                </c:pt>
                <c:pt idx="5973">
                  <c:v>13.019373039389899</c:v>
                </c:pt>
                <c:pt idx="5974">
                  <c:v>13.0193844120686</c:v>
                </c:pt>
                <c:pt idx="5975">
                  <c:v>13.0193964893112</c:v>
                </c:pt>
                <c:pt idx="5976">
                  <c:v>13.0194092711184</c:v>
                </c:pt>
                <c:pt idx="5977">
                  <c:v>13.019422757490499</c:v>
                </c:pt>
                <c:pt idx="5978">
                  <c:v>13.019436948427801</c:v>
                </c:pt>
                <c:pt idx="5979">
                  <c:v>13.0194518439307</c:v>
                </c:pt>
                <c:pt idx="5980">
                  <c:v>13.0194674439994</c:v>
                </c:pt>
                <c:pt idx="5981">
                  <c:v>13.0194837486341</c:v>
                </c:pt>
                <c:pt idx="5982">
                  <c:v>13.019500757834901</c:v>
                </c:pt>
                <c:pt idx="5983">
                  <c:v>13.0195184716019</c:v>
                </c:pt>
                <c:pt idx="5984">
                  <c:v>13.019536889935001</c:v>
                </c:pt>
                <c:pt idx="5985">
                  <c:v>13.019556012834501</c:v>
                </c:pt>
                <c:pt idx="5986">
                  <c:v>13.0195758403</c:v>
                </c:pt>
                <c:pt idx="5987">
                  <c:v>13.019596372331501</c:v>
                </c:pt>
                <c:pt idx="5988">
                  <c:v>13.019617608928801</c:v>
                </c:pt>
                <c:pt idx="5989">
                  <c:v>13.019639550091799</c:v>
                </c:pt>
                <c:pt idx="5990">
                  <c:v>13.0196621958201</c:v>
                </c:pt>
                <c:pt idx="5991">
                  <c:v>13.019685546113299</c:v>
                </c:pt>
                <c:pt idx="5992">
                  <c:v>13.019709600971099</c:v>
                </c:pt>
                <c:pt idx="5993">
                  <c:v>13.019734360393</c:v>
                </c:pt>
                <c:pt idx="5994">
                  <c:v>13.019759824378601</c:v>
                </c:pt>
                <c:pt idx="5995">
                  <c:v>13.019785992927199</c:v>
                </c:pt>
                <c:pt idx="5996">
                  <c:v>13.019812866038301</c:v>
                </c:pt>
                <c:pt idx="5997">
                  <c:v>13.019840443711299</c:v>
                </c:pt>
                <c:pt idx="5998">
                  <c:v>13.0198687259452</c:v>
                </c:pt>
                <c:pt idx="5999">
                  <c:v>13.019897712739601</c:v>
                </c:pt>
                <c:pt idx="6000">
                  <c:v>13.0199274040937</c:v>
                </c:pt>
                <c:pt idx="6001">
                  <c:v>13.019957800006299</c:v>
                </c:pt>
                <c:pt idx="6002">
                  <c:v>13.0199889004769</c:v>
                </c:pt>
                <c:pt idx="6003">
                  <c:v>13.0200207055042</c:v>
                </c:pt>
                <c:pt idx="6004">
                  <c:v>13.0200532150872</c:v>
                </c:pt>
                <c:pt idx="6005">
                  <c:v>13.020086429225101</c:v>
                </c:pt>
                <c:pt idx="6006">
                  <c:v>13.0201203479167</c:v>
                </c:pt>
                <c:pt idx="6007">
                  <c:v>13.0201549711608</c:v>
                </c:pt>
                <c:pt idx="6008">
                  <c:v>13.0201902989562</c:v>
                </c:pt>
                <c:pt idx="6009">
                  <c:v>13.0202263313017</c:v>
                </c:pt>
                <c:pt idx="6010">
                  <c:v>13.020263068195899</c:v>
                </c:pt>
                <c:pt idx="6011">
                  <c:v>13.0203005096374</c:v>
                </c:pt>
                <c:pt idx="6012">
                  <c:v>13.0203386556247</c:v>
                </c:pt>
                <c:pt idx="6013">
                  <c:v>13.0203775061564</c:v>
                </c:pt>
                <c:pt idx="6014">
                  <c:v>13.0204170612309</c:v>
                </c:pt>
                <c:pt idx="6015">
                  <c:v>13.020457320846599</c:v>
                </c:pt>
                <c:pt idx="6016">
                  <c:v>13.020498285001999</c:v>
                </c:pt>
                <c:pt idx="6017">
                  <c:v>13.020539953695399</c:v>
                </c:pt>
                <c:pt idx="6018">
                  <c:v>13.020582326925</c:v>
                </c:pt>
                <c:pt idx="6019">
                  <c:v>13.020625404689099</c:v>
                </c:pt>
                <c:pt idx="6020">
                  <c:v>13.0206691869857</c:v>
                </c:pt>
                <c:pt idx="6021">
                  <c:v>13.020713673813001</c:v>
                </c:pt>
                <c:pt idx="6022">
                  <c:v>13.0207588651691</c:v>
                </c:pt>
                <c:pt idx="6023">
                  <c:v>13.0208047610517</c:v>
                </c:pt>
                <c:pt idx="6024">
                  <c:v>13.020851361459</c:v>
                </c:pt>
                <c:pt idx="6025">
                  <c:v>13.020898666388701</c:v>
                </c:pt>
                <c:pt idx="6026">
                  <c:v>13.020946675838699</c:v>
                </c:pt>
                <c:pt idx="6027">
                  <c:v>13.020995389806901</c:v>
                </c:pt>
                <c:pt idx="6028">
                  <c:v>13.021044808291</c:v>
                </c:pt>
                <c:pt idx="6029">
                  <c:v>13.021094931288699</c:v>
                </c:pt>
                <c:pt idx="6030">
                  <c:v>13.021145758797699</c:v>
                </c:pt>
                <c:pt idx="6031">
                  <c:v>13.0211972908155</c:v>
                </c:pt>
                <c:pt idx="6032">
                  <c:v>13.0212495273397</c:v>
                </c:pt>
                <c:pt idx="6033">
                  <c:v>13.0213024683679</c:v>
                </c:pt>
                <c:pt idx="6034">
                  <c:v>13.0213561138972</c:v>
                </c:pt>
                <c:pt idx="6035">
                  <c:v>13.021410463925299</c:v>
                </c:pt>
                <c:pt idx="6036">
                  <c:v>13.021465518449601</c:v>
                </c:pt>
                <c:pt idx="6037">
                  <c:v>13.021521277467199</c:v>
                </c:pt>
                <c:pt idx="6038">
                  <c:v>13.021577740975401</c:v>
                </c:pt>
                <c:pt idx="6039">
                  <c:v>13.0216349089715</c:v>
                </c:pt>
                <c:pt idx="6040">
                  <c:v>13.0216927814526</c:v>
                </c:pt>
                <c:pt idx="6041">
                  <c:v>13.0217513584158</c:v>
                </c:pt>
                <c:pt idx="6042">
                  <c:v>13.021810639858</c:v>
                </c:pt>
                <c:pt idx="6043">
                  <c:v>13.021870625776401</c:v>
                </c:pt>
                <c:pt idx="6044">
                  <c:v>13.021931316168001</c:v>
                </c:pt>
                <c:pt idx="6045">
                  <c:v>13.021992711029599</c:v>
                </c:pt>
                <c:pt idx="6046">
                  <c:v>13.022054810357799</c:v>
                </c:pt>
                <c:pt idx="6047">
                  <c:v>13.022117614149501</c:v>
                </c:pt>
                <c:pt idx="6048">
                  <c:v>13.0221811224016</c:v>
                </c:pt>
                <c:pt idx="6049">
                  <c:v>13.022245335110501</c:v>
                </c:pt>
                <c:pt idx="6050">
                  <c:v>13.022310252273</c:v>
                </c:pt>
                <c:pt idx="6051">
                  <c:v>13.022375873885499</c:v>
                </c:pt>
                <c:pt idx="6052">
                  <c:v>13.022442199944701</c:v>
                </c:pt>
                <c:pt idx="6053">
                  <c:v>13.022509230447101</c:v>
                </c:pt>
                <c:pt idx="6054">
                  <c:v>13.0225769653889</c:v>
                </c:pt>
                <c:pt idx="6055">
                  <c:v>13.0226454047666</c:v>
                </c:pt>
                <c:pt idx="6056">
                  <c:v>13.022714548576699</c:v>
                </c:pt>
                <c:pt idx="6057">
                  <c:v>13.022784396815101</c:v>
                </c:pt>
                <c:pt idx="6058">
                  <c:v>13.022854949478301</c:v>
                </c:pt>
                <c:pt idx="6059">
                  <c:v>13.022926206562399</c:v>
                </c:pt>
                <c:pt idx="6060">
                  <c:v>13.022998168063399</c:v>
                </c:pt>
                <c:pt idx="6061">
                  <c:v>13.0230708339774</c:v>
                </c:pt>
                <c:pt idx="6062">
                  <c:v>13.023144204300699</c:v>
                </c:pt>
                <c:pt idx="6063">
                  <c:v>13.0232182790288</c:v>
                </c:pt>
                <c:pt idx="6064">
                  <c:v>13.023293058158</c:v>
                </c:pt>
                <c:pt idx="6065">
                  <c:v>13.023368541684</c:v>
                </c:pt>
                <c:pt idx="6066">
                  <c:v>13.0234447296027</c:v>
                </c:pt>
                <c:pt idx="6067">
                  <c:v>13.0235216219099</c:v>
                </c:pt>
                <c:pt idx="6068">
                  <c:v>13.0235992186012</c:v>
                </c:pt>
                <c:pt idx="6069">
                  <c:v>13.0236775196725</c:v>
                </c:pt>
                <c:pt idx="6070">
                  <c:v>13.023756525119499</c:v>
                </c:pt>
                <c:pt idx="6071">
                  <c:v>13.0238362349374</c:v>
                </c:pt>
                <c:pt idx="6072">
                  <c:v>13.0239166491221</c:v>
                </c:pt>
                <c:pt idx="6073">
                  <c:v>13.023997767669</c:v>
                </c:pt>
                <c:pt idx="6074">
                  <c:v>13.0240795905735</c:v>
                </c:pt>
                <c:pt idx="6075">
                  <c:v>13.0241621178311</c:v>
                </c:pt>
                <c:pt idx="6076">
                  <c:v>13.024245349437001</c:v>
                </c:pt>
                <c:pt idx="6077">
                  <c:v>13.0243292853865</c:v>
                </c:pt>
                <c:pt idx="6078">
                  <c:v>13.0244139256751</c:v>
                </c:pt>
                <c:pt idx="6079">
                  <c:v>13.024499270297699</c:v>
                </c:pt>
                <c:pt idx="6080">
                  <c:v>13.0245853192494</c:v>
                </c:pt>
                <c:pt idx="6081">
                  <c:v>13.0246720725257</c:v>
                </c:pt>
                <c:pt idx="6082">
                  <c:v>13.0247595301211</c:v>
                </c:pt>
                <c:pt idx="6083">
                  <c:v>13.024847692030901</c:v>
                </c:pt>
                <c:pt idx="6084">
                  <c:v>13.024892124911799</c:v>
                </c:pt>
                <c:pt idx="6085">
                  <c:v>13.0251843187415</c:v>
                </c:pt>
                <c:pt idx="6086">
                  <c:v>13.0257947565126</c:v>
                </c:pt>
                <c:pt idx="6087">
                  <c:v>13.0264298097163</c:v>
                </c:pt>
                <c:pt idx="6088">
                  <c:v>13.027089528225099</c:v>
                </c:pt>
                <c:pt idx="6089">
                  <c:v>13.027773958489801</c:v>
                </c:pt>
                <c:pt idx="6090">
                  <c:v>13.0284831557864</c:v>
                </c:pt>
                <c:pt idx="6091">
                  <c:v>13.0292171802512</c:v>
                </c:pt>
                <c:pt idx="6092">
                  <c:v>13.029976104812</c:v>
                </c:pt>
                <c:pt idx="6093">
                  <c:v>13.0307600279344</c:v>
                </c:pt>
                <c:pt idx="6094">
                  <c:v>13.0315690622164</c:v>
                </c:pt>
                <c:pt idx="6095">
                  <c:v>13.0324033409681</c:v>
                </c:pt>
                <c:pt idx="6096">
                  <c:v>13.0332630186894</c:v>
                </c:pt>
                <c:pt idx="6097">
                  <c:v>13.0341482590841</c:v>
                </c:pt>
                <c:pt idx="6098">
                  <c:v>13.0350592419446</c:v>
                </c:pt>
                <c:pt idx="6099">
                  <c:v>13.0359961619949</c:v>
                </c:pt>
                <c:pt idx="6100">
                  <c:v>13.0369592345318</c:v>
                </c:pt>
                <c:pt idx="6101">
                  <c:v>13.037948704902</c:v>
                </c:pt>
                <c:pt idx="6102">
                  <c:v>13.0389648441893</c:v>
                </c:pt>
                <c:pt idx="6103">
                  <c:v>13.0400079488542</c:v>
                </c:pt>
                <c:pt idx="6104">
                  <c:v>13.0410783478423</c:v>
                </c:pt>
                <c:pt idx="6105">
                  <c:v>13.042176394484901</c:v>
                </c:pt>
                <c:pt idx="6106">
                  <c:v>13.0433024718435</c:v>
                </c:pt>
                <c:pt idx="6107">
                  <c:v>13.0444569910469</c:v>
                </c:pt>
                <c:pt idx="6108">
                  <c:v>13.045640402085299</c:v>
                </c:pt>
                <c:pt idx="6109">
                  <c:v>13.0468532017402</c:v>
                </c:pt>
                <c:pt idx="6110">
                  <c:v>13.048095930077301</c:v>
                </c:pt>
                <c:pt idx="6111">
                  <c:v>13.0493691797291</c:v>
                </c:pt>
                <c:pt idx="6112">
                  <c:v>13.0506736031793</c:v>
                </c:pt>
                <c:pt idx="6113">
                  <c:v>13.0520099088469</c:v>
                </c:pt>
                <c:pt idx="6114">
                  <c:v>13.0533788684915</c:v>
                </c:pt>
                <c:pt idx="6115">
                  <c:v>13.0547813233742</c:v>
                </c:pt>
                <c:pt idx="6116">
                  <c:v>13.056218195925199</c:v>
                </c:pt>
                <c:pt idx="6117">
                  <c:v>13.057690500414699</c:v>
                </c:pt>
                <c:pt idx="6118">
                  <c:v>13.059199348708601</c:v>
                </c:pt>
                <c:pt idx="6119">
                  <c:v>13.0607459613882</c:v>
                </c:pt>
                <c:pt idx="6120">
                  <c:v>13.0623316750216</c:v>
                </c:pt>
                <c:pt idx="6121">
                  <c:v>13.063957947638601</c:v>
                </c:pt>
                <c:pt idx="6122">
                  <c:v>13.0656263721451</c:v>
                </c:pt>
                <c:pt idx="6123">
                  <c:v>13.0673386978008</c:v>
                </c:pt>
                <c:pt idx="6124">
                  <c:v>13.0690968323227</c:v>
                </c:pt>
                <c:pt idx="6125">
                  <c:v>13.070902867343401</c:v>
                </c:pt>
                <c:pt idx="6126">
                  <c:v>13.072759091778702</c:v>
                </c:pt>
                <c:pt idx="6127">
                  <c:v>13.0746680022579</c:v>
                </c:pt>
                <c:pt idx="6128">
                  <c:v>13.076632326273501</c:v>
                </c:pt>
                <c:pt idx="6129">
                  <c:v>13.078655035422399</c:v>
                </c:pt>
                <c:pt idx="6130">
                  <c:v>13.0807393646318</c:v>
                </c:pt>
                <c:pt idx="6131">
                  <c:v>13.0828888345563</c:v>
                </c:pt>
                <c:pt idx="6132">
                  <c:v>13.085107271430001</c:v>
                </c:pt>
                <c:pt idx="6133">
                  <c:v>13.0873988349509</c:v>
                </c:pt>
                <c:pt idx="6134">
                  <c:v>13.0897680380411</c:v>
                </c:pt>
                <c:pt idx="6135">
                  <c:v>13.0922197699119</c:v>
                </c:pt>
                <c:pt idx="6136">
                  <c:v>13.094759319550601</c:v>
                </c:pt>
                <c:pt idx="6137">
                  <c:v>13.0973923947613</c:v>
                </c:pt>
                <c:pt idx="6138">
                  <c:v>13.1001251474881</c:v>
                </c:pt>
                <c:pt idx="6139">
                  <c:v>13.1029641973292</c:v>
                </c:pt>
                <c:pt idx="6140">
                  <c:v>13.1059166596339</c:v>
                </c:pt>
                <c:pt idx="6141">
                  <c:v>13.1089901704393</c:v>
                </c:pt>
                <c:pt idx="6142">
                  <c:v>13.1121929140705</c:v>
                </c:pt>
                <c:pt idx="6143">
                  <c:v>13.1155336494914</c:v>
                </c:pt>
                <c:pt idx="6144">
                  <c:v>13.1190217437132</c:v>
                </c:pt>
                <c:pt idx="6145">
                  <c:v>13.1226672117593</c:v>
                </c:pt>
                <c:pt idx="6146">
                  <c:v>13.1264807450563</c:v>
                </c:pt>
                <c:pt idx="6147">
                  <c:v>13.130473753519899</c:v>
                </c:pt>
                <c:pt idx="6148">
                  <c:v>13.1346584100193</c:v>
                </c:pt>
                <c:pt idx="6149">
                  <c:v>13.1390477012019</c:v>
                </c:pt>
                <c:pt idx="6150">
                  <c:v>13.14365548302</c:v>
                </c:pt>
                <c:pt idx="6151">
                  <c:v>13.148496539703499</c:v>
                </c:pt>
                <c:pt idx="6152">
                  <c:v>13.153586643839899</c:v>
                </c:pt>
                <c:pt idx="6153">
                  <c:v>13.1589426176876</c:v>
                </c:pt>
                <c:pt idx="6154">
                  <c:v>13.1645823995893</c:v>
                </c:pt>
                <c:pt idx="6155">
                  <c:v>13.1705251120909</c:v>
                </c:pt>
                <c:pt idx="6156">
                  <c:v>13.176791130368299</c:v>
                </c:pt>
                <c:pt idx="6157">
                  <c:v>13.1834021483788</c:v>
                </c:pt>
                <c:pt idx="6158">
                  <c:v>13.190381238916899</c:v>
                </c:pt>
                <c:pt idx="6159">
                  <c:v>13.1977529113224</c:v>
                </c:pt>
                <c:pt idx="6160">
                  <c:v>13.205543159533299</c:v>
                </c:pt>
                <c:pt idx="6161">
                  <c:v>13.213779498760999</c:v>
                </c:pt>
                <c:pt idx="6162">
                  <c:v>13.2224909884004</c:v>
                </c:pt>
                <c:pt idx="6163">
                  <c:v>13.2317082361142</c:v>
                </c:pt>
                <c:pt idx="6164">
                  <c:v>13.241463383970199</c:v>
                </c:pt>
                <c:pt idx="6165">
                  <c:v>13.251790060625099</c:v>
                </c:pt>
                <c:pt idx="6166">
                  <c:v>13.262723296915999</c:v>
                </c:pt>
                <c:pt idx="6167">
                  <c:v>13.274299400034099</c:v>
                </c:pt>
                <c:pt idx="6168">
                  <c:v>13.2865557888761</c:v>
                </c:pt>
                <c:pt idx="6169">
                  <c:v>13.299530750616601</c:v>
                </c:pt>
                <c:pt idx="6170">
                  <c:v>13.313263162097901</c:v>
                </c:pt>
                <c:pt idx="6171">
                  <c:v>13.327792084053399</c:v>
                </c:pt>
                <c:pt idx="6172">
                  <c:v>13.3431562966519</c:v>
                </c:pt>
                <c:pt idx="6173">
                  <c:v>13.359393729904099</c:v>
                </c:pt>
                <c:pt idx="6174">
                  <c:v>13.3765407480589</c:v>
                </c:pt>
                <c:pt idx="6175">
                  <c:v>13.394631347727399</c:v>
                </c:pt>
                <c:pt idx="6176">
                  <c:v>13.4136962316541</c:v>
                </c:pt>
                <c:pt idx="6177">
                  <c:v>13.433761702407701</c:v>
                </c:pt>
                <c:pt idx="6178">
                  <c:v>13.4548484202762</c:v>
                </c:pt>
                <c:pt idx="6179">
                  <c:v>13.4769700529869</c:v>
                </c:pt>
                <c:pt idx="6180">
                  <c:v>13.500131832974899</c:v>
                </c:pt>
                <c:pt idx="6181">
                  <c:v>13.5243289643495</c:v>
                </c:pt>
                <c:pt idx="6182">
                  <c:v>13.549545078290599</c:v>
                </c:pt>
                <c:pt idx="6183">
                  <c:v>13.575750648103901</c:v>
                </c:pt>
                <c:pt idx="6184">
                  <c:v>13.602901475733699</c:v>
                </c:pt>
                <c:pt idx="6185">
                  <c:v>13.630937414637501</c:v>
                </c:pt>
                <c:pt idx="6186">
                  <c:v>13.6597813997899</c:v>
                </c:pt>
                <c:pt idx="6187">
                  <c:v>13.6893387231422</c:v>
                </c:pt>
                <c:pt idx="6188">
                  <c:v>13.719496860436401</c:v>
                </c:pt>
                <c:pt idx="6189">
                  <c:v>13.750125898847999</c:v>
                </c:pt>
                <c:pt idx="6190">
                  <c:v>13.7810794827626</c:v>
                </c:pt>
                <c:pt idx="6191">
                  <c:v>13.812196489814301</c:v>
                </c:pt>
                <c:pt idx="6192">
                  <c:v>13.8433033797823</c:v>
                </c:pt>
                <c:pt idx="6193">
                  <c:v>13.8742168993916</c:v>
                </c:pt>
                <c:pt idx="6194">
                  <c:v>13.904747324694801</c:v>
                </c:pt>
                <c:pt idx="6195">
                  <c:v>13.934701866037599</c:v>
                </c:pt>
                <c:pt idx="6196">
                  <c:v>13.963888221249599</c:v>
                </c:pt>
                <c:pt idx="6197">
                  <c:v>13.9921180878871</c:v>
                </c:pt>
                <c:pt idx="6198">
                  <c:v>14.019210332641499</c:v>
                </c:pt>
                <c:pt idx="6199">
                  <c:v>14.0449937360122</c:v>
                </c:pt>
                <c:pt idx="6200">
                  <c:v>14.069309134076301</c:v>
                </c:pt>
                <c:pt idx="6201">
                  <c:v>14.092010971975899</c:v>
                </c:pt>
                <c:pt idx="6202">
                  <c:v>14.112968337837499</c:v>
                </c:pt>
                <c:pt idx="6203">
                  <c:v>14.132065388211599</c:v>
                </c:pt>
                <c:pt idx="6204">
                  <c:v>14.149201297801099</c:v>
                </c:pt>
                <c:pt idx="6205">
                  <c:v>14.1642897978814</c:v>
                </c:pt>
                <c:pt idx="6206">
                  <c:v>14.1772584505774</c:v>
                </c:pt>
                <c:pt idx="6207">
                  <c:v>14.188047714359</c:v>
                </c:pt>
                <c:pt idx="6208">
                  <c:v>14.196609989186101</c:v>
                </c:pt>
                <c:pt idx="6209">
                  <c:v>14.2029086578688</c:v>
                </c:pt>
                <c:pt idx="6210">
                  <c:v>14.206917259835199</c:v>
                </c:pt>
                <c:pt idx="6211">
                  <c:v>14.2086187923612</c:v>
                </c:pt>
                <c:pt idx="6212">
                  <c:v>14.208005194430001</c:v>
                </c:pt>
                <c:pt idx="6213">
                  <c:v>14.205077119951699</c:v>
                </c:pt>
                <c:pt idx="6214">
                  <c:v>14.1998439355136</c:v>
                </c:pt>
                <c:pt idx="6215">
                  <c:v>14.192324011469699</c:v>
                </c:pt>
                <c:pt idx="6216">
                  <c:v>14.1825452122876</c:v>
                </c:pt>
                <c:pt idx="6217">
                  <c:v>14.1705455876352</c:v>
                </c:pt>
                <c:pt idx="6218">
                  <c:v>14.156374260942702</c:v>
                </c:pt>
                <c:pt idx="6219">
                  <c:v>14.140092360136599</c:v>
                </c:pt>
                <c:pt idx="6220">
                  <c:v>14.121773986339001</c:v>
                </c:pt>
                <c:pt idx="6221">
                  <c:v>14.1015071321231</c:v>
                </c:pt>
                <c:pt idx="6222">
                  <c:v>14.0793944031237</c:v>
                </c:pt>
                <c:pt idx="6223">
                  <c:v>14.0555534568567</c:v>
                </c:pt>
                <c:pt idx="6224">
                  <c:v>14.0301170112705</c:v>
                </c:pt>
                <c:pt idx="6225">
                  <c:v>14.003232365014501</c:v>
                </c:pt>
                <c:pt idx="6226">
                  <c:v>13.9750603066168</c:v>
                </c:pt>
                <c:pt idx="6227">
                  <c:v>13.945773527512101</c:v>
                </c:pt>
                <c:pt idx="6228">
                  <c:v>13.9155544005342</c:v>
                </c:pt>
                <c:pt idx="6229">
                  <c:v>13.8845922200648</c:v>
                </c:pt>
                <c:pt idx="6230">
                  <c:v>13.853079916119899</c:v>
                </c:pt>
                <c:pt idx="6231">
                  <c:v>13.8212106521134</c:v>
                </c:pt>
                <c:pt idx="6232">
                  <c:v>13.7891742496312</c:v>
                </c:pt>
                <c:pt idx="6233">
                  <c:v>13.757153732777899</c:v>
                </c:pt>
                <c:pt idx="6234">
                  <c:v>13.725322113044101</c:v>
                </c:pt>
                <c:pt idx="6235">
                  <c:v>13.693839683787699</c:v>
                </c:pt>
                <c:pt idx="6236">
                  <c:v>13.662851825511199</c:v>
                </c:pt>
                <c:pt idx="6237">
                  <c:v>13.632487342146799</c:v>
                </c:pt>
                <c:pt idx="6238">
                  <c:v>13.602857558755499</c:v>
                </c:pt>
                <c:pt idx="6239">
                  <c:v>13.574055967562899</c:v>
                </c:pt>
                <c:pt idx="6240">
                  <c:v>13.5461584920291</c:v>
                </c:pt>
                <c:pt idx="6241">
                  <c:v>13.5192241841231</c:v>
                </c:pt>
                <c:pt idx="6242">
                  <c:v>13.493296243974401</c:v>
                </c:pt>
                <c:pt idx="6243">
                  <c:v>13.468403367178901</c:v>
                </c:pt>
                <c:pt idx="6244">
                  <c:v>13.444561224485899</c:v>
                </c:pt>
                <c:pt idx="6245">
                  <c:v>13.421774028822201</c:v>
                </c:pt>
                <c:pt idx="6246">
                  <c:v>13.4000361449884</c:v>
                </c:pt>
                <c:pt idx="6247">
                  <c:v>13.3793336259582</c:v>
                </c:pt>
                <c:pt idx="6248">
                  <c:v>13.359645612386501</c:v>
                </c:pt>
                <c:pt idx="6249">
                  <c:v>13.340945707152901</c:v>
                </c:pt>
                <c:pt idx="6250">
                  <c:v>13.3232031783037</c:v>
                </c:pt>
                <c:pt idx="6251">
                  <c:v>13.3063839869559</c:v>
                </c:pt>
                <c:pt idx="6252">
                  <c:v>13.2904517192034</c:v>
                </c:pt>
                <c:pt idx="6253">
                  <c:v>13.2753683889289</c:v>
                </c:pt>
                <c:pt idx="6254">
                  <c:v>13.261095080144701</c:v>
                </c:pt>
                <c:pt idx="6255">
                  <c:v>13.2475924974426</c:v>
                </c:pt>
                <c:pt idx="6256">
                  <c:v>13.234821410954298</c:v>
                </c:pt>
                <c:pt idx="6257">
                  <c:v>13.2227430182547</c:v>
                </c:pt>
                <c:pt idx="6258">
                  <c:v>13.211319227219199</c:v>
                </c:pt>
                <c:pt idx="6259">
                  <c:v>13.2005128636871</c:v>
                </c:pt>
                <c:pt idx="6260">
                  <c:v>13.1902878350138</c:v>
                </c:pt>
                <c:pt idx="6261">
                  <c:v>13.180609240650201</c:v>
                </c:pt>
                <c:pt idx="6262">
                  <c:v>13.1714434726427</c:v>
                </c:pt>
                <c:pt idx="6263">
                  <c:v>13.1627582682169</c:v>
                </c:pt>
                <c:pt idx="6264">
                  <c:v>13.154522745816701</c:v>
                </c:pt>
                <c:pt idx="6265">
                  <c:v>13.146707428877999</c:v>
                </c:pt>
                <c:pt idx="6266">
                  <c:v>13.1392842564187</c:v>
                </c:pt>
                <c:pt idx="6267">
                  <c:v>13.132226586499399</c:v>
                </c:pt>
                <c:pt idx="6268">
                  <c:v>13.1255091918443</c:v>
                </c:pt>
                <c:pt idx="6269">
                  <c:v>13.119108245095001</c:v>
                </c:pt>
                <c:pt idx="6270">
                  <c:v>13.113001302637899</c:v>
                </c:pt>
                <c:pt idx="6271">
                  <c:v>13.1071672780876</c:v>
                </c:pt>
                <c:pt idx="6272">
                  <c:v>13.1015864084239</c:v>
                </c:pt>
                <c:pt idx="6273">
                  <c:v>13.096240219321299</c:v>
                </c:pt>
                <c:pt idx="6274">
                  <c:v>13.091111483123999</c:v>
                </c:pt>
                <c:pt idx="6275">
                  <c:v>13.0861841774061</c:v>
                </c:pt>
                <c:pt idx="6276">
                  <c:v>13.0814434350554</c:v>
                </c:pt>
                <c:pt idx="6277">
                  <c:v>13.076875490050501</c:v>
                </c:pt>
                <c:pt idx="6278">
                  <c:v>13.072467625931301</c:v>
                </c:pt>
                <c:pt idx="6279">
                  <c:v>13.068208115340401</c:v>
                </c:pt>
                <c:pt idx="6280">
                  <c:v>13.0640861594275</c:v>
                </c:pt>
                <c:pt idx="6281">
                  <c:v>13.060091832766799</c:v>
                </c:pt>
                <c:pt idx="6282">
                  <c:v>13.056216024332601</c:v>
                </c:pt>
                <c:pt idx="6283">
                  <c:v>13.052450388931099</c:v>
                </c:pt>
                <c:pt idx="6284">
                  <c:v>13.0487872959723</c:v>
                </c:pt>
                <c:pt idx="6285">
                  <c:v>13.045219760863299</c:v>
                </c:pt>
                <c:pt idx="6286">
                  <c:v>13.041741412848101</c:v>
                </c:pt>
                <c:pt idx="6287">
                  <c:v>13.038346444829701</c:v>
                </c:pt>
                <c:pt idx="6288">
                  <c:v>13.0350295617465</c:v>
                </c:pt>
                <c:pt idx="6289">
                  <c:v>13.0317859434958</c:v>
                </c:pt>
                <c:pt idx="6290">
                  <c:v>13.0286112026716</c:v>
                </c:pt>
                <c:pt idx="6291">
                  <c:v>13.025501353386399</c:v>
                </c:pt>
                <c:pt idx="6292">
                  <c:v>13.0224527786674</c:v>
                </c:pt>
                <c:pt idx="6293">
                  <c:v>13.0194621961989</c:v>
                </c:pt>
                <c:pt idx="6294">
                  <c:v>13.0165266335407</c:v>
                </c:pt>
                <c:pt idx="6295">
                  <c:v>13.0136433969907</c:v>
                </c:pt>
                <c:pt idx="6296">
                  <c:v>13.010810044843501</c:v>
                </c:pt>
                <c:pt idx="6297">
                  <c:v>13.008024366705401</c:v>
                </c:pt>
                <c:pt idx="6298">
                  <c:v>13.005284361134301</c:v>
                </c:pt>
                <c:pt idx="6299">
                  <c:v>13.0025882222318</c:v>
                </c:pt>
                <c:pt idx="6300">
                  <c:v>12.999934321218701</c:v>
                </c:pt>
                <c:pt idx="6301">
                  <c:v>12.997321188724099</c:v>
                </c:pt>
                <c:pt idx="6302">
                  <c:v>12.994747503014599</c:v>
                </c:pt>
                <c:pt idx="6303">
                  <c:v>12.992212076405499</c:v>
                </c:pt>
                <c:pt idx="6304">
                  <c:v>12.9897138397773</c:v>
                </c:pt>
                <c:pt idx="6305">
                  <c:v>12.987251833555</c:v>
                </c:pt>
                <c:pt idx="6306">
                  <c:v>12.9848251973548</c:v>
                </c:pt>
                <c:pt idx="6307">
                  <c:v>12.9824331650624</c:v>
                </c:pt>
                <c:pt idx="6308">
                  <c:v>12.980075058681599</c:v>
                </c:pt>
                <c:pt idx="6309">
                  <c:v>12.977750275538401</c:v>
                </c:pt>
                <c:pt idx="6310">
                  <c:v>12.9754582897374</c:v>
                </c:pt>
                <c:pt idx="6311">
                  <c:v>12.9731986436274</c:v>
                </c:pt>
                <c:pt idx="6312">
                  <c:v>12.970970935782001</c:v>
                </c:pt>
                <c:pt idx="6313">
                  <c:v>12.9687748275574</c:v>
                </c:pt>
                <c:pt idx="6314">
                  <c:v>12.966610028376</c:v>
                </c:pt>
                <c:pt idx="6315">
                  <c:v>12.964476294266499</c:v>
                </c:pt>
                <c:pt idx="6316">
                  <c:v>12.962373439993101</c:v>
                </c:pt>
                <c:pt idx="6317">
                  <c:v>12.9603013309007</c:v>
                </c:pt>
                <c:pt idx="6318">
                  <c:v>12.958259861304699</c:v>
                </c:pt>
                <c:pt idx="6319">
                  <c:v>12.957254468724901</c:v>
                </c:pt>
                <c:pt idx="6320">
                  <c:v>12.957107214135799</c:v>
                </c:pt>
                <c:pt idx="6321">
                  <c:v>12.9568132634355</c:v>
                </c:pt>
                <c:pt idx="6322">
                  <c:v>12.9565198346729</c:v>
                </c:pt>
                <c:pt idx="6323">
                  <c:v>12.956226927843199</c:v>
                </c:pt>
                <c:pt idx="6324">
                  <c:v>12.955934539920401</c:v>
                </c:pt>
                <c:pt idx="6325">
                  <c:v>12.955642668833899</c:v>
                </c:pt>
                <c:pt idx="6326">
                  <c:v>12.9553513146057</c:v>
                </c:pt>
                <c:pt idx="6327">
                  <c:v>12.955060475953101</c:v>
                </c:pt>
                <c:pt idx="6328">
                  <c:v>12.954770149119</c:v>
                </c:pt>
                <c:pt idx="6329">
                  <c:v>12.954480333885</c:v>
                </c:pt>
                <c:pt idx="6330">
                  <c:v>12.9541910300256</c:v>
                </c:pt>
                <c:pt idx="6331">
                  <c:v>12.953902233668</c:v>
                </c:pt>
                <c:pt idx="6332">
                  <c:v>12.953613943489799</c:v>
                </c:pt>
                <c:pt idx="6333">
                  <c:v>12.9533261595118</c:v>
                </c:pt>
                <c:pt idx="6334">
                  <c:v>12.9530388794667</c:v>
                </c:pt>
                <c:pt idx="6335">
                  <c:v>12.9527521000402</c:v>
                </c:pt>
                <c:pt idx="6336">
                  <c:v>12.952465821225701</c:v>
                </c:pt>
                <c:pt idx="6337">
                  <c:v>12.9521800423156</c:v>
                </c:pt>
                <c:pt idx="6338">
                  <c:v>12.951894758961199</c:v>
                </c:pt>
                <c:pt idx="6339">
                  <c:v>12.951609970455699</c:v>
                </c:pt>
                <c:pt idx="6340">
                  <c:v>12.9513256767898</c:v>
                </c:pt>
                <c:pt idx="6341">
                  <c:v>12.951041874441099</c:v>
                </c:pt>
                <c:pt idx="6342">
                  <c:v>12.9507585609978</c:v>
                </c:pt>
                <c:pt idx="6343">
                  <c:v>12.950475736481099</c:v>
                </c:pt>
                <c:pt idx="6344">
                  <c:v>12.950193399394701</c:v>
                </c:pt>
                <c:pt idx="6345">
                  <c:v>12.9499115453635</c:v>
                </c:pt>
                <c:pt idx="6346">
                  <c:v>12.949630174129901</c:v>
                </c:pt>
                <c:pt idx="6347">
                  <c:v>12.9493492854272</c:v>
                </c:pt>
                <c:pt idx="6348">
                  <c:v>12.949068874743499</c:v>
                </c:pt>
                <c:pt idx="6349">
                  <c:v>12.948788940536001</c:v>
                </c:pt>
                <c:pt idx="6350">
                  <c:v>12.9485094828249</c:v>
                </c:pt>
                <c:pt idx="6351">
                  <c:v>12.948230498965501</c:v>
                </c:pt>
                <c:pt idx="6352">
                  <c:v>12.947951985094601</c:v>
                </c:pt>
                <c:pt idx="6353">
                  <c:v>12.947673941200199</c:v>
                </c:pt>
                <c:pt idx="6354">
                  <c:v>12.9473963664545</c:v>
                </c:pt>
                <c:pt idx="6355">
                  <c:v>12.947119255787801</c:v>
                </c:pt>
                <c:pt idx="6356">
                  <c:v>12.946842608372201</c:v>
                </c:pt>
                <c:pt idx="6357">
                  <c:v>12.946566424193</c:v>
                </c:pt>
                <c:pt idx="6358">
                  <c:v>12.946290699140699</c:v>
                </c:pt>
                <c:pt idx="6359">
                  <c:v>12.946015430400301</c:v>
                </c:pt>
                <c:pt idx="6360">
                  <c:v>12.945740617992399</c:v>
                </c:pt>
                <c:pt idx="6361">
                  <c:v>12.945466260168299</c:v>
                </c:pt>
                <c:pt idx="6362">
                  <c:v>12.945192351823001</c:v>
                </c:pt>
                <c:pt idx="6363">
                  <c:v>12.9449188926526</c:v>
                </c:pt>
                <c:pt idx="6364">
                  <c:v>12.944645882343199</c:v>
                </c:pt>
                <c:pt idx="6365">
                  <c:v>12.9443733156281</c:v>
                </c:pt>
                <c:pt idx="6366">
                  <c:v>12.944101190703799</c:v>
                </c:pt>
                <c:pt idx="6367">
                  <c:v>12.9438295075912</c:v>
                </c:pt>
                <c:pt idx="6368">
                  <c:v>12.9435582631996</c:v>
                </c:pt>
                <c:pt idx="6369">
                  <c:v>12.943287453017799</c:v>
                </c:pt>
                <c:pt idx="6370">
                  <c:v>12.9430170770278</c:v>
                </c:pt>
                <c:pt idx="6371">
                  <c:v>12.942747134259699</c:v>
                </c:pt>
                <c:pt idx="6372">
                  <c:v>12.9424776187916</c:v>
                </c:pt>
                <c:pt idx="6373">
                  <c:v>12.942208529653501</c:v>
                </c:pt>
                <c:pt idx="6374">
                  <c:v>12.9419398668248</c:v>
                </c:pt>
                <c:pt idx="6375">
                  <c:v>12.941671625503901</c:v>
                </c:pt>
                <c:pt idx="6376">
                  <c:v>12.9414038024007</c:v>
                </c:pt>
                <c:pt idx="6377">
                  <c:v>12.9411363975365</c:v>
                </c:pt>
                <c:pt idx="6378">
                  <c:v>12.940869408865499</c:v>
                </c:pt>
                <c:pt idx="6379">
                  <c:v>12.940602830421499</c:v>
                </c:pt>
                <c:pt idx="6380">
                  <c:v>12.940336661845299</c:v>
                </c:pt>
                <c:pt idx="6381">
                  <c:v>12.9400709027662</c:v>
                </c:pt>
                <c:pt idx="6382">
                  <c:v>12.939805547028401</c:v>
                </c:pt>
                <c:pt idx="6383">
                  <c:v>12.939540592520899</c:v>
                </c:pt>
                <c:pt idx="6384">
                  <c:v>12.9392760392649</c:v>
                </c:pt>
                <c:pt idx="6385">
                  <c:v>12.939011883645399</c:v>
                </c:pt>
                <c:pt idx="6386">
                  <c:v>12.938748120387899</c:v>
                </c:pt>
                <c:pt idx="6387">
                  <c:v>12.9384847494683</c:v>
                </c:pt>
                <c:pt idx="6388">
                  <c:v>12.938221769749099</c:v>
                </c:pt>
                <c:pt idx="6389">
                  <c:v>12.937959174306</c:v>
                </c:pt>
                <c:pt idx="6390">
                  <c:v>12.9376969620031</c:v>
                </c:pt>
                <c:pt idx="6391">
                  <c:v>12.9374351328137</c:v>
                </c:pt>
                <c:pt idx="6392">
                  <c:v>12.937173681121401</c:v>
                </c:pt>
                <c:pt idx="6393">
                  <c:v>12.936912603077701</c:v>
                </c:pt>
                <c:pt idx="6394">
                  <c:v>12.9366518987036</c:v>
                </c:pt>
                <c:pt idx="6395">
                  <c:v>12.936391565603801</c:v>
                </c:pt>
                <c:pt idx="6396">
                  <c:v>12.9361315967996</c:v>
                </c:pt>
                <c:pt idx="6397">
                  <c:v>12.935871991868598</c:v>
                </c:pt>
                <c:pt idx="6398">
                  <c:v>12.9356127503737</c:v>
                </c:pt>
                <c:pt idx="6399">
                  <c:v>12.935353865112299</c:v>
                </c:pt>
                <c:pt idx="6400">
                  <c:v>12.935095333612701</c:v>
                </c:pt>
                <c:pt idx="6401">
                  <c:v>12.934837155895901</c:v>
                </c:pt>
                <c:pt idx="6402">
                  <c:v>12.9345793277308</c:v>
                </c:pt>
                <c:pt idx="6403">
                  <c:v>12.934321842944799</c:v>
                </c:pt>
                <c:pt idx="6404">
                  <c:v>12.9340647015069</c:v>
                </c:pt>
                <c:pt idx="6405">
                  <c:v>12.9338079020834</c:v>
                </c:pt>
                <c:pt idx="6406">
                  <c:v>12.9335514365712</c:v>
                </c:pt>
                <c:pt idx="6407">
                  <c:v>12.9332953036385</c:v>
                </c:pt>
                <c:pt idx="6408">
                  <c:v>12.933039503250299</c:v>
                </c:pt>
                <c:pt idx="6409">
                  <c:v>12.9327840288319</c:v>
                </c:pt>
                <c:pt idx="6410">
                  <c:v>12.9325288758779</c:v>
                </c:pt>
                <c:pt idx="6411">
                  <c:v>12.932274044410301</c:v>
                </c:pt>
                <c:pt idx="6412">
                  <c:v>12.932019531623901</c:v>
                </c:pt>
                <c:pt idx="6413">
                  <c:v>12.931765329349501</c:v>
                </c:pt>
                <c:pt idx="6414">
                  <c:v>12.931511437090501</c:v>
                </c:pt>
                <c:pt idx="6415">
                  <c:v>12.9312578543333</c:v>
                </c:pt>
                <c:pt idx="6416">
                  <c:v>12.9310045726463</c:v>
                </c:pt>
                <c:pt idx="6417">
                  <c:v>12.930751589134999</c:v>
                </c:pt>
                <c:pt idx="6418">
                  <c:v>12.9304989038217</c:v>
                </c:pt>
                <c:pt idx="6419">
                  <c:v>12.9302465117518</c:v>
                </c:pt>
                <c:pt idx="6420">
                  <c:v>12.929994405697601</c:v>
                </c:pt>
                <c:pt idx="6421">
                  <c:v>12.929742585620499</c:v>
                </c:pt>
                <c:pt idx="6422">
                  <c:v>12.929491049957701</c:v>
                </c:pt>
                <c:pt idx="6423">
                  <c:v>12.9292397892204</c:v>
                </c:pt>
                <c:pt idx="6424">
                  <c:v>12.9289888018474</c:v>
                </c:pt>
                <c:pt idx="6425">
                  <c:v>12.9287380877965</c:v>
                </c:pt>
                <c:pt idx="6426">
                  <c:v>12.928487639368301</c:v>
                </c:pt>
                <c:pt idx="6427">
                  <c:v>12.928237451285201</c:v>
                </c:pt>
                <c:pt idx="6428">
                  <c:v>12.927987523571399</c:v>
                </c:pt>
                <c:pt idx="6429">
                  <c:v>12.9277378529404</c:v>
                </c:pt>
                <c:pt idx="6430">
                  <c:v>12.927488429824999</c:v>
                </c:pt>
                <c:pt idx="6431">
                  <c:v>12.927239253641599</c:v>
                </c:pt>
                <c:pt idx="6432">
                  <c:v>12.926990323787301</c:v>
                </c:pt>
                <c:pt idx="6433">
                  <c:v>12.926741630386999</c:v>
                </c:pt>
                <c:pt idx="6434">
                  <c:v>12.926493170050001</c:v>
                </c:pt>
                <c:pt idx="6435">
                  <c:v>12.9262449428018</c:v>
                </c:pt>
                <c:pt idx="6436">
                  <c:v>12.9259969428389</c:v>
                </c:pt>
                <c:pt idx="6437">
                  <c:v>12.9257491616964</c:v>
                </c:pt>
                <c:pt idx="6438">
                  <c:v>12.925501599328101</c:v>
                </c:pt>
                <c:pt idx="6439">
                  <c:v>12.9252542539022</c:v>
                </c:pt>
                <c:pt idx="6440">
                  <c:v>12.925007114304501</c:v>
                </c:pt>
                <c:pt idx="6441">
                  <c:v>12.924760178705501</c:v>
                </c:pt>
                <c:pt idx="6442">
                  <c:v>12.924513447054601</c:v>
                </c:pt>
                <c:pt idx="6443">
                  <c:v>12.924266910333101</c:v>
                </c:pt>
                <c:pt idx="6444">
                  <c:v>12.924020562360001</c:v>
                </c:pt>
                <c:pt idx="6445">
                  <c:v>12.9237744031627</c:v>
                </c:pt>
                <c:pt idx="6446">
                  <c:v>12.923528428890998</c:v>
                </c:pt>
                <c:pt idx="6447">
                  <c:v>12.9232826283382</c:v>
                </c:pt>
                <c:pt idx="6448">
                  <c:v>12.9230370008205</c:v>
                </c:pt>
                <c:pt idx="6449">
                  <c:v>12.9227915456307</c:v>
                </c:pt>
                <c:pt idx="6450">
                  <c:v>12.922546251201201</c:v>
                </c:pt>
                <c:pt idx="6451">
                  <c:v>12.922301113559701</c:v>
                </c:pt>
                <c:pt idx="6452">
                  <c:v>12.9220561327352</c:v>
                </c:pt>
                <c:pt idx="6453">
                  <c:v>12.9218113019295</c:v>
                </c:pt>
                <c:pt idx="6454">
                  <c:v>12.921566611226201</c:v>
                </c:pt>
                <c:pt idx="6455">
                  <c:v>12.9213220605712</c:v>
                </c:pt>
                <c:pt idx="6456">
                  <c:v>12.921077647817501</c:v>
                </c:pt>
                <c:pt idx="6457">
                  <c:v>12.9208333599471</c:v>
                </c:pt>
                <c:pt idx="6458">
                  <c:v>12.920589194816401</c:v>
                </c:pt>
                <c:pt idx="6459">
                  <c:v>12.920345152366499</c:v>
                </c:pt>
                <c:pt idx="6460">
                  <c:v>12.9201012220321</c:v>
                </c:pt>
                <c:pt idx="6461">
                  <c:v>12.9198573965725</c:v>
                </c:pt>
                <c:pt idx="6462">
                  <c:v>12.919613676020399</c:v>
                </c:pt>
                <c:pt idx="6463">
                  <c:v>12.9193700558651</c:v>
                </c:pt>
                <c:pt idx="6464">
                  <c:v>12.9191265229791</c:v>
                </c:pt>
                <c:pt idx="6465">
                  <c:v>12.9188830765618</c:v>
                </c:pt>
                <c:pt idx="6466">
                  <c:v>12.918639715785499</c:v>
                </c:pt>
                <c:pt idx="6467">
                  <c:v>12.918396427098799</c:v>
                </c:pt>
                <c:pt idx="6468">
                  <c:v>12.9181532058484</c:v>
                </c:pt>
                <c:pt idx="6469">
                  <c:v>12.917910052069701</c:v>
                </c:pt>
                <c:pt idx="6470">
                  <c:v>12.917666957799099</c:v>
                </c:pt>
                <c:pt idx="6471">
                  <c:v>12.917423911420201</c:v>
                </c:pt>
                <c:pt idx="6472">
                  <c:v>12.917180912870901</c:v>
                </c:pt>
                <c:pt idx="6473">
                  <c:v>12.916937959637</c:v>
                </c:pt>
                <c:pt idx="6474">
                  <c:v>12.916695036469099</c:v>
                </c:pt>
                <c:pt idx="6475">
                  <c:v>12.916452140858199</c:v>
                </c:pt>
                <c:pt idx="6476">
                  <c:v>12.916209272736699</c:v>
                </c:pt>
                <c:pt idx="6477">
                  <c:v>12.9159664197278</c:v>
                </c:pt>
                <c:pt idx="6478">
                  <c:v>12.9157235733511</c:v>
                </c:pt>
                <c:pt idx="6479">
                  <c:v>12.915480733646701</c:v>
                </c:pt>
                <c:pt idx="6480">
                  <c:v>12.915237895332298</c:v>
                </c:pt>
                <c:pt idx="6481">
                  <c:v>12.914995043030199</c:v>
                </c:pt>
                <c:pt idx="6482">
                  <c:v>12.9147521758058</c:v>
                </c:pt>
                <c:pt idx="6483">
                  <c:v>12.9145092926918</c:v>
                </c:pt>
                <c:pt idx="6484">
                  <c:v>12.9142663778158</c:v>
                </c:pt>
                <c:pt idx="6485">
                  <c:v>12.9140234257302</c:v>
                </c:pt>
                <c:pt idx="6486">
                  <c:v>12.9137804364786</c:v>
                </c:pt>
                <c:pt idx="6487">
                  <c:v>12.9135374007338</c:v>
                </c:pt>
                <c:pt idx="6488">
                  <c:v>12.9132943048904</c:v>
                </c:pt>
                <c:pt idx="6489">
                  <c:v>12.9130511488782</c:v>
                </c:pt>
                <c:pt idx="6490">
                  <c:v>12.9128079297545</c:v>
                </c:pt>
                <c:pt idx="6491">
                  <c:v>12.9125646296576</c:v>
                </c:pt>
                <c:pt idx="6492">
                  <c:v>12.9123212456518</c:v>
                </c:pt>
                <c:pt idx="6493">
                  <c:v>12.912077777661899</c:v>
                </c:pt>
                <c:pt idx="6494">
                  <c:v>12.911834211192</c:v>
                </c:pt>
                <c:pt idx="6495">
                  <c:v>12.9115905363119</c:v>
                </c:pt>
                <c:pt idx="6496">
                  <c:v>12.911346753072401</c:v>
                </c:pt>
                <c:pt idx="6497">
                  <c:v>12.911102855288801</c:v>
                </c:pt>
                <c:pt idx="6498">
                  <c:v>12.9108588249519</c:v>
                </c:pt>
                <c:pt idx="6499">
                  <c:v>12.9106146609703</c:v>
                </c:pt>
                <c:pt idx="6500">
                  <c:v>12.910370362215101</c:v>
                </c:pt>
                <c:pt idx="6501">
                  <c:v>12.910125910095999</c:v>
                </c:pt>
                <c:pt idx="6502">
                  <c:v>12.909881298236101</c:v>
                </c:pt>
                <c:pt idx="6503">
                  <c:v>12.909636526692401</c:v>
                </c:pt>
                <c:pt idx="6504">
                  <c:v>12.909391584543998</c:v>
                </c:pt>
                <c:pt idx="6505">
                  <c:v>12.9091464558597</c:v>
                </c:pt>
                <c:pt idx="6506">
                  <c:v>12.9089011405642</c:v>
                </c:pt>
                <c:pt idx="6507">
                  <c:v>12.908655635216201</c:v>
                </c:pt>
                <c:pt idx="6508">
                  <c:v>12.9084099188994</c:v>
                </c:pt>
                <c:pt idx="6509">
                  <c:v>12.908163988181899</c:v>
                </c:pt>
                <c:pt idx="6510">
                  <c:v>12.907917842980901</c:v>
                </c:pt>
                <c:pt idx="6511">
                  <c:v>12.907671466323999</c:v>
                </c:pt>
                <c:pt idx="6512">
                  <c:v>12.907424846587599</c:v>
                </c:pt>
                <c:pt idx="6513">
                  <c:v>12.907177983839</c:v>
                </c:pt>
                <c:pt idx="6514">
                  <c:v>12.906930870840901</c:v>
                </c:pt>
                <c:pt idx="6515">
                  <c:v>12.9066834865069</c:v>
                </c:pt>
                <c:pt idx="6516">
                  <c:v>12.906435829566799</c:v>
                </c:pt>
                <c:pt idx="6517">
                  <c:v>12.906187898706101</c:v>
                </c:pt>
                <c:pt idx="6518">
                  <c:v>12.905939672159199</c:v>
                </c:pt>
                <c:pt idx="6519">
                  <c:v>12.905691142466202</c:v>
                </c:pt>
                <c:pt idx="6520">
                  <c:v>12.905442309701399</c:v>
                </c:pt>
                <c:pt idx="6521">
                  <c:v>12.9051931610836</c:v>
                </c:pt>
                <c:pt idx="6522">
                  <c:v>12.904943677962899</c:v>
                </c:pt>
                <c:pt idx="6523">
                  <c:v>12.9046938602603</c:v>
                </c:pt>
                <c:pt idx="6524">
                  <c:v>12.904443703954099</c:v>
                </c:pt>
                <c:pt idx="6525">
                  <c:v>12.904193184559301</c:v>
                </c:pt>
                <c:pt idx="6526">
                  <c:v>12.903942298066999</c:v>
                </c:pt>
                <c:pt idx="6527">
                  <c:v>12.9036910443905</c:v>
                </c:pt>
                <c:pt idx="6528">
                  <c:v>12.9034394036641</c:v>
                </c:pt>
                <c:pt idx="6529">
                  <c:v>12.903187362287301</c:v>
                </c:pt>
                <c:pt idx="6530">
                  <c:v>12.9029349203499</c:v>
                </c:pt>
                <c:pt idx="6531">
                  <c:v>12.902682069387499</c:v>
                </c:pt>
                <c:pt idx="6532">
                  <c:v>12.902428784720499</c:v>
                </c:pt>
                <c:pt idx="6533">
                  <c:v>12.9021750648742</c:v>
                </c:pt>
                <c:pt idx="6534">
                  <c:v>12.9019209083219</c:v>
                </c:pt>
                <c:pt idx="6535">
                  <c:v>12.9016662895908</c:v>
                </c:pt>
                <c:pt idx="6536">
                  <c:v>12.901411199959799</c:v>
                </c:pt>
                <c:pt idx="6537">
                  <c:v>12.901155639530201</c:v>
                </c:pt>
                <c:pt idx="6538">
                  <c:v>12.900899593349399</c:v>
                </c:pt>
                <c:pt idx="6539">
                  <c:v>12.900643039596199</c:v>
                </c:pt>
                <c:pt idx="6540">
                  <c:v>12.9003859781924</c:v>
                </c:pt>
                <c:pt idx="6541">
                  <c:v>12.9001284044424</c:v>
                </c:pt>
                <c:pt idx="6542">
                  <c:v>12.899870289695599</c:v>
                </c:pt>
                <c:pt idx="6543">
                  <c:v>12.899611629274801</c:v>
                </c:pt>
                <c:pt idx="6544">
                  <c:v>12.899352423093401</c:v>
                </c:pt>
                <c:pt idx="6545">
                  <c:v>12.8990926479098</c:v>
                </c:pt>
                <c:pt idx="6546">
                  <c:v>12.8988322878196</c:v>
                </c:pt>
                <c:pt idx="6547">
                  <c:v>12.8985713429444</c:v>
                </c:pt>
                <c:pt idx="6548">
                  <c:v>12.8983098033922</c:v>
                </c:pt>
                <c:pt idx="6549">
                  <c:v>12.898047640291999</c:v>
                </c:pt>
                <c:pt idx="6550">
                  <c:v>12.8977848519358</c:v>
                </c:pt>
                <c:pt idx="6551">
                  <c:v>12.8975214365549</c:v>
                </c:pt>
                <c:pt idx="6552">
                  <c:v>12.8972573643514</c:v>
                </c:pt>
                <c:pt idx="6553">
                  <c:v>12.8969926251378</c:v>
                </c:pt>
                <c:pt idx="6554">
                  <c:v>12.896727219052201</c:v>
                </c:pt>
                <c:pt idx="6555">
                  <c:v>12.896461128613499</c:v>
                </c:pt>
                <c:pt idx="6556">
                  <c:v>12.8961943283031</c:v>
                </c:pt>
                <c:pt idx="6557">
                  <c:v>12.895926818051</c:v>
                </c:pt>
                <c:pt idx="6558">
                  <c:v>12.8956585923807</c:v>
                </c:pt>
                <c:pt idx="6559">
                  <c:v>12.895389617786099</c:v>
                </c:pt>
                <c:pt idx="6560">
                  <c:v>12.895119888816701</c:v>
                </c:pt>
                <c:pt idx="6561">
                  <c:v>12.8948494053939</c:v>
                </c:pt>
                <c:pt idx="6562">
                  <c:v>12.8945781403435</c:v>
                </c:pt>
                <c:pt idx="6563">
                  <c:v>12.8943060750802</c:v>
                </c:pt>
                <c:pt idx="6564">
                  <c:v>12.8940332097715</c:v>
                </c:pt>
                <c:pt idx="6565">
                  <c:v>12.8937595328662</c:v>
                </c:pt>
                <c:pt idx="6566">
                  <c:v>12.893485010610199</c:v>
                </c:pt>
                <c:pt idx="6567">
                  <c:v>12.893209641031799</c:v>
                </c:pt>
                <c:pt idx="6568">
                  <c:v>12.8929334220876</c:v>
                </c:pt>
                <c:pt idx="6569">
                  <c:v>12.8926563189428</c:v>
                </c:pt>
                <c:pt idx="6570">
                  <c:v>12.892378319706999</c:v>
                </c:pt>
                <c:pt idx="6571">
                  <c:v>12.8920994245707</c:v>
                </c:pt>
                <c:pt idx="6572">
                  <c:v>12.891819613113</c:v>
                </c:pt>
                <c:pt idx="6573">
                  <c:v>12.8915388555123</c:v>
                </c:pt>
                <c:pt idx="6574">
                  <c:v>12.8912571517172</c:v>
                </c:pt>
                <c:pt idx="6575">
                  <c:v>12.8909744953508</c:v>
                </c:pt>
                <c:pt idx="6576">
                  <c:v>12.8906908472552</c:v>
                </c:pt>
                <c:pt idx="6577">
                  <c:v>12.890406201088901</c:v>
                </c:pt>
                <c:pt idx="6578">
                  <c:v>12.890120556792201</c:v>
                </c:pt>
                <c:pt idx="6579">
                  <c:v>12.8898338826156</c:v>
                </c:pt>
                <c:pt idx="6580">
                  <c:v>12.8895461568599</c:v>
                </c:pt>
                <c:pt idx="6581">
                  <c:v>12.8892573797557</c:v>
                </c:pt>
                <c:pt idx="6582">
                  <c:v>12.888967537829799</c:v>
                </c:pt>
                <c:pt idx="6583">
                  <c:v>12.888676591648901</c:v>
                </c:pt>
                <c:pt idx="6584">
                  <c:v>12.8883845389456</c:v>
                </c:pt>
                <c:pt idx="6585">
                  <c:v>12.888091377367401</c:v>
                </c:pt>
                <c:pt idx="6586">
                  <c:v>12.8877970662223</c:v>
                </c:pt>
                <c:pt idx="6587">
                  <c:v>12.887501591648899</c:v>
                </c:pt>
                <c:pt idx="6588">
                  <c:v>12.8872049539101</c:v>
                </c:pt>
                <c:pt idx="6589">
                  <c:v>12.886907129171901</c:v>
                </c:pt>
                <c:pt idx="6590">
                  <c:v>12.886608082613899</c:v>
                </c:pt>
                <c:pt idx="6591">
                  <c:v>12.886307814219201</c:v>
                </c:pt>
                <c:pt idx="6592">
                  <c:v>12.8860063165735</c:v>
                </c:pt>
                <c:pt idx="6593">
                  <c:v>12.885703543951399</c:v>
                </c:pt>
                <c:pt idx="6594">
                  <c:v>12.885399488987501</c:v>
                </c:pt>
                <c:pt idx="6595">
                  <c:v>12.885094151657201</c:v>
                </c:pt>
                <c:pt idx="6596">
                  <c:v>12.8847874948986</c:v>
                </c:pt>
                <c:pt idx="6597">
                  <c:v>12.884479493402999</c:v>
                </c:pt>
                <c:pt idx="6598">
                  <c:v>12.8841701474903</c:v>
                </c:pt>
                <c:pt idx="6599">
                  <c:v>12.8838594414631</c:v>
                </c:pt>
                <c:pt idx="6600">
                  <c:v>12.883547329295199</c:v>
                </c:pt>
                <c:pt idx="6601">
                  <c:v>12.8832338083906</c:v>
                </c:pt>
                <c:pt idx="6602">
                  <c:v>12.8829188760538</c:v>
                </c:pt>
                <c:pt idx="6603">
                  <c:v>12.8826024847952</c:v>
                </c:pt>
                <c:pt idx="6604">
                  <c:v>12.882284618477</c:v>
                </c:pt>
                <c:pt idx="6605">
                  <c:v>12.881965277463399</c:v>
                </c:pt>
                <c:pt idx="6606">
                  <c:v>12.881644433967899</c:v>
                </c:pt>
                <c:pt idx="6607">
                  <c:v>12.881322047373999</c:v>
                </c:pt>
                <c:pt idx="6608">
                  <c:v>12.8809981177228</c:v>
                </c:pt>
                <c:pt idx="6609">
                  <c:v>12.8806726364102</c:v>
                </c:pt>
                <c:pt idx="6610">
                  <c:v>12.8803455500955</c:v>
                </c:pt>
                <c:pt idx="6611">
                  <c:v>12.880016850243001</c:v>
                </c:pt>
                <c:pt idx="6612">
                  <c:v>12.8796865368866</c:v>
                </c:pt>
                <c:pt idx="6613">
                  <c:v>12.8793545668112</c:v>
                </c:pt>
                <c:pt idx="6614">
                  <c:v>12.8790209105331</c:v>
                </c:pt>
                <c:pt idx="6615">
                  <c:v>12.878685568494699</c:v>
                </c:pt>
                <c:pt idx="6616">
                  <c:v>12.878348522433701</c:v>
                </c:pt>
                <c:pt idx="6617">
                  <c:v>12.8780097186856</c:v>
                </c:pt>
                <c:pt idx="6618">
                  <c:v>12.877669154293899</c:v>
                </c:pt>
                <c:pt idx="6619">
                  <c:v>12.877326826183801</c:v>
                </c:pt>
                <c:pt idx="6620">
                  <c:v>12.876982678993899</c:v>
                </c:pt>
                <c:pt idx="6621">
                  <c:v>12.8766366939658</c:v>
                </c:pt>
                <c:pt idx="6622">
                  <c:v>12.876288871603501</c:v>
                </c:pt>
                <c:pt idx="6623">
                  <c:v>12.875939179555099</c:v>
                </c:pt>
                <c:pt idx="6624">
                  <c:v>12.875587570502001</c:v>
                </c:pt>
                <c:pt idx="6625">
                  <c:v>12.875234044575899</c:v>
                </c:pt>
                <c:pt idx="6626">
                  <c:v>12.874878591816101</c:v>
                </c:pt>
                <c:pt idx="6627">
                  <c:v>12.8745211500729</c:v>
                </c:pt>
                <c:pt idx="6628">
                  <c:v>12.8741617094784</c:v>
                </c:pt>
                <c:pt idx="6629">
                  <c:v>12.8738002701598</c:v>
                </c:pt>
                <c:pt idx="6630">
                  <c:v>12.8734367817903</c:v>
                </c:pt>
                <c:pt idx="6631">
                  <c:v>12.8730712100754</c:v>
                </c:pt>
                <c:pt idx="6632">
                  <c:v>12.872703555627799</c:v>
                </c:pt>
                <c:pt idx="6633">
                  <c:v>12.872333797239</c:v>
                </c:pt>
                <c:pt idx="6634">
                  <c:v>12.8719618724234</c:v>
                </c:pt>
                <c:pt idx="6635">
                  <c:v>12.871587777835702</c:v>
                </c:pt>
                <c:pt idx="6636">
                  <c:v>12.8712115099919</c:v>
                </c:pt>
                <c:pt idx="6637">
                  <c:v>12.870833004441799</c:v>
                </c:pt>
                <c:pt idx="6638">
                  <c:v>12.870452239423299</c:v>
                </c:pt>
                <c:pt idx="6639">
                  <c:v>12.870069215632901</c:v>
                </c:pt>
                <c:pt idx="6640">
                  <c:v>12.8696838954646</c:v>
                </c:pt>
                <c:pt idx="6641">
                  <c:v>12.8692962238714</c:v>
                </c:pt>
                <c:pt idx="6642">
                  <c:v>12.8689062011237</c:v>
                </c:pt>
                <c:pt idx="6643">
                  <c:v>12.868513815720499</c:v>
                </c:pt>
                <c:pt idx="6644">
                  <c:v>12.868118995354001</c:v>
                </c:pt>
                <c:pt idx="6645">
                  <c:v>12.86772172865</c:v>
                </c:pt>
                <c:pt idx="6646">
                  <c:v>12.867322015878999</c:v>
                </c:pt>
                <c:pt idx="6647">
                  <c:v>12.8669197985247</c:v>
                </c:pt>
                <c:pt idx="6648">
                  <c:v>12.866515036766501</c:v>
                </c:pt>
                <c:pt idx="6649">
                  <c:v>12.866107731450201</c:v>
                </c:pt>
                <c:pt idx="6650">
                  <c:v>12.8656978579981</c:v>
                </c:pt>
                <c:pt idx="6651">
                  <c:v>12.865285343767299</c:v>
                </c:pt>
                <c:pt idx="6652">
                  <c:v>12.864870185003401</c:v>
                </c:pt>
                <c:pt idx="6653">
                  <c:v>12.864452377787799</c:v>
                </c:pt>
                <c:pt idx="6654">
                  <c:v>12.864031847211301</c:v>
                </c:pt>
                <c:pt idx="6655">
                  <c:v>12.863608568083899</c:v>
                </c:pt>
                <c:pt idx="6656">
                  <c:v>12.8631825413678</c:v>
                </c:pt>
                <c:pt idx="6657">
                  <c:v>12.8627537234314</c:v>
                </c:pt>
                <c:pt idx="6658">
                  <c:v>12.8623220503514</c:v>
                </c:pt>
                <c:pt idx="6659">
                  <c:v>12.861887522601901</c:v>
                </c:pt>
                <c:pt idx="6660">
                  <c:v>12.861450126945799</c:v>
                </c:pt>
                <c:pt idx="6661">
                  <c:v>12.861009779404201</c:v>
                </c:pt>
                <c:pt idx="6662">
                  <c:v>12.860566466914099</c:v>
                </c:pt>
                <c:pt idx="6663">
                  <c:v>12.860120189955898</c:v>
                </c:pt>
                <c:pt idx="6664">
                  <c:v>12.859670880617498</c:v>
                </c:pt>
                <c:pt idx="6665">
                  <c:v>12.859218492759501</c:v>
                </c:pt>
                <c:pt idx="6666">
                  <c:v>12.8587630275472</c:v>
                </c:pt>
                <c:pt idx="6667">
                  <c:v>12.858304456569099</c:v>
                </c:pt>
                <c:pt idx="6668">
                  <c:v>12.857842695535201</c:v>
                </c:pt>
                <c:pt idx="6669">
                  <c:v>12.857377740273501</c:v>
                </c:pt>
                <c:pt idx="6670">
                  <c:v>12.8569095864194</c:v>
                </c:pt>
                <c:pt idx="6671">
                  <c:v>12.856438147076101</c:v>
                </c:pt>
                <c:pt idx="6672">
                  <c:v>12.855963393165499</c:v>
                </c:pt>
                <c:pt idx="6673">
                  <c:v>12.8554853260119</c:v>
                </c:pt>
                <c:pt idx="6674">
                  <c:v>12.855003895109801</c:v>
                </c:pt>
                <c:pt idx="6675">
                  <c:v>12.8545190263855</c:v>
                </c:pt>
                <c:pt idx="6676">
                  <c:v>12.85403072061</c:v>
                </c:pt>
                <c:pt idx="6677">
                  <c:v>12.853538962607399</c:v>
                </c:pt>
                <c:pt idx="6678">
                  <c:v>12.8530436550503</c:v>
                </c:pt>
                <c:pt idx="6679">
                  <c:v>12.8525447830008</c:v>
                </c:pt>
                <c:pt idx="6680">
                  <c:v>12.852042347245501</c:v>
                </c:pt>
                <c:pt idx="6681">
                  <c:v>12.851536269145599</c:v>
                </c:pt>
                <c:pt idx="6682">
                  <c:v>12.851026495376301</c:v>
                </c:pt>
                <c:pt idx="6683">
                  <c:v>12.85051302754</c:v>
                </c:pt>
                <c:pt idx="6684">
                  <c:v>12.849995832891199</c:v>
                </c:pt>
                <c:pt idx="6685">
                  <c:v>12.8494748138486</c:v>
                </c:pt>
                <c:pt idx="6686">
                  <c:v>12.8489499658351</c:v>
                </c:pt>
                <c:pt idx="6687">
                  <c:v>12.848421284046699</c:v>
                </c:pt>
                <c:pt idx="6688">
                  <c:v>12.847888667918099</c:v>
                </c:pt>
                <c:pt idx="6689">
                  <c:v>12.847352083993901</c:v>
                </c:pt>
                <c:pt idx="6690">
                  <c:v>12.846811534092099</c:v>
                </c:pt>
                <c:pt idx="6691">
                  <c:v>12.846266959910499</c:v>
                </c:pt>
                <c:pt idx="6692">
                  <c:v>12.845718275830901</c:v>
                </c:pt>
                <c:pt idx="6693">
                  <c:v>12.8451654830472</c:v>
                </c:pt>
                <c:pt idx="6694">
                  <c:v>12.844608564243499</c:v>
                </c:pt>
                <c:pt idx="6695">
                  <c:v>12.844047406905601</c:v>
                </c:pt>
                <c:pt idx="6696">
                  <c:v>12.8434819940408</c:v>
                </c:pt>
                <c:pt idx="6697">
                  <c:v>12.8429123268719</c:v>
                </c:pt>
                <c:pt idx="6698">
                  <c:v>12.8423383145843</c:v>
                </c:pt>
                <c:pt idx="6699">
                  <c:v>12.841759895736901</c:v>
                </c:pt>
                <c:pt idx="6700">
                  <c:v>12.841177072524799</c:v>
                </c:pt>
                <c:pt idx="6701">
                  <c:v>12.840589807344699</c:v>
                </c:pt>
                <c:pt idx="6702">
                  <c:v>12.839997987538601</c:v>
                </c:pt>
                <c:pt idx="6703">
                  <c:v>12.839401608167199</c:v>
                </c:pt>
                <c:pt idx="6704">
                  <c:v>12.8388006640246</c:v>
                </c:pt>
                <c:pt idx="6705">
                  <c:v>12.8381950390554</c:v>
                </c:pt>
                <c:pt idx="6706">
                  <c:v>12.837584694916801</c:v>
                </c:pt>
                <c:pt idx="6707">
                  <c:v>12.836969634096301</c:v>
                </c:pt>
                <c:pt idx="6708">
                  <c:v>12.836349789513902</c:v>
                </c:pt>
                <c:pt idx="6709">
                  <c:v>12.8357250625119</c:v>
                </c:pt>
                <c:pt idx="6710">
                  <c:v>12.8350954548786</c:v>
                </c:pt>
                <c:pt idx="6711">
                  <c:v>12.834460946967301</c:v>
                </c:pt>
                <c:pt idx="6712">
                  <c:v>12.833821409105001</c:v>
                </c:pt>
                <c:pt idx="6713">
                  <c:v>12.833176822083001</c:v>
                </c:pt>
                <c:pt idx="6714">
                  <c:v>12.8325271877383</c:v>
                </c:pt>
                <c:pt idx="6715">
                  <c:v>12.831872401536199</c:v>
                </c:pt>
                <c:pt idx="6716">
                  <c:v>12.831212392945201</c:v>
                </c:pt>
                <c:pt idx="6717">
                  <c:v>12.8305471649622</c:v>
                </c:pt>
                <c:pt idx="6718">
                  <c:v>12.8298766745921</c:v>
                </c:pt>
                <c:pt idx="6719">
                  <c:v>12.829200792201901</c:v>
                </c:pt>
                <c:pt idx="6720">
                  <c:v>12.828519512578099</c:v>
                </c:pt>
                <c:pt idx="6721">
                  <c:v>12.8278328301933</c:v>
                </c:pt>
                <c:pt idx="6722">
                  <c:v>12.827140611572</c:v>
                </c:pt>
                <c:pt idx="6723">
                  <c:v>12.8264428129797</c:v>
                </c:pt>
                <c:pt idx="6724">
                  <c:v>12.8257394378064</c:v>
                </c:pt>
                <c:pt idx="6725">
                  <c:v>12.8250304091807</c:v>
                </c:pt>
                <c:pt idx="6726">
                  <c:v>12.824315613838301</c:v>
                </c:pt>
                <c:pt idx="6727">
                  <c:v>12.8235950543935</c:v>
                </c:pt>
                <c:pt idx="6728">
                  <c:v>12.822868708708</c:v>
                </c:pt>
                <c:pt idx="6729">
                  <c:v>12.822136427881299</c:v>
                </c:pt>
                <c:pt idx="6730">
                  <c:v>12.821398190366301</c:v>
                </c:pt>
                <c:pt idx="6731">
                  <c:v>12.820653998852899</c:v>
                </c:pt>
                <c:pt idx="6732">
                  <c:v>12.8199037334854</c:v>
                </c:pt>
                <c:pt idx="6733">
                  <c:v>12.8191473136546</c:v>
                </c:pt>
                <c:pt idx="6734">
                  <c:v>12.818384743434999</c:v>
                </c:pt>
                <c:pt idx="6735">
                  <c:v>12.817615973923301</c:v>
                </c:pt>
                <c:pt idx="6736">
                  <c:v>12.8168408565507</c:v>
                </c:pt>
                <c:pt idx="6737">
                  <c:v>12.816059385979599</c:v>
                </c:pt>
                <c:pt idx="6738">
                  <c:v>12.815271556503799</c:v>
                </c:pt>
                <c:pt idx="6739">
                  <c:v>12.8144772152445</c:v>
                </c:pt>
                <c:pt idx="6740">
                  <c:v>12.813676312600899</c:v>
                </c:pt>
                <c:pt idx="6741">
                  <c:v>12.812868853174301</c:v>
                </c:pt>
                <c:pt idx="6742">
                  <c:v>12.812054749295001</c:v>
                </c:pt>
                <c:pt idx="6743">
                  <c:v>12.811233871509099</c:v>
                </c:pt>
                <c:pt idx="6744">
                  <c:v>12.810406223566501</c:v>
                </c:pt>
                <c:pt idx="6745">
                  <c:v>12.809571780731201</c:v>
                </c:pt>
                <c:pt idx="6746">
                  <c:v>12.808730372783701</c:v>
                </c:pt>
                <c:pt idx="6747">
                  <c:v>12.807881975783198</c:v>
                </c:pt>
                <c:pt idx="6748">
                  <c:v>12.8070265935912</c:v>
                </c:pt>
                <c:pt idx="6749">
                  <c:v>12.806164089436699</c:v>
                </c:pt>
                <c:pt idx="6750">
                  <c:v>12.8052943716845</c:v>
                </c:pt>
                <c:pt idx="6751">
                  <c:v>12.804417445848401</c:v>
                </c:pt>
                <c:pt idx="6752">
                  <c:v>12.803533256657101</c:v>
                </c:pt>
                <c:pt idx="6753">
                  <c:v>12.8026416346632</c:v>
                </c:pt>
                <c:pt idx="6754">
                  <c:v>12.801742574641299</c:v>
                </c:pt>
                <c:pt idx="6755">
                  <c:v>12.800836070934201</c:v>
                </c:pt>
                <c:pt idx="6756">
                  <c:v>12.799921949309001</c:v>
                </c:pt>
                <c:pt idx="6757">
                  <c:v>12.799000153900701</c:v>
                </c:pt>
                <c:pt idx="6758">
                  <c:v>12.798070690924201</c:v>
                </c:pt>
                <c:pt idx="6759">
                  <c:v>12.7971334609758</c:v>
                </c:pt>
                <c:pt idx="6760">
                  <c:v>12.796188316895401</c:v>
                </c:pt>
                <c:pt idx="6761">
                  <c:v>12.795235263975799</c:v>
                </c:pt>
                <c:pt idx="6762">
                  <c:v>12.7942742748653</c:v>
                </c:pt>
                <c:pt idx="6763">
                  <c:v>12.7933051560177</c:v>
                </c:pt>
                <c:pt idx="6764">
                  <c:v>12.792327881144899</c:v>
                </c:pt>
                <c:pt idx="6765">
                  <c:v>12.791342455698899</c:v>
                </c:pt>
                <c:pt idx="6766">
                  <c:v>12.790348724503</c:v>
                </c:pt>
                <c:pt idx="6767">
                  <c:v>12.789346584062301</c:v>
                </c:pt>
                <c:pt idx="6768">
                  <c:v>12.7883360418001</c:v>
                </c:pt>
                <c:pt idx="6769">
                  <c:v>12.7873170357297</c:v>
                </c:pt>
                <c:pt idx="6770">
                  <c:v>12.786289373722099</c:v>
                </c:pt>
                <c:pt idx="6771">
                  <c:v>12.7852530510162</c:v>
                </c:pt>
                <c:pt idx="6772">
                  <c:v>12.7842080623446</c:v>
                </c:pt>
                <c:pt idx="6773">
                  <c:v>12.7831542103347</c:v>
                </c:pt>
                <c:pt idx="6774">
                  <c:v>12.782091432597602</c:v>
                </c:pt>
                <c:pt idx="6775">
                  <c:v>12.781019737479399</c:v>
                </c:pt>
                <c:pt idx="6776">
                  <c:v>12.7799390130678</c:v>
                </c:pt>
                <c:pt idx="6777">
                  <c:v>12.7788490931688</c:v>
                </c:pt>
                <c:pt idx="6778">
                  <c:v>12.7777499851475</c:v>
                </c:pt>
                <c:pt idx="6779">
                  <c:v>12.776641659149201</c:v>
                </c:pt>
                <c:pt idx="6780">
                  <c:v>12.7755238965429</c:v>
                </c:pt>
                <c:pt idx="6781">
                  <c:v>12.7743966688877</c:v>
                </c:pt>
                <c:pt idx="6782">
                  <c:v>12.773259983769099</c:v>
                </c:pt>
                <c:pt idx="6783">
                  <c:v>12.772113666356299</c:v>
                </c:pt>
                <c:pt idx="6784">
                  <c:v>12.7709576006802</c:v>
                </c:pt>
                <c:pt idx="6785">
                  <c:v>12.7697917966743</c:v>
                </c:pt>
                <c:pt idx="6786">
                  <c:v>12.7686161854748</c:v>
                </c:pt>
                <c:pt idx="6787">
                  <c:v>12.767430550788999</c:v>
                </c:pt>
                <c:pt idx="6788">
                  <c:v>12.7662348888192</c:v>
                </c:pt>
                <c:pt idx="6789">
                  <c:v>12.7650291951764</c:v>
                </c:pt>
                <c:pt idx="6790">
                  <c:v>12.763813247918099</c:v>
                </c:pt>
                <c:pt idx="6791">
                  <c:v>12.762586978089299</c:v>
                </c:pt>
                <c:pt idx="6792">
                  <c:v>12.761350396828099</c:v>
                </c:pt>
                <c:pt idx="6793">
                  <c:v>12.760103379225399</c:v>
                </c:pt>
                <c:pt idx="6794">
                  <c:v>12.758845739088699</c:v>
                </c:pt>
                <c:pt idx="6795">
                  <c:v>12.757577486533201</c:v>
                </c:pt>
                <c:pt idx="6796">
                  <c:v>12.756298589504</c:v>
                </c:pt>
                <c:pt idx="6797">
                  <c:v>12.7550088030019</c:v>
                </c:pt>
                <c:pt idx="6798">
                  <c:v>12.753708096838</c:v>
                </c:pt>
                <c:pt idx="6799">
                  <c:v>12.7523964814244</c:v>
                </c:pt>
                <c:pt idx="6800">
                  <c:v>12.751073761467001</c:v>
                </c:pt>
                <c:pt idx="6801">
                  <c:v>12.7497398082727</c:v>
                </c:pt>
                <c:pt idx="6802">
                  <c:v>12.748394635042201</c:v>
                </c:pt>
                <c:pt idx="6803">
                  <c:v>12.747038166160101</c:v>
                </c:pt>
                <c:pt idx="6804">
                  <c:v>12.7456701602545</c:v>
                </c:pt>
                <c:pt idx="6805">
                  <c:v>12.7442906151787</c:v>
                </c:pt>
                <c:pt idx="6806">
                  <c:v>12.7428995280984</c:v>
                </c:pt>
                <c:pt idx="6807">
                  <c:v>12.741496651688101</c:v>
                </c:pt>
                <c:pt idx="6808">
                  <c:v>12.740081910710598</c:v>
                </c:pt>
                <c:pt idx="6809">
                  <c:v>12.7386553199212</c:v>
                </c:pt>
                <c:pt idx="6810">
                  <c:v>12.7372167413815</c:v>
                </c:pt>
                <c:pt idx="6811">
                  <c:v>12.735765968534299</c:v>
                </c:pt>
                <c:pt idx="6812">
                  <c:v>12.734303015096</c:v>
                </c:pt>
                <c:pt idx="6813">
                  <c:v>12.732827847370801</c:v>
                </c:pt>
                <c:pt idx="6814">
                  <c:v>12.7313401934952</c:v>
                </c:pt>
                <c:pt idx="6815">
                  <c:v>12.7298400222148</c:v>
                </c:pt>
                <c:pt idx="6816">
                  <c:v>12.728327347634801</c:v>
                </c:pt>
                <c:pt idx="6817">
                  <c:v>12.7268019538899</c:v>
                </c:pt>
                <c:pt idx="6818">
                  <c:v>12.725263699864501</c:v>
                </c:pt>
                <c:pt idx="6819">
                  <c:v>12.723712602961001</c:v>
                </c:pt>
                <c:pt idx="6820">
                  <c:v>12.722148581351899</c:v>
                </c:pt>
                <c:pt idx="6821">
                  <c:v>12.7205713685677</c:v>
                </c:pt>
                <c:pt idx="6822">
                  <c:v>12.718980965027301</c:v>
                </c:pt>
                <c:pt idx="6823">
                  <c:v>12.717377370353001</c:v>
                </c:pt>
                <c:pt idx="6824">
                  <c:v>12.715760311988999</c:v>
                </c:pt>
                <c:pt idx="6825">
                  <c:v>12.7141297091576</c:v>
                </c:pt>
                <c:pt idx="6826">
                  <c:v>12.712485581240498</c:v>
                </c:pt>
                <c:pt idx="6827">
                  <c:v>12.710827777909399</c:v>
                </c:pt>
                <c:pt idx="6828">
                  <c:v>12.709156072781401</c:v>
                </c:pt>
                <c:pt idx="6829">
                  <c:v>12.7074704842183</c:v>
                </c:pt>
                <c:pt idx="6830">
                  <c:v>12.705770977781102</c:v>
                </c:pt>
                <c:pt idx="6831">
                  <c:v>12.704057255443299</c:v>
                </c:pt>
                <c:pt idx="6832">
                  <c:v>12.702329285928499</c:v>
                </c:pt>
                <c:pt idx="6833">
                  <c:v>12.700587088092702</c:v>
                </c:pt>
                <c:pt idx="6834">
                  <c:v>12.698830426434199</c:v>
                </c:pt>
                <c:pt idx="6835">
                  <c:v>12.697059148505</c:v>
                </c:pt>
                <c:pt idx="6836">
                  <c:v>12.6952732770329</c:v>
                </c:pt>
                <c:pt idx="6837">
                  <c:v>12.6934727250864</c:v>
                </c:pt>
                <c:pt idx="6838">
                  <c:v>12.691657202404601</c:v>
                </c:pt>
                <c:pt idx="6839">
                  <c:v>12.6898267131499</c:v>
                </c:pt>
                <c:pt idx="6840">
                  <c:v>12.687981260568801</c:v>
                </c:pt>
                <c:pt idx="6841">
                  <c:v>12.68612054844</c:v>
                </c:pt>
                <c:pt idx="6842">
                  <c:v>12.684244491804801</c:v>
                </c:pt>
                <c:pt idx="6843">
                  <c:v>12.682353115869601</c:v>
                </c:pt>
                <c:pt idx="6844">
                  <c:v>12.680446259498501</c:v>
                </c:pt>
                <c:pt idx="6845">
                  <c:v>12.6785236783183</c:v>
                </c:pt>
                <c:pt idx="6846">
                  <c:v>12.6765853965783</c:v>
                </c:pt>
                <c:pt idx="6847">
                  <c:v>12.6746313804215</c:v>
                </c:pt>
                <c:pt idx="6848">
                  <c:v>12.672661308071399</c:v>
                </c:pt>
                <c:pt idx="6849">
                  <c:v>12.670675149718798</c:v>
                </c:pt>
                <c:pt idx="6850">
                  <c:v>12.6686729302202</c:v>
                </c:pt>
                <c:pt idx="6851">
                  <c:v>12.6666543968381</c:v>
                </c:pt>
                <c:pt idx="6852">
                  <c:v>12.664619387962299</c:v>
                </c:pt>
                <c:pt idx="6853">
                  <c:v>12.6625679329539</c:v>
                </c:pt>
                <c:pt idx="6854">
                  <c:v>12.660499941634001</c:v>
                </c:pt>
                <c:pt idx="6855">
                  <c:v>12.658415103111901</c:v>
                </c:pt>
                <c:pt idx="6856">
                  <c:v>12.656313426758599</c:v>
                </c:pt>
                <c:pt idx="6857">
                  <c:v>12.654194920900899</c:v>
                </c:pt>
                <c:pt idx="6858">
                  <c:v>12.652059269182701</c:v>
                </c:pt>
                <c:pt idx="6859">
                  <c:v>12.649906384618799</c:v>
                </c:pt>
                <c:pt idx="6860">
                  <c:v>12.6477362996123</c:v>
                </c:pt>
                <c:pt idx="6861">
                  <c:v>12.6455488450649</c:v>
                </c:pt>
                <c:pt idx="6862">
                  <c:v>12.6433437622124</c:v>
                </c:pt>
                <c:pt idx="6863">
                  <c:v>12.641121082614999</c:v>
                </c:pt>
                <c:pt idx="6864">
                  <c:v>12.638880774836801</c:v>
                </c:pt>
                <c:pt idx="6865">
                  <c:v>12.636622498102801</c:v>
                </c:pt>
                <c:pt idx="6866">
                  <c:v>12.634346226084499</c:v>
                </c:pt>
                <c:pt idx="6867">
                  <c:v>12.6320519910585</c:v>
                </c:pt>
                <c:pt idx="6868">
                  <c:v>12.629739527422801</c:v>
                </c:pt>
                <c:pt idx="6869">
                  <c:v>12.627408667978401</c:v>
                </c:pt>
                <c:pt idx="6870">
                  <c:v>12.625059450175598</c:v>
                </c:pt>
                <c:pt idx="6871">
                  <c:v>12.622691783388099</c:v>
                </c:pt>
                <c:pt idx="6872">
                  <c:v>12.620305341730001</c:v>
                </c:pt>
                <c:pt idx="6873">
                  <c:v>12.6179001415309</c:v>
                </c:pt>
                <c:pt idx="6874">
                  <c:v>12.6154761979429</c:v>
                </c:pt>
                <c:pt idx="6875">
                  <c:v>12.6130331806123</c:v>
                </c:pt>
                <c:pt idx="6876">
                  <c:v>12.6105710036614</c:v>
                </c:pt>
                <c:pt idx="6877">
                  <c:v>12.6080897081827</c:v>
                </c:pt>
                <c:pt idx="6878">
                  <c:v>12.605589121575301</c:v>
                </c:pt>
                <c:pt idx="6879">
                  <c:v>12.6030689765803</c:v>
                </c:pt>
                <c:pt idx="6880">
                  <c:v>12.600529313615299</c:v>
                </c:pt>
                <c:pt idx="6881">
                  <c:v>12.597970106088502</c:v>
                </c:pt>
                <c:pt idx="6882">
                  <c:v>12.5953910020117</c:v>
                </c:pt>
                <c:pt idx="6883">
                  <c:v>12.592791981129</c:v>
                </c:pt>
                <c:pt idx="6884">
                  <c:v>12.590173084660099</c:v>
                </c:pt>
                <c:pt idx="6885">
                  <c:v>12.587534041028499</c:v>
                </c:pt>
                <c:pt idx="6886">
                  <c:v>12.5848746827699</c:v>
                </c:pt>
                <c:pt idx="6887">
                  <c:v>12.582195056943199</c:v>
                </c:pt>
                <c:pt idx="6888">
                  <c:v>12.579495076405701</c:v>
                </c:pt>
                <c:pt idx="6889">
                  <c:v>12.5767744090719</c:v>
                </c:pt>
                <c:pt idx="6890">
                  <c:v>12.5740330802169</c:v>
                </c:pt>
                <c:pt idx="6891">
                  <c:v>12.5712711138084</c:v>
                </c:pt>
                <c:pt idx="6892">
                  <c:v>12.568488174933099</c:v>
                </c:pt>
                <c:pt idx="6893">
                  <c:v>12.565684183099499</c:v>
                </c:pt>
                <c:pt idx="6894">
                  <c:v>12.5628591895935</c:v>
                </c:pt>
                <c:pt idx="6895">
                  <c:v>12.5600130247393</c:v>
                </c:pt>
                <c:pt idx="6896">
                  <c:v>12.5571454215244</c:v>
                </c:pt>
                <c:pt idx="6897">
                  <c:v>12.554256430777</c:v>
                </c:pt>
                <c:pt idx="6898">
                  <c:v>12.5513460337908</c:v>
                </c:pt>
                <c:pt idx="6899">
                  <c:v>12.548413878925999</c:v>
                </c:pt>
                <c:pt idx="6900">
                  <c:v>12.5454599551783</c:v>
                </c:pt>
                <c:pt idx="6901">
                  <c:v>12.542484314209799</c:v>
                </c:pt>
                <c:pt idx="6902">
                  <c:v>12.539486688439801</c:v>
                </c:pt>
                <c:pt idx="6903">
                  <c:v>12.5364669175296</c:v>
                </c:pt>
                <c:pt idx="6904">
                  <c:v>12.5334250595798</c:v>
                </c:pt>
                <c:pt idx="6905">
                  <c:v>12.530361036134801</c:v>
                </c:pt>
                <c:pt idx="6906">
                  <c:v>12.527274521521299</c:v>
                </c:pt>
                <c:pt idx="6907">
                  <c:v>12.524165552071301</c:v>
                </c:pt>
                <c:pt idx="6908">
                  <c:v>12.5210341626932</c:v>
                </c:pt>
                <c:pt idx="6909">
                  <c:v>12.517880027312101</c:v>
                </c:pt>
                <c:pt idx="6910">
                  <c:v>12.514703076346599</c:v>
                </c:pt>
                <c:pt idx="6911">
                  <c:v>12.5115033726125</c:v>
                </c:pt>
                <c:pt idx="6912">
                  <c:v>12.508280758047</c:v>
                </c:pt>
                <c:pt idx="6913">
                  <c:v>12.505034977960401</c:v>
                </c:pt>
                <c:pt idx="6914">
                  <c:v>12.501766094961601</c:v>
                </c:pt>
                <c:pt idx="6915">
                  <c:v>12.498474101849901</c:v>
                </c:pt>
                <c:pt idx="6916">
                  <c:v>12.495158663311599</c:v>
                </c:pt>
                <c:pt idx="6917">
                  <c:v>12.491819781283899</c:v>
                </c:pt>
                <c:pt idx="6918">
                  <c:v>12.488457519145699</c:v>
                </c:pt>
                <c:pt idx="6919">
                  <c:v>12.4850716268099</c:v>
                </c:pt>
                <c:pt idx="6920">
                  <c:v>12.481661960734598</c:v>
                </c:pt>
                <c:pt idx="6921">
                  <c:v>12.478228591179299</c:v>
                </c:pt>
                <c:pt idx="6922">
                  <c:v>12.474771454900999</c:v>
                </c:pt>
                <c:pt idx="6923">
                  <c:v>12.4712902495954</c:v>
                </c:pt>
                <c:pt idx="6924">
                  <c:v>12.467785024684702</c:v>
                </c:pt>
                <c:pt idx="6925">
                  <c:v>12.464255828083301</c:v>
                </c:pt>
                <c:pt idx="6926">
                  <c:v>12.460702360408501</c:v>
                </c:pt>
                <c:pt idx="6927">
                  <c:v>12.457124569747901</c:v>
                </c:pt>
                <c:pt idx="6928">
                  <c:v>12.453522531349099</c:v>
                </c:pt>
                <c:pt idx="6929">
                  <c:v>12.4498961098476</c:v>
                </c:pt>
                <c:pt idx="6930">
                  <c:v>12.446245078591401</c:v>
                </c:pt>
                <c:pt idx="6931">
                  <c:v>12.442569512875799</c:v>
                </c:pt>
                <c:pt idx="6932">
                  <c:v>12.438869421055401</c:v>
                </c:pt>
                <c:pt idx="6933">
                  <c:v>12.435144504911801</c:v>
                </c:pt>
                <c:pt idx="6934">
                  <c:v>12.4313947833268</c:v>
                </c:pt>
                <c:pt idx="6935">
                  <c:v>12.4276203321549</c:v>
                </c:pt>
                <c:pt idx="6936">
                  <c:v>12.4238209360235</c:v>
                </c:pt>
                <c:pt idx="6937">
                  <c:v>12.419996480139899</c:v>
                </c:pt>
                <c:pt idx="6938">
                  <c:v>12.4161470474009</c:v>
                </c:pt>
                <c:pt idx="6939">
                  <c:v>12.4122725974998</c:v>
                </c:pt>
                <c:pt idx="6940">
                  <c:v>12.408372872978701</c:v>
                </c:pt>
                <c:pt idx="6941">
                  <c:v>12.404447937999199</c:v>
                </c:pt>
                <c:pt idx="6942">
                  <c:v>12.4004978551799</c:v>
                </c:pt>
                <c:pt idx="6943">
                  <c:v>12.3965223742267</c:v>
                </c:pt>
                <c:pt idx="6944">
                  <c:v>12.392521468674099</c:v>
                </c:pt>
                <c:pt idx="6945">
                  <c:v>12.388495226314401</c:v>
                </c:pt>
                <c:pt idx="6946">
                  <c:v>12.384443547807701</c:v>
                </c:pt>
                <c:pt idx="6947">
                  <c:v>12.3803662537888</c:v>
                </c:pt>
                <c:pt idx="6948">
                  <c:v>12.376263432314399</c:v>
                </c:pt>
                <c:pt idx="6949">
                  <c:v>12.3721351114756</c:v>
                </c:pt>
                <c:pt idx="6950">
                  <c:v>12.367981055561399</c:v>
                </c:pt>
                <c:pt idx="6951">
                  <c:v>12.363801304364801</c:v>
                </c:pt>
                <c:pt idx="6952">
                  <c:v>12.359595946086099</c:v>
                </c:pt>
                <c:pt idx="6953">
                  <c:v>12.3553648207211</c:v>
                </c:pt>
                <c:pt idx="6954">
                  <c:v>12.3511078561041</c:v>
                </c:pt>
                <c:pt idx="6955">
                  <c:v>12.346825147216601</c:v>
                </c:pt>
                <c:pt idx="6956">
                  <c:v>12.3425166852138</c:v>
                </c:pt>
                <c:pt idx="6957">
                  <c:v>12.338182283002</c:v>
                </c:pt>
                <c:pt idx="6958">
                  <c:v>12.333822020334599</c:v>
                </c:pt>
                <c:pt idx="6959">
                  <c:v>12.329435975457899</c:v>
                </c:pt>
                <c:pt idx="6960">
                  <c:v>12.3250239734889</c:v>
                </c:pt>
                <c:pt idx="6961">
                  <c:v>12.320586021713</c:v>
                </c:pt>
                <c:pt idx="6962">
                  <c:v>12.316122219382201</c:v>
                </c:pt>
                <c:pt idx="6963">
                  <c:v>12.311632518125</c:v>
                </c:pt>
                <c:pt idx="6964">
                  <c:v>12.307116807912401</c:v>
                </c:pt>
                <c:pt idx="6965">
                  <c:v>12.3025751883866</c:v>
                </c:pt>
                <c:pt idx="6966">
                  <c:v>12.298007711197499</c:v>
                </c:pt>
                <c:pt idx="6967">
                  <c:v>12.293414232117199</c:v>
                </c:pt>
                <c:pt idx="6968">
                  <c:v>12.2887948152385</c:v>
                </c:pt>
                <c:pt idx="6969">
                  <c:v>12.284149559677601</c:v>
                </c:pt>
                <c:pt idx="6970">
                  <c:v>12.2794783837879</c:v>
                </c:pt>
                <c:pt idx="6971">
                  <c:v>12.274781272915499</c:v>
                </c:pt>
                <c:pt idx="6972">
                  <c:v>12.270058332124801</c:v>
                </c:pt>
                <c:pt idx="6973">
                  <c:v>12.265309592605101</c:v>
                </c:pt>
                <c:pt idx="6974">
                  <c:v>12.2605349657153</c:v>
                </c:pt>
                <c:pt idx="6975">
                  <c:v>12.255734546372199</c:v>
                </c:pt>
                <c:pt idx="6976">
                  <c:v>12.250908428111801</c:v>
                </c:pt>
                <c:pt idx="6977">
                  <c:v>12.2460565399843</c:v>
                </c:pt>
                <c:pt idx="6978">
                  <c:v>12.2411789309888</c:v>
                </c:pt>
                <c:pt idx="6979">
                  <c:v>12.2362757091493</c:v>
                </c:pt>
                <c:pt idx="6980">
                  <c:v>12.231346892309</c:v>
                </c:pt>
                <c:pt idx="6981">
                  <c:v>12.2263924628697</c:v>
                </c:pt>
                <c:pt idx="6982">
                  <c:v>12.2214125292306</c:v>
                </c:pt>
                <c:pt idx="6983">
                  <c:v>12.2164071693701</c:v>
                </c:pt>
                <c:pt idx="6984">
                  <c:v>12.211376360673599</c:v>
                </c:pt>
                <c:pt idx="6985">
                  <c:v>12.206320193630999</c:v>
                </c:pt>
                <c:pt idx="6986">
                  <c:v>12.2012387751688</c:v>
                </c:pt>
                <c:pt idx="6987">
                  <c:v>12.196132125119499</c:v>
                </c:pt>
                <c:pt idx="6988">
                  <c:v>12.1910003005968</c:v>
                </c:pt>
                <c:pt idx="6989">
                  <c:v>12.185843412952899</c:v>
                </c:pt>
                <c:pt idx="6990">
                  <c:v>12.180661540805399</c:v>
                </c:pt>
                <c:pt idx="6991">
                  <c:v>12.175454721670699</c:v>
                </c:pt>
                <c:pt idx="6992">
                  <c:v>12.1702230634403</c:v>
                </c:pt>
                <c:pt idx="6993">
                  <c:v>12.164966672845502</c:v>
                </c:pt>
                <c:pt idx="6994">
                  <c:v>12.159685610315</c:v>
                </c:pt>
                <c:pt idx="6995">
                  <c:v>12.154379972871899</c:v>
                </c:pt>
                <c:pt idx="6996">
                  <c:v>12.149049872753901</c:v>
                </c:pt>
                <c:pt idx="6997">
                  <c:v>12.143695407374301</c:v>
                </c:pt>
                <c:pt idx="6998">
                  <c:v>12.138316672656799</c:v>
                </c:pt>
                <c:pt idx="6999">
                  <c:v>12.132913781026101</c:v>
                </c:pt>
                <c:pt idx="7000">
                  <c:v>12.127486837627899</c:v>
                </c:pt>
                <c:pt idx="7001">
                  <c:v>12.122035968508801</c:v>
                </c:pt>
                <c:pt idx="7002">
                  <c:v>12.1165612905048</c:v>
                </c:pt>
                <c:pt idx="7003">
                  <c:v>12.111062913372999</c:v>
                </c:pt>
                <c:pt idx="7004">
                  <c:v>12.105540977990101</c:v>
                </c:pt>
                <c:pt idx="7005">
                  <c:v>12.099995624312399</c:v>
                </c:pt>
                <c:pt idx="7006">
                  <c:v>12.094426964279201</c:v>
                </c:pt>
                <c:pt idx="7007">
                  <c:v>12.0888351284209</c:v>
                </c:pt>
                <c:pt idx="7008">
                  <c:v>12.0832203029517</c:v>
                </c:pt>
                <c:pt idx="7009">
                  <c:v>12.0775826044464</c:v>
                </c:pt>
                <c:pt idx="7010">
                  <c:v>12.0719221486113</c:v>
                </c:pt>
                <c:pt idx="7011">
                  <c:v>12.066239148413</c:v>
                </c:pt>
                <c:pt idx="7012">
                  <c:v>12.060533751794999</c:v>
                </c:pt>
                <c:pt idx="7013">
                  <c:v>12.054806068809899</c:v>
                </c:pt>
                <c:pt idx="7014">
                  <c:v>12.049056284731101</c:v>
                </c:pt>
                <c:pt idx="7015">
                  <c:v>12.0432846234949</c:v>
                </c:pt>
                <c:pt idx="7016">
                  <c:v>12.0374911949927</c:v>
                </c:pt>
                <c:pt idx="7017">
                  <c:v>12.031676129469201</c:v>
                </c:pt>
                <c:pt idx="7018">
                  <c:v>12.025839719280601</c:v>
                </c:pt>
                <c:pt idx="7019">
                  <c:v>12.0199821045366</c:v>
                </c:pt>
                <c:pt idx="7020">
                  <c:v>12.0141033911272</c:v>
                </c:pt>
                <c:pt idx="7021">
                  <c:v>12.0082038516703</c:v>
                </c:pt>
                <c:pt idx="7022">
                  <c:v>12.002283713369199</c:v>
                </c:pt>
                <c:pt idx="7023">
                  <c:v>11.99634308145</c:v>
                </c:pt>
                <c:pt idx="7024">
                  <c:v>11.990382137766099</c:v>
                </c:pt>
                <c:pt idx="7025">
                  <c:v>11.984401227876299</c:v>
                </c:pt>
                <c:pt idx="7026">
                  <c:v>11.9784004706065</c:v>
                </c:pt>
                <c:pt idx="7027">
                  <c:v>11.9723799842159</c:v>
                </c:pt>
                <c:pt idx="7028">
                  <c:v>11.966340141928201</c:v>
                </c:pt>
                <c:pt idx="7029">
                  <c:v>11.9602811399996</c:v>
                </c:pt>
                <c:pt idx="7030">
                  <c:v>11.954203078583701</c:v>
                </c:pt>
                <c:pt idx="7031">
                  <c:v>11.948106229945099</c:v>
                </c:pt>
                <c:pt idx="7032">
                  <c:v>11.9419909478255</c:v>
                </c:pt>
                <c:pt idx="7033">
                  <c:v>11.935857331783199</c:v>
                </c:pt>
                <c:pt idx="7034">
                  <c:v>11.9297055312823</c:v>
                </c:pt>
                <c:pt idx="7035">
                  <c:v>11.923536004992402</c:v>
                </c:pt>
                <c:pt idx="7036">
                  <c:v>11.917348909489201</c:v>
                </c:pt>
                <c:pt idx="7037">
                  <c:v>11.911144339059199</c:v>
                </c:pt>
                <c:pt idx="7038">
                  <c:v>11.904922693289599</c:v>
                </c:pt>
                <c:pt idx="7039">
                  <c:v>11.8986842802349</c:v>
                </c:pt>
                <c:pt idx="7040">
                  <c:v>11.892429190400801</c:v>
                </c:pt>
                <c:pt idx="7041">
                  <c:v>11.8861576489707</c:v>
                </c:pt>
                <c:pt idx="7042">
                  <c:v>11.879870151399999</c:v>
                </c:pt>
                <c:pt idx="7043">
                  <c:v>11.8735668106393</c:v>
                </c:pt>
                <c:pt idx="7044">
                  <c:v>11.8672477392736</c:v>
                </c:pt>
                <c:pt idx="7045">
                  <c:v>11.860913456641999</c:v>
                </c:pt>
                <c:pt idx="7046">
                  <c:v>11.8545641970963</c:v>
                </c:pt>
                <c:pt idx="7047">
                  <c:v>11.848200043007399</c:v>
                </c:pt>
                <c:pt idx="7048">
                  <c:v>11.841821339239901</c:v>
                </c:pt>
                <c:pt idx="7049">
                  <c:v>11.8354285516945</c:v>
                </c:pt>
                <c:pt idx="7050">
                  <c:v>11.829021761765901</c:v>
                </c:pt>
                <c:pt idx="7051">
                  <c:v>11.822601127912002</c:v>
                </c:pt>
                <c:pt idx="7052">
                  <c:v>11.816167248602399</c:v>
                </c:pt>
                <c:pt idx="7053">
                  <c:v>11.809720286055301</c:v>
                </c:pt>
                <c:pt idx="7054">
                  <c:v>11.803260315471899</c:v>
                </c:pt>
                <c:pt idx="7055">
                  <c:v>11.796787836485601</c:v>
                </c:pt>
                <c:pt idx="7056">
                  <c:v>11.790303216848301</c:v>
                </c:pt>
                <c:pt idx="7057">
                  <c:v>11.7838065251422</c:v>
                </c:pt>
                <c:pt idx="7058">
                  <c:v>11.7772980126347</c:v>
                </c:pt>
                <c:pt idx="7059">
                  <c:v>11.770778287257</c:v>
                </c:pt>
                <c:pt idx="7060">
                  <c:v>11.7642474472953</c:v>
                </c:pt>
                <c:pt idx="7061">
                  <c:v>11.7577055906353</c:v>
                </c:pt>
                <c:pt idx="7062">
                  <c:v>11.7511533391923</c:v>
                </c:pt>
                <c:pt idx="7063">
                  <c:v>11.7445909461731</c:v>
                </c:pt>
                <c:pt idx="7064">
                  <c:v>11.738018469829299</c:v>
                </c:pt>
                <c:pt idx="7065">
                  <c:v>11.731436296474101</c:v>
                </c:pt>
                <c:pt idx="7066">
                  <c:v>11.724844961711099</c:v>
                </c:pt>
                <c:pt idx="7067">
                  <c:v>11.718244522653199</c:v>
                </c:pt>
                <c:pt idx="7068">
                  <c:v>11.7116351324491</c:v>
                </c:pt>
                <c:pt idx="7069">
                  <c:v>11.705017469905199</c:v>
                </c:pt>
                <c:pt idx="7070">
                  <c:v>11.698391688568799</c:v>
                </c:pt>
                <c:pt idx="7071">
                  <c:v>11.6917578390998</c:v>
                </c:pt>
                <c:pt idx="7072">
                  <c:v>11.685116468172101</c:v>
                </c:pt>
                <c:pt idx="7073">
                  <c:v>11.678467965382401</c:v>
                </c:pt>
                <c:pt idx="7074">
                  <c:v>11.671812372906599</c:v>
                </c:pt>
                <c:pt idx="7075">
                  <c:v>11.665149941466501</c:v>
                </c:pt>
                <c:pt idx="7076">
                  <c:v>11.6584813224169</c:v>
                </c:pt>
                <c:pt idx="7077">
                  <c:v>11.6518065915227</c:v>
                </c:pt>
                <c:pt idx="7078">
                  <c:v>11.645125823786699</c:v>
                </c:pt>
                <c:pt idx="7079">
                  <c:v>11.6384396685617</c:v>
                </c:pt>
                <c:pt idx="7080">
                  <c:v>11.631748370184001</c:v>
                </c:pt>
                <c:pt idx="7081">
                  <c:v>11.6250519599174</c:v>
                </c:pt>
                <c:pt idx="7082">
                  <c:v>11.618350818181101</c:v>
                </c:pt>
                <c:pt idx="7083">
                  <c:v>11.6116454830404</c:v>
                </c:pt>
                <c:pt idx="7084">
                  <c:v>11.6049359847977</c:v>
                </c:pt>
                <c:pt idx="7085">
                  <c:v>11.598222454644899</c:v>
                </c:pt>
                <c:pt idx="7086">
                  <c:v>11.5915055611003</c:v>
                </c:pt>
                <c:pt idx="7087">
                  <c:v>11.5847854330872</c:v>
                </c:pt>
                <c:pt idx="7088">
                  <c:v>11.5780620950811</c:v>
                </c:pt>
                <c:pt idx="7089">
                  <c:v>11.5713360654079</c:v>
                </c:pt>
                <c:pt idx="7090">
                  <c:v>11.564607704102901</c:v>
                </c:pt>
                <c:pt idx="7091">
                  <c:v>11.5578770268806</c:v>
                </c:pt>
                <c:pt idx="7092">
                  <c:v>11.551144251303999</c:v>
                </c:pt>
                <c:pt idx="7093">
                  <c:v>11.5444099782832</c:v>
                </c:pt>
                <c:pt idx="7094">
                  <c:v>11.5376742560323</c:v>
                </c:pt>
                <c:pt idx="7095">
                  <c:v>11.530937131381201</c:v>
                </c:pt>
                <c:pt idx="7096">
                  <c:v>11.5241991841469</c:v>
                </c:pt>
                <c:pt idx="7097">
                  <c:v>11.517460617843</c:v>
                </c:pt>
                <c:pt idx="7098">
                  <c:v>11.510721438715199</c:v>
                </c:pt>
                <c:pt idx="7099">
                  <c:v>11.503981965745201</c:v>
                </c:pt>
                <c:pt idx="7100">
                  <c:v>11.4972426583612</c:v>
                </c:pt>
                <c:pt idx="7101">
                  <c:v>11.490503522333</c:v>
                </c:pt>
                <c:pt idx="7102">
                  <c:v>11.4837646516538</c:v>
                </c:pt>
                <c:pt idx="7103">
                  <c:v>11.477026600020901</c:v>
                </c:pt>
                <c:pt idx="7104">
                  <c:v>11.4702894577434</c:v>
                </c:pt>
                <c:pt idx="7105">
                  <c:v>11.463553226270001</c:v>
                </c:pt>
                <c:pt idx="7106">
                  <c:v>11.456818314536699</c:v>
                </c:pt>
                <c:pt idx="7107">
                  <c:v>11.4500849996291</c:v>
                </c:pt>
                <c:pt idx="7108">
                  <c:v>11.443353275735801</c:v>
                </c:pt>
                <c:pt idx="7109">
                  <c:v>11.4366232971804</c:v>
                </c:pt>
                <c:pt idx="7110">
                  <c:v>11.4298955192394</c:v>
                </c:pt>
                <c:pt idx="7111">
                  <c:v>11.423169962059999</c:v>
                </c:pt>
                <c:pt idx="7112">
                  <c:v>11.4164466438397</c:v>
                </c:pt>
                <c:pt idx="7113">
                  <c:v>11.4097259832212</c:v>
                </c:pt>
                <c:pt idx="7114">
                  <c:v>11.4030081159164</c:v>
                </c:pt>
                <c:pt idx="7115">
                  <c:v>11.396293029811501</c:v>
                </c:pt>
                <c:pt idx="7116">
                  <c:v>11.3895809361277</c:v>
                </c:pt>
                <c:pt idx="7117">
                  <c:v>11.382872145880899</c:v>
                </c:pt>
                <c:pt idx="7118">
                  <c:v>11.376166647075799</c:v>
                </c:pt>
                <c:pt idx="7119">
                  <c:v>11.369464488217899</c:v>
                </c:pt>
                <c:pt idx="7120">
                  <c:v>11.3627660252574</c:v>
                </c:pt>
                <c:pt idx="7121">
                  <c:v>11.356071302961601</c:v>
                </c:pt>
                <c:pt idx="7122">
                  <c:v>11.3493803070544</c:v>
                </c:pt>
                <c:pt idx="7123">
                  <c:v>11.3426932804456</c:v>
                </c:pt>
                <c:pt idx="7124">
                  <c:v>11.336010381856902</c:v>
                </c:pt>
                <c:pt idx="7125">
                  <c:v>11.3293315925225</c:v>
                </c:pt>
                <c:pt idx="7126">
                  <c:v>11.3226569883964</c:v>
                </c:pt>
                <c:pt idx="7127">
                  <c:v>11.3159868206991</c:v>
                </c:pt>
                <c:pt idx="7128">
                  <c:v>11.309321086253199</c:v>
                </c:pt>
                <c:pt idx="7129">
                  <c:v>11.3026597798855</c:v>
                </c:pt>
                <c:pt idx="7130">
                  <c:v>11.2960031122138</c:v>
                </c:pt>
                <c:pt idx="7131">
                  <c:v>11.2893511412327</c:v>
                </c:pt>
                <c:pt idx="7132">
                  <c:v>11.28270384567</c:v>
                </c:pt>
                <c:pt idx="7133">
                  <c:v>11.2760613136396</c:v>
                </c:pt>
                <c:pt idx="7134">
                  <c:v>11.2694236816555</c:v>
                </c:pt>
                <c:pt idx="7135">
                  <c:v>11.262790928984801</c:v>
                </c:pt>
                <c:pt idx="7136">
                  <c:v>11.256163062253599</c:v>
                </c:pt>
                <c:pt idx="7137">
                  <c:v>11.249540219263899</c:v>
                </c:pt>
                <c:pt idx="7138">
                  <c:v>11.242922403767</c:v>
                </c:pt>
                <c:pt idx="7139">
                  <c:v>11.2363095947295</c:v>
                </c:pt>
                <c:pt idx="7140">
                  <c:v>11.2297018668873</c:v>
                </c:pt>
                <c:pt idx="7141">
                  <c:v>11.223099262537801</c:v>
                </c:pt>
                <c:pt idx="7142">
                  <c:v>11.216501759077401</c:v>
                </c:pt>
                <c:pt idx="7143">
                  <c:v>11.2099093635382</c:v>
                </c:pt>
                <c:pt idx="7144">
                  <c:v>11.2033221345781</c:v>
                </c:pt>
                <c:pt idx="7145">
                  <c:v>11.1967400546998</c:v>
                </c:pt>
                <c:pt idx="7146">
                  <c:v>11.1901631051471</c:v>
                </c:pt>
                <c:pt idx="7147">
                  <c:v>11.183591315197999</c:v>
                </c:pt>
                <c:pt idx="7148">
                  <c:v>11.1770246798872</c:v>
                </c:pt>
                <c:pt idx="7149">
                  <c:v>11.170463177124001</c:v>
                </c:pt>
                <c:pt idx="7150">
                  <c:v>11.163906799263302</c:v>
                </c:pt>
                <c:pt idx="7151">
                  <c:v>11.157355544364599</c:v>
                </c:pt>
                <c:pt idx="7152">
                  <c:v>11.150809390985099</c:v>
                </c:pt>
                <c:pt idx="7153">
                  <c:v>11.1442683178909</c:v>
                </c:pt>
                <c:pt idx="7154">
                  <c:v>11.1377323051848</c:v>
                </c:pt>
                <c:pt idx="7155">
                  <c:v>11.1312013321098</c:v>
                </c:pt>
                <c:pt idx="7156">
                  <c:v>11.1246753782598</c:v>
                </c:pt>
                <c:pt idx="7157">
                  <c:v>11.118154409151201</c:v>
                </c:pt>
                <c:pt idx="7158">
                  <c:v>11.1116383932938</c:v>
                </c:pt>
                <c:pt idx="7159">
                  <c:v>11.105127310610099</c:v>
                </c:pt>
                <c:pt idx="7160">
                  <c:v>11.098621131322201</c:v>
                </c:pt>
                <c:pt idx="7161">
                  <c:v>11.092119803208</c:v>
                </c:pt>
                <c:pt idx="7162">
                  <c:v>11.085623304824001</c:v>
                </c:pt>
                <c:pt idx="7163">
                  <c:v>11.079131614770201</c:v>
                </c:pt>
                <c:pt idx="7164">
                  <c:v>11.0726446730052</c:v>
                </c:pt>
                <c:pt idx="7165">
                  <c:v>11.066162446358401</c:v>
                </c:pt>
                <c:pt idx="7166">
                  <c:v>11.059684916578201</c:v>
                </c:pt>
                <c:pt idx="7167">
                  <c:v>11.0532108864645</c:v>
                </c:pt>
                <c:pt idx="7168">
                  <c:v>11.0467386299228</c:v>
                </c:pt>
                <c:pt idx="7169">
                  <c:v>11.0402681316226</c:v>
                </c:pt>
                <c:pt idx="7170">
                  <c:v>11.033798866084899</c:v>
                </c:pt>
                <c:pt idx="7171">
                  <c:v>11.027327681761401</c:v>
                </c:pt>
                <c:pt idx="7172">
                  <c:v>11.020854046493</c:v>
                </c:pt>
                <c:pt idx="7173">
                  <c:v>11.014377946226299</c:v>
                </c:pt>
                <c:pt idx="7174">
                  <c:v>11.007898606067801</c:v>
                </c:pt>
                <c:pt idx="7175">
                  <c:v>11.0014154853114</c:v>
                </c:pt>
                <c:pt idx="7176">
                  <c:v>10.994928568702401</c:v>
                </c:pt>
                <c:pt idx="7177">
                  <c:v>10.988437856362001</c:v>
                </c:pt>
                <c:pt idx="7178">
                  <c:v>10.981943373862899</c:v>
                </c:pt>
                <c:pt idx="7179">
                  <c:v>10.9754451081089</c:v>
                </c:pt>
                <c:pt idx="7180">
                  <c:v>10.968943045624201</c:v>
                </c:pt>
                <c:pt idx="7181">
                  <c:v>10.9624372005495</c:v>
                </c:pt>
                <c:pt idx="7182">
                  <c:v>10.9559275667697</c:v>
                </c:pt>
                <c:pt idx="7183">
                  <c:v>10.949414128212599</c:v>
                </c:pt>
                <c:pt idx="7184">
                  <c:v>10.942896876797001</c:v>
                </c:pt>
                <c:pt idx="7185">
                  <c:v>10.936375807070599</c:v>
                </c:pt>
                <c:pt idx="7186">
                  <c:v>10.9298509025957</c:v>
                </c:pt>
                <c:pt idx="7187">
                  <c:v>10.9233221455766</c:v>
                </c:pt>
                <c:pt idx="7188">
                  <c:v>10.9167895122476</c:v>
                </c:pt>
                <c:pt idx="7189">
                  <c:v>10.9102529843952</c:v>
                </c:pt>
                <c:pt idx="7190">
                  <c:v>10.903712545140801</c:v>
                </c:pt>
                <c:pt idx="7191">
                  <c:v>10.8971681526626</c:v>
                </c:pt>
                <c:pt idx="7192">
                  <c:v>10.890619770900701</c:v>
                </c:pt>
                <c:pt idx="7193">
                  <c:v>10.884067382023201</c:v>
                </c:pt>
                <c:pt idx="7194">
                  <c:v>10.8775109494891</c:v>
                </c:pt>
                <c:pt idx="7195">
                  <c:v>10.8709503970985</c:v>
                </c:pt>
                <c:pt idx="7196">
                  <c:v>10.8643857024787</c:v>
                </c:pt>
                <c:pt idx="7197">
                  <c:v>10.8578168417885</c:v>
                </c:pt>
                <c:pt idx="7198">
                  <c:v>10.851243709835199</c:v>
                </c:pt>
                <c:pt idx="7199">
                  <c:v>10.844666256894699</c:v>
                </c:pt>
                <c:pt idx="7200">
                  <c:v>10.8380844633267</c:v>
                </c:pt>
                <c:pt idx="7201">
                  <c:v>10.831498242592801</c:v>
                </c:pt>
                <c:pt idx="7202">
                  <c:v>10.824907476108301</c:v>
                </c:pt>
                <c:pt idx="7203">
                  <c:v>10.8183121423387</c:v>
                </c:pt>
                <c:pt idx="7204">
                  <c:v>10.8117121939305</c:v>
                </c:pt>
                <c:pt idx="7205">
                  <c:v>10.805107450569</c:v>
                </c:pt>
                <c:pt idx="7206">
                  <c:v>10.798497863864499</c:v>
                </c:pt>
                <c:pt idx="7207">
                  <c:v>10.7918834111015</c:v>
                </c:pt>
                <c:pt idx="7208">
                  <c:v>10.7852639176743</c:v>
                </c:pt>
                <c:pt idx="7209">
                  <c:v>10.7786392538755</c:v>
                </c:pt>
                <c:pt idx="7210">
                  <c:v>10.7720093962318</c:v>
                </c:pt>
                <c:pt idx="7211">
                  <c:v>10.765374247268801</c:v>
                </c:pt>
                <c:pt idx="7212">
                  <c:v>10.7587335632397</c:v>
                </c:pt>
                <c:pt idx="7213">
                  <c:v>10.752087305044899</c:v>
                </c:pt>
                <c:pt idx="7214">
                  <c:v>10.745435432007501</c:v>
                </c:pt>
                <c:pt idx="7215">
                  <c:v>10.738777666939399</c:v>
                </c:pt>
                <c:pt idx="7216">
                  <c:v>10.7321138955759</c:v>
                </c:pt>
                <c:pt idx="7217">
                  <c:v>10.725444090924901</c:v>
                </c:pt>
                <c:pt idx="7218">
                  <c:v>10.718768064162999</c:v>
                </c:pt>
                <c:pt idx="7219">
                  <c:v>10.712085550089601</c:v>
                </c:pt>
                <c:pt idx="7220">
                  <c:v>10.705396517734201</c:v>
                </c:pt>
                <c:pt idx="7221">
                  <c:v>10.698700882396901</c:v>
                </c:pt>
                <c:pt idx="7222">
                  <c:v>10.6919982808837</c:v>
                </c:pt>
                <c:pt idx="7223">
                  <c:v>10.6852886266508</c:v>
                </c:pt>
                <c:pt idx="7224">
                  <c:v>10.678571886942999</c:v>
                </c:pt>
                <c:pt idx="7225">
                  <c:v>10.671847744933899</c:v>
                </c:pt>
                <c:pt idx="7226">
                  <c:v>10.665115968704999</c:v>
                </c:pt>
                <c:pt idx="7227">
                  <c:v>10.6583765246532</c:v>
                </c:pt>
                <c:pt idx="7228">
                  <c:v>10.651629252990199</c:v>
                </c:pt>
                <c:pt idx="7229">
                  <c:v>10.644873745449001</c:v>
                </c:pt>
                <c:pt idx="7230">
                  <c:v>10.638109942013699</c:v>
                </c:pt>
                <c:pt idx="7231">
                  <c:v>10.6313377820554</c:v>
                </c:pt>
                <c:pt idx="7232">
                  <c:v>10.624556833602</c:v>
                </c:pt>
                <c:pt idx="7233">
                  <c:v>10.617766920475599</c:v>
                </c:pt>
                <c:pt idx="7234">
                  <c:v>10.6109680036855</c:v>
                </c:pt>
                <c:pt idx="7235">
                  <c:v>10.6041598074537</c:v>
                </c:pt>
                <c:pt idx="7236">
                  <c:v>10.597341944082199</c:v>
                </c:pt>
                <c:pt idx="7237">
                  <c:v>10.5905143687913</c:v>
                </c:pt>
                <c:pt idx="7238">
                  <c:v>10.583676963133898</c:v>
                </c:pt>
                <c:pt idx="7239">
                  <c:v>10.5768292258212</c:v>
                </c:pt>
                <c:pt idx="7240">
                  <c:v>10.5699710359096</c:v>
                </c:pt>
                <c:pt idx="7241">
                  <c:v>10.563102346677701</c:v>
                </c:pt>
                <c:pt idx="7242">
                  <c:v>10.556222742593899</c:v>
                </c:pt>
                <c:pt idx="7243">
                  <c:v>10.5493319175671</c:v>
                </c:pt>
                <c:pt idx="7244">
                  <c:v>10.5424298235801</c:v>
                </c:pt>
                <c:pt idx="7245">
                  <c:v>10.535516257620701</c:v>
                </c:pt>
                <c:pt idx="7246">
                  <c:v>10.528590709228402</c:v>
                </c:pt>
                <c:pt idx="7247">
                  <c:v>10.521653097614399</c:v>
                </c:pt>
                <c:pt idx="7248">
                  <c:v>10.5147033429965</c:v>
                </c:pt>
                <c:pt idx="7249">
                  <c:v>10.507740929279899</c:v>
                </c:pt>
                <c:pt idx="7250">
                  <c:v>10.500765640208401</c:v>
                </c:pt>
                <c:pt idx="7251">
                  <c:v>10.493777421129399</c:v>
                </c:pt>
                <c:pt idx="7252">
                  <c:v>10.4867759518089</c:v>
                </c:pt>
                <c:pt idx="7253">
                  <c:v>10.479760785627001</c:v>
                </c:pt>
                <c:pt idx="7254">
                  <c:v>10.4727318613085</c:v>
                </c:pt>
                <c:pt idx="7255">
                  <c:v>10.465689038417599</c:v>
                </c:pt>
                <c:pt idx="7256">
                  <c:v>10.4586317645868</c:v>
                </c:pt>
                <c:pt idx="7257">
                  <c:v>10.4515598967104</c:v>
                </c:pt>
                <c:pt idx="7258">
                  <c:v>10.4444733720459</c:v>
                </c:pt>
                <c:pt idx="7259">
                  <c:v>10.4373717471915</c:v>
                </c:pt>
                <c:pt idx="7260">
                  <c:v>10.430254689692401</c:v>
                </c:pt>
                <c:pt idx="7261">
                  <c:v>10.423122134883799</c:v>
                </c:pt>
                <c:pt idx="7262">
                  <c:v>10.4159738654793</c:v>
                </c:pt>
                <c:pt idx="7263">
                  <c:v>10.4088093566077</c:v>
                </c:pt>
                <c:pt idx="7264">
                  <c:v>10.401628510697499</c:v>
                </c:pt>
                <c:pt idx="7265">
                  <c:v>10.394431232892799</c:v>
                </c:pt>
                <c:pt idx="7266">
                  <c:v>10.38721701147</c:v>
                </c:pt>
                <c:pt idx="7267">
                  <c:v>10.3799856199562</c:v>
                </c:pt>
                <c:pt idx="7268">
                  <c:v>10.3727369869877</c:v>
                </c:pt>
                <c:pt idx="7269">
                  <c:v>10.3654707975631</c:v>
                </c:pt>
                <c:pt idx="7270">
                  <c:v>10.3581866192958</c:v>
                </c:pt>
                <c:pt idx="7271">
                  <c:v>10.350884374614301</c:v>
                </c:pt>
                <c:pt idx="7272">
                  <c:v>10.343563915915301</c:v>
                </c:pt>
                <c:pt idx="7273">
                  <c:v>10.3362247309772</c:v>
                </c:pt>
                <c:pt idx="7274">
                  <c:v>10.328866669958</c:v>
                </c:pt>
                <c:pt idx="7275">
                  <c:v>10.321489654902601</c:v>
                </c:pt>
                <c:pt idx="7276">
                  <c:v>10.314093284028699</c:v>
                </c:pt>
                <c:pt idx="7277">
                  <c:v>10.306677246759099</c:v>
                </c:pt>
                <c:pt idx="7278">
                  <c:v>10.299241462655999</c:v>
                </c:pt>
                <c:pt idx="7279">
                  <c:v>10.291785728294599</c:v>
                </c:pt>
                <c:pt idx="7280">
                  <c:v>10.284309584755</c:v>
                </c:pt>
                <c:pt idx="7281">
                  <c:v>10.2768129242033</c:v>
                </c:pt>
                <c:pt idx="7282">
                  <c:v>10.2692956429074</c:v>
                </c:pt>
                <c:pt idx="7283">
                  <c:v>10.261757309423501</c:v>
                </c:pt>
                <c:pt idx="7284">
                  <c:v>10.2541977147946</c:v>
                </c:pt>
                <c:pt idx="7285">
                  <c:v>10.246616773085899</c:v>
                </c:pt>
                <c:pt idx="7286">
                  <c:v>10.239014215937098</c:v>
                </c:pt>
                <c:pt idx="7287">
                  <c:v>10.2313896849905</c:v>
                </c:pt>
                <c:pt idx="7288">
                  <c:v>10.223743089592801</c:v>
                </c:pt>
                <c:pt idx="7289">
                  <c:v>10.216074288829201</c:v>
                </c:pt>
                <c:pt idx="7290">
                  <c:v>10.208382880151699</c:v>
                </c:pt>
                <c:pt idx="7291">
                  <c:v>10.2006687213305</c:v>
                </c:pt>
                <c:pt idx="7292">
                  <c:v>10.1929317228069</c:v>
                </c:pt>
                <c:pt idx="7293">
                  <c:v>10.185171574961799</c:v>
                </c:pt>
                <c:pt idx="7294">
                  <c:v>10.1773880255164</c:v>
                </c:pt>
                <c:pt idx="7295">
                  <c:v>10.169580982082101</c:v>
                </c:pt>
                <c:pt idx="7296">
                  <c:v>10.1617502761629</c:v>
                </c:pt>
                <c:pt idx="7297">
                  <c:v>10.1538955696993</c:v>
                </c:pt>
                <c:pt idx="7298">
                  <c:v>10.1460167521349</c:v>
                </c:pt>
                <c:pt idx="7299">
                  <c:v>10.1381137179013</c:v>
                </c:pt>
                <c:pt idx="7300">
                  <c:v>10.1301861644539</c:v>
                </c:pt>
                <c:pt idx="7301">
                  <c:v>10.122233920439601</c:v>
                </c:pt>
                <c:pt idx="7302">
                  <c:v>10.114256890094699</c:v>
                </c:pt>
                <c:pt idx="7303">
                  <c:v>10.106254877988</c:v>
                </c:pt>
                <c:pt idx="7304">
                  <c:v>10.0982276363781</c:v>
                </c:pt>
                <c:pt idx="7305">
                  <c:v>10.0901750669096</c:v>
                </c:pt>
                <c:pt idx="7306">
                  <c:v>10.0820970460778</c:v>
                </c:pt>
                <c:pt idx="7307">
                  <c:v>10.073993319687899</c:v>
                </c:pt>
                <c:pt idx="7308">
                  <c:v>10.065863764087901</c:v>
                </c:pt>
                <c:pt idx="7309">
                  <c:v>10.057708283581899</c:v>
                </c:pt>
                <c:pt idx="7310">
                  <c:v>10.0495266872116</c:v>
                </c:pt>
                <c:pt idx="7311">
                  <c:v>10.0413188016033</c:v>
                </c:pt>
                <c:pt idx="7312">
                  <c:v>10.033084528115999</c:v>
                </c:pt>
                <c:pt idx="7313">
                  <c:v>10.024823745328501</c:v>
                </c:pt>
                <c:pt idx="7314">
                  <c:v>10.016536261835299</c:v>
                </c:pt>
                <c:pt idx="7315">
                  <c:v>10.0082219715697</c:v>
                </c:pt>
                <c:pt idx="7316">
                  <c:v>9.9998807738312596</c:v>
                </c:pt>
                <c:pt idx="7317">
                  <c:v>9.9915125149320296</c:v>
                </c:pt>
                <c:pt idx="7318">
                  <c:v>9.983117072206781</c:v>
                </c:pt>
                <c:pt idx="7319">
                  <c:v>9.9746943461369</c:v>
                </c:pt>
                <c:pt idx="7320">
                  <c:v>9.9662442251675287</c:v>
                </c:pt>
                <c:pt idx="7321">
                  <c:v>9.9577665857141806</c:v>
                </c:pt>
                <c:pt idx="7322">
                  <c:v>9.9492613279444004</c:v>
                </c:pt>
                <c:pt idx="7323">
                  <c:v>9.9407283526279198</c:v>
                </c:pt>
                <c:pt idx="7324">
                  <c:v>9.9321675640976999</c:v>
                </c:pt>
                <c:pt idx="7325">
                  <c:v>9.923578864121259</c:v>
                </c:pt>
                <c:pt idx="7326">
                  <c:v>9.914962156894779</c:v>
                </c:pt>
                <c:pt idx="7327">
                  <c:v>9.9063173753616294</c:v>
                </c:pt>
                <c:pt idx="7328">
                  <c:v>9.8976444312013605</c:v>
                </c:pt>
                <c:pt idx="7329">
                  <c:v>9.8889432257235494</c:v>
                </c:pt>
                <c:pt idx="7330">
                  <c:v>9.8802136886236003</c:v>
                </c:pt>
                <c:pt idx="7331">
                  <c:v>9.8714557765161501</c:v>
                </c:pt>
                <c:pt idx="7332">
                  <c:v>9.8626693937194183</c:v>
                </c:pt>
                <c:pt idx="7333">
                  <c:v>9.85385444987892</c:v>
                </c:pt>
                <c:pt idx="7334">
                  <c:v>9.8450109371582606</c:v>
                </c:pt>
                <c:pt idx="7335">
                  <c:v>9.8361387847157893</c:v>
                </c:pt>
                <c:pt idx="7336">
                  <c:v>9.8272378953430195</c:v>
                </c:pt>
                <c:pt idx="7337">
                  <c:v>9.8183082400860595</c:v>
                </c:pt>
                <c:pt idx="7338">
                  <c:v>9.8093498151320997</c:v>
                </c:pt>
                <c:pt idx="7339">
                  <c:v>9.8003625250124902</c:v>
                </c:pt>
                <c:pt idx="7340">
                  <c:v>9.7913462979446013</c:v>
                </c:pt>
                <c:pt idx="7341">
                  <c:v>9.7823011859696898</c:v>
                </c:pt>
                <c:pt idx="7342">
                  <c:v>9.7732271192307696</c:v>
                </c:pt>
                <c:pt idx="7343">
                  <c:v>9.76412400727523</c:v>
                </c:pt>
                <c:pt idx="7344">
                  <c:v>9.7549918969373604</c:v>
                </c:pt>
                <c:pt idx="7345">
                  <c:v>9.74583078031133</c:v>
                </c:pt>
                <c:pt idx="7346">
                  <c:v>9.7366405642017</c:v>
                </c:pt>
                <c:pt idx="7347">
                  <c:v>9.7274212273043013</c:v>
                </c:pt>
                <c:pt idx="7348">
                  <c:v>9.71817285882058</c:v>
                </c:pt>
                <c:pt idx="7349">
                  <c:v>9.7088953774956313</c:v>
                </c:pt>
                <c:pt idx="7350">
                  <c:v>9.6995887070592897</c:v>
                </c:pt>
                <c:pt idx="7351">
                  <c:v>9.6902529673962494</c:v>
                </c:pt>
                <c:pt idx="7352">
                  <c:v>9.6808881367030697</c:v>
                </c:pt>
                <c:pt idx="7353">
                  <c:v>9.6714941251403808</c:v>
                </c:pt>
                <c:pt idx="7354">
                  <c:v>9.6620709769275308</c:v>
                </c:pt>
                <c:pt idx="7355">
                  <c:v>9.6526187921072193</c:v>
                </c:pt>
                <c:pt idx="7356">
                  <c:v>9.6431374841804587</c:v>
                </c:pt>
                <c:pt idx="7357">
                  <c:v>9.6336270089034297</c:v>
                </c:pt>
                <c:pt idx="7358">
                  <c:v>9.6240875424941503</c:v>
                </c:pt>
                <c:pt idx="7359">
                  <c:v>9.6145190432483805</c:v>
                </c:pt>
                <c:pt idx="7360">
                  <c:v>9.6049214302112702</c:v>
                </c:pt>
                <c:pt idx="7361">
                  <c:v>9.5952948450994207</c:v>
                </c:pt>
                <c:pt idx="7362">
                  <c:v>9.5856393490265113</c:v>
                </c:pt>
                <c:pt idx="7363">
                  <c:v>9.5759548584560399</c:v>
                </c:pt>
                <c:pt idx="7364">
                  <c:v>9.5662413949657594</c:v>
                </c:pt>
                <c:pt idx="7365">
                  <c:v>9.5564991556151302</c:v>
                </c:pt>
                <c:pt idx="7366">
                  <c:v>9.54672807564552</c:v>
                </c:pt>
                <c:pt idx="7367">
                  <c:v>9.5369280947561901</c:v>
                </c:pt>
                <c:pt idx="7368">
                  <c:v>9.5270994345583695</c:v>
                </c:pt>
                <c:pt idx="7369">
                  <c:v>9.5172421157353195</c:v>
                </c:pt>
                <c:pt idx="7370">
                  <c:v>9.5073560593346311</c:v>
                </c:pt>
                <c:pt idx="7371">
                  <c:v>9.4974413689124493</c:v>
                </c:pt>
                <c:pt idx="7372">
                  <c:v>9.4874982266365215</c:v>
                </c:pt>
                <c:pt idx="7373">
                  <c:v>9.4775265579594414</c:v>
                </c:pt>
                <c:pt idx="7374">
                  <c:v>9.467526343993411</c:v>
                </c:pt>
                <c:pt idx="7375">
                  <c:v>9.4574978559554399</c:v>
                </c:pt>
                <c:pt idx="7376">
                  <c:v>9.447441077783429</c:v>
                </c:pt>
                <c:pt idx="7377">
                  <c:v>9.4373559405664906</c:v>
                </c:pt>
                <c:pt idx="7378">
                  <c:v>9.4272426581020206</c:v>
                </c:pt>
                <c:pt idx="7379">
                  <c:v>9.4171013458629496</c:v>
                </c:pt>
                <c:pt idx="7380">
                  <c:v>9.4069319324945901</c:v>
                </c:pt>
                <c:pt idx="7381">
                  <c:v>9.3967344742248109</c:v>
                </c:pt>
                <c:pt idx="7382">
                  <c:v>9.386509247889121</c:v>
                </c:pt>
                <c:pt idx="7383">
                  <c:v>9.376256205534979</c:v>
                </c:pt>
                <c:pt idx="7384">
                  <c:v>9.3659753030503996</c:v>
                </c:pt>
                <c:pt idx="7385">
                  <c:v>9.3556668354820509</c:v>
                </c:pt>
                <c:pt idx="7386">
                  <c:v>9.3453308575402811</c:v>
                </c:pt>
                <c:pt idx="7387">
                  <c:v>9.3349673030396403</c:v>
                </c:pt>
                <c:pt idx="7388">
                  <c:v>9.3245763195551596</c:v>
                </c:pt>
                <c:pt idx="7389">
                  <c:v>9.3141581481830293</c:v>
                </c:pt>
                <c:pt idx="7390">
                  <c:v>9.3037127276989597</c:v>
                </c:pt>
                <c:pt idx="7391">
                  <c:v>9.2932400609439991</c:v>
                </c:pt>
                <c:pt idx="7392">
                  <c:v>9.2827404844312493</c:v>
                </c:pt>
                <c:pt idx="7393">
                  <c:v>9.2722140038365897</c:v>
                </c:pt>
                <c:pt idx="7394">
                  <c:v>9.2616605633124109</c:v>
                </c:pt>
                <c:pt idx="7395">
                  <c:v>9.2510804258642398</c:v>
                </c:pt>
                <c:pt idx="7396">
                  <c:v>9.2404737460088189</c:v>
                </c:pt>
                <c:pt idx="7397">
                  <c:v>9.2298404655578192</c:v>
                </c:pt>
                <c:pt idx="7398">
                  <c:v>9.2191806665281302</c:v>
                </c:pt>
                <c:pt idx="7399">
                  <c:v>9.2084946782345405</c:v>
                </c:pt>
                <c:pt idx="7400">
                  <c:v>9.1977824684889704</c:v>
                </c:pt>
                <c:pt idx="7401">
                  <c:v>9.1870440083108189</c:v>
                </c:pt>
                <c:pt idx="7402">
                  <c:v>9.1762796393652994</c:v>
                </c:pt>
                <c:pt idx="7403">
                  <c:v>9.1654894414645387</c:v>
                </c:pt>
                <c:pt idx="7404">
                  <c:v>9.1546733616361902</c:v>
                </c:pt>
                <c:pt idx="7405">
                  <c:v>9.1438315767109195</c:v>
                </c:pt>
                <c:pt idx="7406">
                  <c:v>9.1329643649463801</c:v>
                </c:pt>
                <c:pt idx="7407">
                  <c:v>9.1220716784672788</c:v>
                </c:pt>
                <c:pt idx="7408">
                  <c:v>9.1111535375175396</c:v>
                </c:pt>
                <c:pt idx="7409">
                  <c:v>9.1002103169132997</c:v>
                </c:pt>
                <c:pt idx="7410">
                  <c:v>9.0892420395405793</c:v>
                </c:pt>
                <c:pt idx="7411">
                  <c:v>9.0782486623977903</c:v>
                </c:pt>
                <c:pt idx="7412">
                  <c:v>9.0672304770610204</c:v>
                </c:pt>
                <c:pt idx="7413">
                  <c:v>9.0561876628319702</c:v>
                </c:pt>
                <c:pt idx="7414">
                  <c:v>9.0451201744447793</c:v>
                </c:pt>
                <c:pt idx="7415">
                  <c:v>9.0340281112374008</c:v>
                </c:pt>
                <c:pt idx="7416">
                  <c:v>9.0229118309403411</c:v>
                </c:pt>
                <c:pt idx="7417">
                  <c:v>9.0117713152019814</c:v>
                </c:pt>
                <c:pt idx="7418">
                  <c:v>9.0006065482805901</c:v>
                </c:pt>
                <c:pt idx="7419">
                  <c:v>8.9894178952565991</c:v>
                </c:pt>
                <c:pt idx="7420">
                  <c:v>8.9782054526311192</c:v>
                </c:pt>
                <c:pt idx="7421">
                  <c:v>8.9669691800122493</c:v>
                </c:pt>
                <c:pt idx="7422">
                  <c:v>8.9557092704785504</c:v>
                </c:pt>
                <c:pt idx="7423">
                  <c:v>8.9444260207194901</c:v>
                </c:pt>
                <c:pt idx="7424">
                  <c:v>8.9331193952657006</c:v>
                </c:pt>
                <c:pt idx="7425">
                  <c:v>8.9217894273258604</c:v>
                </c:pt>
                <c:pt idx="7426">
                  <c:v>8.9104365074059491</c:v>
                </c:pt>
                <c:pt idx="7427">
                  <c:v>8.8990606710389688</c:v>
                </c:pt>
                <c:pt idx="7428">
                  <c:v>8.8876618869909993</c:v>
                </c:pt>
                <c:pt idx="7429">
                  <c:v>8.8762404582078105</c:v>
                </c:pt>
                <c:pt idx="7430">
                  <c:v>8.8647965765493009</c:v>
                </c:pt>
                <c:pt idx="7431">
                  <c:v>8.8533302085800099</c:v>
                </c:pt>
                <c:pt idx="7432">
                  <c:v>8.8418414635152995</c:v>
                </c:pt>
                <c:pt idx="7433">
                  <c:v>8.8303307078395203</c:v>
                </c:pt>
                <c:pt idx="7434">
                  <c:v>8.81879793465958</c:v>
                </c:pt>
                <c:pt idx="7435">
                  <c:v>8.8072431391580697</c:v>
                </c:pt>
                <c:pt idx="7436">
                  <c:v>8.795666691160541</c:v>
                </c:pt>
                <c:pt idx="7437">
                  <c:v>8.7840686965348311</c:v>
                </c:pt>
                <c:pt idx="7438">
                  <c:v>8.7724491261416588</c:v>
                </c:pt>
                <c:pt idx="7439">
                  <c:v>8.7608081786421312</c:v>
                </c:pt>
                <c:pt idx="7440">
                  <c:v>8.7491461541554099</c:v>
                </c:pt>
                <c:pt idx="7441">
                  <c:v>8.7374630280892003</c:v>
                </c:pt>
                <c:pt idx="7442">
                  <c:v>8.7257588424840993</c:v>
                </c:pt>
                <c:pt idx="7443">
                  <c:v>8.7140339858762097</c:v>
                </c:pt>
                <c:pt idx="7444">
                  <c:v>8.7022885022561987</c:v>
                </c:pt>
                <c:pt idx="7445">
                  <c:v>8.6905223705837695</c:v>
                </c:pt>
                <c:pt idx="7446">
                  <c:v>8.6787358917840898</c:v>
                </c:pt>
                <c:pt idx="7447">
                  <c:v>8.66692926048019</c:v>
                </c:pt>
                <c:pt idx="7448">
                  <c:v>8.6551024534963812</c:v>
                </c:pt>
                <c:pt idx="7449">
                  <c:v>8.6432555838081004</c:v>
                </c:pt>
                <c:pt idx="7450">
                  <c:v>8.6313890116525602</c:v>
                </c:pt>
                <c:pt idx="7451">
                  <c:v>8.6195027391201897</c:v>
                </c:pt>
                <c:pt idx="7452">
                  <c:v>8.6075967699183895</c:v>
                </c:pt>
                <c:pt idx="7453">
                  <c:v>8.5956714645934298</c:v>
                </c:pt>
                <c:pt idx="7454">
                  <c:v>8.5837269324177399</c:v>
                </c:pt>
                <c:pt idx="7455">
                  <c:v>8.5717631538254615</c:v>
                </c:pt>
                <c:pt idx="7456">
                  <c:v>8.5597803248672992</c:v>
                </c:pt>
                <c:pt idx="7457">
                  <c:v>8.5477787378588896</c:v>
                </c:pt>
                <c:pt idx="7458">
                  <c:v>8.5357583772968084</c:v>
                </c:pt>
                <c:pt idx="7459">
                  <c:v>8.5237192904728492</c:v>
                </c:pt>
                <c:pt idx="7460">
                  <c:v>8.5116618510950186</c:v>
                </c:pt>
                <c:pt idx="7461">
                  <c:v>8.4995861080260386</c:v>
                </c:pt>
                <c:pt idx="7462">
                  <c:v>8.4874920486502603</c:v>
                </c:pt>
                <c:pt idx="7463">
                  <c:v>8.4753799621415613</c:v>
                </c:pt>
                <c:pt idx="7464">
                  <c:v>8.4632500385310205</c:v>
                </c:pt>
                <c:pt idx="7465">
                  <c:v>8.4511022631468791</c:v>
                </c:pt>
                <c:pt idx="7466">
                  <c:v>8.4389367479995006</c:v>
                </c:pt>
                <c:pt idx="7467">
                  <c:v>8.4267538364182801</c:v>
                </c:pt>
                <c:pt idx="7468">
                  <c:v>8.4145535371454194</c:v>
                </c:pt>
                <c:pt idx="7469">
                  <c:v>8.4023358601618501</c:v>
                </c:pt>
                <c:pt idx="7470">
                  <c:v>8.3901011469544304</c:v>
                </c:pt>
                <c:pt idx="7471">
                  <c:v>8.3778495056381708</c:v>
                </c:pt>
                <c:pt idx="7472">
                  <c:v>8.3655809244533312</c:v>
                </c:pt>
                <c:pt idx="7473">
                  <c:v>8.3532955909643007</c:v>
                </c:pt>
                <c:pt idx="7474">
                  <c:v>8.3409937818751398</c:v>
                </c:pt>
                <c:pt idx="7475">
                  <c:v>8.32867548896367</c:v>
                </c:pt>
                <c:pt idx="7476">
                  <c:v>8.3163407618599212</c:v>
                </c:pt>
                <c:pt idx="7477">
                  <c:v>8.3039899508128094</c:v>
                </c:pt>
                <c:pt idx="7478">
                  <c:v>8.2916231066704285</c:v>
                </c:pt>
                <c:pt idx="7479">
                  <c:v>8.2792402234956999</c:v>
                </c:pt>
                <c:pt idx="7480">
                  <c:v>8.2668415721979986</c:v>
                </c:pt>
                <c:pt idx="7481">
                  <c:v>8.2544273330806792</c:v>
                </c:pt>
                <c:pt idx="7482">
                  <c:v>8.2419974982481001</c:v>
                </c:pt>
                <c:pt idx="7483">
                  <c:v>8.2295521753348293</c:v>
                </c:pt>
                <c:pt idx="7484">
                  <c:v>8.2170916838405095</c:v>
                </c:pt>
                <c:pt idx="7485">
                  <c:v>8.2046160371191501</c:v>
                </c:pt>
                <c:pt idx="7486">
                  <c:v>8.1921252494602204</c:v>
                </c:pt>
                <c:pt idx="7487">
                  <c:v>8.1796196371072707</c:v>
                </c:pt>
                <c:pt idx="7488">
                  <c:v>8.1670993037530799</c:v>
                </c:pt>
                <c:pt idx="7489">
                  <c:v>8.1545642437663304</c:v>
                </c:pt>
                <c:pt idx="7490">
                  <c:v>8.1420146323555311</c:v>
                </c:pt>
                <c:pt idx="7491">
                  <c:v>8.1294507256932214</c:v>
                </c:pt>
                <c:pt idx="7492">
                  <c:v>8.116872521168391</c:v>
                </c:pt>
                <c:pt idx="7493">
                  <c:v>8.1042800685147807</c:v>
                </c:pt>
                <c:pt idx="7494">
                  <c:v>8.0916736893769894</c:v>
                </c:pt>
                <c:pt idx="7495">
                  <c:v>8.0790534343994498</c:v>
                </c:pt>
                <c:pt idx="7496">
                  <c:v>8.0664193027362803</c:v>
                </c:pt>
                <c:pt idx="7497">
                  <c:v>8.0537715431648884</c:v>
                </c:pt>
                <c:pt idx="7498">
                  <c:v>8.0411103230023198</c:v>
                </c:pt>
                <c:pt idx="7499">
                  <c:v>8.0284356395628205</c:v>
                </c:pt>
                <c:pt idx="7500">
                  <c:v>8.0157475938319092</c:v>
                </c:pt>
                <c:pt idx="7501">
                  <c:v>8.0030464775781187</c:v>
                </c:pt>
                <c:pt idx="7502">
                  <c:v>7.9903323070848709</c:v>
                </c:pt>
                <c:pt idx="7503">
                  <c:v>7.9776050993331502</c:v>
                </c:pt>
                <c:pt idx="7504">
                  <c:v>7.9648651420061602</c:v>
                </c:pt>
                <c:pt idx="7505">
                  <c:v>7.9521125322272592</c:v>
                </c:pt>
                <c:pt idx="7506">
                  <c:v>7.9393472690112903</c:v>
                </c:pt>
                <c:pt idx="7507">
                  <c:v>7.92656951297639</c:v>
                </c:pt>
                <c:pt idx="7508">
                  <c:v>7.9137794971467796</c:v>
                </c:pt>
                <c:pt idx="7509">
                  <c:v>7.9009772230782502</c:v>
                </c:pt>
                <c:pt idx="7510">
                  <c:v>7.8881627389982905</c:v>
                </c:pt>
                <c:pt idx="7511">
                  <c:v>7.8753363355141301</c:v>
                </c:pt>
                <c:pt idx="7512">
                  <c:v>7.8624980615098794</c:v>
                </c:pt>
                <c:pt idx="7513">
                  <c:v>7.8496479198756299</c:v>
                </c:pt>
                <c:pt idx="7514">
                  <c:v>7.8367861354489401</c:v>
                </c:pt>
                <c:pt idx="7515">
                  <c:v>7.8239128607981501</c:v>
                </c:pt>
                <c:pt idx="7516">
                  <c:v>7.8110280971064103</c:v>
                </c:pt>
                <c:pt idx="7517">
                  <c:v>7.7981319373719495</c:v>
                </c:pt>
                <c:pt idx="7518">
                  <c:v>7.7852246440381094</c:v>
                </c:pt>
                <c:pt idx="7519">
                  <c:v>7.77230623499897</c:v>
                </c:pt>
                <c:pt idx="7520">
                  <c:v>7.7593767286628603</c:v>
                </c:pt>
                <c:pt idx="7521">
                  <c:v>7.7464363829982101</c:v>
                </c:pt>
                <c:pt idx="7522">
                  <c:v>7.7334852873156299</c:v>
                </c:pt>
                <c:pt idx="7523">
                  <c:v>7.7205234440316897</c:v>
                </c:pt>
                <c:pt idx="7524">
                  <c:v>7.7075509981996992</c:v>
                </c:pt>
                <c:pt idx="7525">
                  <c:v>7.69456815881101</c:v>
                </c:pt>
                <c:pt idx="7526">
                  <c:v>7.6815749303951399</c:v>
                </c:pt>
                <c:pt idx="7527">
                  <c:v>7.6685713586005599</c:v>
                </c:pt>
                <c:pt idx="7528">
                  <c:v>7.65555770256322</c:v>
                </c:pt>
                <c:pt idx="7529">
                  <c:v>7.6425340083852502</c:v>
                </c:pt>
                <c:pt idx="7530">
                  <c:v>7.6295002815841197</c:v>
                </c:pt>
                <c:pt idx="7531">
                  <c:v>7.6164567227634903</c:v>
                </c:pt>
                <c:pt idx="7532">
                  <c:v>7.6034034691119894</c:v>
                </c:pt>
                <c:pt idx="7533">
                  <c:v>7.5903405245855797</c:v>
                </c:pt>
                <c:pt idx="7534">
                  <c:v>7.5772679735809803</c:v>
                </c:pt>
                <c:pt idx="7535">
                  <c:v>7.5641860492927897</c:v>
                </c:pt>
                <c:pt idx="7536">
                  <c:v>7.5510947702403</c:v>
                </c:pt>
                <c:pt idx="7537">
                  <c:v>7.5379941553202805</c:v>
                </c:pt>
                <c:pt idx="7538">
                  <c:v>7.5248844331797802</c:v>
                </c:pt>
                <c:pt idx="7539">
                  <c:v>7.51176568476866</c:v>
                </c:pt>
                <c:pt idx="7540">
                  <c:v>7.4986379149058298</c:v>
                </c:pt>
                <c:pt idx="7541">
                  <c:v>7.4855012530254399</c:v>
                </c:pt>
                <c:pt idx="7542">
                  <c:v>7.4723558844357596</c:v>
                </c:pt>
                <c:pt idx="7543">
                  <c:v>7.4592018156990001</c:v>
                </c:pt>
                <c:pt idx="7544">
                  <c:v>7.44603908924761</c:v>
                </c:pt>
                <c:pt idx="7545">
                  <c:v>7.4328679337033607</c:v>
                </c:pt>
                <c:pt idx="7546">
                  <c:v>7.4196883917967797</c:v>
                </c:pt>
                <c:pt idx="7547">
                  <c:v>7.40650047080885</c:v>
                </c:pt>
                <c:pt idx="7548">
                  <c:v>7.3933043478729896</c:v>
                </c:pt>
                <c:pt idx="7549">
                  <c:v>7.3801001449814994</c:v>
                </c:pt>
                <c:pt idx="7550">
                  <c:v>7.3668878680058105</c:v>
                </c:pt>
                <c:pt idx="7551">
                  <c:v>7.3536675926631405</c:v>
                </c:pt>
                <c:pt idx="7552">
                  <c:v>7.3404395241148395</c:v>
                </c:pt>
                <c:pt idx="7553">
                  <c:v>7.3272036808143799</c:v>
                </c:pt>
                <c:pt idx="7554">
                  <c:v>7.3139600814909702</c:v>
                </c:pt>
                <c:pt idx="7555">
                  <c:v>7.3007089269011001</c:v>
                </c:pt>
                <c:pt idx="7556">
                  <c:v>7.2874502895981594</c:v>
                </c:pt>
                <c:pt idx="7557">
                  <c:v>7.2741841760336099</c:v>
                </c:pt>
                <c:pt idx="7558">
                  <c:v>7.2609107006076101</c:v>
                </c:pt>
                <c:pt idx="7559">
                  <c:v>7.2476300261265898</c:v>
                </c:pt>
                <c:pt idx="7560">
                  <c:v>7.2343421604715603</c:v>
                </c:pt>
                <c:pt idx="7561">
                  <c:v>7.2210471425579996</c:v>
                </c:pt>
                <c:pt idx="7562">
                  <c:v>7.2077451723505996</c:v>
                </c:pt>
                <c:pt idx="7563">
                  <c:v>7.1944362889480802</c:v>
                </c:pt>
                <c:pt idx="7564">
                  <c:v>7.1811205007468502</c:v>
                </c:pt>
                <c:pt idx="7565">
                  <c:v>7.1677979628540696</c:v>
                </c:pt>
                <c:pt idx="7566">
                  <c:v>7.1544687827954494</c:v>
                </c:pt>
                <c:pt idx="7567">
                  <c:v>7.1411329677093498</c:v>
                </c:pt>
                <c:pt idx="7568">
                  <c:v>7.1277905849277801</c:v>
                </c:pt>
                <c:pt idx="7569">
                  <c:v>7.1144418135107594</c:v>
                </c:pt>
                <c:pt idx="7570">
                  <c:v>7.1010866713895702</c:v>
                </c:pt>
                <c:pt idx="7571">
                  <c:v>7.0877251766980898</c:v>
                </c:pt>
                <c:pt idx="7572">
                  <c:v>7.0743575043696101</c:v>
                </c:pt>
                <c:pt idx="7573">
                  <c:v>7.06098371887665</c:v>
                </c:pt>
                <c:pt idx="7574">
                  <c:v>7.0476038277291702</c:v>
                </c:pt>
                <c:pt idx="7575">
                  <c:v>7.0342179312837398</c:v>
                </c:pt>
                <c:pt idx="7576">
                  <c:v>7.0208261715302198</c:v>
                </c:pt>
                <c:pt idx="7577">
                  <c:v>7.0074285571472803</c:v>
                </c:pt>
                <c:pt idx="7578">
                  <c:v>6.9940251234795499</c:v>
                </c:pt>
                <c:pt idx="7579">
                  <c:v>6.9806160442142007</c:v>
                </c:pt>
                <c:pt idx="7580">
                  <c:v>6.9672013547965896</c:v>
                </c:pt>
                <c:pt idx="7581">
                  <c:v>6.9537810642698599</c:v>
                </c:pt>
                <c:pt idx="7582">
                  <c:v>6.9403553075569304</c:v>
                </c:pt>
                <c:pt idx="7583">
                  <c:v>6.9269241787851898</c:v>
                </c:pt>
                <c:pt idx="7584">
                  <c:v>6.9134876858886898</c:v>
                </c:pt>
                <c:pt idx="7585">
                  <c:v>6.9000458883510305</c:v>
                </c:pt>
                <c:pt idx="7586">
                  <c:v>6.8865989414568203</c:v>
                </c:pt>
                <c:pt idx="7587">
                  <c:v>6.8731468623447602</c:v>
                </c:pt>
                <c:pt idx="7588">
                  <c:v>6.8596896683034307</c:v>
                </c:pt>
                <c:pt idx="7589">
                  <c:v>6.8462275108481299</c:v>
                </c:pt>
                <c:pt idx="7590">
                  <c:v>6.8327604469131806</c:v>
                </c:pt>
                <c:pt idx="7591">
                  <c:v>6.8192884846583404</c:v>
                </c:pt>
                <c:pt idx="7592">
                  <c:v>6.8058117116237398</c:v>
                </c:pt>
                <c:pt idx="7593">
                  <c:v>6.7923302509394494</c:v>
                </c:pt>
                <c:pt idx="7594">
                  <c:v>6.7788441117200895</c:v>
                </c:pt>
                <c:pt idx="7595">
                  <c:v>6.7653533258597802</c:v>
                </c:pt>
                <c:pt idx="7596">
                  <c:v>6.7518580433981397</c:v>
                </c:pt>
                <c:pt idx="7597">
                  <c:v>6.7383582962741801</c:v>
                </c:pt>
                <c:pt idx="7598">
                  <c:v>6.7248540938598103</c:v>
                </c:pt>
                <c:pt idx="7599">
                  <c:v>6.7113455529241097</c:v>
                </c:pt>
                <c:pt idx="7600">
                  <c:v>6.6978327554493493</c:v>
                </c:pt>
                <c:pt idx="7601">
                  <c:v>6.6843157098400594</c:v>
                </c:pt>
                <c:pt idx="7602">
                  <c:v>6.6707944684128595</c:v>
                </c:pt>
                <c:pt idx="7603">
                  <c:v>6.6572691651713001</c:v>
                </c:pt>
                <c:pt idx="7604">
                  <c:v>6.6437398163322801</c:v>
                </c:pt>
                <c:pt idx="7605">
                  <c:v>6.6302064382258799</c:v>
                </c:pt>
                <c:pt idx="7606">
                  <c:v>6.6166691614770103</c:v>
                </c:pt>
                <c:pt idx="7607">
                  <c:v>6.60312803615553</c:v>
                </c:pt>
                <c:pt idx="7608">
                  <c:v>6.5895830707949505</c:v>
                </c:pt>
                <c:pt idx="7609">
                  <c:v>6.5760343414486506</c:v>
                </c:pt>
                <c:pt idx="7610">
                  <c:v>6.5624819544368798</c:v>
                </c:pt>
                <c:pt idx="7611">
                  <c:v>6.5489259190738096</c:v>
                </c:pt>
                <c:pt idx="7612">
                  <c:v>6.5353662640373704</c:v>
                </c:pt>
                <c:pt idx="7613">
                  <c:v>6.5218031184021203</c:v>
                </c:pt>
                <c:pt idx="7614">
                  <c:v>6.50823651085439</c:v>
                </c:pt>
                <c:pt idx="7615">
                  <c:v>6.4946664508910406</c:v>
                </c:pt>
                <c:pt idx="7616">
                  <c:v>6.4810930391982495</c:v>
                </c:pt>
                <c:pt idx="7617">
                  <c:v>6.4675163469370203</c:v>
                </c:pt>
                <c:pt idx="7618">
                  <c:v>6.4539363827696601</c:v>
                </c:pt>
                <c:pt idx="7619">
                  <c:v>6.4403531925948396</c:v>
                </c:pt>
                <c:pt idx="7620">
                  <c:v>6.4267668916321297</c:v>
                </c:pt>
                <c:pt idx="7621">
                  <c:v>6.4131774951493998</c:v>
                </c:pt>
                <c:pt idx="7622">
                  <c:v>6.3995850185022398</c:v>
                </c:pt>
                <c:pt idx="7623">
                  <c:v>6.3859895739283807</c:v>
                </c:pt>
                <c:pt idx="7624">
                  <c:v>6.3723912053684399</c:v>
                </c:pt>
                <c:pt idx="7625">
                  <c:v>6.3587899215547194</c:v>
                </c:pt>
                <c:pt idx="7626">
                  <c:v>6.3451857884003697</c:v>
                </c:pt>
                <c:pt idx="7627">
                  <c:v>6.3315788974454295</c:v>
                </c:pt>
                <c:pt idx="7628">
                  <c:v>6.3179692580631501</c:v>
                </c:pt>
                <c:pt idx="7629">
                  <c:v>6.3043568960182101</c:v>
                </c:pt>
                <c:pt idx="7630">
                  <c:v>6.2907419220260499</c:v>
                </c:pt>
                <c:pt idx="7631">
                  <c:v>6.2771243618390704</c:v>
                </c:pt>
                <c:pt idx="7632">
                  <c:v>6.2635042249647999</c:v>
                </c:pt>
                <c:pt idx="7633">
                  <c:v>6.2498815980185798</c:v>
                </c:pt>
                <c:pt idx="7634">
                  <c:v>6.2362565426579692</c:v>
                </c:pt>
                <c:pt idx="7635">
                  <c:v>6.2226290676788407</c:v>
                </c:pt>
                <c:pt idx="7636">
                  <c:v>6.2089992133300704</c:v>
                </c:pt>
                <c:pt idx="7637">
                  <c:v>6.1953670784458605</c:v>
                </c:pt>
                <c:pt idx="7638">
                  <c:v>6.1817326773903796</c:v>
                </c:pt>
                <c:pt idx="7639">
                  <c:v>6.16809602459817</c:v>
                </c:pt>
                <c:pt idx="7640">
                  <c:v>6.1544572163059197</c:v>
                </c:pt>
                <c:pt idx="7641">
                  <c:v>6.1408162910730804</c:v>
                </c:pt>
                <c:pt idx="7642">
                  <c:v>6.1271732577348601</c:v>
                </c:pt>
                <c:pt idx="7643">
                  <c:v>6.11352817337134</c:v>
                </c:pt>
                <c:pt idx="7644">
                  <c:v>6.0998811166785796</c:v>
                </c:pt>
                <c:pt idx="7645">
                  <c:v>6.0862320970221102</c:v>
                </c:pt>
                <c:pt idx="7646">
                  <c:v>6.0725811375927705</c:v>
                </c:pt>
                <c:pt idx="7647">
                  <c:v>6.05892833320011</c:v>
                </c:pt>
                <c:pt idx="7648">
                  <c:v>6.0452737070130702</c:v>
                </c:pt>
                <c:pt idx="7649">
                  <c:v>6.0316172685025204</c:v>
                </c:pt>
                <c:pt idx="7650">
                  <c:v>6.0179590921076507</c:v>
                </c:pt>
                <c:pt idx="7651">
                  <c:v>6.0042992312446204</c:v>
                </c:pt>
                <c:pt idx="7652">
                  <c:v>5.9906376947846898</c:v>
                </c:pt>
                <c:pt idx="7653">
                  <c:v>5.9769745180776601</c:v>
                </c:pt>
                <c:pt idx="7654">
                  <c:v>5.9633097858109902</c:v>
                </c:pt>
                <c:pt idx="7655">
                  <c:v>5.9496435115389197</c:v>
                </c:pt>
                <c:pt idx="7656">
                  <c:v>5.9359757088758407</c:v>
                </c:pt>
                <c:pt idx="7657">
                  <c:v>5.9223064602714297</c:v>
                </c:pt>
                <c:pt idx="7658">
                  <c:v>5.9086357996336103</c:v>
                </c:pt>
                <c:pt idx="7659">
                  <c:v>5.8949637358649003</c:v>
                </c:pt>
                <c:pt idx="7660">
                  <c:v>5.8812903184394099</c:v>
                </c:pt>
                <c:pt idx="7661">
                  <c:v>5.8676156150044205</c:v>
                </c:pt>
                <c:pt idx="7662">
                  <c:v>5.8539396349056005</c:v>
                </c:pt>
                <c:pt idx="7663">
                  <c:v>5.8402623991133007</c:v>
                </c:pt>
                <c:pt idx="7664">
                  <c:v>5.8265839887829793</c:v>
                </c:pt>
                <c:pt idx="7665">
                  <c:v>5.8129044248619799</c:v>
                </c:pt>
                <c:pt idx="7666">
                  <c:v>5.7992237167864999</c:v>
                </c:pt>
                <c:pt idx="7667">
                  <c:v>5.7855419285631298</c:v>
                </c:pt>
                <c:pt idx="7668">
                  <c:v>5.77185910654506</c:v>
                </c:pt>
                <c:pt idx="7669">
                  <c:v>5.7581752596709999</c:v>
                </c:pt>
                <c:pt idx="7670">
                  <c:v>5.7444904191058397</c:v>
                </c:pt>
                <c:pt idx="7671">
                  <c:v>5.7308046574356393</c:v>
                </c:pt>
                <c:pt idx="7672">
                  <c:v>5.7171179875315197</c:v>
                </c:pt>
                <c:pt idx="7673">
                  <c:v>5.7034304223183101</c:v>
                </c:pt>
                <c:pt idx="7674">
                  <c:v>5.6897420324740899</c:v>
                </c:pt>
                <c:pt idx="7675">
                  <c:v>5.6760528479477195</c:v>
                </c:pt>
                <c:pt idx="7676">
                  <c:v>5.66236287771798</c:v>
                </c:pt>
                <c:pt idx="7677">
                  <c:v>5.6486721647855003</c:v>
                </c:pt>
                <c:pt idx="7678">
                  <c:v>5.6349807673862502</c:v>
                </c:pt>
                <c:pt idx="7679">
                  <c:v>5.6212886948750898</c:v>
                </c:pt>
                <c:pt idx="7680">
                  <c:v>5.6075959663549604</c:v>
                </c:pt>
                <c:pt idx="7681">
                  <c:v>5.5939026513639103</c:v>
                </c:pt>
                <c:pt idx="7682">
                  <c:v>5.5802087689864299</c:v>
                </c:pt>
                <c:pt idx="7683">
                  <c:v>5.5665143286643399</c:v>
                </c:pt>
                <c:pt idx="7684">
                  <c:v>5.5528193855508201</c:v>
                </c:pt>
                <c:pt idx="7685">
                  <c:v>5.5391239800161003</c:v>
                </c:pt>
                <c:pt idx="7686">
                  <c:v>5.5254281210968799</c:v>
                </c:pt>
                <c:pt idx="7687">
                  <c:v>5.51173183643873</c:v>
                </c:pt>
                <c:pt idx="7688">
                  <c:v>5.4980351883676404</c:v>
                </c:pt>
                <c:pt idx="7689">
                  <c:v>5.4843381892205407</c:v>
                </c:pt>
                <c:pt idx="7690">
                  <c:v>5.4706408513853697</c:v>
                </c:pt>
                <c:pt idx="7691">
                  <c:v>5.4569432355771097</c:v>
                </c:pt>
                <c:pt idx="7692">
                  <c:v>5.4432453684292392</c:v>
                </c:pt>
                <c:pt idx="7693">
                  <c:v>5.4295472590394001</c:v>
                </c:pt>
                <c:pt idx="7694">
                  <c:v>5.4158489449629608</c:v>
                </c:pt>
                <c:pt idx="7695">
                  <c:v>5.4021504764960602</c:v>
                </c:pt>
                <c:pt idx="7696">
                  <c:v>5.3884518630621798</c:v>
                </c:pt>
                <c:pt idx="7697">
                  <c:v>5.3747531222408202</c:v>
                </c:pt>
                <c:pt idx="7698">
                  <c:v>5.3610543137703699</c:v>
                </c:pt>
                <c:pt idx="7699">
                  <c:v>5.3473554552203701</c:v>
                </c:pt>
                <c:pt idx="7700">
                  <c:v>5.3336565561059901</c:v>
                </c:pt>
                <c:pt idx="7701">
                  <c:v>5.31995766414048</c:v>
                </c:pt>
                <c:pt idx="7702">
                  <c:v>5.3062588146897696</c:v>
                </c:pt>
                <c:pt idx="7703">
                  <c:v>5.2925600169475304</c:v>
                </c:pt>
                <c:pt idx="7704">
                  <c:v>5.2788612956531695</c:v>
                </c:pt>
                <c:pt idx="7705">
                  <c:v>5.2651627045130605</c:v>
                </c:pt>
                <c:pt idx="7706">
                  <c:v>5.2514642554907098</c:v>
                </c:pt>
                <c:pt idx="7707">
                  <c:v>5.2377659606010107</c:v>
                </c:pt>
                <c:pt idx="7708">
                  <c:v>5.2240678722053904</c:v>
                </c:pt>
                <c:pt idx="7709">
                  <c:v>5.2103700142153704</c:v>
                </c:pt>
                <c:pt idx="7710">
                  <c:v>5.196672395917</c:v>
                </c:pt>
                <c:pt idx="7711">
                  <c:v>5.1829750503466299</c:v>
                </c:pt>
                <c:pt idx="7712">
                  <c:v>5.1692780211731506</c:v>
                </c:pt>
                <c:pt idx="7713">
                  <c:v>5.1555813179715093</c:v>
                </c:pt>
                <c:pt idx="7714">
                  <c:v>5.1418849571293697</c:v>
                </c:pt>
                <c:pt idx="7715">
                  <c:v>5.1281889901970104</c:v>
                </c:pt>
                <c:pt idx="7716">
                  <c:v>5.1144934335650101</c:v>
                </c:pt>
                <c:pt idx="7717">
                  <c:v>5.1007982969140295</c:v>
                </c:pt>
                <c:pt idx="7718">
                  <c:v>5.0871036217746104</c:v>
                </c:pt>
                <c:pt idx="7719">
                  <c:v>5.0734094393896694</c:v>
                </c:pt>
                <c:pt idx="7720">
                  <c:v>5.0597157591948099</c:v>
                </c:pt>
                <c:pt idx="7721">
                  <c:v>5.0460226035864402</c:v>
                </c:pt>
                <c:pt idx="7722">
                  <c:v>5.03233001910439</c:v>
                </c:pt>
                <c:pt idx="7723">
                  <c:v>5.01863801751258</c:v>
                </c:pt>
                <c:pt idx="7724">
                  <c:v>5.0049466106266296</c:v>
                </c:pt>
                <c:pt idx="7725">
                  <c:v>4.9912558438766901</c:v>
                </c:pt>
                <c:pt idx="7726">
                  <c:v>4.9775657389988801</c:v>
                </c:pt>
                <c:pt idx="7727">
                  <c:v>4.9638763055604596</c:v>
                </c:pt>
                <c:pt idx="7728">
                  <c:v>4.9501875729139604</c:v>
                </c:pt>
                <c:pt idx="7729">
                  <c:v>4.9364995792657398</c:v>
                </c:pt>
                <c:pt idx="7730">
                  <c:v>4.9228123344483299</c:v>
                </c:pt>
                <c:pt idx="7731">
                  <c:v>4.9091258539738796</c:v>
                </c:pt>
                <c:pt idx="7732">
                  <c:v>4.8954401826233997</c:v>
                </c:pt>
                <c:pt idx="7733">
                  <c:v>4.8817553359283696</c:v>
                </c:pt>
                <c:pt idx="7734">
                  <c:v>4.8680713238480102</c:v>
                </c:pt>
                <c:pt idx="7735">
                  <c:v>4.8543881828447804</c:v>
                </c:pt>
                <c:pt idx="7736">
                  <c:v>4.8407059408307402</c:v>
                </c:pt>
                <c:pt idx="7737">
                  <c:v>4.8270246075894994</c:v>
                </c:pt>
                <c:pt idx="7738">
                  <c:v>4.8133442036910408</c:v>
                </c:pt>
                <c:pt idx="7739">
                  <c:v>4.7996647697894703</c:v>
                </c:pt>
                <c:pt idx="7740">
                  <c:v>4.7859863176314894</c:v>
                </c:pt>
                <c:pt idx="7741">
                  <c:v>4.77230885902007</c:v>
                </c:pt>
                <c:pt idx="7742">
                  <c:v>4.7586324337084998</c:v>
                </c:pt>
                <c:pt idx="7743">
                  <c:v>4.7449570617605303</c:v>
                </c:pt>
                <c:pt idx="7744">
                  <c:v>4.7312827531423602</c:v>
                </c:pt>
                <c:pt idx="7745">
                  <c:v>4.7176095342692301</c:v>
                </c:pt>
                <c:pt idx="7746">
                  <c:v>4.7039374389208906</c:v>
                </c:pt>
                <c:pt idx="7747">
                  <c:v>4.6902664773132408</c:v>
                </c:pt>
                <c:pt idx="7748">
                  <c:v>4.6765966643930703</c:v>
                </c:pt>
                <c:pt idx="7749">
                  <c:v>4.66292803942489</c:v>
                </c:pt>
                <c:pt idx="7750">
                  <c:v>4.6492606173896602</c:v>
                </c:pt>
                <c:pt idx="7751">
                  <c:v>4.6355944086519498</c:v>
                </c:pt>
                <c:pt idx="7752">
                  <c:v>4.6219294455949198</c:v>
                </c:pt>
                <c:pt idx="7753">
                  <c:v>4.6082657535129101</c:v>
                </c:pt>
                <c:pt idx="7754">
                  <c:v>4.5946033426621904</c:v>
                </c:pt>
                <c:pt idx="7755">
                  <c:v>4.5809422322663798</c:v>
                </c:pt>
                <c:pt idx="7756">
                  <c:v>4.5672824582274094</c:v>
                </c:pt>
                <c:pt idx="7757">
                  <c:v>4.5536240324660699</c:v>
                </c:pt>
                <c:pt idx="7758">
                  <c:v>4.5399669669637399</c:v>
                </c:pt>
                <c:pt idx="7759">
                  <c:v>4.5263112969059103</c:v>
                </c:pt>
                <c:pt idx="7760">
                  <c:v>4.5126570411532008</c:v>
                </c:pt>
                <c:pt idx="7761">
                  <c:v>4.4990042102057801</c:v>
                </c:pt>
                <c:pt idx="7762">
                  <c:v>4.4853528282193702</c:v>
                </c:pt>
                <c:pt idx="7763">
                  <c:v>4.4717029254655003</c:v>
                </c:pt>
                <c:pt idx="7764">
                  <c:v>4.4580545126894595</c:v>
                </c:pt>
                <c:pt idx="7765">
                  <c:v>4.4444076045730494</c:v>
                </c:pt>
                <c:pt idx="7766">
                  <c:v>4.4307622359717005</c:v>
                </c:pt>
                <c:pt idx="7767">
                  <c:v>4.4171184216237194</c:v>
                </c:pt>
                <c:pt idx="7768">
                  <c:v>4.4034761724566795</c:v>
                </c:pt>
                <c:pt idx="7769">
                  <c:v>4.3898355176596002</c:v>
                </c:pt>
                <c:pt idx="7770">
                  <c:v>4.3761964805577405</c:v>
                </c:pt>
                <c:pt idx="7771">
                  <c:v>4.3625590720312504</c:v>
                </c:pt>
                <c:pt idx="7772">
                  <c:v>4.3489233104079199</c:v>
                </c:pt>
                <c:pt idx="7773">
                  <c:v>4.3352892278462294</c:v>
                </c:pt>
                <c:pt idx="7774">
                  <c:v>4.3216568366517203</c:v>
                </c:pt>
                <c:pt idx="7775">
                  <c:v>4.3080261491979401</c:v>
                </c:pt>
                <c:pt idx="7776">
                  <c:v>4.29439719708955</c:v>
                </c:pt>
                <c:pt idx="7777">
                  <c:v>4.2807699984223602</c:v>
                </c:pt>
                <c:pt idx="7778">
                  <c:v>4.2671445643870802</c:v>
                </c:pt>
                <c:pt idx="7779">
                  <c:v>4.2535209174978998</c:v>
                </c:pt>
                <c:pt idx="7780">
                  <c:v>4.2398990853467495</c:v>
                </c:pt>
                <c:pt idx="7781">
                  <c:v>4.2262790793820697</c:v>
                </c:pt>
                <c:pt idx="7782">
                  <c:v>4.2126609143299305</c:v>
                </c:pt>
                <c:pt idx="7783">
                  <c:v>4.1990446216207298</c:v>
                </c:pt>
                <c:pt idx="7784">
                  <c:v>4.1854302160618202</c:v>
                </c:pt>
                <c:pt idx="7785">
                  <c:v>4.1718177093186197</c:v>
                </c:pt>
                <c:pt idx="7786">
                  <c:v>4.1582071281903596</c:v>
                </c:pt>
                <c:pt idx="7787">
                  <c:v>4.1445984946371199</c:v>
                </c:pt>
                <c:pt idx="7788">
                  <c:v>4.1309918203418095</c:v>
                </c:pt>
                <c:pt idx="7789">
                  <c:v>4.1173871231688794</c:v>
                </c:pt>
                <c:pt idx="7790">
                  <c:v>4.1037844324297499</c:v>
                </c:pt>
                <c:pt idx="7791">
                  <c:v>4.09018376104396</c:v>
                </c:pt>
                <c:pt idx="7792">
                  <c:v>4.0765851220083595</c:v>
                </c:pt>
                <c:pt idx="7793">
                  <c:v>4.0629885442382703</c:v>
                </c:pt>
                <c:pt idx="7794">
                  <c:v>4.0493940454984703</c:v>
                </c:pt>
                <c:pt idx="7795">
                  <c:v>4.0358016378687704</c:v>
                </c:pt>
                <c:pt idx="7796">
                  <c:v>4.02221134281187</c:v>
                </c:pt>
                <c:pt idx="7797">
                  <c:v>4.0086231860016399</c:v>
                </c:pt>
                <c:pt idx="7798">
                  <c:v>3.9950371797902102</c:v>
                </c:pt>
                <c:pt idx="7799">
                  <c:v>3.9814533392605798</c:v>
                </c:pt>
                <c:pt idx="7800">
                  <c:v>3.9678716933214102</c:v>
                </c:pt>
                <c:pt idx="7801">
                  <c:v>3.9542922571637598</c:v>
                </c:pt>
                <c:pt idx="7802">
                  <c:v>3.9407150434119105</c:v>
                </c:pt>
                <c:pt idx="7803">
                  <c:v>3.9271400772082599</c:v>
                </c:pt>
                <c:pt idx="7804">
                  <c:v>3.9135673797220294</c:v>
                </c:pt>
                <c:pt idx="7805">
                  <c:v>3.89999696366056</c:v>
                </c:pt>
                <c:pt idx="7806">
                  <c:v>3.8864288468566497</c:v>
                </c:pt>
                <c:pt idx="7807">
                  <c:v>3.8728630566161697</c:v>
                </c:pt>
                <c:pt idx="7808">
                  <c:v>3.8592996067346901</c:v>
                </c:pt>
                <c:pt idx="7809">
                  <c:v>3.8457385110986997</c:v>
                </c:pt>
                <c:pt idx="7810">
                  <c:v>3.8321797967589699</c:v>
                </c:pt>
                <c:pt idx="7811">
                  <c:v>3.8186234815803202</c:v>
                </c:pt>
                <c:pt idx="7812">
                  <c:v>3.8050695787675597</c:v>
                </c:pt>
                <c:pt idx="7813">
                  <c:v>3.7915181092831101</c:v>
                </c:pt>
                <c:pt idx="7814">
                  <c:v>3.7779690975946001</c:v>
                </c:pt>
                <c:pt idx="7815">
                  <c:v>3.7644225572082597</c:v>
                </c:pt>
                <c:pt idx="7816">
                  <c:v>3.7508785039107697</c:v>
                </c:pt>
                <c:pt idx="7817">
                  <c:v>3.7373369649093098</c:v>
                </c:pt>
                <c:pt idx="7818">
                  <c:v>3.72379795613455</c:v>
                </c:pt>
                <c:pt idx="7819">
                  <c:v>3.7102614914308201</c:v>
                </c:pt>
                <c:pt idx="7820">
                  <c:v>3.6967275949838498</c:v>
                </c:pt>
                <c:pt idx="7821">
                  <c:v>3.6831962877348001</c:v>
                </c:pt>
                <c:pt idx="7822">
                  <c:v>3.6696675836755199</c:v>
                </c:pt>
                <c:pt idx="7823">
                  <c:v>3.6561415010493699</c:v>
                </c:pt>
                <c:pt idx="7824">
                  <c:v>3.6426180659345802</c:v>
                </c:pt>
                <c:pt idx="7825">
                  <c:v>3.6290972933150196</c:v>
                </c:pt>
                <c:pt idx="7826">
                  <c:v>3.61557919827762</c:v>
                </c:pt>
                <c:pt idx="7827">
                  <c:v>3.60206380677772</c:v>
                </c:pt>
                <c:pt idx="7828">
                  <c:v>3.5885511372352297</c:v>
                </c:pt>
                <c:pt idx="7829">
                  <c:v>3.5750412042723498</c:v>
                </c:pt>
                <c:pt idx="7830">
                  <c:v>3.5615340289308604</c:v>
                </c:pt>
                <c:pt idx="7831">
                  <c:v>3.5480296351658698</c:v>
                </c:pt>
                <c:pt idx="7832">
                  <c:v>3.53452803793936</c:v>
                </c:pt>
                <c:pt idx="7833">
                  <c:v>3.52102925412408</c:v>
                </c:pt>
                <c:pt idx="7834">
                  <c:v>3.5075333100305799</c:v>
                </c:pt>
                <c:pt idx="7835">
                  <c:v>3.4940402227151299</c:v>
                </c:pt>
                <c:pt idx="7836">
                  <c:v>3.4805500075531199</c:v>
                </c:pt>
                <c:pt idx="7837">
                  <c:v>3.4670626884675904</c:v>
                </c:pt>
                <c:pt idx="7838">
                  <c:v>3.4535782867459401</c:v>
                </c:pt>
                <c:pt idx="7839">
                  <c:v>3.4400968179958897</c:v>
                </c:pt>
                <c:pt idx="7840">
                  <c:v>3.42661830136753</c:v>
                </c:pt>
                <c:pt idx="7841">
                  <c:v>3.4131427624900299</c:v>
                </c:pt>
                <c:pt idx="7842">
                  <c:v>3.3996702178982803</c:v>
                </c:pt>
                <c:pt idx="7843">
                  <c:v>3.3862006842523198</c:v>
                </c:pt>
                <c:pt idx="7844">
                  <c:v>3.3727341871862699</c:v>
                </c:pt>
                <c:pt idx="7845">
                  <c:v>3.3592707461778799</c:v>
                </c:pt>
                <c:pt idx="7846">
                  <c:v>3.34581037762791</c:v>
                </c:pt>
                <c:pt idx="7847">
                  <c:v>3.33235310324728</c:v>
                </c:pt>
                <c:pt idx="7848">
                  <c:v>3.3188989471834898</c:v>
                </c:pt>
                <c:pt idx="7849">
                  <c:v>3.3054479262374801</c:v>
                </c:pt>
                <c:pt idx="7850">
                  <c:v>3.29200005883192</c:v>
                </c:pt>
                <c:pt idx="7851">
                  <c:v>3.27855537118695</c:v>
                </c:pt>
                <c:pt idx="7852">
                  <c:v>3.2651138819550098</c:v>
                </c:pt>
                <c:pt idx="7853">
                  <c:v>3.2516756084531</c:v>
                </c:pt>
                <c:pt idx="7854">
                  <c:v>3.2382405750598902</c:v>
                </c:pt>
                <c:pt idx="7855">
                  <c:v>3.2248088040297698</c:v>
                </c:pt>
                <c:pt idx="7856">
                  <c:v>3.2113803130089402</c:v>
                </c:pt>
                <c:pt idx="7857">
                  <c:v>3.1979551225949101</c:v>
                </c:pt>
                <c:pt idx="7858">
                  <c:v>3.18453325875182</c:v>
                </c:pt>
                <c:pt idx="7859">
                  <c:v>3.1711147400284601</c:v>
                </c:pt>
                <c:pt idx="7860">
                  <c:v>3.1576995851277001</c:v>
                </c:pt>
                <c:pt idx="7861">
                  <c:v>3.1442878201703199</c:v>
                </c:pt>
                <c:pt idx="7862">
                  <c:v>3.1308794662777002</c:v>
                </c:pt>
                <c:pt idx="7863">
                  <c:v>3.1174745420934804</c:v>
                </c:pt>
                <c:pt idx="7864">
                  <c:v>3.10407307067495</c:v>
                </c:pt>
                <c:pt idx="7865">
                  <c:v>3.09067507713528</c:v>
                </c:pt>
                <c:pt idx="7866">
                  <c:v>3.0772805806122498</c:v>
                </c:pt>
                <c:pt idx="7867">
                  <c:v>3.0638896016106001</c:v>
                </c:pt>
                <c:pt idx="7868">
                  <c:v>3.0505021670875103</c:v>
                </c:pt>
                <c:pt idx="7869">
                  <c:v>3.0371182978665101</c:v>
                </c:pt>
                <c:pt idx="7870">
                  <c:v>3.0237380137298597</c:v>
                </c:pt>
                <c:pt idx="7871">
                  <c:v>3.0103613403206402</c:v>
                </c:pt>
                <c:pt idx="7872">
                  <c:v>2.9969883015986203</c:v>
                </c:pt>
                <c:pt idx="7873">
                  <c:v>2.9836189178023402</c:v>
                </c:pt>
                <c:pt idx="7874">
                  <c:v>2.97025321164391</c:v>
                </c:pt>
                <c:pt idx="7875">
                  <c:v>2.9568912103040597</c:v>
                </c:pt>
                <c:pt idx="7876">
                  <c:v>2.9435329349393298</c:v>
                </c:pt>
                <c:pt idx="7877">
                  <c:v>2.9301784069108598</c:v>
                </c:pt>
                <c:pt idx="7878">
                  <c:v>2.9168276537211102</c:v>
                </c:pt>
                <c:pt idx="7879">
                  <c:v>2.9034806988398403</c:v>
                </c:pt>
                <c:pt idx="7880">
                  <c:v>2.8901375637658302</c:v>
                </c:pt>
                <c:pt idx="7881">
                  <c:v>2.87679827369496</c:v>
                </c:pt>
                <c:pt idx="7882">
                  <c:v>2.8634628555607002</c:v>
                </c:pt>
                <c:pt idx="7883">
                  <c:v>2.8501313314802199</c:v>
                </c:pt>
                <c:pt idx="7884">
                  <c:v>2.8368037247692799</c:v>
                </c:pt>
                <c:pt idx="7885">
                  <c:v>2.8234800640953597</c:v>
                </c:pt>
                <c:pt idx="7886">
                  <c:v>2.8101603731816498</c:v>
                </c:pt>
                <c:pt idx="7887">
                  <c:v>2.7968446749842801</c:v>
                </c:pt>
                <c:pt idx="7888">
                  <c:v>2.7835329973258398</c:v>
                </c:pt>
                <c:pt idx="7889">
                  <c:v>2.7702253667324803</c:v>
                </c:pt>
                <c:pt idx="7890">
                  <c:v>2.7569218067587102</c:v>
                </c:pt>
                <c:pt idx="7891">
                  <c:v>2.7436223430745996</c:v>
                </c:pt>
                <c:pt idx="7892">
                  <c:v>2.73032700509023</c:v>
                </c:pt>
                <c:pt idx="7893">
                  <c:v>2.7170358173687101</c:v>
                </c:pt>
                <c:pt idx="7894">
                  <c:v>2.7037488047173803</c:v>
                </c:pt>
                <c:pt idx="7895">
                  <c:v>2.6904659970709801</c:v>
                </c:pt>
                <c:pt idx="7896">
                  <c:v>2.6771874211434099</c:v>
                </c:pt>
                <c:pt idx="7897">
                  <c:v>2.66391310214249</c:v>
                </c:pt>
                <c:pt idx="7898">
                  <c:v>2.6506430683796198</c:v>
                </c:pt>
                <c:pt idx="7899">
                  <c:v>2.6373773496942401</c:v>
                </c:pt>
                <c:pt idx="7900">
                  <c:v>2.6241159720704998</c:v>
                </c:pt>
                <c:pt idx="7901">
                  <c:v>2.6108589626011001</c:v>
                </c:pt>
                <c:pt idx="7902">
                  <c:v>2.5976063528185303</c:v>
                </c:pt>
                <c:pt idx="7903">
                  <c:v>2.5843581703359302</c:v>
                </c:pt>
                <c:pt idx="7904">
                  <c:v>2.5711144422402001</c:v>
                </c:pt>
                <c:pt idx="7905">
                  <c:v>2.5578751996959301</c:v>
                </c:pt>
                <c:pt idx="7906">
                  <c:v>2.5446404729210199</c:v>
                </c:pt>
                <c:pt idx="7907">
                  <c:v>2.5314102898267299</c:v>
                </c:pt>
                <c:pt idx="7908">
                  <c:v>2.5181846801535501</c:v>
                </c:pt>
                <c:pt idx="7909">
                  <c:v>2.5049636768011201</c:v>
                </c:pt>
                <c:pt idx="7910">
                  <c:v>2.4917473088386397</c:v>
                </c:pt>
                <c:pt idx="7911">
                  <c:v>2.47853560565015</c:v>
                </c:pt>
                <c:pt idx="7912">
                  <c:v>2.46532860092245</c:v>
                </c:pt>
                <c:pt idx="7913">
                  <c:v>2.4521263258308799</c:v>
                </c:pt>
                <c:pt idx="7914">
                  <c:v>2.4389288104646503</c:v>
                </c:pt>
                <c:pt idx="7915">
                  <c:v>2.4257360875634597</c:v>
                </c:pt>
                <c:pt idx="7916">
                  <c:v>2.4125481912295701</c:v>
                </c:pt>
                <c:pt idx="7917">
                  <c:v>2.3993651525930497</c:v>
                </c:pt>
                <c:pt idx="7918">
                  <c:v>2.3861870037769704</c:v>
                </c:pt>
                <c:pt idx="7919">
                  <c:v>2.3730137807023604</c:v>
                </c:pt>
                <c:pt idx="7920">
                  <c:v>2.3598455162367502</c:v>
                </c:pt>
                <c:pt idx="7921">
                  <c:v>2.3466822429584102</c:v>
                </c:pt>
                <c:pt idx="7922">
                  <c:v>2.3335239969219099</c:v>
                </c:pt>
                <c:pt idx="7923">
                  <c:v>2.3203708135304502</c:v>
                </c:pt>
                <c:pt idx="7924">
                  <c:v>2.3072227264721001</c:v>
                </c:pt>
                <c:pt idx="7925">
                  <c:v>2.2940797711024299</c:v>
                </c:pt>
                <c:pt idx="7926">
                  <c:v>2.2809419855168001</c:v>
                </c:pt>
                <c:pt idx="7927">
                  <c:v>2.2678094048679598</c:v>
                </c:pt>
                <c:pt idx="7928">
                  <c:v>2.2546820647225001</c:v>
                </c:pt>
                <c:pt idx="7929">
                  <c:v>2.2415600043059603</c:v>
                </c:pt>
                <c:pt idx="7930">
                  <c:v>2.2284432610043901</c:v>
                </c:pt>
                <c:pt idx="7931">
                  <c:v>2.21533187147985</c:v>
                </c:pt>
                <c:pt idx="7932">
                  <c:v>2.2022258747625401</c:v>
                </c:pt>
                <c:pt idx="7933">
                  <c:v>2.1891253111753799</c:v>
                </c:pt>
                <c:pt idx="7934">
                  <c:v>2.17603021879198</c:v>
                </c:pt>
                <c:pt idx="7935">
                  <c:v>2.1629406367155499</c:v>
                </c:pt>
                <c:pt idx="7936">
                  <c:v>2.1498566073164103</c:v>
                </c:pt>
                <c:pt idx="7937">
                  <c:v>2.1367781707106297</c:v>
                </c:pt>
                <c:pt idx="7938">
                  <c:v>2.1237053669815902</c:v>
                </c:pt>
                <c:pt idx="7939">
                  <c:v>2.1106382392398899</c:v>
                </c:pt>
                <c:pt idx="7940">
                  <c:v>2.0975768303187001</c:v>
                </c:pt>
                <c:pt idx="7941">
                  <c:v>2.0845211818679301</c:v>
                </c:pt>
                <c:pt idx="7942">
                  <c:v>2.0714713371301903</c:v>
                </c:pt>
                <c:pt idx="7943">
                  <c:v>2.0584273418096499</c:v>
                </c:pt>
                <c:pt idx="7944">
                  <c:v>2.0453892394410098</c:v>
                </c:pt>
                <c:pt idx="7945">
                  <c:v>2.0323570741472499</c:v>
                </c:pt>
                <c:pt idx="7946">
                  <c:v>2.0193308933064902</c:v>
                </c:pt>
                <c:pt idx="7947">
                  <c:v>2.0063107430489699</c:v>
                </c:pt>
                <c:pt idx="7948">
                  <c:v>1.9932966691956602</c:v>
                </c:pt>
                <c:pt idx="7949">
                  <c:v>1.9802887197410799</c:v>
                </c:pt>
                <c:pt idx="7950">
                  <c:v>1.9672869440572698</c:v>
                </c:pt>
                <c:pt idx="7951">
                  <c:v>1.9542913899726599</c:v>
                </c:pt>
                <c:pt idx="7952">
                  <c:v>1.9413021064604801</c:v>
                </c:pt>
                <c:pt idx="7953">
                  <c:v>1.9283191454292798</c:v>
                </c:pt>
                <c:pt idx="7954">
                  <c:v>1.9153425572763401</c:v>
                </c:pt>
                <c:pt idx="7955">
                  <c:v>1.90237239268395</c:v>
                </c:pt>
                <c:pt idx="7956">
                  <c:v>1.8894087050997601</c:v>
                </c:pt>
                <c:pt idx="7957">
                  <c:v>1.8764515480872102</c:v>
                </c:pt>
                <c:pt idx="7958">
                  <c:v>1.8635009746244899</c:v>
                </c:pt>
                <c:pt idx="7959">
                  <c:v>1.8505570393178099</c:v>
                </c:pt>
                <c:pt idx="7960">
                  <c:v>1.8376197991507399</c:v>
                </c:pt>
                <c:pt idx="7961">
                  <c:v>1.8246893097569099</c:v>
                </c:pt>
                <c:pt idx="7962">
                  <c:v>1.8117656276018101</c:v>
                </c:pt>
                <c:pt idx="7963">
                  <c:v>1.7988488121958601</c:v>
                </c:pt>
                <c:pt idx="7964">
                  <c:v>1.7859389224411399</c:v>
                </c:pt>
                <c:pt idx="7965">
                  <c:v>1.77303601746271</c:v>
                </c:pt>
                <c:pt idx="7966">
                  <c:v>1.76014015847842</c:v>
                </c:pt>
                <c:pt idx="7967">
                  <c:v>1.74725140827159</c:v>
                </c:pt>
                <c:pt idx="7968">
                  <c:v>1.7343698289142</c:v>
                </c:pt>
                <c:pt idx="7969">
                  <c:v>1.7214954838276399</c:v>
                </c:pt>
                <c:pt idx="7970">
                  <c:v>1.7086284393082698</c:v>
                </c:pt>
                <c:pt idx="7971">
                  <c:v>1.6957687609402601</c:v>
                </c:pt>
                <c:pt idx="7972">
                  <c:v>1.6829165150671201</c:v>
                </c:pt>
                <c:pt idx="7973">
                  <c:v>1.6700717707774</c:v>
                </c:pt>
                <c:pt idx="7974">
                  <c:v>1.6572345978169098</c:v>
                </c:pt>
                <c:pt idx="7975">
                  <c:v>1.64440506603921</c:v>
                </c:pt>
                <c:pt idx="7976">
                  <c:v>1.6315832471938199</c:v>
                </c:pt>
                <c:pt idx="7977">
                  <c:v>1.61876921549908</c:v>
                </c:pt>
                <c:pt idx="7978">
                  <c:v>1.6059630446869999</c:v>
                </c:pt>
                <c:pt idx="7979">
                  <c:v>1.5931648098604201</c:v>
                </c:pt>
                <c:pt idx="7980">
                  <c:v>1.58037458924453</c:v>
                </c:pt>
                <c:pt idx="7981">
                  <c:v>1.567592461262</c:v>
                </c:pt>
                <c:pt idx="7982">
                  <c:v>1.55481850513903</c:v>
                </c:pt>
                <c:pt idx="7983">
                  <c:v>1.54205280264168</c:v>
                </c:pt>
                <c:pt idx="7984">
                  <c:v>1.52929543748347</c:v>
                </c:pt>
                <c:pt idx="7985">
                  <c:v>1.5165464935598301</c:v>
                </c:pt>
                <c:pt idx="7986">
                  <c:v>1.50380605668523</c:v>
                </c:pt>
                <c:pt idx="7987">
                  <c:v>1.4910742158152401</c:v>
                </c:pt>
                <c:pt idx="7988">
                  <c:v>1.4783510602314101</c:v>
                </c:pt>
                <c:pt idx="7989">
                  <c:v>1.4656366807034902</c:v>
                </c:pt>
                <c:pt idx="7990">
                  <c:v>1.45293117116102</c:v>
                </c:pt>
                <c:pt idx="7991">
                  <c:v>1.44023462701355</c:v>
                </c:pt>
                <c:pt idx="7992">
                  <c:v>1.42754714474816</c:v>
                </c:pt>
                <c:pt idx="7993">
                  <c:v>1.41486882339936</c:v>
                </c:pt>
                <c:pt idx="7994">
                  <c:v>1.40219976510549</c:v>
                </c:pt>
                <c:pt idx="7995">
                  <c:v>1.38954007272585</c:v>
                </c:pt>
                <c:pt idx="7996">
                  <c:v>1.3768898513560199</c:v>
                </c:pt>
                <c:pt idx="7997">
                  <c:v>1.3642492097265599</c:v>
                </c:pt>
                <c:pt idx="7998">
                  <c:v>1.3516182579726801</c:v>
                </c:pt>
                <c:pt idx="7999">
                  <c:v>1.33899710820762</c:v>
                </c:pt>
                <c:pt idx="8000">
                  <c:v>1.3263858759001901</c:v>
                </c:pt>
                <c:pt idx="8001">
                  <c:v>1.3137846795429899</c:v>
                </c:pt>
                <c:pt idx="8002">
                  <c:v>1.30119363916818</c:v>
                </c:pt>
                <c:pt idx="8003">
                  <c:v>1.2886128778716199</c:v>
                </c:pt>
                <c:pt idx="8004">
                  <c:v>1.27604252279287</c:v>
                </c:pt>
                <c:pt idx="8005">
                  <c:v>1.2634827029728299</c:v>
                </c:pt>
                <c:pt idx="8006">
                  <c:v>1.2509335503685299</c:v>
                </c:pt>
                <c:pt idx="8007">
                  <c:v>1.2383952012625701</c:v>
                </c:pt>
                <c:pt idx="8008">
                  <c:v>1.22586779496039</c:v>
                </c:pt>
                <c:pt idx="8009">
                  <c:v>1.2133514735637698</c:v>
                </c:pt>
                <c:pt idx="8010">
                  <c:v>1.2008463831840699</c:v>
                </c:pt>
                <c:pt idx="8011">
                  <c:v>1.1883526745300501</c:v>
                </c:pt>
                <c:pt idx="8012">
                  <c:v>1.17587050109517</c:v>
                </c:pt>
                <c:pt idx="8013">
                  <c:v>1.1634000204285602</c:v>
                </c:pt>
                <c:pt idx="8014">
                  <c:v>1.1509413954268501</c:v>
                </c:pt>
                <c:pt idx="8015">
                  <c:v>1.13849479263911</c:v>
                </c:pt>
                <c:pt idx="8016">
                  <c:v>1.1260603828295199</c:v>
                </c:pt>
                <c:pt idx="8017">
                  <c:v>1.1136383422670399</c:v>
                </c:pt>
                <c:pt idx="8018">
                  <c:v>1.1012288523566101</c:v>
                </c:pt>
                <c:pt idx="8019">
                  <c:v>1.0888320988454399</c:v>
                </c:pt>
                <c:pt idx="8020">
                  <c:v>1.0826399104772402</c:v>
                </c:pt>
                <c:pt idx="8021">
                  <c:v>1.0823925292047298</c:v>
                </c:pt>
                <c:pt idx="8022">
                  <c:v>1.0818977866231598</c:v>
                </c:pt>
                <c:pt idx="8023">
                  <c:v>1.08140306491849</c:v>
                </c:pt>
                <c:pt idx="8024">
                  <c:v>1.08090836410348</c:v>
                </c:pt>
                <c:pt idx="8025">
                  <c:v>1.08041368419091</c:v>
                </c:pt>
                <c:pt idx="8026">
                  <c:v>1.0799190251936099</c:v>
                </c:pt>
                <c:pt idx="8027">
                  <c:v>1.0794243871243698</c:v>
                </c:pt>
                <c:pt idx="8028">
                  <c:v>1.0789297699960401</c:v>
                </c:pt>
                <c:pt idx="8029">
                  <c:v>1.0784351738214502</c:v>
                </c:pt>
                <c:pt idx="8030">
                  <c:v>1.07794059861348</c:v>
                </c:pt>
                <c:pt idx="8031">
                  <c:v>1.077446044385</c:v>
                </c:pt>
                <c:pt idx="8032">
                  <c:v>1.0769515111489201</c:v>
                </c:pt>
                <c:pt idx="8033">
                  <c:v>1.0764569989181401</c:v>
                </c:pt>
                <c:pt idx="8034">
                  <c:v>1.0759625077056099</c:v>
                </c:pt>
                <c:pt idx="8035">
                  <c:v>1.07546803752426</c:v>
                </c:pt>
                <c:pt idx="8036">
                  <c:v>1.0749735883870499</c:v>
                </c:pt>
                <c:pt idx="8037">
                  <c:v>1.0744791603069599</c:v>
                </c:pt>
                <c:pt idx="8038">
                  <c:v>1.07398475329698</c:v>
                </c:pt>
                <c:pt idx="8039">
                  <c:v>1.0734903673701102</c:v>
                </c:pt>
                <c:pt idx="8040">
                  <c:v>1.0729960025393801</c:v>
                </c:pt>
                <c:pt idx="8041">
                  <c:v>1.07250165881782</c:v>
                </c:pt>
                <c:pt idx="8042">
                  <c:v>1.0720073362185101</c:v>
                </c:pt>
                <c:pt idx="8043">
                  <c:v>1.0715130347545201</c:v>
                </c:pt>
                <c:pt idx="8044">
                  <c:v>1.07101875443892</c:v>
                </c:pt>
                <c:pt idx="8045">
                  <c:v>1.0705244952848501</c:v>
                </c:pt>
                <c:pt idx="8046">
                  <c:v>1.0700302573054401</c:v>
                </c:pt>
                <c:pt idx="8047">
                  <c:v>1.0695360405138199</c:v>
                </c:pt>
                <c:pt idx="8048">
                  <c:v>1.06904184492317</c:v>
                </c:pt>
                <c:pt idx="8049">
                  <c:v>1.0685476705466501</c:v>
                </c:pt>
                <c:pt idx="8050">
                  <c:v>1.0680535173974599</c:v>
                </c:pt>
                <c:pt idx="8051">
                  <c:v>1.0675593854888299</c:v>
                </c:pt>
                <c:pt idx="8052">
                  <c:v>1.0670652748339702</c:v>
                </c:pt>
                <c:pt idx="8053">
                  <c:v>1.0665711854461299</c:v>
                </c:pt>
                <c:pt idx="8054">
                  <c:v>1.0660771173385699</c:v>
                </c:pt>
                <c:pt idx="8055">
                  <c:v>1.0655830705245601</c:v>
                </c:pt>
                <c:pt idx="8056">
                  <c:v>1.06508904501739</c:v>
                </c:pt>
                <c:pt idx="8057">
                  <c:v>1.0645950408303699</c:v>
                </c:pt>
                <c:pt idx="8058">
                  <c:v>1.0641010579768</c:v>
                </c:pt>
                <c:pt idx="8059">
                  <c:v>1.0636070964700399</c:v>
                </c:pt>
                <c:pt idx="8060">
                  <c:v>1.06311315632342</c:v>
                </c:pt>
                <c:pt idx="8061">
                  <c:v>1.0626192375503301</c:v>
                </c:pt>
                <c:pt idx="8062">
                  <c:v>1.0621253401641202</c:v>
                </c:pt>
                <c:pt idx="8063">
                  <c:v>1.0616314641782199</c:v>
                </c:pt>
                <c:pt idx="8064">
                  <c:v>1.0611376096060501</c:v>
                </c:pt>
                <c:pt idx="8065">
                  <c:v>1.0606437764610201</c:v>
                </c:pt>
                <c:pt idx="8066">
                  <c:v>1.0601499647566199</c:v>
                </c:pt>
                <c:pt idx="8067">
                  <c:v>1.0596561745063</c:v>
                </c:pt>
                <c:pt idx="8068">
                  <c:v>1.05916240572357</c:v>
                </c:pt>
                <c:pt idx="8069">
                  <c:v>1.05866865842194</c:v>
                </c:pt>
                <c:pt idx="8070">
                  <c:v>1.0581749326149299</c:v>
                </c:pt>
                <c:pt idx="8071">
                  <c:v>1.0576812283161099</c:v>
                </c:pt>
                <c:pt idx="8072">
                  <c:v>1.0571875455390001</c:v>
                </c:pt>
                <c:pt idx="8073">
                  <c:v>1.05669388429721</c:v>
                </c:pt>
                <c:pt idx="8074">
                  <c:v>1.0562002446043302</c:v>
                </c:pt>
                <c:pt idx="8075">
                  <c:v>1.0557066264739698</c:v>
                </c:pt>
                <c:pt idx="8076">
                  <c:v>1.05521302991975</c:v>
                </c:pt>
                <c:pt idx="8077">
                  <c:v>1.0547194549553001</c:v>
                </c:pt>
                <c:pt idx="8078">
                  <c:v>1.0542259015943101</c:v>
                </c:pt>
                <c:pt idx="8079">
                  <c:v>1.05373236985043</c:v>
                </c:pt>
                <c:pt idx="8080">
                  <c:v>1.0532388597373701</c:v>
                </c:pt>
                <c:pt idx="8081">
                  <c:v>1.05274537126882</c:v>
                </c:pt>
                <c:pt idx="8082">
                  <c:v>1.0522519044585099</c:v>
                </c:pt>
                <c:pt idx="8083">
                  <c:v>1.0517584593201901</c:v>
                </c:pt>
                <c:pt idx="8084">
                  <c:v>1.0512650358676301</c:v>
                </c:pt>
                <c:pt idx="8085">
                  <c:v>1.0507716341145699</c:v>
                </c:pt>
                <c:pt idx="8086">
                  <c:v>1.0502782540748299</c:v>
                </c:pt>
                <c:pt idx="8087">
                  <c:v>1.0497848957622</c:v>
                </c:pt>
                <c:pt idx="8088">
                  <c:v>1.0492915591905201</c:v>
                </c:pt>
                <c:pt idx="8089">
                  <c:v>1.0487982443736199</c:v>
                </c:pt>
                <c:pt idx="8090">
                  <c:v>1.0483049513253599</c:v>
                </c:pt>
                <c:pt idx="8091">
                  <c:v>1.04781168005963</c:v>
                </c:pt>
                <c:pt idx="8092">
                  <c:v>1.0473184305902801</c:v>
                </c:pt>
                <c:pt idx="8093">
                  <c:v>1.0468252029312299</c:v>
                </c:pt>
                <c:pt idx="8094">
                  <c:v>1.04633199709643</c:v>
                </c:pt>
                <c:pt idx="8095">
                  <c:v>1.04583881309979</c:v>
                </c:pt>
                <c:pt idx="8096">
                  <c:v>1.0453456509552699</c:v>
                </c:pt>
                <c:pt idx="8097">
                  <c:v>1.04485251067686</c:v>
                </c:pt>
                <c:pt idx="8098">
                  <c:v>1.0443593922785701</c:v>
                </c:pt>
                <c:pt idx="8099">
                  <c:v>1.0438662957743801</c:v>
                </c:pt>
                <c:pt idx="8100">
                  <c:v>1.04337322117834</c:v>
                </c:pt>
                <c:pt idx="8101">
                  <c:v>1.04288016850448</c:v>
                </c:pt>
                <c:pt idx="8102">
                  <c:v>1.0423871377668801</c:v>
                </c:pt>
                <c:pt idx="8103">
                  <c:v>1.04189412897959</c:v>
                </c:pt>
                <c:pt idx="8104">
                  <c:v>1.04140114215673</c:v>
                </c:pt>
                <c:pt idx="8105">
                  <c:v>1.04090817731241</c:v>
                </c:pt>
                <c:pt idx="8106">
                  <c:v>1.04041523446075</c:v>
                </c:pt>
                <c:pt idx="8107">
                  <c:v>1.0399223136158999</c:v>
                </c:pt>
                <c:pt idx="8108">
                  <c:v>1.03942941479203</c:v>
                </c:pt>
                <c:pt idx="8109">
                  <c:v>1.03893653800331</c:v>
                </c:pt>
                <c:pt idx="8110">
                  <c:v>1.0384436832639401</c:v>
                </c:pt>
                <c:pt idx="8111">
                  <c:v>1.0379508505881301</c:v>
                </c:pt>
                <c:pt idx="8112">
                  <c:v>1.0374580399901099</c:v>
                </c:pt>
                <c:pt idx="8113">
                  <c:v>1.0369652514841199</c:v>
                </c:pt>
                <c:pt idx="8114">
                  <c:v>1.03647248508443</c:v>
                </c:pt>
                <c:pt idx="8115">
                  <c:v>1.0359797408053499</c:v>
                </c:pt>
                <c:pt idx="8116">
                  <c:v>1.03548701866116</c:v>
                </c:pt>
                <c:pt idx="8117">
                  <c:v>1.0349943186662001</c:v>
                </c:pt>
                <c:pt idx="8118">
                  <c:v>1.0345016408347998</c:v>
                </c:pt>
                <c:pt idx="8119">
                  <c:v>1.0340089851812999</c:v>
                </c:pt>
                <c:pt idx="8120">
                  <c:v>1.0335163517201</c:v>
                </c:pt>
                <c:pt idx="8121">
                  <c:v>1.03302374046556</c:v>
                </c:pt>
                <c:pt idx="8122">
                  <c:v>1.0325311514320898</c:v>
                </c:pt>
                <c:pt idx="8123">
                  <c:v>1.03203858463412</c:v>
                </c:pt>
                <c:pt idx="8124">
                  <c:v>1.0315460400860901</c:v>
                </c:pt>
                <c:pt idx="8125">
                  <c:v>1.03105351780245</c:v>
                </c:pt>
                <c:pt idx="8126">
                  <c:v>1.0305610177976701</c:v>
                </c:pt>
                <c:pt idx="8127">
                  <c:v>1.0300685400862601</c:v>
                </c:pt>
                <c:pt idx="8128">
                  <c:v>1.02957608468272</c:v>
                </c:pt>
                <c:pt idx="8129">
                  <c:v>1.02908365160157</c:v>
                </c:pt>
                <c:pt idx="8130">
                  <c:v>1.0285912408573701</c:v>
                </c:pt>
                <c:pt idx="8131">
                  <c:v>1.0280988524646801</c:v>
                </c:pt>
                <c:pt idx="8132">
                  <c:v>1.0276064864380801</c:v>
                </c:pt>
                <c:pt idx="8133">
                  <c:v>1.0271141427921699</c:v>
                </c:pt>
                <c:pt idx="8134">
                  <c:v>1.0266218215415599</c:v>
                </c:pt>
                <c:pt idx="8135">
                  <c:v>1.0261295227009</c:v>
                </c:pt>
                <c:pt idx="8136">
                  <c:v>1.02563724628483</c:v>
                </c:pt>
                <c:pt idx="8137">
                  <c:v>1.02514499230804</c:v>
                </c:pt>
                <c:pt idx="8138">
                  <c:v>1.0246527607852201</c:v>
                </c:pt>
                <c:pt idx="8139">
                  <c:v>1.0241605517310501</c:v>
                </c:pt>
                <c:pt idx="8140">
                  <c:v>1.02366836516027</c:v>
                </c:pt>
                <c:pt idx="8141">
                  <c:v>1.02317620108765</c:v>
                </c:pt>
                <c:pt idx="8142">
                  <c:v>1.0226840595279001</c:v>
                </c:pt>
                <c:pt idx="8143">
                  <c:v>1.0221919404958302</c:v>
                </c:pt>
                <c:pt idx="8144">
                  <c:v>1.0216998440062299</c:v>
                </c:pt>
                <c:pt idx="8145">
                  <c:v>1.0212077700739302</c:v>
                </c:pt>
                <c:pt idx="8146">
                  <c:v>1.0207157187137399</c:v>
                </c:pt>
                <c:pt idx="8147">
                  <c:v>1.0202236899405401</c:v>
                </c:pt>
                <c:pt idx="8148">
                  <c:v>1.0197316837691601</c:v>
                </c:pt>
                <c:pt idx="8149">
                  <c:v>1.01923970018384</c:v>
                </c:pt>
                <c:pt idx="8150">
                  <c:v>1.0187477391994602</c:v>
                </c:pt>
                <c:pt idx="8151">
                  <c:v>1.0182558008309002</c:v>
                </c:pt>
                <c:pt idx="8152">
                  <c:v>1.0177638850930599</c:v>
                </c:pt>
                <c:pt idx="8153">
                  <c:v>1.0172719920008999</c:v>
                </c:pt>
                <c:pt idx="8154">
                  <c:v>1.0167801215693599</c:v>
                </c:pt>
                <c:pt idx="8155">
                  <c:v>1.01628827381342</c:v>
                </c:pt>
                <c:pt idx="8156">
                  <c:v>1.0157964487480799</c:v>
                </c:pt>
                <c:pt idx="8157">
                  <c:v>1.0153046463883402</c:v>
                </c:pt>
                <c:pt idx="8158">
                  <c:v>1.01481286674925</c:v>
                </c:pt>
                <c:pt idx="8159">
                  <c:v>1.0143211098458802</c:v>
                </c:pt>
                <c:pt idx="8160">
                  <c:v>1.0138293756932899</c:v>
                </c:pt>
                <c:pt idx="8161">
                  <c:v>1.0133376643065899</c:v>
                </c:pt>
                <c:pt idx="8162">
                  <c:v>1.0128459757008899</c:v>
                </c:pt>
                <c:pt idx="8163">
                  <c:v>1.0123543098913501</c:v>
                </c:pt>
                <c:pt idx="8164">
                  <c:v>1.0118626668931001</c:v>
                </c:pt>
                <c:pt idx="8165">
                  <c:v>1.0113710467213399</c:v>
                </c:pt>
                <c:pt idx="8166">
                  <c:v>1.0108794493912401</c:v>
                </c:pt>
                <c:pt idx="8167">
                  <c:v>1.0103878749180502</c:v>
                </c:pt>
                <c:pt idx="8168">
                  <c:v>1.00989632331699</c:v>
                </c:pt>
                <c:pt idx="8169">
                  <c:v>1.0094047946033</c:v>
                </c:pt>
                <c:pt idx="8170">
                  <c:v>1.00891328879228</c:v>
                </c:pt>
                <c:pt idx="8171">
                  <c:v>1.00842180589923</c:v>
                </c:pt>
                <c:pt idx="8172">
                  <c:v>1.00793034593946</c:v>
                </c:pt>
                <c:pt idx="8173">
                  <c:v>1.0074389089282798</c:v>
                </c:pt>
                <c:pt idx="8174">
                  <c:v>1.0069474948810799</c:v>
                </c:pt>
                <c:pt idx="8175">
                  <c:v>1.0064561038132298</c:v>
                </c:pt>
                <c:pt idx="8176">
                  <c:v>1.00596473574011</c:v>
                </c:pt>
                <c:pt idx="8177">
                  <c:v>1.00547339067714</c:v>
                </c:pt>
                <c:pt idx="8178">
                  <c:v>1.0049820686397501</c:v>
                </c:pt>
                <c:pt idx="8179">
                  <c:v>1.00449076964342</c:v>
                </c:pt>
                <c:pt idx="8180">
                  <c:v>1.0039994937035899</c:v>
                </c:pt>
                <c:pt idx="8181">
                  <c:v>1.00350824083579</c:v>
                </c:pt>
                <c:pt idx="8182">
                  <c:v>1.0030170110555199</c:v>
                </c:pt>
                <c:pt idx="8183">
                  <c:v>1.0025258043783201</c:v>
                </c:pt>
                <c:pt idx="8184">
                  <c:v>1.0020346208197399</c:v>
                </c:pt>
                <c:pt idx="8185">
                  <c:v>1.0015434603953899</c:v>
                </c:pt>
                <c:pt idx="8186">
                  <c:v>1.0010523231208501</c:v>
                </c:pt>
                <c:pt idx="8187">
                  <c:v>1.0005612090117499</c:v>
                </c:pt>
                <c:pt idx="8188">
                  <c:v>1.0000701180837299</c:v>
                </c:pt>
                <c:pt idx="8189">
                  <c:v>0.99957905035246197</c:v>
                </c:pt>
                <c:pt idx="8190">
                  <c:v>0.9990880058336189</c:v>
                </c:pt>
                <c:pt idx="8191">
                  <c:v>0.99859698454291701</c:v>
                </c:pt>
                <c:pt idx="8192">
                  <c:v>0.99810598649606108</c:v>
                </c:pt>
                <c:pt idx="8193">
                  <c:v>0.99761501170880196</c:v>
                </c:pt>
                <c:pt idx="8194">
                  <c:v>0.99712406019690891</c:v>
                </c:pt>
                <c:pt idx="8195">
                  <c:v>0.99663313197617698</c:v>
                </c:pt>
                <c:pt idx="8196">
                  <c:v>0.99614222706238997</c:v>
                </c:pt>
                <c:pt idx="8197">
                  <c:v>0.99565134547138001</c:v>
                </c:pt>
                <c:pt idx="8198">
                  <c:v>0.99516048721899897</c:v>
                </c:pt>
                <c:pt idx="8199">
                  <c:v>0.99466965232113191</c:v>
                </c:pt>
                <c:pt idx="8200">
                  <c:v>0.99417884079364593</c:v>
                </c:pt>
                <c:pt idx="8201">
                  <c:v>0.99368805265245697</c:v>
                </c:pt>
                <c:pt idx="8202">
                  <c:v>0.99319728791350304</c:v>
                </c:pt>
                <c:pt idx="8203">
                  <c:v>0.99270654659275293</c:v>
                </c:pt>
                <c:pt idx="8204">
                  <c:v>0.99221582870617298</c:v>
                </c:pt>
                <c:pt idx="8205">
                  <c:v>0.99172513426976605</c:v>
                </c:pt>
                <c:pt idx="8206">
                  <c:v>0.991234463299556</c:v>
                </c:pt>
                <c:pt idx="8207">
                  <c:v>0.990743815811579</c:v>
                </c:pt>
                <c:pt idx="8208">
                  <c:v>0.99025319182190596</c:v>
                </c:pt>
                <c:pt idx="8209">
                  <c:v>0.98976259134661204</c:v>
                </c:pt>
                <c:pt idx="8210">
                  <c:v>0.98927201440179402</c:v>
                </c:pt>
                <c:pt idx="8211">
                  <c:v>0.98878146100357711</c:v>
                </c:pt>
                <c:pt idx="8212">
                  <c:v>0.98829093116809508</c:v>
                </c:pt>
                <c:pt idx="8213">
                  <c:v>0.98780042491152398</c:v>
                </c:pt>
                <c:pt idx="8214">
                  <c:v>0.98730994225002611</c:v>
                </c:pt>
                <c:pt idx="8215">
                  <c:v>0.98681948319982504</c:v>
                </c:pt>
                <c:pt idx="8216">
                  <c:v>0.98632904777710695</c:v>
                </c:pt>
                <c:pt idx="8217">
                  <c:v>0.98583863599815102</c:v>
                </c:pt>
                <c:pt idx="8218">
                  <c:v>0.98534824787920505</c:v>
                </c:pt>
                <c:pt idx="8219">
                  <c:v>0.98485788343656699</c:v>
                </c:pt>
                <c:pt idx="8220">
                  <c:v>0.98436754268653104</c:v>
                </c:pt>
                <c:pt idx="8221">
                  <c:v>0.98387722564546298</c:v>
                </c:pt>
                <c:pt idx="8222">
                  <c:v>0.9833869323296861</c:v>
                </c:pt>
                <c:pt idx="8223">
                  <c:v>0.98289666275560106</c:v>
                </c:pt>
                <c:pt idx="8224">
                  <c:v>0.98240641693960296</c:v>
                </c:pt>
                <c:pt idx="8225">
                  <c:v>0.98191619489810589</c:v>
                </c:pt>
                <c:pt idx="8226">
                  <c:v>0.98142599664754893</c:v>
                </c:pt>
                <c:pt idx="8227">
                  <c:v>0.98093582220440012</c:v>
                </c:pt>
                <c:pt idx="8228">
                  <c:v>0.98044567158514806</c:v>
                </c:pt>
                <c:pt idx="8229">
                  <c:v>0.97995554480630986</c:v>
                </c:pt>
                <c:pt idx="8230">
                  <c:v>0.97946544188440587</c:v>
                </c:pt>
                <c:pt idx="8231">
                  <c:v>0.97897536283598108</c:v>
                </c:pt>
                <c:pt idx="8232">
                  <c:v>0.978485307677604</c:v>
                </c:pt>
                <c:pt idx="8233">
                  <c:v>0.9779952764258899</c:v>
                </c:pt>
                <c:pt idx="8234">
                  <c:v>0.97750526909743596</c:v>
                </c:pt>
                <c:pt idx="8235">
                  <c:v>0.97701528570888208</c:v>
                </c:pt>
                <c:pt idx="8236">
                  <c:v>0.97652532627689392</c:v>
                </c:pt>
                <c:pt idx="8237">
                  <c:v>0.97603539081815305</c:v>
                </c:pt>
                <c:pt idx="8238">
                  <c:v>0.975545479349338</c:v>
                </c:pt>
                <c:pt idx="8239">
                  <c:v>0.97505559188718505</c:v>
                </c:pt>
                <c:pt idx="8240">
                  <c:v>0.97456572844841693</c:v>
                </c:pt>
                <c:pt idx="8241">
                  <c:v>0.97407588904980802</c:v>
                </c:pt>
                <c:pt idx="8242">
                  <c:v>0.97358607370813899</c:v>
                </c:pt>
                <c:pt idx="8243">
                  <c:v>0.97309628244020296</c:v>
                </c:pt>
                <c:pt idx="8244">
                  <c:v>0.97260651526282793</c:v>
                </c:pt>
                <c:pt idx="8245">
                  <c:v>0.97211677219286208</c:v>
                </c:pt>
                <c:pt idx="8246">
                  <c:v>0.97162705324717402</c:v>
                </c:pt>
                <c:pt idx="8247">
                  <c:v>0.97113735844266391</c:v>
                </c:pt>
                <c:pt idx="8248">
                  <c:v>0.97064768779622901</c:v>
                </c:pt>
                <c:pt idx="8249">
                  <c:v>0.97015804132482497</c:v>
                </c:pt>
                <c:pt idx="8250">
                  <c:v>0.96966841904540901</c:v>
                </c:pt>
                <c:pt idx="8251">
                  <c:v>0.96917882097497299</c:v>
                </c:pt>
                <c:pt idx="8252">
                  <c:v>0.96868924713053595</c:v>
                </c:pt>
                <c:pt idx="8253">
                  <c:v>0.96819969752913104</c:v>
                </c:pt>
                <c:pt idx="8254">
                  <c:v>0.96771017218781097</c:v>
                </c:pt>
                <c:pt idx="8255">
                  <c:v>0.96722067112366206</c:v>
                </c:pt>
                <c:pt idx="8256">
                  <c:v>0.96673119435378707</c:v>
                </c:pt>
                <c:pt idx="8257">
                  <c:v>0.9662417418953041</c:v>
                </c:pt>
                <c:pt idx="8258">
                  <c:v>0.96575231376534598</c:v>
                </c:pt>
                <c:pt idx="8259">
                  <c:v>0.965262909981082</c:v>
                </c:pt>
                <c:pt idx="8260">
                  <c:v>0.96477353055970105</c:v>
                </c:pt>
                <c:pt idx="8261">
                  <c:v>0.96428417551842405</c:v>
                </c:pt>
                <c:pt idx="8262">
                  <c:v>0.96379484487446299</c:v>
                </c:pt>
                <c:pt idx="8263">
                  <c:v>0.96330553864507207</c:v>
                </c:pt>
                <c:pt idx="8264">
                  <c:v>0.96281625684754002</c:v>
                </c:pt>
                <c:pt idx="8265">
                  <c:v>0.96232699949914902</c:v>
                </c:pt>
                <c:pt idx="8266">
                  <c:v>0.96183776661722697</c:v>
                </c:pt>
                <c:pt idx="8267">
                  <c:v>0.96134855821912102</c:v>
                </c:pt>
                <c:pt idx="8268">
                  <c:v>0.96085937432219193</c:v>
                </c:pt>
                <c:pt idx="8269">
                  <c:v>0.96037021494382302</c:v>
                </c:pt>
                <c:pt idx="8270">
                  <c:v>0.95988108007051309</c:v>
                </c:pt>
                <c:pt idx="8271">
                  <c:v>0.95939196971969598</c:v>
                </c:pt>
                <c:pt idx="8272">
                  <c:v>0.95890288390880396</c:v>
                </c:pt>
                <c:pt idx="8273">
                  <c:v>0.95841382265531605</c:v>
                </c:pt>
                <c:pt idx="8274">
                  <c:v>0.95792478597674391</c:v>
                </c:pt>
                <c:pt idx="8275">
                  <c:v>0.95743577389060308</c:v>
                </c:pt>
                <c:pt idx="8276">
                  <c:v>0.95694678641443398</c:v>
                </c:pt>
                <c:pt idx="8277">
                  <c:v>0.95645782356581299</c:v>
                </c:pt>
                <c:pt idx="8278">
                  <c:v>0.95596888536234792</c:v>
                </c:pt>
                <c:pt idx="8279">
                  <c:v>0.95547997182164801</c:v>
                </c:pt>
                <c:pt idx="8280">
                  <c:v>0.95499108296136492</c:v>
                </c:pt>
                <c:pt idx="8281">
                  <c:v>0.95450221879915709</c:v>
                </c:pt>
                <c:pt idx="8282">
                  <c:v>0.95401337935271002</c:v>
                </c:pt>
                <c:pt idx="8283">
                  <c:v>0.953524564639748</c:v>
                </c:pt>
                <c:pt idx="8284">
                  <c:v>0.95303577467800304</c:v>
                </c:pt>
                <c:pt idx="8285">
                  <c:v>0.95254700948523896</c:v>
                </c:pt>
                <c:pt idx="8286">
                  <c:v>0.95205826907923807</c:v>
                </c:pt>
                <c:pt idx="8287">
                  <c:v>0.95156955347781402</c:v>
                </c:pt>
                <c:pt idx="8288">
                  <c:v>0.95108086269880598</c:v>
                </c:pt>
                <c:pt idx="8289">
                  <c:v>0.950592196760083</c:v>
                </c:pt>
                <c:pt idx="8290">
                  <c:v>0.95010355567952298</c:v>
                </c:pt>
                <c:pt idx="8291">
                  <c:v>0.94961493947504894</c:v>
                </c:pt>
                <c:pt idx="8292">
                  <c:v>0.94912634816458696</c:v>
                </c:pt>
                <c:pt idx="8293">
                  <c:v>0.94863778176610503</c:v>
                </c:pt>
                <c:pt idx="8294">
                  <c:v>0.94814924029759196</c:v>
                </c:pt>
                <c:pt idx="8295">
                  <c:v>0.94766072377704103</c:v>
                </c:pt>
                <c:pt idx="8296">
                  <c:v>0.94717223222250002</c:v>
                </c:pt>
                <c:pt idx="8297">
                  <c:v>0.94668376565202095</c:v>
                </c:pt>
                <c:pt idx="8298">
                  <c:v>0.94619532408367302</c:v>
                </c:pt>
                <c:pt idx="8299">
                  <c:v>0.94570690753557107</c:v>
                </c:pt>
                <c:pt idx="8300">
                  <c:v>0.94521851602584706</c:v>
                </c:pt>
                <c:pt idx="8301">
                  <c:v>0.94473014957263701</c:v>
                </c:pt>
                <c:pt idx="8302">
                  <c:v>0.94424180819413106</c:v>
                </c:pt>
                <c:pt idx="8303">
                  <c:v>0.94375349190853597</c:v>
                </c:pt>
                <c:pt idx="8304">
                  <c:v>0.94326520073407893</c:v>
                </c:pt>
                <c:pt idx="8305">
                  <c:v>0.94277693468901502</c:v>
                </c:pt>
                <c:pt idx="8306">
                  <c:v>0.94228869379163105</c:v>
                </c:pt>
                <c:pt idx="8307">
                  <c:v>0.94180047806022693</c:v>
                </c:pt>
                <c:pt idx="8308">
                  <c:v>0.94131228751314899</c:v>
                </c:pt>
                <c:pt idx="8309">
                  <c:v>0.94082412216873001</c:v>
                </c:pt>
                <c:pt idx="8310">
                  <c:v>0.94033598204539404</c:v>
                </c:pt>
                <c:pt idx="8311">
                  <c:v>0.93984786716154001</c:v>
                </c:pt>
                <c:pt idx="8312">
                  <c:v>0.93935977753561606</c:v>
                </c:pt>
                <c:pt idx="8313">
                  <c:v>0.93887171318607199</c:v>
                </c:pt>
                <c:pt idx="8314">
                  <c:v>0.93838367413142509</c:v>
                </c:pt>
                <c:pt idx="8315">
                  <c:v>0.9378956603901929</c:v>
                </c:pt>
                <c:pt idx="8316">
                  <c:v>0.93740767198091102</c:v>
                </c:pt>
                <c:pt idx="8317">
                  <c:v>0.93691970892216603</c:v>
                </c:pt>
                <c:pt idx="8318">
                  <c:v>0.93643177123254495</c:v>
                </c:pt>
                <c:pt idx="8319">
                  <c:v>0.93594385893068399</c:v>
                </c:pt>
                <c:pt idx="8320">
                  <c:v>0.935455972035237</c:v>
                </c:pt>
                <c:pt idx="8321">
                  <c:v>0.93496811056488893</c:v>
                </c:pt>
                <c:pt idx="8322">
                  <c:v>0.93448027453833404</c:v>
                </c:pt>
                <c:pt idx="8323">
                  <c:v>0.933992463974335</c:v>
                </c:pt>
                <c:pt idx="8324">
                  <c:v>0.93350467889163302</c:v>
                </c:pt>
                <c:pt idx="8325">
                  <c:v>0.93301691930903496</c:v>
                </c:pt>
                <c:pt idx="8326">
                  <c:v>0.93252918524535799</c:v>
                </c:pt>
                <c:pt idx="8327">
                  <c:v>0.93204147671943494</c:v>
                </c:pt>
                <c:pt idx="8328">
                  <c:v>0.93155379375013703</c:v>
                </c:pt>
                <c:pt idx="8329">
                  <c:v>0.93106613635636204</c:v>
                </c:pt>
                <c:pt idx="8330">
                  <c:v>0.93057850455703306</c:v>
                </c:pt>
                <c:pt idx="8331">
                  <c:v>0.93009089837107306</c:v>
                </c:pt>
                <c:pt idx="8332">
                  <c:v>0.92960331781748096</c:v>
                </c:pt>
                <c:pt idx="8333">
                  <c:v>0.929115762915244</c:v>
                </c:pt>
                <c:pt idx="8334">
                  <c:v>0.92862823368338399</c:v>
                </c:pt>
                <c:pt idx="8335">
                  <c:v>0.92814073014094201</c:v>
                </c:pt>
                <c:pt idx="8336">
                  <c:v>0.92765325230700602</c:v>
                </c:pt>
                <c:pt idx="8337">
                  <c:v>0.92716580020068806</c:v>
                </c:pt>
                <c:pt idx="8338">
                  <c:v>0.92667837384111706</c:v>
                </c:pt>
                <c:pt idx="8339">
                  <c:v>0.92619097324743904</c:v>
                </c:pt>
                <c:pt idx="8340">
                  <c:v>0.92570359843884897</c:v>
                </c:pt>
                <c:pt idx="8341">
                  <c:v>0.92521624943457303</c:v>
                </c:pt>
                <c:pt idx="8342">
                  <c:v>0.92472892625383296</c:v>
                </c:pt>
                <c:pt idx="8343">
                  <c:v>0.92424162891589801</c:v>
                </c:pt>
                <c:pt idx="8344">
                  <c:v>0.92375435744007806</c:v>
                </c:pt>
                <c:pt idx="8345">
                  <c:v>0.92326711184567201</c:v>
                </c:pt>
                <c:pt idx="8346">
                  <c:v>0.92277989215202705</c:v>
                </c:pt>
                <c:pt idx="8347">
                  <c:v>0.92229269837850691</c:v>
                </c:pt>
                <c:pt idx="8348">
                  <c:v>0.92180553054450609</c:v>
                </c:pt>
                <c:pt idx="8349">
                  <c:v>0.92131838866943605</c:v>
                </c:pt>
                <c:pt idx="8350">
                  <c:v>0.92083127277274501</c:v>
                </c:pt>
                <c:pt idx="8351">
                  <c:v>0.92034418287389597</c:v>
                </c:pt>
                <c:pt idx="8352">
                  <c:v>0.91985711899238809</c:v>
                </c:pt>
                <c:pt idx="8353">
                  <c:v>0.919370081147732</c:v>
                </c:pt>
                <c:pt idx="8354">
                  <c:v>0.91888306935949104</c:v>
                </c:pt>
                <c:pt idx="8355">
                  <c:v>0.91839608364724801</c:v>
                </c:pt>
                <c:pt idx="8356">
                  <c:v>0.917909124030587</c:v>
                </c:pt>
                <c:pt idx="8357">
                  <c:v>0.91742219052914697</c:v>
                </c:pt>
                <c:pt idx="8358">
                  <c:v>0.91693528316259199</c:v>
                </c:pt>
                <c:pt idx="8359">
                  <c:v>0.91644840195062494</c:v>
                </c:pt>
                <c:pt idx="8360">
                  <c:v>0.91596154691297305</c:v>
                </c:pt>
                <c:pt idx="8361">
                  <c:v>0.91547471806937297</c:v>
                </c:pt>
                <c:pt idx="8362">
                  <c:v>0.91498791543960201</c:v>
                </c:pt>
                <c:pt idx="8363">
                  <c:v>0.91450113904345709</c:v>
                </c:pt>
                <c:pt idx="8364">
                  <c:v>0.91401438890078202</c:v>
                </c:pt>
                <c:pt idx="8365">
                  <c:v>0.91352766503144001</c:v>
                </c:pt>
                <c:pt idx="8366">
                  <c:v>0.91304096745530794</c:v>
                </c:pt>
                <c:pt idx="8367">
                  <c:v>0.912554296192292</c:v>
                </c:pt>
                <c:pt idx="8368">
                  <c:v>0.91206765126233502</c:v>
                </c:pt>
                <c:pt idx="8369">
                  <c:v>0.91158103268540203</c:v>
                </c:pt>
                <c:pt idx="8370">
                  <c:v>0.911094440481512</c:v>
                </c:pt>
                <c:pt idx="8371">
                  <c:v>0.91060787467066806</c:v>
                </c:pt>
                <c:pt idx="8372">
                  <c:v>0.91012133527292394</c:v>
                </c:pt>
                <c:pt idx="8373">
                  <c:v>0.90963482230836901</c:v>
                </c:pt>
                <c:pt idx="8374">
                  <c:v>0.90914833579710497</c:v>
                </c:pt>
                <c:pt idx="8375">
                  <c:v>0.90866187575927204</c:v>
                </c:pt>
                <c:pt idx="8376">
                  <c:v>0.908175442215019</c:v>
                </c:pt>
                <c:pt idx="8377">
                  <c:v>0.90768903518455502</c:v>
                </c:pt>
                <c:pt idx="8378">
                  <c:v>0.90720265468806693</c:v>
                </c:pt>
                <c:pt idx="8379">
                  <c:v>0.906716300745814</c:v>
                </c:pt>
                <c:pt idx="8380">
                  <c:v>0.90622997337806699</c:v>
                </c:pt>
                <c:pt idx="8381">
                  <c:v>0.90574367260511301</c:v>
                </c:pt>
                <c:pt idx="8382">
                  <c:v>0.90525739844727404</c:v>
                </c:pt>
                <c:pt idx="8383">
                  <c:v>0.90477115092492399</c:v>
                </c:pt>
                <c:pt idx="8384">
                  <c:v>0.90428493005843702</c:v>
                </c:pt>
                <c:pt idx="8385">
                  <c:v>0.903798735868242</c:v>
                </c:pt>
                <c:pt idx="8386">
                  <c:v>0.90331256834400298</c:v>
                </c:pt>
                <c:pt idx="8387">
                  <c:v>0.90282642750620501</c:v>
                </c:pt>
                <c:pt idx="8388">
                  <c:v>0.90234031337537102</c:v>
                </c:pt>
                <c:pt idx="8389">
                  <c:v>0.90185422597203102</c:v>
                </c:pt>
                <c:pt idx="8390">
                  <c:v>0.90136816531675901</c:v>
                </c:pt>
                <c:pt idx="8391">
                  <c:v>0.90088213143016105</c:v>
                </c:pt>
                <c:pt idx="8392">
                  <c:v>0.90039612433288196</c:v>
                </c:pt>
                <c:pt idx="8393">
                  <c:v>0.89991014404557002</c:v>
                </c:pt>
                <c:pt idx="8394">
                  <c:v>0.89942419058893397</c:v>
                </c:pt>
                <c:pt idx="8395">
                  <c:v>0.89893826398369903</c:v>
                </c:pt>
                <c:pt idx="8396">
                  <c:v>0.89845236425062003</c:v>
                </c:pt>
                <c:pt idx="8397">
                  <c:v>0.89796649141048601</c:v>
                </c:pt>
                <c:pt idx="8398">
                  <c:v>0.897480645484109</c:v>
                </c:pt>
                <c:pt idx="8399">
                  <c:v>0.89699482649235696</c:v>
                </c:pt>
                <c:pt idx="8400">
                  <c:v>0.89650903445610197</c:v>
                </c:pt>
                <c:pt idx="8401">
                  <c:v>0.8960232693962531</c:v>
                </c:pt>
                <c:pt idx="8402">
                  <c:v>0.89553753133375491</c:v>
                </c:pt>
                <c:pt idx="8403">
                  <c:v>0.89505182028957497</c:v>
                </c:pt>
                <c:pt idx="8404">
                  <c:v>0.89456613628474202</c:v>
                </c:pt>
                <c:pt idx="8405">
                  <c:v>0.89408047934026003</c:v>
                </c:pt>
                <c:pt idx="8406">
                  <c:v>0.89359484947721401</c:v>
                </c:pt>
                <c:pt idx="8407">
                  <c:v>0.89310924671668901</c:v>
                </c:pt>
                <c:pt idx="8408">
                  <c:v>0.89262367107981699</c:v>
                </c:pt>
                <c:pt idx="8409">
                  <c:v>0.89213812258774305</c:v>
                </c:pt>
                <c:pt idx="8410">
                  <c:v>0.89165260126164692</c:v>
                </c:pt>
                <c:pt idx="8411">
                  <c:v>0.89116710712276004</c:v>
                </c:pt>
                <c:pt idx="8412">
                  <c:v>0.89068164019232698</c:v>
                </c:pt>
                <c:pt idx="8413">
                  <c:v>0.89019620049162695</c:v>
                </c:pt>
                <c:pt idx="8414">
                  <c:v>0.88971078804197901</c:v>
                </c:pt>
                <c:pt idx="8415">
                  <c:v>0.88922540286472596</c:v>
                </c:pt>
                <c:pt idx="8416">
                  <c:v>0.88874004498123305</c:v>
                </c:pt>
                <c:pt idx="8417">
                  <c:v>0.88825471441293891</c:v>
                </c:pt>
                <c:pt idx="8418">
                  <c:v>0.88776941118127306</c:v>
                </c:pt>
                <c:pt idx="8419">
                  <c:v>0.88728413530771599</c:v>
                </c:pt>
                <c:pt idx="8420">
                  <c:v>0.88679888681377395</c:v>
                </c:pt>
                <c:pt idx="8421">
                  <c:v>0.88631366572099801</c:v>
                </c:pt>
                <c:pt idx="8422">
                  <c:v>0.88582847205095205</c:v>
                </c:pt>
                <c:pt idx="8423">
                  <c:v>0.885343305825254</c:v>
                </c:pt>
                <c:pt idx="8424">
                  <c:v>0.88485816706553699</c:v>
                </c:pt>
                <c:pt idx="8425">
                  <c:v>0.88437305579347103</c:v>
                </c:pt>
                <c:pt idx="8426">
                  <c:v>0.88388797203077896</c:v>
                </c:pt>
                <c:pt idx="8427">
                  <c:v>0.88340291579919594</c:v>
                </c:pt>
                <c:pt idx="8428">
                  <c:v>0.88291788712049102</c:v>
                </c:pt>
                <c:pt idx="8429">
                  <c:v>0.88243288601647896</c:v>
                </c:pt>
                <c:pt idx="8430">
                  <c:v>0.88194791250898397</c:v>
                </c:pt>
                <c:pt idx="8431">
                  <c:v>0.88146296661988399</c:v>
                </c:pt>
                <c:pt idx="8432">
                  <c:v>0.88097804837107307</c:v>
                </c:pt>
                <c:pt idx="8433">
                  <c:v>0.880493157784486</c:v>
                </c:pt>
                <c:pt idx="8434">
                  <c:v>0.88000829488208698</c:v>
                </c:pt>
                <c:pt idx="8435">
                  <c:v>0.87952345968588208</c:v>
                </c:pt>
                <c:pt idx="8436">
                  <c:v>0.87903865221789901</c:v>
                </c:pt>
                <c:pt idx="8437">
                  <c:v>0.87855387250019801</c:v>
                </c:pt>
                <c:pt idx="8438">
                  <c:v>0.87806912055488306</c:v>
                </c:pt>
                <c:pt idx="8439">
                  <c:v>0.87758439640407093</c:v>
                </c:pt>
                <c:pt idx="8440">
                  <c:v>0.87709970006992199</c:v>
                </c:pt>
                <c:pt idx="8441">
                  <c:v>0.87661503157463505</c:v>
                </c:pt>
                <c:pt idx="8442">
                  <c:v>0.87613039094041001</c:v>
                </c:pt>
                <c:pt idx="8443">
                  <c:v>0.87564577818952205</c:v>
                </c:pt>
                <c:pt idx="8444">
                  <c:v>0.87516119334424802</c:v>
                </c:pt>
                <c:pt idx="8445">
                  <c:v>0.87467663642692395</c:v>
                </c:pt>
                <c:pt idx="8446">
                  <c:v>0.87419210745990594</c:v>
                </c:pt>
                <c:pt idx="8447">
                  <c:v>0.87370760646558598</c:v>
                </c:pt>
                <c:pt idx="8448">
                  <c:v>0.87322313346639491</c:v>
                </c:pt>
                <c:pt idx="8449">
                  <c:v>0.87273868848477698</c:v>
                </c:pt>
                <c:pt idx="8450">
                  <c:v>0.872254271543217</c:v>
                </c:pt>
                <c:pt idx="8451">
                  <c:v>0.87176988266424604</c:v>
                </c:pt>
                <c:pt idx="8452">
                  <c:v>0.87128552187040997</c:v>
                </c:pt>
                <c:pt idx="8453">
                  <c:v>0.87080118918430305</c:v>
                </c:pt>
                <c:pt idx="8454">
                  <c:v>0.87031688462853096</c:v>
                </c:pt>
                <c:pt idx="8455">
                  <c:v>0.86983260822576303</c:v>
                </c:pt>
                <c:pt idx="8456">
                  <c:v>0.86934835999865401</c:v>
                </c:pt>
                <c:pt idx="8457">
                  <c:v>0.86886413996993606</c:v>
                </c:pt>
                <c:pt idx="8458">
                  <c:v>0.86837994816236497</c:v>
                </c:pt>
                <c:pt idx="8459">
                  <c:v>0.86789578459871097</c:v>
                </c:pt>
                <c:pt idx="8460">
                  <c:v>0.86741164930180292</c:v>
                </c:pt>
                <c:pt idx="8461">
                  <c:v>0.86692754229448099</c:v>
                </c:pt>
                <c:pt idx="8462">
                  <c:v>0.86644346359963997</c:v>
                </c:pt>
                <c:pt idx="8463">
                  <c:v>0.86595941324018799</c:v>
                </c:pt>
                <c:pt idx="8464">
                  <c:v>0.86547539123908201</c:v>
                </c:pt>
                <c:pt idx="8465">
                  <c:v>0.86499139761929</c:v>
                </c:pt>
                <c:pt idx="8466">
                  <c:v>0.86450743240384798</c:v>
                </c:pt>
                <c:pt idx="8467">
                  <c:v>0.86402349561578606</c:v>
                </c:pt>
                <c:pt idx="8468">
                  <c:v>0.863539587278215</c:v>
                </c:pt>
                <c:pt idx="8469">
                  <c:v>0.86305570741424997</c:v>
                </c:pt>
                <c:pt idx="8470">
                  <c:v>0.862571856047057</c:v>
                </c:pt>
                <c:pt idx="8471">
                  <c:v>0.86208803319982896</c:v>
                </c:pt>
                <c:pt idx="8472">
                  <c:v>0.86160423889579896</c:v>
                </c:pt>
                <c:pt idx="8473">
                  <c:v>0.86112047315821505</c:v>
                </c:pt>
                <c:pt idx="8474">
                  <c:v>0.86063673601037705</c:v>
                </c:pt>
                <c:pt idx="8475">
                  <c:v>0.86015302747560907</c:v>
                </c:pt>
                <c:pt idx="8476">
                  <c:v>0.85966934757728208</c:v>
                </c:pt>
                <c:pt idx="8477">
                  <c:v>0.85918569633880904</c:v>
                </c:pt>
                <c:pt idx="8478">
                  <c:v>0.85870207378362307</c:v>
                </c:pt>
                <c:pt idx="8479">
                  <c:v>0.85821847993517508</c:v>
                </c:pt>
                <c:pt idx="8480">
                  <c:v>0.85773491481698394</c:v>
                </c:pt>
                <c:pt idx="8481">
                  <c:v>0.85725137845258093</c:v>
                </c:pt>
                <c:pt idx="8482">
                  <c:v>0.85676787086554707</c:v>
                </c:pt>
                <c:pt idx="8483">
                  <c:v>0.85628439207946205</c:v>
                </c:pt>
                <c:pt idx="8484">
                  <c:v>0.85580094211797708</c:v>
                </c:pt>
                <c:pt idx="8485">
                  <c:v>0.85531752100477199</c:v>
                </c:pt>
                <c:pt idx="8486">
                  <c:v>0.85483412876354203</c:v>
                </c:pt>
                <c:pt idx="8487">
                  <c:v>0.85435076541802801</c:v>
                </c:pt>
                <c:pt idx="8488">
                  <c:v>0.853867430992031</c:v>
                </c:pt>
                <c:pt idx="8489">
                  <c:v>0.85338412550934006</c:v>
                </c:pt>
                <c:pt idx="8490">
                  <c:v>0.85290084899382701</c:v>
                </c:pt>
                <c:pt idx="8491">
                  <c:v>0.85241760146937506</c:v>
                </c:pt>
                <c:pt idx="8492">
                  <c:v>0.85193438295990698</c:v>
                </c:pt>
                <c:pt idx="8493">
                  <c:v>0.85145119348939002</c:v>
                </c:pt>
                <c:pt idx="8494">
                  <c:v>0.85096803308182201</c:v>
                </c:pt>
                <c:pt idx="8495">
                  <c:v>0.85048490176124591</c:v>
                </c:pt>
                <c:pt idx="8496">
                  <c:v>0.85000179955173694</c:v>
                </c:pt>
                <c:pt idx="8497">
                  <c:v>0.84951872644761905</c:v>
                </c:pt>
                <c:pt idx="8498">
                  <c:v>0.84903568247309691</c:v>
                </c:pt>
                <c:pt idx="8499">
                  <c:v>0.84855266765237602</c:v>
                </c:pt>
                <c:pt idx="8500">
                  <c:v>0.84806968200971999</c:v>
                </c:pt>
                <c:pt idx="8501">
                  <c:v>0.84758672556943504</c:v>
                </c:pt>
                <c:pt idx="8502">
                  <c:v>0.84710379835586003</c:v>
                </c:pt>
                <c:pt idx="8503">
                  <c:v>0.84662090039336202</c:v>
                </c:pt>
                <c:pt idx="8504">
                  <c:v>0.84613803170635393</c:v>
                </c:pt>
                <c:pt idx="8505">
                  <c:v>0.84565519231929998</c:v>
                </c:pt>
                <c:pt idx="8506">
                  <c:v>0.84517238225668201</c:v>
                </c:pt>
                <c:pt idx="8507">
                  <c:v>0.84468960154302797</c:v>
                </c:pt>
                <c:pt idx="8508">
                  <c:v>0.84420685020291697</c:v>
                </c:pt>
                <c:pt idx="8509">
                  <c:v>0.843724128260946</c:v>
                </c:pt>
                <c:pt idx="8510">
                  <c:v>0.84324143574176302</c:v>
                </c:pt>
                <c:pt idx="8511">
                  <c:v>0.84275877267006605</c:v>
                </c:pt>
                <c:pt idx="8512">
                  <c:v>0.84227613907057408</c:v>
                </c:pt>
                <c:pt idx="8513">
                  <c:v>0.84179353496805698</c:v>
                </c:pt>
                <c:pt idx="8514">
                  <c:v>0.841310960387326</c:v>
                </c:pt>
                <c:pt idx="8515">
                  <c:v>0.84082841535323294</c:v>
                </c:pt>
                <c:pt idx="8516">
                  <c:v>0.840345899890657</c:v>
                </c:pt>
                <c:pt idx="8517">
                  <c:v>0.83986341402453302</c:v>
                </c:pt>
                <c:pt idx="8518">
                  <c:v>0.83938095777982002</c:v>
                </c:pt>
                <c:pt idx="8519">
                  <c:v>0.83889853118152002</c:v>
                </c:pt>
                <c:pt idx="8520">
                  <c:v>0.83841613425466999</c:v>
                </c:pt>
                <c:pt idx="8521">
                  <c:v>0.83793376702435707</c:v>
                </c:pt>
                <c:pt idx="8522">
                  <c:v>0.83745142951567897</c:v>
                </c:pt>
                <c:pt idx="8523">
                  <c:v>0.836969121753811</c:v>
                </c:pt>
                <c:pt idx="8524">
                  <c:v>0.83648684376393501</c:v>
                </c:pt>
                <c:pt idx="8525">
                  <c:v>0.83600459557127194</c:v>
                </c:pt>
                <c:pt idx="8526">
                  <c:v>0.835522377201113</c:v>
                </c:pt>
                <c:pt idx="8527">
                  <c:v>0.83504018867875596</c:v>
                </c:pt>
                <c:pt idx="8528">
                  <c:v>0.83455803002955997</c:v>
                </c:pt>
                <c:pt idx="8529">
                  <c:v>0.83407590127891096</c:v>
                </c:pt>
                <c:pt idx="8530">
                  <c:v>0.83359380245225401</c:v>
                </c:pt>
                <c:pt idx="8531">
                  <c:v>0.83311173357505897</c:v>
                </c:pt>
                <c:pt idx="8532">
                  <c:v>0.83262969467284198</c:v>
                </c:pt>
                <c:pt idx="8533">
                  <c:v>0.83214768577116993</c:v>
                </c:pt>
                <c:pt idx="8534">
                  <c:v>0.83166570689563402</c:v>
                </c:pt>
                <c:pt idx="8535">
                  <c:v>0.83118375807185796</c:v>
                </c:pt>
                <c:pt idx="8536">
                  <c:v>0.83070183932552399</c:v>
                </c:pt>
                <c:pt idx="8537">
                  <c:v>0.830219950682348</c:v>
                </c:pt>
                <c:pt idx="8538">
                  <c:v>0.82973809216807792</c:v>
                </c:pt>
                <c:pt idx="8539">
                  <c:v>0.82925626380851802</c:v>
                </c:pt>
                <c:pt idx="8540">
                  <c:v>0.82877446562948898</c:v>
                </c:pt>
                <c:pt idx="8541">
                  <c:v>0.82829269765687497</c:v>
                </c:pt>
                <c:pt idx="8542">
                  <c:v>0.82781095991659803</c:v>
                </c:pt>
                <c:pt idx="8543">
                  <c:v>0.82732925243461497</c:v>
                </c:pt>
                <c:pt idx="8544">
                  <c:v>0.82684757523694097</c:v>
                </c:pt>
                <c:pt idx="8545">
                  <c:v>0.82636592834960698</c:v>
                </c:pt>
                <c:pt idx="8546">
                  <c:v>0.82588431179869404</c:v>
                </c:pt>
                <c:pt idx="8547">
                  <c:v>0.82540272561033001</c:v>
                </c:pt>
                <c:pt idx="8548">
                  <c:v>0.8249211698106691</c:v>
                </c:pt>
                <c:pt idx="8549">
                  <c:v>0.824439644425913</c:v>
                </c:pt>
                <c:pt idx="8550">
                  <c:v>0.82395814948230306</c:v>
                </c:pt>
                <c:pt idx="8551">
                  <c:v>0.82347668500613003</c:v>
                </c:pt>
                <c:pt idx="8552">
                  <c:v>0.82299525102371107</c:v>
                </c:pt>
                <c:pt idx="8553">
                  <c:v>0.82251384756139401</c:v>
                </c:pt>
                <c:pt idx="8554">
                  <c:v>0.82203247464558304</c:v>
                </c:pt>
                <c:pt idx="8555">
                  <c:v>0.82155113230271803</c:v>
                </c:pt>
                <c:pt idx="8556">
                  <c:v>0.82106982055926991</c:v>
                </c:pt>
                <c:pt idx="8557">
                  <c:v>0.82058853944174903</c:v>
                </c:pt>
                <c:pt idx="8558">
                  <c:v>0.82010728897673701</c:v>
                </c:pt>
                <c:pt idx="8559">
                  <c:v>0.81962606919083092</c:v>
                </c:pt>
                <c:pt idx="8560">
                  <c:v>0.81914488011069397</c:v>
                </c:pt>
                <c:pt idx="8561">
                  <c:v>0.81866372176300406</c:v>
                </c:pt>
                <c:pt idx="8562">
                  <c:v>0.81818259417449901</c:v>
                </c:pt>
                <c:pt idx="8563">
                  <c:v>0.81770149737196296</c:v>
                </c:pt>
                <c:pt idx="8564">
                  <c:v>0.81722043138221501</c:v>
                </c:pt>
                <c:pt idx="8565">
                  <c:v>0.816739396232111</c:v>
                </c:pt>
                <c:pt idx="8566">
                  <c:v>0.81625839194854399</c:v>
                </c:pt>
                <c:pt idx="8567">
                  <c:v>0.81577741855846697</c:v>
                </c:pt>
                <c:pt idx="8568">
                  <c:v>0.81529647608887501</c:v>
                </c:pt>
                <c:pt idx="8569">
                  <c:v>0.81481556456679594</c:v>
                </c:pt>
                <c:pt idx="8570">
                  <c:v>0.81433468401930498</c:v>
                </c:pt>
                <c:pt idx="8571">
                  <c:v>0.81385383447352999</c:v>
                </c:pt>
                <c:pt idx="8572">
                  <c:v>0.81337301595662304</c:v>
                </c:pt>
                <c:pt idx="8573">
                  <c:v>0.81289222849579201</c:v>
                </c:pt>
                <c:pt idx="8574">
                  <c:v>0.81241147211828901</c:v>
                </c:pt>
                <c:pt idx="8575">
                  <c:v>0.81193074685139899</c:v>
                </c:pt>
                <c:pt idx="8576">
                  <c:v>0.81145005272245696</c:v>
                </c:pt>
                <c:pt idx="8577">
                  <c:v>0.81096938975884703</c:v>
                </c:pt>
                <c:pt idx="8578">
                  <c:v>0.81048875798798703</c:v>
                </c:pt>
                <c:pt idx="8579">
                  <c:v>0.81000815743733301</c:v>
                </c:pt>
                <c:pt idx="8580">
                  <c:v>0.80952758813440095</c:v>
                </c:pt>
                <c:pt idx="8581">
                  <c:v>0.80904705010674105</c:v>
                </c:pt>
                <c:pt idx="8582">
                  <c:v>0.808566543381942</c:v>
                </c:pt>
                <c:pt idx="8583">
                  <c:v>0.80808606798763905</c:v>
                </c:pt>
                <c:pt idx="8584">
                  <c:v>0.80760562395150692</c:v>
                </c:pt>
                <c:pt idx="8585">
                  <c:v>0.80712521130127501</c:v>
                </c:pt>
                <c:pt idx="8586">
                  <c:v>0.806644830064708</c:v>
                </c:pt>
                <c:pt idx="8587">
                  <c:v>0.80616448026961007</c:v>
                </c:pt>
                <c:pt idx="8588">
                  <c:v>0.80568416194383607</c:v>
                </c:pt>
                <c:pt idx="8589">
                  <c:v>0.80520387511527203</c:v>
                </c:pt>
                <c:pt idx="8590">
                  <c:v>0.80472361981187002</c:v>
                </c:pt>
                <c:pt idx="8591">
                  <c:v>0.80424339606161899</c:v>
                </c:pt>
                <c:pt idx="8592">
                  <c:v>0.80376320389254707</c:v>
                </c:pt>
                <c:pt idx="8593">
                  <c:v>0.80328304333272904</c:v>
                </c:pt>
                <c:pt idx="8594">
                  <c:v>0.80280291441029594</c:v>
                </c:pt>
                <c:pt idx="8595">
                  <c:v>0.80232281715341192</c:v>
                </c:pt>
                <c:pt idx="8596">
                  <c:v>0.80184275159029306</c:v>
                </c:pt>
                <c:pt idx="8597">
                  <c:v>0.80136271774919099</c:v>
                </c:pt>
                <c:pt idx="8598">
                  <c:v>0.80088271565840896</c:v>
                </c:pt>
                <c:pt idx="8599">
                  <c:v>0.80040274534628708</c:v>
                </c:pt>
                <c:pt idx="8600">
                  <c:v>0.79992280684122596</c:v>
                </c:pt>
                <c:pt idx="8601">
                  <c:v>0.79944290017165498</c:v>
                </c:pt>
                <c:pt idx="8602">
                  <c:v>0.79896302536605301</c:v>
                </c:pt>
                <c:pt idx="8603">
                  <c:v>0.79848318242608995</c:v>
                </c:pt>
                <c:pt idx="8604">
                  <c:v>0.79800337138043498</c:v>
                </c:pt>
                <c:pt idx="8605">
                  <c:v>0.79752359225779201</c:v>
                </c:pt>
                <c:pt idx="8606">
                  <c:v>0.79704384508690895</c:v>
                </c:pt>
                <c:pt idx="8607">
                  <c:v>0.79656412989659597</c:v>
                </c:pt>
                <c:pt idx="8608">
                  <c:v>0.796084446715701</c:v>
                </c:pt>
                <c:pt idx="8609">
                  <c:v>0.79560479557312702</c:v>
                </c:pt>
                <c:pt idx="8610">
                  <c:v>0.7951251764978079</c:v>
                </c:pt>
                <c:pt idx="8611">
                  <c:v>0.79464558951875097</c:v>
                </c:pt>
                <c:pt idx="8612">
                  <c:v>0.79416603466500901</c:v>
                </c:pt>
                <c:pt idx="8613">
                  <c:v>0.79368651196567208</c:v>
                </c:pt>
                <c:pt idx="8614">
                  <c:v>0.79320702144988398</c:v>
                </c:pt>
                <c:pt idx="8615">
                  <c:v>0.79272756314684301</c:v>
                </c:pt>
                <c:pt idx="8616">
                  <c:v>0.79224813708579001</c:v>
                </c:pt>
                <c:pt idx="8617">
                  <c:v>0.79176874329602598</c:v>
                </c:pt>
                <c:pt idx="8618">
                  <c:v>0.79128938180688002</c:v>
                </c:pt>
                <c:pt idx="8619">
                  <c:v>0.79081005264777005</c:v>
                </c:pt>
                <c:pt idx="8620">
                  <c:v>0.79033075584811308</c:v>
                </c:pt>
                <c:pt idx="8621">
                  <c:v>0.78985149143741806</c:v>
                </c:pt>
                <c:pt idx="8622">
                  <c:v>0.78937225944522205</c:v>
                </c:pt>
                <c:pt idx="8623">
                  <c:v>0.78889305990111391</c:v>
                </c:pt>
                <c:pt idx="8624">
                  <c:v>0.78841389283472396</c:v>
                </c:pt>
                <c:pt idx="8625">
                  <c:v>0.7879347582757541</c:v>
                </c:pt>
                <c:pt idx="8626">
                  <c:v>0.7874556562539301</c:v>
                </c:pt>
                <c:pt idx="8627">
                  <c:v>0.78697658679904003</c:v>
                </c:pt>
                <c:pt idx="8628">
                  <c:v>0.78649754994090904</c:v>
                </c:pt>
                <c:pt idx="8629">
                  <c:v>0.78601854570943397</c:v>
                </c:pt>
                <c:pt idx="8630">
                  <c:v>0.78553957413454201</c:v>
                </c:pt>
                <c:pt idx="8631">
                  <c:v>0.78506063524620595</c:v>
                </c:pt>
                <c:pt idx="8632">
                  <c:v>0.78458172907447499</c:v>
                </c:pt>
                <c:pt idx="8633">
                  <c:v>0.78410285564940696</c:v>
                </c:pt>
                <c:pt idx="8634">
                  <c:v>0.78362401500113898</c:v>
                </c:pt>
                <c:pt idx="8635">
                  <c:v>0.78314520715986202</c:v>
                </c:pt>
                <c:pt idx="8636">
                  <c:v>0.78266643215579801</c:v>
                </c:pt>
                <c:pt idx="8637">
                  <c:v>0.78218769001923794</c:v>
                </c:pt>
                <c:pt idx="8638">
                  <c:v>0.78170898078050499</c:v>
                </c:pt>
                <c:pt idx="8639">
                  <c:v>0.78123030446999497</c:v>
                </c:pt>
                <c:pt idx="8640">
                  <c:v>0.78075166111814098</c:v>
                </c:pt>
                <c:pt idx="8641">
                  <c:v>0.78027305075541598</c:v>
                </c:pt>
                <c:pt idx="8642">
                  <c:v>0.77979447341234998</c:v>
                </c:pt>
                <c:pt idx="8643">
                  <c:v>0.77931592911953196</c:v>
                </c:pt>
                <c:pt idx="8644">
                  <c:v>0.77883741790758598</c:v>
                </c:pt>
                <c:pt idx="8645">
                  <c:v>0.77835893980719595</c:v>
                </c:pt>
                <c:pt idx="8646">
                  <c:v>0.77788049484908706</c:v>
                </c:pt>
                <c:pt idx="8647">
                  <c:v>0.77740208306405101</c:v>
                </c:pt>
                <c:pt idx="8648">
                  <c:v>0.77692370448290105</c:v>
                </c:pt>
                <c:pt idx="8649">
                  <c:v>0.776445359136543</c:v>
                </c:pt>
                <c:pt idx="8650">
                  <c:v>0.77596704705589403</c:v>
                </c:pt>
                <c:pt idx="8651">
                  <c:v>0.77548876827194302</c:v>
                </c:pt>
                <c:pt idx="8652">
                  <c:v>0.77501052281573202</c:v>
                </c:pt>
                <c:pt idx="8653">
                  <c:v>0.77453231071834006</c:v>
                </c:pt>
                <c:pt idx="8654">
                  <c:v>0.774054132010913</c:v>
                </c:pt>
                <c:pt idx="8655">
                  <c:v>0.773575986724654</c:v>
                </c:pt>
                <c:pt idx="8656">
                  <c:v>0.77309787489079507</c:v>
                </c:pt>
                <c:pt idx="8657">
                  <c:v>0.77261979654064605</c:v>
                </c:pt>
                <c:pt idx="8658">
                  <c:v>0.77214175170555499</c:v>
                </c:pt>
                <c:pt idx="8659">
                  <c:v>0.77166374041693797</c:v>
                </c:pt>
                <c:pt idx="8660">
                  <c:v>0.77118576270623507</c:v>
                </c:pt>
                <c:pt idx="8661">
                  <c:v>0.77070781860496496</c:v>
                </c:pt>
                <c:pt idx="8662">
                  <c:v>0.77022990814468706</c:v>
                </c:pt>
                <c:pt idx="8663">
                  <c:v>0.76975203135701797</c:v>
                </c:pt>
                <c:pt idx="8664">
                  <c:v>0.76927418827361693</c:v>
                </c:pt>
                <c:pt idx="8665">
                  <c:v>0.768796378926211</c:v>
                </c:pt>
                <c:pt idx="8666">
                  <c:v>0.76831860334656898</c:v>
                </c:pt>
                <c:pt idx="8667">
                  <c:v>0.7678408615665111</c:v>
                </c:pt>
                <c:pt idx="8668">
                  <c:v>0.76736315361791296</c:v>
                </c:pt>
                <c:pt idx="8669">
                  <c:v>0.76688547953270703</c:v>
                </c:pt>
                <c:pt idx="8670">
                  <c:v>0.76640783934286205</c:v>
                </c:pt>
                <c:pt idx="8671">
                  <c:v>0.76593023308042096</c:v>
                </c:pt>
                <c:pt idx="8672">
                  <c:v>0.76545266077746599</c:v>
                </c:pt>
                <c:pt idx="8673">
                  <c:v>0.76497512246612498</c:v>
                </c:pt>
                <c:pt idx="8674">
                  <c:v>0.76449761817860395</c:v>
                </c:pt>
                <c:pt idx="8675">
                  <c:v>0.76402014794713702</c:v>
                </c:pt>
                <c:pt idx="8676">
                  <c:v>0.76354271180404598</c:v>
                </c:pt>
                <c:pt idx="8677">
                  <c:v>0.76306530978169296</c:v>
                </c:pt>
                <c:pt idx="8678">
                  <c:v>0.76258794191248203</c:v>
                </c:pt>
                <c:pt idx="8679">
                  <c:v>0.76211060822889098</c:v>
                </c:pt>
                <c:pt idx="8680">
                  <c:v>0.76163330876343804</c:v>
                </c:pt>
                <c:pt idx="8681">
                  <c:v>0.76115604354870203</c:v>
                </c:pt>
                <c:pt idx="8682">
                  <c:v>0.76067881261730697</c:v>
                </c:pt>
                <c:pt idx="8683">
                  <c:v>0.76020161600195602</c:v>
                </c:pt>
                <c:pt idx="8684">
                  <c:v>0.759724453735377</c:v>
                </c:pt>
                <c:pt idx="8685">
                  <c:v>0.75924732585036603</c:v>
                </c:pt>
                <c:pt idx="8686">
                  <c:v>0.75877023237976793</c:v>
                </c:pt>
                <c:pt idx="8687">
                  <c:v>0.75829317335648905</c:v>
                </c:pt>
                <c:pt idx="8688">
                  <c:v>0.75781614881349091</c:v>
                </c:pt>
                <c:pt idx="8689">
                  <c:v>0.75733915878379499</c:v>
                </c:pt>
                <c:pt idx="8690">
                  <c:v>0.75686220330047793</c:v>
                </c:pt>
                <c:pt idx="8691">
                  <c:v>0.75638528239668601</c:v>
                </c:pt>
                <c:pt idx="8692">
                  <c:v>0.75590839610562299</c:v>
                </c:pt>
                <c:pt idx="8693">
                  <c:v>0.75543154446052696</c:v>
                </c:pt>
                <c:pt idx="8694">
                  <c:v>0.75495472749471293</c:v>
                </c:pt>
                <c:pt idx="8695">
                  <c:v>0.75447794524155709</c:v>
                </c:pt>
                <c:pt idx="8696">
                  <c:v>0.75400119773447993</c:v>
                </c:pt>
                <c:pt idx="8697">
                  <c:v>0.75352448500697899</c:v>
                </c:pt>
                <c:pt idx="8698">
                  <c:v>0.75304780709258301</c:v>
                </c:pt>
                <c:pt idx="8699">
                  <c:v>0.75257116402490198</c:v>
                </c:pt>
                <c:pt idx="8700">
                  <c:v>0.75209455583759799</c:v>
                </c:pt>
                <c:pt idx="8701">
                  <c:v>0.75161798256437506</c:v>
                </c:pt>
                <c:pt idx="8702">
                  <c:v>0.75114144423900109</c:v>
                </c:pt>
                <c:pt idx="8703">
                  <c:v>0.75066494089532598</c:v>
                </c:pt>
                <c:pt idx="8704">
                  <c:v>0.750188472544559</c:v>
                </c:pt>
                <c:pt idx="8705">
                  <c:v>0.74971203922078999</c:v>
                </c:pt>
                <c:pt idx="8706">
                  <c:v>0.74923564095816997</c:v>
                </c:pt>
                <c:pt idx="8707">
                  <c:v>0.74875927779089702</c:v>
                </c:pt>
                <c:pt idx="8708">
                  <c:v>0.74828294975326104</c:v>
                </c:pt>
                <c:pt idx="8709">
                  <c:v>0.74780665687957404</c:v>
                </c:pt>
                <c:pt idx="8710">
                  <c:v>0.74733039920423794</c:v>
                </c:pt>
                <c:pt idx="8711">
                  <c:v>0.74685417676170995</c:v>
                </c:pt>
                <c:pt idx="8712">
                  <c:v>0.74637798958649193</c:v>
                </c:pt>
                <c:pt idx="8713">
                  <c:v>0.745901837713149</c:v>
                </c:pt>
                <c:pt idx="8714">
                  <c:v>0.745425721176321</c:v>
                </c:pt>
                <c:pt idx="8715">
                  <c:v>0.74494964001070196</c:v>
                </c:pt>
                <c:pt idx="8716">
                  <c:v>0.74447359425104498</c:v>
                </c:pt>
                <c:pt idx="8717">
                  <c:v>0.74399758393215298</c:v>
                </c:pt>
                <c:pt idx="8718">
                  <c:v>0.74352160908890708</c:v>
                </c:pt>
                <c:pt idx="8719">
                  <c:v>0.74304566975624298</c:v>
                </c:pt>
                <c:pt idx="8720">
                  <c:v>0.74256976596915092</c:v>
                </c:pt>
                <c:pt idx="8721">
                  <c:v>0.74209389776268597</c:v>
                </c:pt>
                <c:pt idx="8722">
                  <c:v>0.74161806517196793</c:v>
                </c:pt>
                <c:pt idx="8723">
                  <c:v>0.741142268232169</c:v>
                </c:pt>
                <c:pt idx="8724">
                  <c:v>0.74066650697852598</c:v>
                </c:pt>
                <c:pt idx="8725">
                  <c:v>0.74019078144633299</c:v>
                </c:pt>
                <c:pt idx="8726">
                  <c:v>0.73971509167095106</c:v>
                </c:pt>
                <c:pt idx="8727">
                  <c:v>0.73923943768780298</c:v>
                </c:pt>
                <c:pt idx="8728">
                  <c:v>0.73876381953235992</c:v>
                </c:pt>
                <c:pt idx="8729">
                  <c:v>0.738288237240176</c:v>
                </c:pt>
                <c:pt idx="8730">
                  <c:v>0.73781269084685697</c:v>
                </c:pt>
                <c:pt idx="8731">
                  <c:v>0.73733718038807705</c:v>
                </c:pt>
                <c:pt idx="8732">
                  <c:v>0.73686170589956801</c:v>
                </c:pt>
                <c:pt idx="8733">
                  <c:v>0.73638626741711299</c:v>
                </c:pt>
                <c:pt idx="8734">
                  <c:v>0.73591086497658798</c:v>
                </c:pt>
                <c:pt idx="8735">
                  <c:v>0.73543549861389901</c:v>
                </c:pt>
                <c:pt idx="8736">
                  <c:v>0.73496016836504707</c:v>
                </c:pt>
                <c:pt idx="8737">
                  <c:v>0.73448487426607001</c:v>
                </c:pt>
                <c:pt idx="8738">
                  <c:v>0.73400961635309092</c:v>
                </c:pt>
                <c:pt idx="8739">
                  <c:v>0.73353439466229597</c:v>
                </c:pt>
                <c:pt idx="8740">
                  <c:v>0.73305920922992696</c:v>
                </c:pt>
                <c:pt idx="8741">
                  <c:v>0.73258406009228905</c:v>
                </c:pt>
                <c:pt idx="8742">
                  <c:v>0.73210894728575293</c:v>
                </c:pt>
                <c:pt idx="8743">
                  <c:v>0.73163387084675202</c:v>
                </c:pt>
                <c:pt idx="8744">
                  <c:v>0.73115883081178001</c:v>
                </c:pt>
                <c:pt idx="8745">
                  <c:v>0.730683827217399</c:v>
                </c:pt>
                <c:pt idx="8746">
                  <c:v>0.73020886010023001</c:v>
                </c:pt>
                <c:pt idx="8747">
                  <c:v>0.72973392949697202</c:v>
                </c:pt>
                <c:pt idx="8748">
                  <c:v>0.72925903544437209</c:v>
                </c:pt>
                <c:pt idx="8749">
                  <c:v>0.72878417797926698</c:v>
                </c:pt>
                <c:pt idx="8750">
                  <c:v>0.72830935713855605</c:v>
                </c:pt>
                <c:pt idx="8751">
                  <c:v>0.72783457295919707</c:v>
                </c:pt>
                <c:pt idx="8752">
                  <c:v>0.72735982547822897</c:v>
                </c:pt>
                <c:pt idx="8753">
                  <c:v>0.72688511473273898</c:v>
                </c:pt>
                <c:pt idx="8754">
                  <c:v>0.72641044075989003</c:v>
                </c:pt>
                <c:pt idx="8755">
                  <c:v>0.72593580359690801</c:v>
                </c:pt>
                <c:pt idx="8756">
                  <c:v>0.72546120328107611</c:v>
                </c:pt>
                <c:pt idx="8757">
                  <c:v>0.72498663984975698</c:v>
                </c:pt>
                <c:pt idx="8758">
                  <c:v>0.72451211334035903</c:v>
                </c:pt>
                <c:pt idx="8759">
                  <c:v>0.72403762379038594</c:v>
                </c:pt>
                <c:pt idx="8760">
                  <c:v>0.72356317123738001</c:v>
                </c:pt>
                <c:pt idx="8761">
                  <c:v>0.72308875571897802</c:v>
                </c:pt>
                <c:pt idx="8762">
                  <c:v>0.72261437727284594</c:v>
                </c:pt>
                <c:pt idx="8763">
                  <c:v>0.72214003593674203</c:v>
                </c:pt>
                <c:pt idx="8764">
                  <c:v>0.72166573174848703</c:v>
                </c:pt>
                <c:pt idx="8765">
                  <c:v>0.72119146474595708</c:v>
                </c:pt>
                <c:pt idx="8766">
                  <c:v>0.72071723496710405</c:v>
                </c:pt>
                <c:pt idx="8767">
                  <c:v>0.72024304244996395</c:v>
                </c:pt>
                <c:pt idx="8768">
                  <c:v>0.71976888723260801</c:v>
                </c:pt>
                <c:pt idx="8769">
                  <c:v>0.71929476935320391</c:v>
                </c:pt>
                <c:pt idx="8770">
                  <c:v>0.71882068884997596</c:v>
                </c:pt>
                <c:pt idx="8771">
                  <c:v>0.71834664576123997</c:v>
                </c:pt>
                <c:pt idx="8772">
                  <c:v>0.7178726401253569</c:v>
                </c:pt>
                <c:pt idx="8773">
                  <c:v>0.71739867198075602</c:v>
                </c:pt>
                <c:pt idx="8774">
                  <c:v>0.71692474136595197</c:v>
                </c:pt>
                <c:pt idx="8775">
                  <c:v>0.716450848319515</c:v>
                </c:pt>
                <c:pt idx="8776">
                  <c:v>0.71597699288010896</c:v>
                </c:pt>
                <c:pt idx="8777">
                  <c:v>0.71550317508645001</c:v>
                </c:pt>
                <c:pt idx="8778">
                  <c:v>0.71502939497732898</c:v>
                </c:pt>
                <c:pt idx="8779">
                  <c:v>0.71455565259161702</c:v>
                </c:pt>
                <c:pt idx="8780">
                  <c:v>0.71408194796826396</c:v>
                </c:pt>
                <c:pt idx="8781">
                  <c:v>0.71360828114628405</c:v>
                </c:pt>
                <c:pt idx="8782">
                  <c:v>0.71313465216475602</c:v>
                </c:pt>
                <c:pt idx="8783">
                  <c:v>0.71266106106285199</c:v>
                </c:pt>
                <c:pt idx="8784">
                  <c:v>0.71218750787979601</c:v>
                </c:pt>
                <c:pt idx="8785">
                  <c:v>0.71171399265489999</c:v>
                </c:pt>
                <c:pt idx="8786">
                  <c:v>0.71124051542751998</c:v>
                </c:pt>
                <c:pt idx="8787">
                  <c:v>0.71076707623709501</c:v>
                </c:pt>
                <c:pt idx="8788">
                  <c:v>0.71029367512314601</c:v>
                </c:pt>
                <c:pt idx="8789">
                  <c:v>0.70982031212526309</c:v>
                </c:pt>
                <c:pt idx="8790">
                  <c:v>0.70934698728309298</c:v>
                </c:pt>
                <c:pt idx="8791">
                  <c:v>0.70887370063639499</c:v>
                </c:pt>
                <c:pt idx="8792">
                  <c:v>0.70840045222496695</c:v>
                </c:pt>
                <c:pt idx="8793">
                  <c:v>0.70792724208872104</c:v>
                </c:pt>
                <c:pt idx="8794">
                  <c:v>0.707454070267589</c:v>
                </c:pt>
                <c:pt idx="8795">
                  <c:v>0.70698093680164398</c:v>
                </c:pt>
                <c:pt idx="8796">
                  <c:v>0.70650784173097703</c:v>
                </c:pt>
                <c:pt idx="8797">
                  <c:v>0.70603478509580098</c:v>
                </c:pt>
                <c:pt idx="8798">
                  <c:v>0.70556176693637107</c:v>
                </c:pt>
                <c:pt idx="8799">
                  <c:v>0.70508878729304092</c:v>
                </c:pt>
                <c:pt idx="8800">
                  <c:v>0.70461584618963102</c:v>
                </c:pt>
                <c:pt idx="8801">
                  <c:v>0.7041429436667811</c:v>
                </c:pt>
                <c:pt idx="8802">
                  <c:v>0.70367007976519402</c:v>
                </c:pt>
                <c:pt idx="8803">
                  <c:v>0.70319725452566306</c:v>
                </c:pt>
                <c:pt idx="8804">
                  <c:v>0.70272446798904098</c:v>
                </c:pt>
                <c:pt idx="8805">
                  <c:v>0.70225172019627802</c:v>
                </c:pt>
                <c:pt idx="8806">
                  <c:v>0.70177901118838004</c:v>
                </c:pt>
                <c:pt idx="8807">
                  <c:v>0.70130634100644795</c:v>
                </c:pt>
                <c:pt idx="8808">
                  <c:v>0.70083370969165293</c:v>
                </c:pt>
                <c:pt idx="8809">
                  <c:v>0.70036111728523298</c:v>
                </c:pt>
                <c:pt idx="8810">
                  <c:v>0.69988856382850806</c:v>
                </c:pt>
                <c:pt idx="8811">
                  <c:v>0.69941604936287505</c:v>
                </c:pt>
                <c:pt idx="8812">
                  <c:v>0.69894357392981998</c:v>
                </c:pt>
                <c:pt idx="8813">
                  <c:v>0.69847113757089496</c:v>
                </c:pt>
                <c:pt idx="8814">
                  <c:v>0.697998740327751</c:v>
                </c:pt>
                <c:pt idx="8815">
                  <c:v>0.69752638224210806</c:v>
                </c:pt>
                <c:pt idx="8816">
                  <c:v>0.69705406335574505</c:v>
                </c:pt>
                <c:pt idx="8817">
                  <c:v>0.69658178371054802</c:v>
                </c:pt>
                <c:pt idx="8818">
                  <c:v>0.69610954334847097</c:v>
                </c:pt>
                <c:pt idx="8819">
                  <c:v>0.69563734231152397</c:v>
                </c:pt>
                <c:pt idx="8820">
                  <c:v>0.69516518064182098</c:v>
                </c:pt>
                <c:pt idx="8821">
                  <c:v>0.69469305838153705</c:v>
                </c:pt>
                <c:pt idx="8822">
                  <c:v>0.69422097557293694</c:v>
                </c:pt>
                <c:pt idx="8823">
                  <c:v>0.69374893225835099</c:v>
                </c:pt>
                <c:pt idx="8824">
                  <c:v>0.69327692848021305</c:v>
                </c:pt>
                <c:pt idx="8825">
                  <c:v>0.69280496428100902</c:v>
                </c:pt>
                <c:pt idx="8826">
                  <c:v>0.69233303970332993</c:v>
                </c:pt>
                <c:pt idx="8827">
                  <c:v>0.69186115478983101</c:v>
                </c:pt>
                <c:pt idx="8828">
                  <c:v>0.69138930958325595</c:v>
                </c:pt>
                <c:pt idx="8829">
                  <c:v>0.69091750412643693</c:v>
                </c:pt>
                <c:pt idx="8830">
                  <c:v>0.69044573846227997</c:v>
                </c:pt>
                <c:pt idx="8831">
                  <c:v>0.68997401263378699</c:v>
                </c:pt>
                <c:pt idx="8832">
                  <c:v>0.68950232668402101</c:v>
                </c:pt>
                <c:pt idx="8833">
                  <c:v>0.68903068065614392</c:v>
                </c:pt>
                <c:pt idx="8834">
                  <c:v>0.68855907459339805</c:v>
                </c:pt>
                <c:pt idx="8835">
                  <c:v>0.68808750853910106</c:v>
                </c:pt>
                <c:pt idx="8836">
                  <c:v>0.687615982536666</c:v>
                </c:pt>
                <c:pt idx="8837">
                  <c:v>0.687144496629576</c:v>
                </c:pt>
                <c:pt idx="8838">
                  <c:v>0.68667305086140995</c:v>
                </c:pt>
                <c:pt idx="8839">
                  <c:v>0.68620164527583294</c:v>
                </c:pt>
                <c:pt idx="8840">
                  <c:v>0.68573027991659496</c:v>
                </c:pt>
                <c:pt idx="8841">
                  <c:v>0.68525895482753296</c:v>
                </c:pt>
                <c:pt idx="8842">
                  <c:v>0.68478767005256302</c:v>
                </c:pt>
                <c:pt idx="8843">
                  <c:v>0.68431642563569806</c:v>
                </c:pt>
                <c:pt idx="8844">
                  <c:v>0.68384522162101202</c:v>
                </c:pt>
                <c:pt idx="8845">
                  <c:v>0.68337405805266205</c:v>
                </c:pt>
                <c:pt idx="8846">
                  <c:v>0.68290293497490595</c:v>
                </c:pt>
                <c:pt idx="8847">
                  <c:v>0.68243185243206306</c:v>
                </c:pt>
                <c:pt idx="8848">
                  <c:v>0.68196081046855195</c:v>
                </c:pt>
                <c:pt idx="8849">
                  <c:v>0.68148980912886603</c:v>
                </c:pt>
                <c:pt idx="8850">
                  <c:v>0.68101884845756799</c:v>
                </c:pt>
                <c:pt idx="8851">
                  <c:v>0.68054792849932799</c:v>
                </c:pt>
                <c:pt idx="8852">
                  <c:v>0.68007704929888602</c:v>
                </c:pt>
                <c:pt idx="8853">
                  <c:v>0.67960621090106998</c:v>
                </c:pt>
                <c:pt idx="8854">
                  <c:v>0.67913541335080108</c:v>
                </c:pt>
                <c:pt idx="8855">
                  <c:v>0.67866465669309595</c:v>
                </c:pt>
                <c:pt idx="8856">
                  <c:v>0.67819394097304198</c:v>
                </c:pt>
                <c:pt idx="8857">
                  <c:v>0.67772326623583101</c:v>
                </c:pt>
                <c:pt idx="8858">
                  <c:v>0.67725263252674595</c:v>
                </c:pt>
                <c:pt idx="8859">
                  <c:v>0.67678203989114594</c:v>
                </c:pt>
                <c:pt idx="8860">
                  <c:v>0.67631148837448907</c:v>
                </c:pt>
                <c:pt idx="8861">
                  <c:v>0.67584097802231402</c:v>
                </c:pt>
                <c:pt idx="8862">
                  <c:v>0.67537050888025996</c:v>
                </c:pt>
                <c:pt idx="8863">
                  <c:v>0.67490008099404097</c:v>
                </c:pt>
                <c:pt idx="8864">
                  <c:v>0.67442969440946998</c:v>
                </c:pt>
                <c:pt idx="8865">
                  <c:v>0.67395934917247402</c:v>
                </c:pt>
                <c:pt idx="8866">
                  <c:v>0.67348904532902998</c:v>
                </c:pt>
                <c:pt idx="8867">
                  <c:v>0.67301878292524797</c:v>
                </c:pt>
                <c:pt idx="8868">
                  <c:v>0.67254856200730895</c:v>
                </c:pt>
                <c:pt idx="8869">
                  <c:v>0.672078382621488</c:v>
                </c:pt>
                <c:pt idx="8870">
                  <c:v>0.67160824481415793</c:v>
                </c:pt>
                <c:pt idx="8871">
                  <c:v>0.67113814863177501</c:v>
                </c:pt>
                <c:pt idx="8872">
                  <c:v>0.67066809412092099</c:v>
                </c:pt>
                <c:pt idx="8873">
                  <c:v>0.67019808132824699</c:v>
                </c:pt>
                <c:pt idx="8874">
                  <c:v>0.66972811030050106</c:v>
                </c:pt>
                <c:pt idx="8875">
                  <c:v>0.66925818108453694</c:v>
                </c:pt>
                <c:pt idx="8876">
                  <c:v>0.66878829372728099</c:v>
                </c:pt>
                <c:pt idx="8877">
                  <c:v>0.66831844827576403</c:v>
                </c:pt>
                <c:pt idx="8878">
                  <c:v>0.66784864477711103</c:v>
                </c:pt>
                <c:pt idx="8879">
                  <c:v>0.667378883278545</c:v>
                </c:pt>
                <c:pt idx="8880">
                  <c:v>0.66690916382737497</c:v>
                </c:pt>
                <c:pt idx="8881">
                  <c:v>0.66643948647101703</c:v>
                </c:pt>
                <c:pt idx="8882">
                  <c:v>0.66596985125698793</c:v>
                </c:pt>
                <c:pt idx="8883">
                  <c:v>0.66550025823288905</c:v>
                </c:pt>
                <c:pt idx="8884">
                  <c:v>0.665030707446432</c:v>
                </c:pt>
                <c:pt idx="8885">
                  <c:v>0.66456119894542498</c:v>
                </c:pt>
                <c:pt idx="8886">
                  <c:v>0.66409173277774802</c:v>
                </c:pt>
                <c:pt idx="8887">
                  <c:v>0.66362230899139707</c:v>
                </c:pt>
                <c:pt idx="8888">
                  <c:v>0.66315292763445199</c:v>
                </c:pt>
                <c:pt idx="8889">
                  <c:v>0.66268358875510802</c:v>
                </c:pt>
                <c:pt idx="8890">
                  <c:v>0.66221429240164509</c:v>
                </c:pt>
                <c:pt idx="8891">
                  <c:v>0.66174503862243894</c:v>
                </c:pt>
                <c:pt idx="8892">
                  <c:v>0.661275827465995</c:v>
                </c:pt>
                <c:pt idx="8893">
                  <c:v>0.66080665896997204</c:v>
                </c:pt>
                <c:pt idx="8894">
                  <c:v>0.66033753318317401</c:v>
                </c:pt>
                <c:pt idx="8895">
                  <c:v>0.65986845015447804</c:v>
                </c:pt>
                <c:pt idx="8896">
                  <c:v>0.65939940993289303</c:v>
                </c:pt>
                <c:pt idx="8897">
                  <c:v>0.65893041256748597</c:v>
                </c:pt>
                <c:pt idx="8898">
                  <c:v>0.65846145810746193</c:v>
                </c:pt>
                <c:pt idx="8899">
                  <c:v>0.65799254660208295</c:v>
                </c:pt>
                <c:pt idx="8900">
                  <c:v>0.65752367810073498</c:v>
                </c:pt>
                <c:pt idx="8901">
                  <c:v>0.65705485265290997</c:v>
                </c:pt>
                <c:pt idx="8902">
                  <c:v>0.65658607030817595</c:v>
                </c:pt>
                <c:pt idx="8903">
                  <c:v>0.65611733111622295</c:v>
                </c:pt>
                <c:pt idx="8904">
                  <c:v>0.65564863512681704</c:v>
                </c:pt>
                <c:pt idx="8905">
                  <c:v>0.65517998238985597</c:v>
                </c:pt>
                <c:pt idx="8906">
                  <c:v>0.65471137295529802</c:v>
                </c:pt>
                <c:pt idx="8907">
                  <c:v>0.65424280687324199</c:v>
                </c:pt>
                <c:pt idx="8908">
                  <c:v>0.65377428419386696</c:v>
                </c:pt>
                <c:pt idx="8909">
                  <c:v>0.65330580496745894</c:v>
                </c:pt>
                <c:pt idx="8910">
                  <c:v>0.65283736924441604</c:v>
                </c:pt>
                <c:pt idx="8911">
                  <c:v>0.652368977075234</c:v>
                </c:pt>
                <c:pt idx="8912">
                  <c:v>0.651900628510513</c:v>
                </c:pt>
                <c:pt idx="8913">
                  <c:v>0.65143232360095205</c:v>
                </c:pt>
                <c:pt idx="8914">
                  <c:v>0.65096406239735394</c:v>
                </c:pt>
                <c:pt idx="8915">
                  <c:v>0.65049584495063106</c:v>
                </c:pt>
                <c:pt idx="8916">
                  <c:v>0.65002767131180106</c:v>
                </c:pt>
                <c:pt idx="8917">
                  <c:v>0.64955954153198692</c:v>
                </c:pt>
                <c:pt idx="8918">
                  <c:v>0.649091455662406</c:v>
                </c:pt>
                <c:pt idx="8919">
                  <c:v>0.64862341375439403</c:v>
                </c:pt>
                <c:pt idx="8920">
                  <c:v>0.64815541585939496</c:v>
                </c:pt>
                <c:pt idx="8921">
                  <c:v>0.64768746202893701</c:v>
                </c:pt>
                <c:pt idx="8922">
                  <c:v>0.64721955231469608</c:v>
                </c:pt>
                <c:pt idx="8923">
                  <c:v>0.646751686768407</c:v>
                </c:pt>
                <c:pt idx="8924">
                  <c:v>0.64628386544194993</c:v>
                </c:pt>
                <c:pt idx="8925">
                  <c:v>0.6458160883872841</c:v>
                </c:pt>
                <c:pt idx="8926">
                  <c:v>0.64534835565649107</c:v>
                </c:pt>
                <c:pt idx="8927">
                  <c:v>0.64488066730174998</c:v>
                </c:pt>
                <c:pt idx="8928">
                  <c:v>0.644413023375359</c:v>
                </c:pt>
                <c:pt idx="8929">
                  <c:v>0.64394542392971799</c:v>
                </c:pt>
                <c:pt idx="8930">
                  <c:v>0.64347786901734005</c:v>
                </c:pt>
                <c:pt idx="8931">
                  <c:v>0.643010358690845</c:v>
                </c:pt>
                <c:pt idx="8932">
                  <c:v>0.64254289300295298</c:v>
                </c:pt>
                <c:pt idx="8933">
                  <c:v>0.64207547200651005</c:v>
                </c:pt>
                <c:pt idx="8934">
                  <c:v>0.64160809575445998</c:v>
                </c:pt>
                <c:pt idx="8935">
                  <c:v>0.641140764299864</c:v>
                </c:pt>
                <c:pt idx="8936">
                  <c:v>0.640673477695891</c:v>
                </c:pt>
                <c:pt idx="8937">
                  <c:v>0.64020623599582005</c:v>
                </c:pt>
                <c:pt idx="8938">
                  <c:v>0.63973903925305398</c:v>
                </c:pt>
                <c:pt idx="8939">
                  <c:v>0.63927188752109299</c:v>
                </c:pt>
                <c:pt idx="8940">
                  <c:v>0.63880478085357795</c:v>
                </c:pt>
                <c:pt idx="8941">
                  <c:v>0.63833771930424998</c:v>
                </c:pt>
                <c:pt idx="8942">
                  <c:v>0.63787070292696602</c:v>
                </c:pt>
                <c:pt idx="8943">
                  <c:v>0.63740373177569598</c:v>
                </c:pt>
                <c:pt idx="8944">
                  <c:v>0.63693680590453405</c:v>
                </c:pt>
                <c:pt idx="8945">
                  <c:v>0.63646992536767</c:v>
                </c:pt>
                <c:pt idx="8946">
                  <c:v>0.63600309021944301</c:v>
                </c:pt>
                <c:pt idx="8947">
                  <c:v>0.635536300514286</c:v>
                </c:pt>
                <c:pt idx="8948">
                  <c:v>0.63506955630674999</c:v>
                </c:pt>
                <c:pt idx="8949">
                  <c:v>0.63460285765150193</c:v>
                </c:pt>
                <c:pt idx="8950">
                  <c:v>0.63413620460332898</c:v>
                </c:pt>
                <c:pt idx="8951">
                  <c:v>0.63366959721713301</c:v>
                </c:pt>
                <c:pt idx="8952">
                  <c:v>0.6332030355479179</c:v>
                </c:pt>
                <c:pt idx="8953">
                  <c:v>0.63273651965083499</c:v>
                </c:pt>
                <c:pt idx="8954">
                  <c:v>0.63227004958113897</c:v>
                </c:pt>
                <c:pt idx="8955">
                  <c:v>0.631803625394185</c:v>
                </c:pt>
                <c:pt idx="8956">
                  <c:v>0.63133724714546802</c:v>
                </c:pt>
                <c:pt idx="8957">
                  <c:v>0.63087091489060798</c:v>
                </c:pt>
                <c:pt idx="8958">
                  <c:v>0.63040462868532998</c:v>
                </c:pt>
                <c:pt idx="8959">
                  <c:v>0.62993838858548301</c:v>
                </c:pt>
                <c:pt idx="8960">
                  <c:v>0.62947219464705606</c:v>
                </c:pt>
                <c:pt idx="8961">
                  <c:v>0.62900604692612094</c:v>
                </c:pt>
                <c:pt idx="8962">
                  <c:v>0.62853994547892</c:v>
                </c:pt>
                <c:pt idx="8963">
                  <c:v>0.62807389036179395</c:v>
                </c:pt>
                <c:pt idx="8964">
                  <c:v>0.62760788163120096</c:v>
                </c:pt>
                <c:pt idx="8965">
                  <c:v>0.62714191934374597</c:v>
                </c:pt>
                <c:pt idx="8966">
                  <c:v>0.62667600355613895</c:v>
                </c:pt>
                <c:pt idx="8967">
                  <c:v>0.62621013432523198</c:v>
                </c:pt>
                <c:pt idx="8968">
                  <c:v>0.62574431170798095</c:v>
                </c:pt>
                <c:pt idx="8969">
                  <c:v>0.62527853576149006</c:v>
                </c:pt>
                <c:pt idx="8970">
                  <c:v>0.62481280654296001</c:v>
                </c:pt>
                <c:pt idx="8971">
                  <c:v>0.62434712410975102</c:v>
                </c:pt>
                <c:pt idx="8972">
                  <c:v>0.62388148851932501</c:v>
                </c:pt>
                <c:pt idx="8973">
                  <c:v>0.62341589982929102</c:v>
                </c:pt>
                <c:pt idx="8974">
                  <c:v>0.6229503580973611</c:v>
                </c:pt>
                <c:pt idx="8975">
                  <c:v>0.62248486338138798</c:v>
                </c:pt>
                <c:pt idx="8976">
                  <c:v>0.62201941573934305</c:v>
                </c:pt>
                <c:pt idx="8977">
                  <c:v>0.62155401522932008</c:v>
                </c:pt>
                <c:pt idx="8978">
                  <c:v>0.62108866190954304</c:v>
                </c:pt>
                <c:pt idx="8979">
                  <c:v>0.62062335583836292</c:v>
                </c:pt>
                <c:pt idx="8980">
                  <c:v>0.62015809707425706</c:v>
                </c:pt>
                <c:pt idx="8981">
                  <c:v>0.61969288566880298</c:v>
                </c:pt>
                <c:pt idx="8982">
                  <c:v>0.619227721680776</c:v>
                </c:pt>
                <c:pt idx="8983">
                  <c:v>0.61876260516908899</c:v>
                </c:pt>
                <c:pt idx="8984">
                  <c:v>0.61829753619279593</c:v>
                </c:pt>
                <c:pt idx="8985">
                  <c:v>0.61783251481106805</c:v>
                </c:pt>
                <c:pt idx="8986">
                  <c:v>0.61736754108321001</c:v>
                </c:pt>
                <c:pt idx="8987">
                  <c:v>0.61690261506865707</c:v>
                </c:pt>
                <c:pt idx="8988">
                  <c:v>0.616437736826974</c:v>
                </c:pt>
                <c:pt idx="8989">
                  <c:v>0.61597290641783997</c:v>
                </c:pt>
                <c:pt idx="8990">
                  <c:v>0.615508123901086</c:v>
                </c:pt>
                <c:pt idx="8991">
                  <c:v>0.61504338933666103</c:v>
                </c:pt>
                <c:pt idx="8992">
                  <c:v>0.61457870278464799</c:v>
                </c:pt>
                <c:pt idx="8993">
                  <c:v>0.61411406430527693</c:v>
                </c:pt>
                <c:pt idx="8994">
                  <c:v>0.61364947395889602</c:v>
                </c:pt>
                <c:pt idx="8995">
                  <c:v>0.61318493180599298</c:v>
                </c:pt>
                <c:pt idx="8996">
                  <c:v>0.61272043790720299</c:v>
                </c:pt>
                <c:pt idx="8997">
                  <c:v>0.61225599232328709</c:v>
                </c:pt>
                <c:pt idx="8998">
                  <c:v>0.61179159511513803</c:v>
                </c:pt>
                <c:pt idx="8999">
                  <c:v>0.61132724634379199</c:v>
                </c:pt>
                <c:pt idx="9000">
                  <c:v>0.61086294607041203</c:v>
                </c:pt>
                <c:pt idx="9001">
                  <c:v>0.61039869435629901</c:v>
                </c:pt>
                <c:pt idx="9002">
                  <c:v>0.60993449126289301</c:v>
                </c:pt>
                <c:pt idx="9003">
                  <c:v>0.609470336851751</c:v>
                </c:pt>
                <c:pt idx="9004">
                  <c:v>0.60900623118458896</c:v>
                </c:pt>
                <c:pt idx="9005">
                  <c:v>0.60854217432326096</c:v>
                </c:pt>
                <c:pt idx="9006">
                  <c:v>0.60807816632974998</c:v>
                </c:pt>
                <c:pt idx="9007">
                  <c:v>0.60761420726619098</c:v>
                </c:pt>
                <c:pt idx="9008">
                  <c:v>0.60715029719483793</c:v>
                </c:pt>
                <c:pt idx="9009">
                  <c:v>0.60668643617809903</c:v>
                </c:pt>
                <c:pt idx="9010">
                  <c:v>0.60622262427850904</c:v>
                </c:pt>
                <c:pt idx="9011">
                  <c:v>0.60575886155875502</c:v>
                </c:pt>
                <c:pt idx="9012">
                  <c:v>0.60529514808165297</c:v>
                </c:pt>
                <c:pt idx="9013">
                  <c:v>0.60483148391016495</c:v>
                </c:pt>
                <c:pt idx="9014">
                  <c:v>0.60436786910740103</c:v>
                </c:pt>
                <c:pt idx="9015">
                  <c:v>0.60390430373662396</c:v>
                </c:pt>
                <c:pt idx="9016">
                  <c:v>0.60344078786122501</c:v>
                </c:pt>
                <c:pt idx="9017">
                  <c:v>0.60297732154477302</c:v>
                </c:pt>
                <c:pt idx="9018">
                  <c:v>0.60251390485095202</c:v>
                </c:pt>
                <c:pt idx="9019">
                  <c:v>0.60205053784360707</c:v>
                </c:pt>
                <c:pt idx="9020">
                  <c:v>0.60158722058673608</c:v>
                </c:pt>
                <c:pt idx="9021">
                  <c:v>0.60112395314448697</c:v>
                </c:pt>
                <c:pt idx="9022">
                  <c:v>0.60066073558112199</c:v>
                </c:pt>
                <c:pt idx="9023">
                  <c:v>0.60019756796108492</c:v>
                </c:pt>
                <c:pt idx="9024">
                  <c:v>0.59973445034896</c:v>
                </c:pt>
                <c:pt idx="9025">
                  <c:v>0.59927138280948899</c:v>
                </c:pt>
                <c:pt idx="9026">
                  <c:v>0.59880836540753901</c:v>
                </c:pt>
                <c:pt idx="9027">
                  <c:v>0.59834539820814403</c:v>
                </c:pt>
                <c:pt idx="9028">
                  <c:v>0.59788248127649191</c:v>
                </c:pt>
                <c:pt idx="9029">
                  <c:v>0.59741961467790594</c:v>
                </c:pt>
                <c:pt idx="9030">
                  <c:v>0.59695679847786509</c:v>
                </c:pt>
                <c:pt idx="9031">
                  <c:v>0.59649403274202395</c:v>
                </c:pt>
                <c:pt idx="9032">
                  <c:v>0.596031317536173</c:v>
                </c:pt>
                <c:pt idx="9033">
                  <c:v>0.59556865292627503</c:v>
                </c:pt>
                <c:pt idx="9034">
                  <c:v>0.59510603897842707</c:v>
                </c:pt>
                <c:pt idx="9035">
                  <c:v>0.59464347575889698</c:v>
                </c:pt>
                <c:pt idx="9036">
                  <c:v>0.59418096333408499</c:v>
                </c:pt>
                <c:pt idx="9037">
                  <c:v>0.59371850177055796</c:v>
                </c:pt>
                <c:pt idx="9038">
                  <c:v>0.59325609113502198</c:v>
                </c:pt>
                <c:pt idx="9039">
                  <c:v>0.59279373149435999</c:v>
                </c:pt>
                <c:pt idx="9040">
                  <c:v>0.59233142291557694</c:v>
                </c:pt>
                <c:pt idx="9041">
                  <c:v>0.59186916546586199</c:v>
                </c:pt>
                <c:pt idx="9042">
                  <c:v>0.59140695921256903</c:v>
                </c:pt>
                <c:pt idx="9043">
                  <c:v>0.59094480422318696</c:v>
                </c:pt>
                <c:pt idx="9044">
                  <c:v>0.59048270056538199</c:v>
                </c:pt>
                <c:pt idx="9045">
                  <c:v>0.59002064830697609</c:v>
                </c:pt>
                <c:pt idx="9046">
                  <c:v>0.58955864751595599</c:v>
                </c:pt>
                <c:pt idx="9047">
                  <c:v>0.58909669826047606</c:v>
                </c:pt>
                <c:pt idx="9048">
                  <c:v>0.58863480060884199</c:v>
                </c:pt>
                <c:pt idx="9049">
                  <c:v>0.58817295462953401</c:v>
                </c:pt>
                <c:pt idx="9050">
                  <c:v>0.58771116039117599</c:v>
                </c:pt>
                <c:pt idx="9051">
                  <c:v>0.58724941796257102</c:v>
                </c:pt>
                <c:pt idx="9052">
                  <c:v>0.58678772741264495</c:v>
                </c:pt>
                <c:pt idx="9053">
                  <c:v>0.58632608881053094</c:v>
                </c:pt>
                <c:pt idx="9054">
                  <c:v>0.58586450222549902</c:v>
                </c:pt>
                <c:pt idx="9055">
                  <c:v>0.58540296772699696</c:v>
                </c:pt>
                <c:pt idx="9056">
                  <c:v>0.58494148538462909</c:v>
                </c:pt>
                <c:pt idx="9057">
                  <c:v>0.58448005526817204</c:v>
                </c:pt>
                <c:pt idx="9058">
                  <c:v>0.58401867744755698</c:v>
                </c:pt>
                <c:pt idx="9059">
                  <c:v>0.58355735199289205</c:v>
                </c:pt>
                <c:pt idx="9060">
                  <c:v>0.58309607897444504</c:v>
                </c:pt>
                <c:pt idx="9061">
                  <c:v>0.58263485846264906</c:v>
                </c:pt>
                <c:pt idx="9062">
                  <c:v>0.58217369052811196</c:v>
                </c:pt>
                <c:pt idx="9063">
                  <c:v>0.58171257524159803</c:v>
                </c:pt>
                <c:pt idx="9064">
                  <c:v>0.58125151267405495</c:v>
                </c:pt>
                <c:pt idx="9065">
                  <c:v>0.58079050289659695</c:v>
                </c:pt>
                <c:pt idx="9066">
                  <c:v>0.58032954597332409</c:v>
                </c:pt>
                <c:pt idx="9067">
                  <c:v>0.57986864197562504</c:v>
                </c:pt>
                <c:pt idx="9068">
                  <c:v>0.57940779097508399</c:v>
                </c:pt>
                <c:pt idx="9069">
                  <c:v>0.57894699304344799</c:v>
                </c:pt>
                <c:pt idx="9070">
                  <c:v>0.57848624825264106</c:v>
                </c:pt>
                <c:pt idx="9071">
                  <c:v>0.57802555667475797</c:v>
                </c:pt>
                <c:pt idx="9072">
                  <c:v>0.57756491838207102</c:v>
                </c:pt>
                <c:pt idx="9073">
                  <c:v>0.57710433344703194</c:v>
                </c:pt>
                <c:pt idx="9074">
                  <c:v>0.57664380194226006</c:v>
                </c:pt>
                <c:pt idx="9075">
                  <c:v>0.57618332394053895</c:v>
                </c:pt>
                <c:pt idx="9076">
                  <c:v>0.57572289951484201</c:v>
                </c:pt>
                <c:pt idx="9077">
                  <c:v>0.57526252873829697</c:v>
                </c:pt>
                <c:pt idx="9078">
                  <c:v>0.57480221168422796</c:v>
                </c:pt>
                <c:pt idx="9079">
                  <c:v>0.57434194842611808</c:v>
                </c:pt>
                <c:pt idx="9080">
                  <c:v>0.57388173903763395</c:v>
                </c:pt>
                <c:pt idx="9081">
                  <c:v>0.57342158359262196</c:v>
                </c:pt>
                <c:pt idx="9082">
                  <c:v>0.572961482165109</c:v>
                </c:pt>
                <c:pt idx="9083">
                  <c:v>0.57250143482929605</c:v>
                </c:pt>
                <c:pt idx="9084">
                  <c:v>0.57204144165955595</c:v>
                </c:pt>
                <c:pt idx="9085">
                  <c:v>0.57158150273044706</c:v>
                </c:pt>
                <c:pt idx="9086">
                  <c:v>0.57112161811671602</c:v>
                </c:pt>
                <c:pt idx="9087">
                  <c:v>0.57066178789328192</c:v>
                </c:pt>
                <c:pt idx="9088">
                  <c:v>0.570202012135263</c:v>
                </c:pt>
                <c:pt idx="9089">
                  <c:v>0.56974229091794104</c:v>
                </c:pt>
                <c:pt idx="9090">
                  <c:v>0.56928262431679599</c:v>
                </c:pt>
                <c:pt idx="9091">
                  <c:v>0.568823012407488</c:v>
                </c:pt>
                <c:pt idx="9092">
                  <c:v>0.56836345526586107</c:v>
                </c:pt>
                <c:pt idx="9093">
                  <c:v>0.56790395296794904</c:v>
                </c:pt>
                <c:pt idx="9094">
                  <c:v>0.56744450558997295</c:v>
                </c:pt>
                <c:pt idx="9095">
                  <c:v>0.56698511320834399</c:v>
                </c:pt>
                <c:pt idx="9096">
                  <c:v>0.56652577589965503</c:v>
                </c:pt>
                <c:pt idx="9097">
                  <c:v>0.56606649374069096</c:v>
                </c:pt>
                <c:pt idx="9098">
                  <c:v>0.56560726680843298</c:v>
                </c:pt>
                <c:pt idx="9099">
                  <c:v>0.56514809518003495</c:v>
                </c:pt>
                <c:pt idx="9100">
                  <c:v>0.56468897893286907</c:v>
                </c:pt>
                <c:pt idx="9101">
                  <c:v>0.56422991814447898</c:v>
                </c:pt>
                <c:pt idx="9102">
                  <c:v>0.56377091289261105</c:v>
                </c:pt>
                <c:pt idx="9103">
                  <c:v>0.56331196325519706</c:v>
                </c:pt>
                <c:pt idx="9104">
                  <c:v>0.56285306931037904</c:v>
                </c:pt>
                <c:pt idx="9105">
                  <c:v>0.56239423113647191</c:v>
                </c:pt>
                <c:pt idx="9106">
                  <c:v>0.56193544881200197</c:v>
                </c:pt>
                <c:pt idx="9107">
                  <c:v>0.56147672241568003</c:v>
                </c:pt>
                <c:pt idx="9108">
                  <c:v>0.56101805202641297</c:v>
                </c:pt>
                <c:pt idx="9109">
                  <c:v>0.56055943772331296</c:v>
                </c:pt>
                <c:pt idx="9110">
                  <c:v>0.56010087958568699</c:v>
                </c:pt>
                <c:pt idx="9111">
                  <c:v>0.55964237769306202</c:v>
                </c:pt>
                <c:pt idx="9112">
                  <c:v>0.55918393212514894</c:v>
                </c:pt>
                <c:pt idx="9113">
                  <c:v>0.55872554296186305</c:v>
                </c:pt>
                <c:pt idx="9114">
                  <c:v>0.55826721028331794</c:v>
                </c:pt>
                <c:pt idx="9115">
                  <c:v>0.55780893416982091</c:v>
                </c:pt>
                <c:pt idx="9116">
                  <c:v>0.55735071470186504</c:v>
                </c:pt>
                <c:pt idx="9117">
                  <c:v>0.55689255196015996</c:v>
                </c:pt>
                <c:pt idx="9118">
                  <c:v>0.55643444602560599</c:v>
                </c:pt>
                <c:pt idx="9119">
                  <c:v>0.55597639697931001</c:v>
                </c:pt>
                <c:pt idx="9120">
                  <c:v>0.55551840490257998</c:v>
                </c:pt>
                <c:pt idx="9121">
                  <c:v>0.55506046987693292</c:v>
                </c:pt>
                <c:pt idx="9122">
                  <c:v>0.55460259198411099</c:v>
                </c:pt>
                <c:pt idx="9123">
                  <c:v>0.55414477130602791</c:v>
                </c:pt>
                <c:pt idx="9124">
                  <c:v>0.55368700792481207</c:v>
                </c:pt>
                <c:pt idx="9125">
                  <c:v>0.55322930192279107</c:v>
                </c:pt>
                <c:pt idx="9126">
                  <c:v>0.55277165338252499</c:v>
                </c:pt>
                <c:pt idx="9127">
                  <c:v>0.55231406238676495</c:v>
                </c:pt>
                <c:pt idx="9128">
                  <c:v>0.55185652901848792</c:v>
                </c:pt>
                <c:pt idx="9129">
                  <c:v>0.55139905336086603</c:v>
                </c:pt>
                <c:pt idx="9130">
                  <c:v>0.55094163549728192</c:v>
                </c:pt>
                <c:pt idx="9131">
                  <c:v>0.55048427551134693</c:v>
                </c:pt>
                <c:pt idx="9132">
                  <c:v>0.55002697348687191</c:v>
                </c:pt>
                <c:pt idx="9133">
                  <c:v>0.54956972950789906</c:v>
                </c:pt>
                <c:pt idx="9134">
                  <c:v>0.54911254365866691</c:v>
                </c:pt>
                <c:pt idx="9135">
                  <c:v>0.54865541602364398</c:v>
                </c:pt>
                <c:pt idx="9136">
                  <c:v>0.54819834668749801</c:v>
                </c:pt>
                <c:pt idx="9137">
                  <c:v>0.54774133573513395</c:v>
                </c:pt>
                <c:pt idx="9138">
                  <c:v>0.54728438325164008</c:v>
                </c:pt>
                <c:pt idx="9139">
                  <c:v>0.54682748932234393</c:v>
                </c:pt>
                <c:pt idx="9140">
                  <c:v>0.54637065403278895</c:v>
                </c:pt>
                <c:pt idx="9141">
                  <c:v>0.54591387746874709</c:v>
                </c:pt>
                <c:pt idx="9142">
                  <c:v>0.54545715971618802</c:v>
                </c:pt>
                <c:pt idx="9143">
                  <c:v>0.54500050086131502</c:v>
                </c:pt>
                <c:pt idx="9144">
                  <c:v>0.54454390099052907</c:v>
                </c:pt>
                <c:pt idx="9145">
                  <c:v>0.54408736019048198</c:v>
                </c:pt>
                <c:pt idx="9146">
                  <c:v>0.543630878539486</c:v>
                </c:pt>
                <c:pt idx="9147">
                  <c:v>0.54317445612450599</c:v>
                </c:pt>
                <c:pt idx="9148">
                  <c:v>0.54271809303275798</c:v>
                </c:pt>
                <c:pt idx="9149">
                  <c:v>0.54226178935166602</c:v>
                </c:pt>
                <c:pt idx="9150">
                  <c:v>0.54180554516888402</c:v>
                </c:pt>
                <c:pt idx="9151">
                  <c:v>0.541349360572286</c:v>
                </c:pt>
                <c:pt idx="9152">
                  <c:v>0.54089323564997993</c:v>
                </c:pt>
                <c:pt idx="9153">
                  <c:v>0.54043717049029594</c:v>
                </c:pt>
                <c:pt idx="9154">
                  <c:v>0.53998116518178496</c:v>
                </c:pt>
                <c:pt idx="9155">
                  <c:v>0.53952521981325108</c:v>
                </c:pt>
                <c:pt idx="9156">
                  <c:v>0.53906933447371397</c:v>
                </c:pt>
                <c:pt idx="9157">
                  <c:v>0.53861350925243401</c:v>
                </c:pt>
                <c:pt idx="9158">
                  <c:v>0.53815774423891294</c:v>
                </c:pt>
                <c:pt idx="9159">
                  <c:v>0.537702039522861</c:v>
                </c:pt>
                <c:pt idx="9160">
                  <c:v>0.537246395194238</c:v>
                </c:pt>
                <c:pt idx="9161">
                  <c:v>0.53679081134324202</c:v>
                </c:pt>
                <c:pt idx="9162">
                  <c:v>0.53633528806029307</c:v>
                </c:pt>
                <c:pt idx="9163">
                  <c:v>0.53587982543607293</c:v>
                </c:pt>
                <c:pt idx="9164">
                  <c:v>0.535424423561493</c:v>
                </c:pt>
                <c:pt idx="9165">
                  <c:v>0.53496908252768605</c:v>
                </c:pt>
                <c:pt idx="9166">
                  <c:v>0.53451380242604596</c:v>
                </c:pt>
                <c:pt idx="9167">
                  <c:v>0.53405858334821299</c:v>
                </c:pt>
                <c:pt idx="9168">
                  <c:v>0.53360342538605499</c:v>
                </c:pt>
                <c:pt idx="9169">
                  <c:v>0.53314832863169304</c:v>
                </c:pt>
                <c:pt idx="9170">
                  <c:v>0.53269329317748404</c:v>
                </c:pt>
                <c:pt idx="9171">
                  <c:v>0.53223831911601305</c:v>
                </c:pt>
                <c:pt idx="9172">
                  <c:v>0.531783406540142</c:v>
                </c:pt>
                <c:pt idx="9173">
                  <c:v>0.531328555542947</c:v>
                </c:pt>
                <c:pt idx="9174">
                  <c:v>0.53087376621775806</c:v>
                </c:pt>
                <c:pt idx="9175">
                  <c:v>0.53041903865817397</c:v>
                </c:pt>
                <c:pt idx="9176">
                  <c:v>0.52996437295801402</c:v>
                </c:pt>
                <c:pt idx="9177">
                  <c:v>0.52950976921135506</c:v>
                </c:pt>
                <c:pt idx="9178">
                  <c:v>0.52905522751251699</c:v>
                </c:pt>
                <c:pt idx="9179">
                  <c:v>0.52860074795606904</c:v>
                </c:pt>
                <c:pt idx="9180">
                  <c:v>0.52814633063680905</c:v>
                </c:pt>
                <c:pt idx="9181">
                  <c:v>0.52769197564981196</c:v>
                </c:pt>
                <c:pt idx="9182">
                  <c:v>0.52723768309039099</c:v>
                </c:pt>
                <c:pt idx="9183">
                  <c:v>0.526783453054121</c:v>
                </c:pt>
                <c:pt idx="9184">
                  <c:v>0.52632928563683201</c:v>
                </c:pt>
                <c:pt idx="9185">
                  <c:v>0.52587518093459895</c:v>
                </c:pt>
                <c:pt idx="9186">
                  <c:v>0.52542113904376497</c:v>
                </c:pt>
                <c:pt idx="9187">
                  <c:v>0.52496716006092292</c:v>
                </c:pt>
                <c:pt idx="9188">
                  <c:v>0.52451324408292299</c:v>
                </c:pt>
                <c:pt idx="9189">
                  <c:v>0.52405939120688505</c:v>
                </c:pt>
                <c:pt idx="9190">
                  <c:v>0.52360560153018509</c:v>
                </c:pt>
                <c:pt idx="9191">
                  <c:v>0.52315187515046302</c:v>
                </c:pt>
                <c:pt idx="9192">
                  <c:v>0.52269821216561307</c:v>
                </c:pt>
                <c:pt idx="9193">
                  <c:v>0.52224461267379807</c:v>
                </c:pt>
                <c:pt idx="9194">
                  <c:v>0.52179107677344594</c:v>
                </c:pt>
                <c:pt idx="9195">
                  <c:v>0.52133760456324696</c:v>
                </c:pt>
                <c:pt idx="9196">
                  <c:v>0.52088419614215498</c:v>
                </c:pt>
                <c:pt idx="9197">
                  <c:v>0.52043085160938096</c:v>
                </c:pt>
                <c:pt idx="9198">
                  <c:v>0.51997757106441</c:v>
                </c:pt>
                <c:pt idx="9199">
                  <c:v>0.51952435460698898</c:v>
                </c:pt>
                <c:pt idx="9200">
                  <c:v>0.519071202337124</c:v>
                </c:pt>
                <c:pt idx="9201">
                  <c:v>0.51861811435511596</c:v>
                </c:pt>
                <c:pt idx="9202">
                  <c:v>0.51816509076152195</c:v>
                </c:pt>
                <c:pt idx="9203">
                  <c:v>0.51771213165715102</c:v>
                </c:pt>
                <c:pt idx="9204">
                  <c:v>0.51725923714311706</c:v>
                </c:pt>
                <c:pt idx="9205">
                  <c:v>0.51680640732077399</c:v>
                </c:pt>
                <c:pt idx="9206">
                  <c:v>0.51635364229176195</c:v>
                </c:pt>
                <c:pt idx="9207">
                  <c:v>0.51590094215800197</c:v>
                </c:pt>
                <c:pt idx="9208">
                  <c:v>0.51544830702168098</c:v>
                </c:pt>
                <c:pt idx="9209">
                  <c:v>0.51499573698526602</c:v>
                </c:pt>
                <c:pt idx="9210">
                  <c:v>0.514543232151501</c:v>
                </c:pt>
                <c:pt idx="9211">
                  <c:v>0.51409079262341606</c:v>
                </c:pt>
                <c:pt idx="9212">
                  <c:v>0.51363841850432201</c:v>
                </c:pt>
                <c:pt idx="9213">
                  <c:v>0.513186109897804</c:v>
                </c:pt>
                <c:pt idx="9214">
                  <c:v>0.51273386690772704</c:v>
                </c:pt>
                <c:pt idx="9215">
                  <c:v>0.51228168963826204</c:v>
                </c:pt>
                <c:pt idx="9216">
                  <c:v>0.511829578193847</c:v>
                </c:pt>
                <c:pt idx="9217">
                  <c:v>0.51137753267920394</c:v>
                </c:pt>
                <c:pt idx="9218">
                  <c:v>0.51092555319935196</c:v>
                </c:pt>
                <c:pt idx="9219">
                  <c:v>0.51047363985958194</c:v>
                </c:pt>
                <c:pt idx="9220">
                  <c:v>0.51002179276548798</c:v>
                </c:pt>
                <c:pt idx="9221">
                  <c:v>0.50957001202295904</c:v>
                </c:pt>
                <c:pt idx="9222">
                  <c:v>0.50911829773814998</c:v>
                </c:pt>
                <c:pt idx="9223">
                  <c:v>0.50866665000482192</c:v>
                </c:pt>
                <c:pt idx="9224">
                  <c:v>0.50821506892960699</c:v>
                </c:pt>
                <c:pt idx="9225">
                  <c:v>0.50776355461943301</c:v>
                </c:pt>
                <c:pt idx="9226">
                  <c:v>0.50731210718151698</c:v>
                </c:pt>
                <c:pt idx="9227">
                  <c:v>0.506860726723388</c:v>
                </c:pt>
                <c:pt idx="9228">
                  <c:v>0.50640941335283696</c:v>
                </c:pt>
                <c:pt idx="9229">
                  <c:v>0.50595816717796993</c:v>
                </c:pt>
                <c:pt idx="9230">
                  <c:v>0.5055069883071911</c:v>
                </c:pt>
                <c:pt idx="9231">
                  <c:v>0.50505587684918707</c:v>
                </c:pt>
                <c:pt idx="9232">
                  <c:v>0.50460483291296199</c:v>
                </c:pt>
                <c:pt idx="9233">
                  <c:v>0.50415385660781398</c:v>
                </c:pt>
                <c:pt idx="9234">
                  <c:v>0.50370294804333993</c:v>
                </c:pt>
                <c:pt idx="9235">
                  <c:v>0.50325210732943093</c:v>
                </c:pt>
                <c:pt idx="9236">
                  <c:v>0.50280133457630904</c:v>
                </c:pt>
                <c:pt idx="9237">
                  <c:v>0.50235062989449697</c:v>
                </c:pt>
                <c:pt idx="9238">
                  <c:v>0.50189999339481994</c:v>
                </c:pt>
                <c:pt idx="9239">
                  <c:v>0.50144942518841906</c:v>
                </c:pt>
                <c:pt idx="9240">
                  <c:v>0.50099892538675705</c:v>
                </c:pt>
                <c:pt idx="9241">
                  <c:v>0.50054849410159596</c:v>
                </c:pt>
                <c:pt idx="9242">
                  <c:v>0.50009813144501802</c:v>
                </c:pt>
                <c:pt idx="9243">
                  <c:v>0.49964783752941894</c:v>
                </c:pt>
                <c:pt idx="9244">
                  <c:v>0.49919761246751404</c:v>
                </c:pt>
                <c:pt idx="9245">
                  <c:v>0.49874745637231799</c:v>
                </c:pt>
                <c:pt idx="9246">
                  <c:v>0.498297369357177</c:v>
                </c:pt>
                <c:pt idx="9247">
                  <c:v>0.497847351535746</c:v>
                </c:pt>
                <c:pt idx="9248">
                  <c:v>0.49739740302199903</c:v>
                </c:pt>
                <c:pt idx="9249">
                  <c:v>0.49694752393024205</c:v>
                </c:pt>
                <c:pt idx="9250">
                  <c:v>0.49649771437509904</c:v>
                </c:pt>
                <c:pt idx="9251">
                  <c:v>0.49604797447152399</c:v>
                </c:pt>
                <c:pt idx="9252">
                  <c:v>0.49559830433478302</c:v>
                </c:pt>
                <c:pt idx="9253">
                  <c:v>0.49514870408046197</c:v>
                </c:pt>
                <c:pt idx="9254">
                  <c:v>0.49469917382447404</c:v>
                </c:pt>
                <c:pt idx="9255">
                  <c:v>0.49424971368306997</c:v>
                </c:pt>
                <c:pt idx="9256">
                  <c:v>0.49380032377282201</c:v>
                </c:pt>
                <c:pt idx="9257">
                  <c:v>0.49335100421064598</c:v>
                </c:pt>
                <c:pt idx="9258">
                  <c:v>0.49290175511377793</c:v>
                </c:pt>
                <c:pt idx="9259">
                  <c:v>0.49245257659980307</c:v>
                </c:pt>
                <c:pt idx="9260">
                  <c:v>0.49200346878662105</c:v>
                </c:pt>
                <c:pt idx="9261">
                  <c:v>0.49155443179246694</c:v>
                </c:pt>
                <c:pt idx="9262">
                  <c:v>0.49110546573590202</c:v>
                </c:pt>
                <c:pt idx="9263">
                  <c:v>0.49065657073581703</c:v>
                </c:pt>
                <c:pt idx="9264">
                  <c:v>0.49020774691143504</c:v>
                </c:pt>
                <c:pt idx="9265">
                  <c:v>0.48975899438233295</c:v>
                </c:pt>
                <c:pt idx="9266">
                  <c:v>0.48931031326840402</c:v>
                </c:pt>
                <c:pt idx="9267">
                  <c:v>0.48886170368987397</c:v>
                </c:pt>
                <c:pt idx="9268">
                  <c:v>0.48841316576732008</c:v>
                </c:pt>
                <c:pt idx="9269">
                  <c:v>0.487964699621662</c:v>
                </c:pt>
                <c:pt idx="9270">
                  <c:v>0.48751630537414498</c:v>
                </c:pt>
                <c:pt idx="9271">
                  <c:v>0.48706798314636496</c:v>
                </c:pt>
                <c:pt idx="9272">
                  <c:v>0.48661973306027601</c:v>
                </c:pt>
                <c:pt idx="9273">
                  <c:v>0.48617155523816202</c:v>
                </c:pt>
                <c:pt idx="9274">
                  <c:v>0.485723449802683</c:v>
                </c:pt>
                <c:pt idx="9275">
                  <c:v>0.48527541687681097</c:v>
                </c:pt>
                <c:pt idx="9276">
                  <c:v>0.48482745658389204</c:v>
                </c:pt>
                <c:pt idx="9277">
                  <c:v>0.48437956904760604</c:v>
                </c:pt>
                <c:pt idx="9278">
                  <c:v>0.48393175439200398</c:v>
                </c:pt>
                <c:pt idx="9279">
                  <c:v>0.483484012741484</c:v>
                </c:pt>
                <c:pt idx="9280">
                  <c:v>0.483036344220789</c:v>
                </c:pt>
                <c:pt idx="9281">
                  <c:v>0.48258874895502302</c:v>
                </c:pt>
                <c:pt idx="9282">
                  <c:v>0.48214122706963702</c:v>
                </c:pt>
                <c:pt idx="9283">
                  <c:v>0.481693778690441</c:v>
                </c:pt>
                <c:pt idx="9284">
                  <c:v>0.48124640394361595</c:v>
                </c:pt>
                <c:pt idx="9285">
                  <c:v>0.48079910295571299</c:v>
                </c:pt>
                <c:pt idx="9286">
                  <c:v>0.48035187585365302</c:v>
                </c:pt>
                <c:pt idx="9287">
                  <c:v>0.47990472276470603</c:v>
                </c:pt>
                <c:pt idx="9288">
                  <c:v>0.47945764381651901</c:v>
                </c:pt>
                <c:pt idx="9289">
                  <c:v>0.479010639137112</c:v>
                </c:pt>
                <c:pt idx="9290">
                  <c:v>0.478563708854855</c:v>
                </c:pt>
                <c:pt idx="9291">
                  <c:v>0.47811685309850799</c:v>
                </c:pt>
                <c:pt idx="9292">
                  <c:v>0.47767007199717998</c:v>
                </c:pt>
                <c:pt idx="9293">
                  <c:v>0.477223365680356</c:v>
                </c:pt>
                <c:pt idx="9294">
                  <c:v>0.47677673427790196</c:v>
                </c:pt>
                <c:pt idx="9295">
                  <c:v>0.476330177920048</c:v>
                </c:pt>
                <c:pt idx="9296">
                  <c:v>0.47588369673742498</c:v>
                </c:pt>
                <c:pt idx="9297">
                  <c:v>0.47543729085109798</c:v>
                </c:pt>
                <c:pt idx="9298">
                  <c:v>0.47499096039245803</c:v>
                </c:pt>
                <c:pt idx="9299">
                  <c:v>0.47454470549326799</c:v>
                </c:pt>
                <c:pt idx="9300">
                  <c:v>0.474098526285684</c:v>
                </c:pt>
                <c:pt idx="9301">
                  <c:v>0.47365242290224996</c:v>
                </c:pt>
                <c:pt idx="9302">
                  <c:v>0.47320639547590398</c:v>
                </c:pt>
                <c:pt idx="9303">
                  <c:v>0.47276044413998797</c:v>
                </c:pt>
                <c:pt idx="9304">
                  <c:v>0.47231456902823205</c:v>
                </c:pt>
                <c:pt idx="9305">
                  <c:v>0.47186877027476204</c:v>
                </c:pt>
                <c:pt idx="9306">
                  <c:v>0.47142304801410401</c:v>
                </c:pt>
                <c:pt idx="9307">
                  <c:v>0.47097740238117902</c:v>
                </c:pt>
                <c:pt idx="9308">
                  <c:v>0.47053183351130501</c:v>
                </c:pt>
                <c:pt idx="9309">
                  <c:v>0.47008634154020196</c:v>
                </c:pt>
                <c:pt idx="9310">
                  <c:v>0.46964092660398904</c:v>
                </c:pt>
                <c:pt idx="9311">
                  <c:v>0.46919558883916601</c:v>
                </c:pt>
                <c:pt idx="9312">
                  <c:v>0.46875032838265901</c:v>
                </c:pt>
                <c:pt idx="9313">
                  <c:v>0.46830514537178503</c:v>
                </c:pt>
                <c:pt idx="9314">
                  <c:v>0.467860039944268</c:v>
                </c:pt>
                <c:pt idx="9315">
                  <c:v>0.46741501223825205</c:v>
                </c:pt>
                <c:pt idx="9316">
                  <c:v>0.46697006239226402</c:v>
                </c:pt>
                <c:pt idx="9317">
                  <c:v>0.466525190545238</c:v>
                </c:pt>
                <c:pt idx="9318">
                  <c:v>0.46608039683653502</c:v>
                </c:pt>
                <c:pt idx="9319">
                  <c:v>0.46563568140592798</c:v>
                </c:pt>
                <c:pt idx="9320">
                  <c:v>0.46519104439359305</c:v>
                </c:pt>
                <c:pt idx="9321">
                  <c:v>0.46474648594013801</c:v>
                </c:pt>
                <c:pt idx="9322">
                  <c:v>0.46430200618655498</c:v>
                </c:pt>
                <c:pt idx="9323">
                  <c:v>0.46385760527426501</c:v>
                </c:pt>
                <c:pt idx="9324">
                  <c:v>0.463413283345115</c:v>
                </c:pt>
                <c:pt idx="9325">
                  <c:v>0.46296904054136201</c:v>
                </c:pt>
                <c:pt idx="9326">
                  <c:v>0.46252487700567402</c:v>
                </c:pt>
                <c:pt idx="9327">
                  <c:v>0.46208079288114901</c:v>
                </c:pt>
                <c:pt idx="9328">
                  <c:v>0.46163678831129301</c:v>
                </c:pt>
                <c:pt idx="9329">
                  <c:v>0.46119286344004701</c:v>
                </c:pt>
                <c:pt idx="9330">
                  <c:v>0.46074901841176602</c:v>
                </c:pt>
                <c:pt idx="9331">
                  <c:v>0.46030525337123201</c:v>
                </c:pt>
                <c:pt idx="9332">
                  <c:v>0.459861568463663</c:v>
                </c:pt>
                <c:pt idx="9333">
                  <c:v>0.45941796383469902</c:v>
                </c:pt>
                <c:pt idx="9334">
                  <c:v>0.45897443963040802</c:v>
                </c:pt>
                <c:pt idx="9335">
                  <c:v>0.45853099599730296</c:v>
                </c:pt>
                <c:pt idx="9336">
                  <c:v>0.45808763308231099</c:v>
                </c:pt>
                <c:pt idx="9337">
                  <c:v>0.45764435103283002</c:v>
                </c:pt>
                <c:pt idx="9338">
                  <c:v>0.45720114999667799</c:v>
                </c:pt>
                <c:pt idx="9339">
                  <c:v>0.456758030122146</c:v>
                </c:pt>
                <c:pt idx="9340">
                  <c:v>0.45631499155795402</c:v>
                </c:pt>
                <c:pt idx="9341">
                  <c:v>0.455872034453285</c:v>
                </c:pt>
                <c:pt idx="9342">
                  <c:v>0.45542915895776798</c:v>
                </c:pt>
                <c:pt idx="9343">
                  <c:v>0.45498636522147901</c:v>
                </c:pt>
                <c:pt idx="9344">
                  <c:v>0.454543653394965</c:v>
                </c:pt>
                <c:pt idx="9345">
                  <c:v>0.454101023629222</c:v>
                </c:pt>
                <c:pt idx="9346">
                  <c:v>0.45365847607571402</c:v>
                </c:pt>
                <c:pt idx="9347">
                  <c:v>0.45321601088636299</c:v>
                </c:pt>
                <c:pt idx="9348">
                  <c:v>0.45277362821352996</c:v>
                </c:pt>
                <c:pt idx="9349">
                  <c:v>0.45233132821005601</c:v>
                </c:pt>
                <c:pt idx="9350">
                  <c:v>0.45188911102923901</c:v>
                </c:pt>
                <c:pt idx="9351">
                  <c:v>0.45144697682483403</c:v>
                </c:pt>
                <c:pt idx="9352">
                  <c:v>0.45100492575107298</c:v>
                </c:pt>
                <c:pt idx="9353">
                  <c:v>0.45056295796263501</c:v>
                </c:pt>
                <c:pt idx="9354">
                  <c:v>0.45012107361468401</c:v>
                </c:pt>
                <c:pt idx="9355">
                  <c:v>0.44967927286283699</c:v>
                </c:pt>
                <c:pt idx="9356">
                  <c:v>0.44923755586319597</c:v>
                </c:pt>
                <c:pt idx="9357">
                  <c:v>0.44879592277235297</c:v>
                </c:pt>
                <c:pt idx="9358">
                  <c:v>0.448354373747339</c:v>
                </c:pt>
                <c:pt idx="9359">
                  <c:v>0.44791290894570901</c:v>
                </c:pt>
                <c:pt idx="9360">
                  <c:v>0.44747152852546501</c:v>
                </c:pt>
                <c:pt idx="9361">
                  <c:v>0.44703023264510999</c:v>
                </c:pt>
                <c:pt idx="9362">
                  <c:v>0.44658902146361601</c:v>
                </c:pt>
                <c:pt idx="9363">
                  <c:v>0.44614789514044201</c:v>
                </c:pt>
                <c:pt idx="9364">
                  <c:v>0.445706853835522</c:v>
                </c:pt>
                <c:pt idx="9365">
                  <c:v>0.44526589770928499</c:v>
                </c:pt>
                <c:pt idx="9366">
                  <c:v>0.44482502692264303</c:v>
                </c:pt>
                <c:pt idx="9367">
                  <c:v>0.44438424163699902</c:v>
                </c:pt>
                <c:pt idx="9368">
                  <c:v>0.44394354201089398</c:v>
                </c:pt>
                <c:pt idx="9369">
                  <c:v>0.443502928206925</c:v>
                </c:pt>
                <c:pt idx="9370">
                  <c:v>0.44306240038818401</c:v>
                </c:pt>
                <c:pt idx="9371">
                  <c:v>0.44262195871827203</c:v>
                </c:pt>
                <c:pt idx="9372">
                  <c:v>0.44218160336128304</c:v>
                </c:pt>
                <c:pt idx="9373">
                  <c:v>0.44174133448182401</c:v>
                </c:pt>
                <c:pt idx="9374">
                  <c:v>0.44130115224500999</c:v>
                </c:pt>
                <c:pt idx="9375">
                  <c:v>0.44086105681645898</c:v>
                </c:pt>
                <c:pt idx="9376">
                  <c:v>0.44042104836231499</c:v>
                </c:pt>
                <c:pt idx="9377">
                  <c:v>0.43998112704922304</c:v>
                </c:pt>
                <c:pt idx="9378">
                  <c:v>0.43954129304437395</c:v>
                </c:pt>
                <c:pt idx="9379">
                  <c:v>0.43910154651547101</c:v>
                </c:pt>
                <c:pt idx="9380">
                  <c:v>0.43866188763073605</c:v>
                </c:pt>
                <c:pt idx="9381">
                  <c:v>0.43822231655889898</c:v>
                </c:pt>
                <c:pt idx="9382">
                  <c:v>0.43778283346923497</c:v>
                </c:pt>
                <c:pt idx="9383">
                  <c:v>0.437343438531545</c:v>
                </c:pt>
                <c:pt idx="9384">
                  <c:v>0.43690413191616301</c:v>
                </c:pt>
                <c:pt idx="9385">
                  <c:v>0.43646491379393398</c:v>
                </c:pt>
                <c:pt idx="9386">
                  <c:v>0.43602578433624201</c:v>
                </c:pt>
                <c:pt idx="9387">
                  <c:v>0.43558674371501499</c:v>
                </c:pt>
                <c:pt idx="9388">
                  <c:v>0.43514779210271703</c:v>
                </c:pt>
                <c:pt idx="9389">
                  <c:v>0.43470892967234298</c:v>
                </c:pt>
                <c:pt idx="9390">
                  <c:v>0.43427015659742602</c:v>
                </c:pt>
                <c:pt idx="9391">
                  <c:v>0.433831473052048</c:v>
                </c:pt>
                <c:pt idx="9392">
                  <c:v>0.43339287921083602</c:v>
                </c:pt>
                <c:pt idx="9393">
                  <c:v>0.43295437524897501</c:v>
                </c:pt>
                <c:pt idx="9394">
                  <c:v>0.43251596134219</c:v>
                </c:pt>
                <c:pt idx="9395">
                  <c:v>0.43207763766678098</c:v>
                </c:pt>
                <c:pt idx="9396">
                  <c:v>0.43163940439959597</c:v>
                </c:pt>
                <c:pt idx="9397">
                  <c:v>0.43120126171802903</c:v>
                </c:pt>
                <c:pt idx="9398">
                  <c:v>0.43076320980004201</c:v>
                </c:pt>
                <c:pt idx="9399">
                  <c:v>0.43032524882416395</c:v>
                </c:pt>
                <c:pt idx="9400">
                  <c:v>0.42988737896946599</c:v>
                </c:pt>
                <c:pt idx="9401">
                  <c:v>0.42944960041558899</c:v>
                </c:pt>
                <c:pt idx="9402">
                  <c:v>0.42901191334274796</c:v>
                </c:pt>
                <c:pt idx="9403">
                  <c:v>0.42857431793172901</c:v>
                </c:pt>
                <c:pt idx="9404">
                  <c:v>0.42813681436390799</c:v>
                </c:pt>
                <c:pt idx="9405">
                  <c:v>0.42769940282123203</c:v>
                </c:pt>
                <c:pt idx="9406">
                  <c:v>0.42726208348622302</c:v>
                </c:pt>
                <c:pt idx="9407">
                  <c:v>0.42682485654198599</c:v>
                </c:pt>
                <c:pt idx="9408">
                  <c:v>0.42638772217220899</c:v>
                </c:pt>
                <c:pt idx="9409">
                  <c:v>0.42595068056116303</c:v>
                </c:pt>
                <c:pt idx="9410">
                  <c:v>0.42551373189369202</c:v>
                </c:pt>
                <c:pt idx="9411">
                  <c:v>0.42507687635525698</c:v>
                </c:pt>
                <c:pt idx="9412">
                  <c:v>0.42464011413189401</c:v>
                </c:pt>
                <c:pt idx="9413">
                  <c:v>0.42420344541024602</c:v>
                </c:pt>
                <c:pt idx="9414">
                  <c:v>0.42376687037754401</c:v>
                </c:pt>
                <c:pt idx="9415">
                  <c:v>0.42333038922162503</c:v>
                </c:pt>
                <c:pt idx="9416">
                  <c:v>0.42289400213091599</c:v>
                </c:pt>
                <c:pt idx="9417">
                  <c:v>0.42245770929447402</c:v>
                </c:pt>
                <c:pt idx="9418">
                  <c:v>0.422021510901948</c:v>
                </c:pt>
                <c:pt idx="9419">
                  <c:v>0.42158540714359899</c:v>
                </c:pt>
                <c:pt idx="9420">
                  <c:v>0.42114939821029801</c:v>
                </c:pt>
                <c:pt idx="9421">
                  <c:v>0.42071348429352501</c:v>
                </c:pt>
                <c:pt idx="9422">
                  <c:v>0.420277665585371</c:v>
                </c:pt>
                <c:pt idx="9423">
                  <c:v>0.41984194227855204</c:v>
                </c:pt>
                <c:pt idx="9424">
                  <c:v>0.41940631456638</c:v>
                </c:pt>
                <c:pt idx="9425">
                  <c:v>0.41897078264280396</c:v>
                </c:pt>
                <c:pt idx="9426">
                  <c:v>0.41853534670238501</c:v>
                </c:pt>
                <c:pt idx="9427">
                  <c:v>0.41810000694029098</c:v>
                </c:pt>
                <c:pt idx="9428">
                  <c:v>0.417664763552339</c:v>
                </c:pt>
                <c:pt idx="9429">
                  <c:v>0.417229616734972</c:v>
                </c:pt>
                <c:pt idx="9430">
                  <c:v>0.41679456668526299</c:v>
                </c:pt>
                <c:pt idx="9431">
                  <c:v>0.41635961360089802</c:v>
                </c:pt>
                <c:pt idx="9432">
                  <c:v>0.41592475768020498</c:v>
                </c:pt>
                <c:pt idx="9433">
                  <c:v>0.41548999912217799</c:v>
                </c:pt>
                <c:pt idx="9434">
                  <c:v>0.41505533812645501</c:v>
                </c:pt>
                <c:pt idx="9435">
                  <c:v>0.41462077490096699</c:v>
                </c:pt>
                <c:pt idx="9436">
                  <c:v>0.41418630964706399</c:v>
                </c:pt>
                <c:pt idx="9437">
                  <c:v>0.41375194256673198</c:v>
                </c:pt>
                <c:pt idx="9438">
                  <c:v>0.41331767386263496</c:v>
                </c:pt>
                <c:pt idx="9439">
                  <c:v>0.41288350373809601</c:v>
                </c:pt>
                <c:pt idx="9440">
                  <c:v>0.41244943239710796</c:v>
                </c:pt>
                <c:pt idx="9441">
                  <c:v>0.41201546004432499</c:v>
                </c:pt>
                <c:pt idx="9442">
                  <c:v>0.41158158688506102</c:v>
                </c:pt>
                <c:pt idx="9443">
                  <c:v>0.41114781312529802</c:v>
                </c:pt>
                <c:pt idx="9444">
                  <c:v>0.410714138971701</c:v>
                </c:pt>
                <c:pt idx="9445">
                  <c:v>0.410280564631611</c:v>
                </c:pt>
                <c:pt idx="9446">
                  <c:v>0.409847090313048</c:v>
                </c:pt>
                <c:pt idx="9447">
                  <c:v>0.40941371622471801</c:v>
                </c:pt>
                <c:pt idx="9448">
                  <c:v>0.40898044257601601</c:v>
                </c:pt>
                <c:pt idx="9449">
                  <c:v>0.40854726957700999</c:v>
                </c:pt>
                <c:pt idx="9450">
                  <c:v>0.40811419743849303</c:v>
                </c:pt>
                <c:pt idx="9451">
                  <c:v>0.40768122637196402</c:v>
                </c:pt>
                <c:pt idx="9452">
                  <c:v>0.407248356589614</c:v>
                </c:pt>
                <c:pt idx="9453">
                  <c:v>0.406815588304344</c:v>
                </c:pt>
                <c:pt idx="9454">
                  <c:v>0.406382921729744</c:v>
                </c:pt>
                <c:pt idx="9455">
                  <c:v>0.40595035708012001</c:v>
                </c:pt>
                <c:pt idx="9456">
                  <c:v>0.40551789457045401</c:v>
                </c:pt>
                <c:pt idx="9457">
                  <c:v>0.40508553441647799</c:v>
                </c:pt>
                <c:pt idx="9458">
                  <c:v>0.40465327683463503</c:v>
                </c:pt>
                <c:pt idx="9459">
                  <c:v>0.40422112204208904</c:v>
                </c:pt>
                <c:pt idx="9460">
                  <c:v>0.40378907025671096</c:v>
                </c:pt>
                <c:pt idx="9461">
                  <c:v>0.40335712169711896</c:v>
                </c:pt>
                <c:pt idx="9462">
                  <c:v>0.40292527658267202</c:v>
                </c:pt>
                <c:pt idx="9463">
                  <c:v>0.40249353513345998</c:v>
                </c:pt>
                <c:pt idx="9464">
                  <c:v>0.40206189757032901</c:v>
                </c:pt>
                <c:pt idx="9465">
                  <c:v>0.40163036411484104</c:v>
                </c:pt>
                <c:pt idx="9466">
                  <c:v>0.40119893498928999</c:v>
                </c:pt>
                <c:pt idx="9467">
                  <c:v>0.40076761041672199</c:v>
                </c:pt>
                <c:pt idx="9468">
                  <c:v>0.400336390620947</c:v>
                </c:pt>
                <c:pt idx="9469">
                  <c:v>0.39990527582651902</c:v>
                </c:pt>
                <c:pt idx="9470">
                  <c:v>0.39947426625876098</c:v>
                </c:pt>
                <c:pt idx="9471">
                  <c:v>0.39904336214375996</c:v>
                </c:pt>
                <c:pt idx="9472">
                  <c:v>0.39861256370835396</c:v>
                </c:pt>
                <c:pt idx="9473">
                  <c:v>0.39818187118016596</c:v>
                </c:pt>
                <c:pt idx="9474">
                  <c:v>0.39775128478757199</c:v>
                </c:pt>
                <c:pt idx="9475">
                  <c:v>0.39732080475974102</c:v>
                </c:pt>
                <c:pt idx="9476">
                  <c:v>0.39689043132660401</c:v>
                </c:pt>
                <c:pt idx="9477">
                  <c:v>0.39646016471887602</c:v>
                </c:pt>
                <c:pt idx="9478">
                  <c:v>0.39603000516804998</c:v>
                </c:pt>
                <c:pt idx="9479">
                  <c:v>0.39559995290641897</c:v>
                </c:pt>
                <c:pt idx="9480">
                  <c:v>0.39517000816704401</c:v>
                </c:pt>
                <c:pt idx="9481">
                  <c:v>0.39474017118374999</c:v>
                </c:pt>
                <c:pt idx="9482">
                  <c:v>0.39431044219122197</c:v>
                </c:pt>
                <c:pt idx="9483">
                  <c:v>0.39388082142493702</c:v>
                </c:pt>
                <c:pt idx="9484">
                  <c:v>0.39345130912116599</c:v>
                </c:pt>
                <c:pt idx="9485">
                  <c:v>0.39302190551701799</c:v>
                </c:pt>
                <c:pt idx="9486">
                  <c:v>0.39259261085041497</c:v>
                </c:pt>
                <c:pt idx="9487">
                  <c:v>0.392163425360117</c:v>
                </c:pt>
                <c:pt idx="9488">
                  <c:v>0.39173434928570805</c:v>
                </c:pt>
                <c:pt idx="9489">
                  <c:v>0.39130538286757099</c:v>
                </c:pt>
                <c:pt idx="9490">
                  <c:v>0.39087652634694497</c:v>
                </c:pt>
                <c:pt idx="9491">
                  <c:v>0.39044777996588798</c:v>
                </c:pt>
                <c:pt idx="9492">
                  <c:v>0.39001914396730902</c:v>
                </c:pt>
                <c:pt idx="9493">
                  <c:v>0.38959061859495603</c:v>
                </c:pt>
                <c:pt idx="9494">
                  <c:v>0.38916220409338798</c:v>
                </c:pt>
                <c:pt idx="9495">
                  <c:v>0.38873390070803904</c:v>
                </c:pt>
                <c:pt idx="9496">
                  <c:v>0.38830570868518</c:v>
                </c:pt>
                <c:pt idx="9497">
                  <c:v>0.38787762827193201</c:v>
                </c:pt>
                <c:pt idx="9498">
                  <c:v>0.38744965971630196</c:v>
                </c:pt>
                <c:pt idx="9499">
                  <c:v>0.387021803292666</c:v>
                </c:pt>
                <c:pt idx="9500">
                  <c:v>0.38659405925116697</c:v>
                </c:pt>
                <c:pt idx="9501">
                  <c:v>0.38616642784281197</c:v>
                </c:pt>
                <c:pt idx="9502">
                  <c:v>0.38573890931946098</c:v>
                </c:pt>
                <c:pt idx="9503">
                  <c:v>0.38531150393385105</c:v>
                </c:pt>
                <c:pt idx="9504">
                  <c:v>0.38488421193960504</c:v>
                </c:pt>
                <c:pt idx="9505">
                  <c:v>0.38445703359122702</c:v>
                </c:pt>
                <c:pt idx="9506">
                  <c:v>0.38402996914411897</c:v>
                </c:pt>
                <c:pt idx="9507">
                  <c:v>0.38360301885458498</c:v>
                </c:pt>
                <c:pt idx="9508">
                  <c:v>0.38317618297982198</c:v>
                </c:pt>
                <c:pt idx="9509">
                  <c:v>0.38274946177792601</c:v>
                </c:pt>
                <c:pt idx="9510">
                  <c:v>0.38232285550789202</c:v>
                </c:pt>
                <c:pt idx="9511">
                  <c:v>0.38189636442964298</c:v>
                </c:pt>
                <c:pt idx="9512">
                  <c:v>0.38146998880404404</c:v>
                </c:pt>
                <c:pt idx="9513">
                  <c:v>0.38104372889289101</c:v>
                </c:pt>
                <c:pt idx="9514">
                  <c:v>0.38061758495891096</c:v>
                </c:pt>
                <c:pt idx="9515">
                  <c:v>0.38019155726576404</c:v>
                </c:pt>
                <c:pt idx="9516">
                  <c:v>0.37976564607803898</c:v>
                </c:pt>
                <c:pt idx="9517">
                  <c:v>0.37933985166126</c:v>
                </c:pt>
                <c:pt idx="9518">
                  <c:v>0.37891417428188295</c:v>
                </c:pt>
                <c:pt idx="9519">
                  <c:v>0.378488614207311</c:v>
                </c:pt>
                <c:pt idx="9520">
                  <c:v>0.37806317170588999</c:v>
                </c:pt>
                <c:pt idx="9521">
                  <c:v>0.377637847046911</c:v>
                </c:pt>
                <c:pt idx="9522">
                  <c:v>0.37721264050063696</c:v>
                </c:pt>
                <c:pt idx="9523">
                  <c:v>0.37678755233831301</c:v>
                </c:pt>
                <c:pt idx="9524">
                  <c:v>0.37636258283213198</c:v>
                </c:pt>
                <c:pt idx="9525">
                  <c:v>0.37593773225528998</c:v>
                </c:pt>
                <c:pt idx="9526">
                  <c:v>0.37551300088197298</c:v>
                </c:pt>
                <c:pt idx="9527">
                  <c:v>0.37508838898736102</c:v>
                </c:pt>
                <c:pt idx="9528">
                  <c:v>0.37466389684759799</c:v>
                </c:pt>
                <c:pt idx="9529">
                  <c:v>0.37423952473984901</c:v>
                </c:pt>
                <c:pt idx="9530">
                  <c:v>0.373815272942293</c:v>
                </c:pt>
                <c:pt idx="9531">
                  <c:v>0.37339114173412102</c:v>
                </c:pt>
                <c:pt idx="9532">
                  <c:v>0.372967131395539</c:v>
                </c:pt>
                <c:pt idx="9533">
                  <c:v>0.372543242207731</c:v>
                </c:pt>
                <c:pt idx="9534">
                  <c:v>0.37211947445288202</c:v>
                </c:pt>
                <c:pt idx="9535">
                  <c:v>0.37169582841417798</c:v>
                </c:pt>
                <c:pt idx="9536">
                  <c:v>0.37127230437584896</c:v>
                </c:pt>
                <c:pt idx="9537">
                  <c:v>0.37084890262315401</c:v>
                </c:pt>
                <c:pt idx="9538">
                  <c:v>0.370425623442388</c:v>
                </c:pt>
                <c:pt idx="9539">
                  <c:v>0.37000246712091001</c:v>
                </c:pt>
                <c:pt idx="9540">
                  <c:v>0.36957943394710302</c:v>
                </c:pt>
                <c:pt idx="9541">
                  <c:v>0.36915652421037798</c:v>
                </c:pt>
                <c:pt idx="9542">
                  <c:v>0.36873373820125999</c:v>
                </c:pt>
                <c:pt idx="9543">
                  <c:v>0.36831107621131498</c:v>
                </c:pt>
                <c:pt idx="9544">
                  <c:v>0.36788853853318698</c:v>
                </c:pt>
                <c:pt idx="9545">
                  <c:v>0.36746612546056101</c:v>
                </c:pt>
                <c:pt idx="9546">
                  <c:v>0.367043837288205</c:v>
                </c:pt>
                <c:pt idx="9547">
                  <c:v>0.366621674311988</c:v>
                </c:pt>
                <c:pt idx="9548">
                  <c:v>0.36619963682885404</c:v>
                </c:pt>
                <c:pt idx="9549">
                  <c:v>0.36577772513687201</c:v>
                </c:pt>
                <c:pt idx="9550">
                  <c:v>0.36535593953518603</c:v>
                </c:pt>
                <c:pt idx="9551">
                  <c:v>0.364934280324056</c:v>
                </c:pt>
                <c:pt idx="9552">
                  <c:v>0.364512747804841</c:v>
                </c:pt>
                <c:pt idx="9553">
                  <c:v>0.36409134227999895</c:v>
                </c:pt>
                <c:pt idx="9554">
                  <c:v>0.36367006405311403</c:v>
                </c:pt>
                <c:pt idx="9555">
                  <c:v>0.36324891342891302</c:v>
                </c:pt>
                <c:pt idx="9556">
                  <c:v>0.36282789071324301</c:v>
                </c:pt>
                <c:pt idx="9557">
                  <c:v>0.36240699621308398</c:v>
                </c:pt>
                <c:pt idx="9558">
                  <c:v>0.36198623023655402</c:v>
                </c:pt>
                <c:pt idx="9559">
                  <c:v>0.361565593092945</c:v>
                </c:pt>
                <c:pt idx="9560">
                  <c:v>0.361145085136588</c:v>
                </c:pt>
                <c:pt idx="9561">
                  <c:v>0.36072470667939299</c:v>
                </c:pt>
                <c:pt idx="9562">
                  <c:v>0.36030445803442801</c:v>
                </c:pt>
                <c:pt idx="9563">
                  <c:v>0.35988433951592802</c:v>
                </c:pt>
                <c:pt idx="9564">
                  <c:v>0.35946435143927602</c:v>
                </c:pt>
                <c:pt idx="9565">
                  <c:v>0.35904449412107098</c:v>
                </c:pt>
                <c:pt idx="9566">
                  <c:v>0.358624767879068</c:v>
                </c:pt>
                <c:pt idx="9567">
                  <c:v>0.358205173032209</c:v>
                </c:pt>
                <c:pt idx="9568">
                  <c:v>0.35778570990058201</c:v>
                </c:pt>
                <c:pt idx="9569">
                  <c:v>0.357366378805545</c:v>
                </c:pt>
                <c:pt idx="9570">
                  <c:v>0.35694718006967402</c:v>
                </c:pt>
                <c:pt idx="9571">
                  <c:v>0.356528114016751</c:v>
                </c:pt>
                <c:pt idx="9572">
                  <c:v>0.35610918097178801</c:v>
                </c:pt>
                <c:pt idx="9573">
                  <c:v>0.35569038126096497</c:v>
                </c:pt>
                <c:pt idx="9574">
                  <c:v>0.355271715211749</c:v>
                </c:pt>
                <c:pt idx="9575">
                  <c:v>0.35485318315282899</c:v>
                </c:pt>
                <c:pt idx="9576">
                  <c:v>0.35443478541415202</c:v>
                </c:pt>
                <c:pt idx="9577">
                  <c:v>0.354016522326912</c:v>
                </c:pt>
                <c:pt idx="9578">
                  <c:v>0.353598394223549</c:v>
                </c:pt>
                <c:pt idx="9579">
                  <c:v>0.35318040143781998</c:v>
                </c:pt>
                <c:pt idx="9580">
                  <c:v>0.35276254430473697</c:v>
                </c:pt>
                <c:pt idx="9581">
                  <c:v>0.35234482316057003</c:v>
                </c:pt>
                <c:pt idx="9582">
                  <c:v>0.351927238342857</c:v>
                </c:pt>
                <c:pt idx="9583">
                  <c:v>0.35150979019040401</c:v>
                </c:pt>
                <c:pt idx="9584">
                  <c:v>0.35109247904332402</c:v>
                </c:pt>
                <c:pt idx="9585">
                  <c:v>0.35067530524301799</c:v>
                </c:pt>
                <c:pt idx="9586">
                  <c:v>0.35025826913216396</c:v>
                </c:pt>
                <c:pt idx="9587">
                  <c:v>0.34984137105479596</c:v>
                </c:pt>
                <c:pt idx="9588">
                  <c:v>0.349424611356277</c:v>
                </c:pt>
                <c:pt idx="9589">
                  <c:v>0.34900799038330499</c:v>
                </c:pt>
                <c:pt idx="9590">
                  <c:v>0.34859150848390302</c:v>
                </c:pt>
                <c:pt idx="9591">
                  <c:v>0.34817516600744103</c:v>
                </c:pt>
                <c:pt idx="9592">
                  <c:v>0.347758963304657</c:v>
                </c:pt>
                <c:pt idx="9593">
                  <c:v>0.347342900727658</c:v>
                </c:pt>
                <c:pt idx="9594">
                  <c:v>0.34692697862992</c:v>
                </c:pt>
                <c:pt idx="9595">
                  <c:v>0.34651119736625297</c:v>
                </c:pt>
                <c:pt idx="9596">
                  <c:v>0.34609555729285896</c:v>
                </c:pt>
                <c:pt idx="9597">
                  <c:v>0.34568005876730595</c:v>
                </c:pt>
                <c:pt idx="9598">
                  <c:v>0.34526470214853999</c:v>
                </c:pt>
                <c:pt idx="9599">
                  <c:v>0.34484948779686597</c:v>
                </c:pt>
                <c:pt idx="9600">
                  <c:v>0.34443441607406</c:v>
                </c:pt>
                <c:pt idx="9601">
                  <c:v>0.34401948734328897</c:v>
                </c:pt>
                <c:pt idx="9602">
                  <c:v>0.34360470196908699</c:v>
                </c:pt>
                <c:pt idx="9603">
                  <c:v>0.34319006031740096</c:v>
                </c:pt>
                <c:pt idx="9604">
                  <c:v>0.342775562755677</c:v>
                </c:pt>
                <c:pt idx="9605">
                  <c:v>0.34236120965278</c:v>
                </c:pt>
                <c:pt idx="9606">
                  <c:v>0.34194700137903999</c:v>
                </c:pt>
                <c:pt idx="9607">
                  <c:v>0.34153293830623899</c:v>
                </c:pt>
                <c:pt idx="9608">
                  <c:v>0.34111902080760598</c:v>
                </c:pt>
                <c:pt idx="9609">
                  <c:v>0.34070524925780205</c:v>
                </c:pt>
                <c:pt idx="9610">
                  <c:v>0.340291624033003</c:v>
                </c:pt>
                <c:pt idx="9611">
                  <c:v>0.33987814551086304</c:v>
                </c:pt>
                <c:pt idx="9612">
                  <c:v>0.33946481407053497</c:v>
                </c:pt>
                <c:pt idx="9613">
                  <c:v>0.33905163009268402</c:v>
                </c:pt>
                <c:pt idx="9614">
                  <c:v>0.33863859395946</c:v>
                </c:pt>
                <c:pt idx="9615">
                  <c:v>0.33822570605456503</c:v>
                </c:pt>
                <c:pt idx="9616">
                  <c:v>0.33781296676322198</c:v>
                </c:pt>
                <c:pt idx="9617">
                  <c:v>0.33740037647219101</c:v>
                </c:pt>
                <c:pt idx="9618">
                  <c:v>0.33698793562128998</c:v>
                </c:pt>
                <c:pt idx="9619">
                  <c:v>0.336575644600418</c:v>
                </c:pt>
                <c:pt idx="9620">
                  <c:v>0.336163503801025</c:v>
                </c:pt>
                <c:pt idx="9621">
                  <c:v>0.33575151361612704</c:v>
                </c:pt>
                <c:pt idx="9622">
                  <c:v>0.33533967444024204</c:v>
                </c:pt>
                <c:pt idx="9623">
                  <c:v>0.33492798666946805</c:v>
                </c:pt>
                <c:pt idx="9624">
                  <c:v>0.33451645070142699</c:v>
                </c:pt>
                <c:pt idx="9625">
                  <c:v>0.334105066935318</c:v>
                </c:pt>
                <c:pt idx="9626">
                  <c:v>0.33369383577199502</c:v>
                </c:pt>
                <c:pt idx="9627">
                  <c:v>0.33328275761394205</c:v>
                </c:pt>
                <c:pt idx="9628">
                  <c:v>0.33287183286525002</c:v>
                </c:pt>
                <c:pt idx="9629">
                  <c:v>0.33246106193163499</c:v>
                </c:pt>
                <c:pt idx="9630">
                  <c:v>0.33205044522042998</c:v>
                </c:pt>
                <c:pt idx="9631">
                  <c:v>0.331639983140609</c:v>
                </c:pt>
                <c:pt idx="9632">
                  <c:v>0.33122967610280202</c:v>
                </c:pt>
                <c:pt idx="9633">
                  <c:v>0.33081952451928098</c:v>
                </c:pt>
                <c:pt idx="9634">
                  <c:v>0.330409528803982</c:v>
                </c:pt>
                <c:pt idx="9635">
                  <c:v>0.32999968937248397</c:v>
                </c:pt>
                <c:pt idx="9636">
                  <c:v>0.32959000664208604</c:v>
                </c:pt>
                <c:pt idx="9637">
                  <c:v>0.32918048103177899</c:v>
                </c:pt>
                <c:pt idx="9638">
                  <c:v>0.32877111296225703</c:v>
                </c:pt>
                <c:pt idx="9639">
                  <c:v>0.32836190285594796</c:v>
                </c:pt>
                <c:pt idx="9640">
                  <c:v>0.327952851136944</c:v>
                </c:pt>
                <c:pt idx="9641">
                  <c:v>0.32754395823107602</c:v>
                </c:pt>
                <c:pt idx="9642">
                  <c:v>0.32713522456593702</c:v>
                </c:pt>
                <c:pt idx="9643">
                  <c:v>0.32672665057079997</c:v>
                </c:pt>
                <c:pt idx="9644">
                  <c:v>0.326318236676718</c:v>
                </c:pt>
                <c:pt idx="9645">
                  <c:v>0.32590998331646898</c:v>
                </c:pt>
                <c:pt idx="9646">
                  <c:v>0.32550189092465304</c:v>
                </c:pt>
                <c:pt idx="9647">
                  <c:v>0.32509395993766999</c:v>
                </c:pt>
                <c:pt idx="9648">
                  <c:v>0.32468619079371003</c:v>
                </c:pt>
                <c:pt idx="9649">
                  <c:v>0.324278583932745</c:v>
                </c:pt>
                <c:pt idx="9650">
                  <c:v>0.32387113979649901</c:v>
                </c:pt>
                <c:pt idx="9651">
                  <c:v>0.323463858828475</c:v>
                </c:pt>
                <c:pt idx="9652">
                  <c:v>0.32305674147409702</c:v>
                </c:pt>
                <c:pt idx="9653">
                  <c:v>0.32264978818061002</c:v>
                </c:pt>
                <c:pt idx="9654">
                  <c:v>0.32224299939710599</c:v>
                </c:pt>
                <c:pt idx="9655">
                  <c:v>0.32183637557446798</c:v>
                </c:pt>
                <c:pt idx="9656">
                  <c:v>0.321429917165448</c:v>
                </c:pt>
                <c:pt idx="9657">
                  <c:v>0.32102362462467898</c:v>
                </c:pt>
                <c:pt idx="9658">
                  <c:v>0.320617498408656</c:v>
                </c:pt>
                <c:pt idx="9659">
                  <c:v>0.32021153897571503</c:v>
                </c:pt>
                <c:pt idx="9660">
                  <c:v>0.31980574678613805</c:v>
                </c:pt>
                <c:pt idx="9661">
                  <c:v>0.31940012230210302</c:v>
                </c:pt>
                <c:pt idx="9662">
                  <c:v>0.31899466598766502</c:v>
                </c:pt>
                <c:pt idx="9663">
                  <c:v>0.318589378308821</c:v>
                </c:pt>
                <c:pt idx="9664">
                  <c:v>0.31818425973347703</c:v>
                </c:pt>
                <c:pt idx="9665">
                  <c:v>0.31777931073147897</c:v>
                </c:pt>
                <c:pt idx="9666">
                  <c:v>0.31737453177460201</c:v>
                </c:pt>
                <c:pt idx="9667">
                  <c:v>0.31696992333655599</c:v>
                </c:pt>
                <c:pt idx="9668">
                  <c:v>0.31656548589302802</c:v>
                </c:pt>
                <c:pt idx="9669">
                  <c:v>0.31616121992164203</c:v>
                </c:pt>
                <c:pt idx="9670">
                  <c:v>0.31575712590205102</c:v>
                </c:pt>
                <c:pt idx="9671">
                  <c:v>0.31535320431588998</c:v>
                </c:pt>
                <c:pt idx="9672">
                  <c:v>0.31494945564684096</c:v>
                </c:pt>
                <c:pt idx="9673">
                  <c:v>0.31454588038062598</c:v>
                </c:pt>
                <c:pt idx="9674">
                  <c:v>0.31414247905950299</c:v>
                </c:pt>
                <c:pt idx="9675">
                  <c:v>0.31373925217325999</c:v>
                </c:pt>
                <c:pt idx="9676">
                  <c:v>0.31333620021375896</c:v>
                </c:pt>
                <c:pt idx="9677">
                  <c:v>0.31293332367486498</c:v>
                </c:pt>
                <c:pt idx="9678">
                  <c:v>0.31253062305254997</c:v>
                </c:pt>
                <c:pt idx="9679">
                  <c:v>0.31212809884480797</c:v>
                </c:pt>
                <c:pt idx="9680">
                  <c:v>0.31172575155182902</c:v>
                </c:pt>
                <c:pt idx="9681">
                  <c:v>0.31132358167592</c:v>
                </c:pt>
                <c:pt idx="9682">
                  <c:v>0.31092158972148498</c:v>
                </c:pt>
                <c:pt idx="9683">
                  <c:v>0.31051977619503995</c:v>
                </c:pt>
                <c:pt idx="9684">
                  <c:v>0.31011814160526302</c:v>
                </c:pt>
                <c:pt idx="9685">
                  <c:v>0.30971668646296596</c:v>
                </c:pt>
                <c:pt idx="9686">
                  <c:v>0.30931541128108603</c:v>
                </c:pt>
                <c:pt idx="9687">
                  <c:v>0.30891431657471496</c:v>
                </c:pt>
                <c:pt idx="9688">
                  <c:v>0.30851340286113199</c:v>
                </c:pt>
                <c:pt idx="9689">
                  <c:v>0.30811267065981601</c:v>
                </c:pt>
                <c:pt idx="9690">
                  <c:v>0.30771212049247199</c:v>
                </c:pt>
                <c:pt idx="9691">
                  <c:v>0.30731175288301399</c:v>
                </c:pt>
                <c:pt idx="9692">
                  <c:v>0.30691156835759398</c:v>
                </c:pt>
                <c:pt idx="9693">
                  <c:v>0.30651156744458202</c:v>
                </c:pt>
                <c:pt idx="9694">
                  <c:v>0.30611175067463003</c:v>
                </c:pt>
                <c:pt idx="9695">
                  <c:v>0.305712118580651</c:v>
                </c:pt>
                <c:pt idx="9696">
                  <c:v>0.30531267169777998</c:v>
                </c:pt>
                <c:pt idx="9697">
                  <c:v>0.30491341056344601</c:v>
                </c:pt>
                <c:pt idx="9698">
                  <c:v>0.30451433571730002</c:v>
                </c:pt>
                <c:pt idx="9699">
                  <c:v>0.304115447701367</c:v>
                </c:pt>
                <c:pt idx="9700">
                  <c:v>0.30371674705999896</c:v>
                </c:pt>
                <c:pt idx="9701">
                  <c:v>0.30331823433988397</c:v>
                </c:pt>
                <c:pt idx="9702">
                  <c:v>0.30291991009005603</c:v>
                </c:pt>
                <c:pt idx="9703">
                  <c:v>0.30252177486181203</c:v>
                </c:pt>
                <c:pt idx="9704">
                  <c:v>0.30212382920891001</c:v>
                </c:pt>
                <c:pt idx="9705">
                  <c:v>0.30172607368750498</c:v>
                </c:pt>
                <c:pt idx="9706">
                  <c:v>0.301328508856128</c:v>
                </c:pt>
                <c:pt idx="9707">
                  <c:v>0.30093113527571702</c:v>
                </c:pt>
                <c:pt idx="9708">
                  <c:v>0.30053395350960499</c:v>
                </c:pt>
                <c:pt idx="9709">
                  <c:v>0.30013696412353696</c:v>
                </c:pt>
                <c:pt idx="9710">
                  <c:v>0.29974016768568001</c:v>
                </c:pt>
                <c:pt idx="9711">
                  <c:v>0.29934356476657797</c:v>
                </c:pt>
                <c:pt idx="9712">
                  <c:v>0.29894715593925603</c:v>
                </c:pt>
                <c:pt idx="9713">
                  <c:v>0.29855094177920599</c:v>
                </c:pt>
                <c:pt idx="9714">
                  <c:v>0.29815492286437401</c:v>
                </c:pt>
                <c:pt idx="9715">
                  <c:v>0.29775909977520998</c:v>
                </c:pt>
                <c:pt idx="9716">
                  <c:v>0.29736347309465799</c:v>
                </c:pt>
                <c:pt idx="9717">
                  <c:v>0.29696804340816302</c:v>
                </c:pt>
                <c:pt idx="9718">
                  <c:v>0.29657281130372298</c:v>
                </c:pt>
                <c:pt idx="9719">
                  <c:v>0.29617777737185097</c:v>
                </c:pt>
                <c:pt idx="9720">
                  <c:v>0.29578294220559898</c:v>
                </c:pt>
                <c:pt idx="9721">
                  <c:v>0.295585606575689</c:v>
                </c:pt>
              </c:numCache>
            </c:numRef>
          </c:yVal>
          <c:smooth val="0"/>
          <c:extLst>
            <c:ext xmlns:c16="http://schemas.microsoft.com/office/drawing/2014/chart" uri="{C3380CC4-5D6E-409C-BE32-E72D297353CC}">
              <c16:uniqueId val="{00000001-0650-41AA-AD8D-C871BD69E6DE}"/>
            </c:ext>
          </c:extLst>
        </c:ser>
        <c:dLbls>
          <c:showLegendKey val="0"/>
          <c:showVal val="0"/>
          <c:showCatName val="0"/>
          <c:showSerName val="0"/>
          <c:showPercent val="0"/>
          <c:showBubbleSize val="0"/>
        </c:dLbls>
        <c:axId val="458866576"/>
        <c:axId val="458864936"/>
      </c:scatterChart>
      <c:valAx>
        <c:axId val="458866576"/>
        <c:scaling>
          <c:orientation val="minMax"/>
          <c:max val="2.38"/>
          <c:min val="0"/>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r>
                  <a:rPr lang="en-US"/>
                  <a:t>Length [m]</a:t>
                </a:r>
              </a:p>
            </c:rich>
          </c:tx>
          <c:layout/>
          <c:overlay val="0"/>
          <c:spPr>
            <a:noFill/>
            <a:ln>
              <a:noFill/>
            </a:ln>
            <a:effectLst/>
          </c:spPr>
          <c:txPr>
            <a:bodyPr rot="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title>
        <c:numFmt formatCode="#,##0.00" sourceLinked="0"/>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crossAx val="458864936"/>
        <c:crosses val="autoZero"/>
        <c:crossBetween val="midCat"/>
      </c:valAx>
      <c:valAx>
        <c:axId val="458864936"/>
        <c:scaling>
          <c:orientation val="minMax"/>
        </c:scaling>
        <c:delete val="1"/>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r>
                  <a:rPr lang="en-US"/>
                  <a:t>x rms [mm]</a:t>
                </a:r>
              </a:p>
            </c:rich>
          </c:tx>
          <c:layout/>
          <c:overlay val="0"/>
          <c:spPr>
            <a:noFill/>
            <a:ln>
              <a:noFill/>
            </a:ln>
            <a:effectLst/>
          </c:spPr>
          <c:txPr>
            <a:bodyPr rot="-54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title>
        <c:numFmt formatCode="#,##0.0" sourceLinked="0"/>
        <c:majorTickMark val="none"/>
        <c:minorTickMark val="none"/>
        <c:tickLblPos val="nextTo"/>
        <c:crossAx val="458866576"/>
        <c:crosses val="autoZero"/>
        <c:crossBetween val="midCat"/>
      </c:valAx>
      <c:spPr>
        <a:noFill/>
        <a:ln>
          <a:noFill/>
        </a:ln>
        <a:effectLst/>
      </c:spPr>
    </c:plotArea>
    <c:plotVisOnly val="1"/>
    <c:dispBlanksAs val="gap"/>
    <c:showDLblsOverMax val="0"/>
  </c:chart>
  <c:spPr>
    <a:noFill/>
    <a:ln>
      <a:noFill/>
    </a:ln>
    <a:effectLst/>
  </c:spPr>
  <c:txPr>
    <a:bodyPr/>
    <a:lstStyle/>
    <a:p>
      <a:pPr>
        <a:defRPr sz="1600"/>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8112773587522807"/>
          <c:y val="5.5583287190790621E-2"/>
          <c:w val="0.77879298963615329"/>
          <c:h val="0.76729070750449668"/>
        </c:manualLayout>
      </c:layout>
      <c:scatterChart>
        <c:scatterStyle val="lineMarker"/>
        <c:varyColors val="0"/>
        <c:ser>
          <c:idx val="0"/>
          <c:order val="0"/>
          <c:tx>
            <c:strRef>
              <c:f>Sheet1!$J$1</c:f>
              <c:strCache>
                <c:ptCount val="1"/>
                <c:pt idx="0">
                  <c:v>Defocused</c:v>
                </c:pt>
              </c:strCache>
            </c:strRef>
          </c:tx>
          <c:spPr>
            <a:ln w="19050" cap="rnd">
              <a:solidFill>
                <a:schemeClr val="accent1"/>
              </a:solidFill>
              <a:round/>
            </a:ln>
            <a:effectLst/>
          </c:spPr>
          <c:marker>
            <c:symbol val="none"/>
          </c:marker>
          <c:xVal>
            <c:numRef>
              <c:f>Sheet1!$I$2:$I$9723</c:f>
              <c:numCache>
                <c:formatCode>0.00E+00</c:formatCode>
                <c:ptCount val="9722"/>
                <c:pt idx="0">
                  <c:v>0</c:v>
                </c:pt>
                <c:pt idx="1">
                  <c:v>1E-3</c:v>
                </c:pt>
                <c:pt idx="2">
                  <c:v>3.0000000000000001E-3</c:v>
                </c:pt>
                <c:pt idx="3">
                  <c:v>5.0000000000000001E-3</c:v>
                </c:pt>
                <c:pt idx="4">
                  <c:v>7.0000000000000001E-3</c:v>
                </c:pt>
                <c:pt idx="5">
                  <c:v>8.9999999999999993E-3</c:v>
                </c:pt>
                <c:pt idx="6">
                  <c:v>1.0999999999999999E-2</c:v>
                </c:pt>
                <c:pt idx="7">
                  <c:v>1.2999999999999999E-2</c:v>
                </c:pt>
                <c:pt idx="8">
                  <c:v>1.4999999999999999E-2</c:v>
                </c:pt>
                <c:pt idx="9">
                  <c:v>1.7000000000000001E-2</c:v>
                </c:pt>
                <c:pt idx="10">
                  <c:v>1.9E-2</c:v>
                </c:pt>
                <c:pt idx="11">
                  <c:v>2.1000000000000001E-2</c:v>
                </c:pt>
                <c:pt idx="12">
                  <c:v>2.3E-2</c:v>
                </c:pt>
                <c:pt idx="13">
                  <c:v>2.5000000000000001E-2</c:v>
                </c:pt>
                <c:pt idx="14">
                  <c:v>2.7E-2</c:v>
                </c:pt>
                <c:pt idx="15">
                  <c:v>2.9000000000000001E-2</c:v>
                </c:pt>
                <c:pt idx="16">
                  <c:v>3.1E-2</c:v>
                </c:pt>
                <c:pt idx="17">
                  <c:v>3.3000000000000002E-2</c:v>
                </c:pt>
                <c:pt idx="18">
                  <c:v>3.5000000000000003E-2</c:v>
                </c:pt>
                <c:pt idx="19">
                  <c:v>3.6999999999999998E-2</c:v>
                </c:pt>
                <c:pt idx="20">
                  <c:v>3.9E-2</c:v>
                </c:pt>
                <c:pt idx="21">
                  <c:v>4.1000000000000002E-2</c:v>
                </c:pt>
                <c:pt idx="22">
                  <c:v>4.2999999999999997E-2</c:v>
                </c:pt>
                <c:pt idx="23">
                  <c:v>4.4999999999999998E-2</c:v>
                </c:pt>
                <c:pt idx="24">
                  <c:v>4.7E-2</c:v>
                </c:pt>
                <c:pt idx="25">
                  <c:v>4.9000000000000002E-2</c:v>
                </c:pt>
                <c:pt idx="26">
                  <c:v>5.0999999999999997E-2</c:v>
                </c:pt>
                <c:pt idx="27">
                  <c:v>5.2999999999999999E-2</c:v>
                </c:pt>
                <c:pt idx="28">
                  <c:v>5.5E-2</c:v>
                </c:pt>
                <c:pt idx="29">
                  <c:v>5.7000000000000002E-2</c:v>
                </c:pt>
                <c:pt idx="30">
                  <c:v>5.8999999999999997E-2</c:v>
                </c:pt>
                <c:pt idx="31">
                  <c:v>6.0999999999999999E-2</c:v>
                </c:pt>
                <c:pt idx="32">
                  <c:v>6.3E-2</c:v>
                </c:pt>
                <c:pt idx="33">
                  <c:v>6.5000000000000002E-2</c:v>
                </c:pt>
                <c:pt idx="34">
                  <c:v>6.7000000000000004E-2</c:v>
                </c:pt>
                <c:pt idx="35">
                  <c:v>6.9000000000000006E-2</c:v>
                </c:pt>
                <c:pt idx="36">
                  <c:v>7.0999999999999994E-2</c:v>
                </c:pt>
                <c:pt idx="37">
                  <c:v>7.3000000000000106E-2</c:v>
                </c:pt>
                <c:pt idx="38">
                  <c:v>7.5000000000000094E-2</c:v>
                </c:pt>
                <c:pt idx="39">
                  <c:v>7.7000000000000096E-2</c:v>
                </c:pt>
                <c:pt idx="40">
                  <c:v>7.9000000000000098E-2</c:v>
                </c:pt>
                <c:pt idx="41">
                  <c:v>8.10000000000001E-2</c:v>
                </c:pt>
                <c:pt idx="42">
                  <c:v>8.3000000000000101E-2</c:v>
                </c:pt>
                <c:pt idx="43">
                  <c:v>8.5000000000000103E-2</c:v>
                </c:pt>
                <c:pt idx="44">
                  <c:v>8.7000000000000105E-2</c:v>
                </c:pt>
                <c:pt idx="45">
                  <c:v>8.9000000000000107E-2</c:v>
                </c:pt>
                <c:pt idx="46">
                  <c:v>9.1000000000000095E-2</c:v>
                </c:pt>
                <c:pt idx="47">
                  <c:v>9.3000000000000096E-2</c:v>
                </c:pt>
                <c:pt idx="48">
                  <c:v>9.5000000000000098E-2</c:v>
                </c:pt>
                <c:pt idx="49">
                  <c:v>9.70000000000001E-2</c:v>
                </c:pt>
                <c:pt idx="50">
                  <c:v>9.9000000000000102E-2</c:v>
                </c:pt>
                <c:pt idx="51">
                  <c:v>0.10100000000000001</c:v>
                </c:pt>
                <c:pt idx="52">
                  <c:v>0.10299999999999999</c:v>
                </c:pt>
                <c:pt idx="53">
                  <c:v>0.105</c:v>
                </c:pt>
                <c:pt idx="54">
                  <c:v>0.107</c:v>
                </c:pt>
                <c:pt idx="55">
                  <c:v>0.109</c:v>
                </c:pt>
                <c:pt idx="56">
                  <c:v>0.111</c:v>
                </c:pt>
                <c:pt idx="57">
                  <c:v>0.113</c:v>
                </c:pt>
                <c:pt idx="58">
                  <c:v>0.115</c:v>
                </c:pt>
                <c:pt idx="59">
                  <c:v>0.11700000000000001</c:v>
                </c:pt>
                <c:pt idx="60">
                  <c:v>0.11899999999999999</c:v>
                </c:pt>
                <c:pt idx="61">
                  <c:v>0.121</c:v>
                </c:pt>
                <c:pt idx="62">
                  <c:v>0.123</c:v>
                </c:pt>
                <c:pt idx="63">
                  <c:v>0.125</c:v>
                </c:pt>
                <c:pt idx="64">
                  <c:v>0.127</c:v>
                </c:pt>
                <c:pt idx="65">
                  <c:v>0.129</c:v>
                </c:pt>
                <c:pt idx="66">
                  <c:v>0.13100000000000001</c:v>
                </c:pt>
                <c:pt idx="67">
                  <c:v>0.13300000000000001</c:v>
                </c:pt>
                <c:pt idx="68">
                  <c:v>0.13500000000000001</c:v>
                </c:pt>
                <c:pt idx="69">
                  <c:v>0.13700000000000001</c:v>
                </c:pt>
                <c:pt idx="70">
                  <c:v>0.13900000000000001</c:v>
                </c:pt>
                <c:pt idx="71">
                  <c:v>0.14099999999999999</c:v>
                </c:pt>
                <c:pt idx="72">
                  <c:v>0.14299999999999999</c:v>
                </c:pt>
                <c:pt idx="73">
                  <c:v>0.14499999999999999</c:v>
                </c:pt>
                <c:pt idx="74">
                  <c:v>0.14699999999999999</c:v>
                </c:pt>
                <c:pt idx="75">
                  <c:v>0.14899999999999999</c:v>
                </c:pt>
                <c:pt idx="76">
                  <c:v>0.151</c:v>
                </c:pt>
                <c:pt idx="77">
                  <c:v>0.153</c:v>
                </c:pt>
                <c:pt idx="78">
                  <c:v>0.155</c:v>
                </c:pt>
                <c:pt idx="79">
                  <c:v>0.157</c:v>
                </c:pt>
                <c:pt idx="80">
                  <c:v>0.159</c:v>
                </c:pt>
                <c:pt idx="81">
                  <c:v>0.161</c:v>
                </c:pt>
                <c:pt idx="82">
                  <c:v>0.16300000000000001</c:v>
                </c:pt>
                <c:pt idx="83">
                  <c:v>0.16500000000000001</c:v>
                </c:pt>
                <c:pt idx="84">
                  <c:v>0.16700000000000001</c:v>
                </c:pt>
                <c:pt idx="85">
                  <c:v>0.16900000000000001</c:v>
                </c:pt>
                <c:pt idx="86">
                  <c:v>0.17100000000000001</c:v>
                </c:pt>
                <c:pt idx="87">
                  <c:v>0.17299999999999999</c:v>
                </c:pt>
                <c:pt idx="88">
                  <c:v>0.17499999999999999</c:v>
                </c:pt>
                <c:pt idx="89">
                  <c:v>0.17699999999999999</c:v>
                </c:pt>
                <c:pt idx="90">
                  <c:v>0.17899999999999999</c:v>
                </c:pt>
                <c:pt idx="91">
                  <c:v>0.18099999999999999</c:v>
                </c:pt>
                <c:pt idx="92">
                  <c:v>0.183</c:v>
                </c:pt>
                <c:pt idx="93">
                  <c:v>0.185</c:v>
                </c:pt>
                <c:pt idx="94">
                  <c:v>0.187</c:v>
                </c:pt>
                <c:pt idx="95">
                  <c:v>0.189</c:v>
                </c:pt>
                <c:pt idx="96">
                  <c:v>0.191</c:v>
                </c:pt>
                <c:pt idx="97">
                  <c:v>0.193</c:v>
                </c:pt>
                <c:pt idx="98">
                  <c:v>0.19500000000000001</c:v>
                </c:pt>
                <c:pt idx="99">
                  <c:v>0.19700000000000001</c:v>
                </c:pt>
                <c:pt idx="100">
                  <c:v>0.19900000000000001</c:v>
                </c:pt>
                <c:pt idx="101">
                  <c:v>0.20100000000000001</c:v>
                </c:pt>
                <c:pt idx="102">
                  <c:v>0.20300000000000001</c:v>
                </c:pt>
                <c:pt idx="103">
                  <c:v>0.20499999999999999</c:v>
                </c:pt>
                <c:pt idx="104">
                  <c:v>0.20699999999999999</c:v>
                </c:pt>
                <c:pt idx="105">
                  <c:v>0.20899999999999999</c:v>
                </c:pt>
                <c:pt idx="106">
                  <c:v>0.21099999999999999</c:v>
                </c:pt>
                <c:pt idx="107">
                  <c:v>0.21299999999999999</c:v>
                </c:pt>
                <c:pt idx="108">
                  <c:v>0.215</c:v>
                </c:pt>
                <c:pt idx="109">
                  <c:v>0.217</c:v>
                </c:pt>
                <c:pt idx="110">
                  <c:v>0.219</c:v>
                </c:pt>
                <c:pt idx="111">
                  <c:v>0.221</c:v>
                </c:pt>
                <c:pt idx="112">
                  <c:v>0.223</c:v>
                </c:pt>
                <c:pt idx="113">
                  <c:v>0.22500000000000001</c:v>
                </c:pt>
                <c:pt idx="114">
                  <c:v>0.22700000000000001</c:v>
                </c:pt>
                <c:pt idx="115">
                  <c:v>0.22900000000000001</c:v>
                </c:pt>
                <c:pt idx="116">
                  <c:v>0.23100000000000001</c:v>
                </c:pt>
                <c:pt idx="117">
                  <c:v>0.23300000000000001</c:v>
                </c:pt>
                <c:pt idx="118">
                  <c:v>0.23499999999999999</c:v>
                </c:pt>
                <c:pt idx="119">
                  <c:v>0.23699999999999999</c:v>
                </c:pt>
                <c:pt idx="120">
                  <c:v>0.23899999999999999</c:v>
                </c:pt>
                <c:pt idx="121">
                  <c:v>0.24099999999999999</c:v>
                </c:pt>
                <c:pt idx="122">
                  <c:v>0.24299999999999999</c:v>
                </c:pt>
                <c:pt idx="123">
                  <c:v>0.245</c:v>
                </c:pt>
                <c:pt idx="124">
                  <c:v>0.247</c:v>
                </c:pt>
                <c:pt idx="125">
                  <c:v>0.249</c:v>
                </c:pt>
                <c:pt idx="126">
                  <c:v>0.251</c:v>
                </c:pt>
                <c:pt idx="127">
                  <c:v>0.253</c:v>
                </c:pt>
                <c:pt idx="128">
                  <c:v>0.255</c:v>
                </c:pt>
                <c:pt idx="129">
                  <c:v>0.25700000000000001</c:v>
                </c:pt>
                <c:pt idx="130">
                  <c:v>0.25900000000000001</c:v>
                </c:pt>
                <c:pt idx="131">
                  <c:v>0.26100000000000001</c:v>
                </c:pt>
                <c:pt idx="132">
                  <c:v>0.26300000000000001</c:v>
                </c:pt>
                <c:pt idx="133">
                  <c:v>0.26500000000000001</c:v>
                </c:pt>
                <c:pt idx="134">
                  <c:v>0.26700000000000002</c:v>
                </c:pt>
                <c:pt idx="135">
                  <c:v>0.26900000000000002</c:v>
                </c:pt>
                <c:pt idx="136">
                  <c:v>0.27100000000000002</c:v>
                </c:pt>
                <c:pt idx="137">
                  <c:v>0.27300000000000002</c:v>
                </c:pt>
                <c:pt idx="138">
                  <c:v>0.27500000000000002</c:v>
                </c:pt>
                <c:pt idx="139">
                  <c:v>0.27700000000000002</c:v>
                </c:pt>
                <c:pt idx="140">
                  <c:v>0.27900000000000003</c:v>
                </c:pt>
                <c:pt idx="141">
                  <c:v>0.28100000000000003</c:v>
                </c:pt>
                <c:pt idx="142">
                  <c:v>0.28299999999999997</c:v>
                </c:pt>
                <c:pt idx="143">
                  <c:v>0.28499999999999998</c:v>
                </c:pt>
                <c:pt idx="144">
                  <c:v>0.28699999999999998</c:v>
                </c:pt>
                <c:pt idx="145">
                  <c:v>0.28899999999999998</c:v>
                </c:pt>
                <c:pt idx="146">
                  <c:v>0.29099999999999998</c:v>
                </c:pt>
                <c:pt idx="147">
                  <c:v>0.29299999999999998</c:v>
                </c:pt>
                <c:pt idx="148">
                  <c:v>0.29499999999999998</c:v>
                </c:pt>
                <c:pt idx="149">
                  <c:v>0.29699999999999999</c:v>
                </c:pt>
                <c:pt idx="150">
                  <c:v>0.29899999999999999</c:v>
                </c:pt>
                <c:pt idx="151">
                  <c:v>0.30099999999999999</c:v>
                </c:pt>
                <c:pt idx="152">
                  <c:v>0.30299999999999999</c:v>
                </c:pt>
                <c:pt idx="153">
                  <c:v>0.30499999999999999</c:v>
                </c:pt>
                <c:pt idx="154">
                  <c:v>0.307</c:v>
                </c:pt>
                <c:pt idx="155">
                  <c:v>0.309</c:v>
                </c:pt>
                <c:pt idx="156">
                  <c:v>0.311</c:v>
                </c:pt>
                <c:pt idx="157">
                  <c:v>0.313</c:v>
                </c:pt>
                <c:pt idx="158">
                  <c:v>0.315</c:v>
                </c:pt>
                <c:pt idx="159">
                  <c:v>0.317</c:v>
                </c:pt>
                <c:pt idx="160">
                  <c:v>0.31900000000000001</c:v>
                </c:pt>
                <c:pt idx="161">
                  <c:v>0.32100000000000001</c:v>
                </c:pt>
                <c:pt idx="162">
                  <c:v>0.32300000000000001</c:v>
                </c:pt>
                <c:pt idx="163">
                  <c:v>0.32500000000000001</c:v>
                </c:pt>
                <c:pt idx="164">
                  <c:v>0.32700000000000001</c:v>
                </c:pt>
                <c:pt idx="165">
                  <c:v>0.32900000000000001</c:v>
                </c:pt>
                <c:pt idx="166">
                  <c:v>0.33100000000000002</c:v>
                </c:pt>
                <c:pt idx="167">
                  <c:v>0.33300000000000002</c:v>
                </c:pt>
                <c:pt idx="168">
                  <c:v>0.33500000000000002</c:v>
                </c:pt>
                <c:pt idx="169">
                  <c:v>0.33700000000000002</c:v>
                </c:pt>
                <c:pt idx="170">
                  <c:v>0.33900000000000002</c:v>
                </c:pt>
                <c:pt idx="171">
                  <c:v>0.34100000000000003</c:v>
                </c:pt>
                <c:pt idx="172">
                  <c:v>0.34300000000000003</c:v>
                </c:pt>
                <c:pt idx="173">
                  <c:v>0.34499999999999997</c:v>
                </c:pt>
                <c:pt idx="174">
                  <c:v>0.34699999999999998</c:v>
                </c:pt>
                <c:pt idx="175">
                  <c:v>0.34899999999999998</c:v>
                </c:pt>
                <c:pt idx="176">
                  <c:v>0.35099999999999998</c:v>
                </c:pt>
                <c:pt idx="177">
                  <c:v>0.35299999999999998</c:v>
                </c:pt>
                <c:pt idx="178">
                  <c:v>0.35499999999999998</c:v>
                </c:pt>
                <c:pt idx="179">
                  <c:v>0.35699999999999998</c:v>
                </c:pt>
                <c:pt idx="180">
                  <c:v>0.35899999999999999</c:v>
                </c:pt>
                <c:pt idx="181">
                  <c:v>0.36</c:v>
                </c:pt>
                <c:pt idx="182">
                  <c:v>0.36001875999999999</c:v>
                </c:pt>
                <c:pt idx="183">
                  <c:v>0.36005628000000001</c:v>
                </c:pt>
                <c:pt idx="184">
                  <c:v>0.36009380000000002</c:v>
                </c:pt>
                <c:pt idx="185">
                  <c:v>0.36013131999999998</c:v>
                </c:pt>
                <c:pt idx="186">
                  <c:v>0.36016883999999999</c:v>
                </c:pt>
                <c:pt idx="187">
                  <c:v>0.36020636</c:v>
                </c:pt>
                <c:pt idx="188">
                  <c:v>0.36024388000000002</c:v>
                </c:pt>
                <c:pt idx="189">
                  <c:v>0.36028139999999997</c:v>
                </c:pt>
                <c:pt idx="190">
                  <c:v>0.36031891999999999</c:v>
                </c:pt>
                <c:pt idx="191">
                  <c:v>0.36035644</c:v>
                </c:pt>
                <c:pt idx="192">
                  <c:v>0.36039396000000001</c:v>
                </c:pt>
                <c:pt idx="193">
                  <c:v>0.36043148000000003</c:v>
                </c:pt>
                <c:pt idx="194">
                  <c:v>0.36046899999999998</c:v>
                </c:pt>
                <c:pt idx="195">
                  <c:v>0.36050652</c:v>
                </c:pt>
                <c:pt idx="196">
                  <c:v>0.36054404000000001</c:v>
                </c:pt>
                <c:pt idx="197">
                  <c:v>0.36058156000000002</c:v>
                </c:pt>
                <c:pt idx="198">
                  <c:v>0.36061907999999998</c:v>
                </c:pt>
                <c:pt idx="199">
                  <c:v>0.36065659999999999</c:v>
                </c:pt>
                <c:pt idx="200">
                  <c:v>0.36069412000000101</c:v>
                </c:pt>
                <c:pt idx="201">
                  <c:v>0.36073164000000102</c:v>
                </c:pt>
                <c:pt idx="202">
                  <c:v>0.36076916000000098</c:v>
                </c:pt>
                <c:pt idx="203">
                  <c:v>0.36080668000000099</c:v>
                </c:pt>
                <c:pt idx="204">
                  <c:v>0.360844200000001</c:v>
                </c:pt>
                <c:pt idx="205">
                  <c:v>0.36088172000000102</c:v>
                </c:pt>
                <c:pt idx="206">
                  <c:v>0.36091924000000097</c:v>
                </c:pt>
                <c:pt idx="207">
                  <c:v>0.36095676000000099</c:v>
                </c:pt>
                <c:pt idx="208">
                  <c:v>0.360994280000001</c:v>
                </c:pt>
                <c:pt idx="209">
                  <c:v>0.36103180000000101</c:v>
                </c:pt>
                <c:pt idx="210">
                  <c:v>0.36106932000000103</c:v>
                </c:pt>
                <c:pt idx="211">
                  <c:v>0.36110684000000098</c:v>
                </c:pt>
                <c:pt idx="212">
                  <c:v>0.361144360000001</c:v>
                </c:pt>
                <c:pt idx="213">
                  <c:v>0.36118188000000101</c:v>
                </c:pt>
                <c:pt idx="214">
                  <c:v>0.36121940000000102</c:v>
                </c:pt>
                <c:pt idx="215">
                  <c:v>0.36125692000000098</c:v>
                </c:pt>
                <c:pt idx="216">
                  <c:v>0.36129444000000099</c:v>
                </c:pt>
                <c:pt idx="217">
                  <c:v>0.36133196000000101</c:v>
                </c:pt>
                <c:pt idx="218">
                  <c:v>0.36136948000000102</c:v>
                </c:pt>
                <c:pt idx="219">
                  <c:v>0.36140700000000098</c:v>
                </c:pt>
                <c:pt idx="220">
                  <c:v>0.36144452000000099</c:v>
                </c:pt>
                <c:pt idx="221">
                  <c:v>0.361482040000001</c:v>
                </c:pt>
                <c:pt idx="222">
                  <c:v>0.36151956000000102</c:v>
                </c:pt>
                <c:pt idx="223">
                  <c:v>0.36155708000000097</c:v>
                </c:pt>
                <c:pt idx="224">
                  <c:v>0.36159460000000099</c:v>
                </c:pt>
                <c:pt idx="225">
                  <c:v>0.361632120000001</c:v>
                </c:pt>
                <c:pt idx="226">
                  <c:v>0.36166964000000101</c:v>
                </c:pt>
                <c:pt idx="227">
                  <c:v>0.36170716000000103</c:v>
                </c:pt>
                <c:pt idx="228">
                  <c:v>0.36174468000000098</c:v>
                </c:pt>
                <c:pt idx="229">
                  <c:v>0.361782200000001</c:v>
                </c:pt>
                <c:pt idx="230">
                  <c:v>0.36181972000000101</c:v>
                </c:pt>
                <c:pt idx="231">
                  <c:v>0.36185724000000102</c:v>
                </c:pt>
                <c:pt idx="232">
                  <c:v>0.36189476000000098</c:v>
                </c:pt>
                <c:pt idx="233">
                  <c:v>0.36193228000000099</c:v>
                </c:pt>
                <c:pt idx="234">
                  <c:v>0.36196980000000101</c:v>
                </c:pt>
                <c:pt idx="235">
                  <c:v>0.36200732000000102</c:v>
                </c:pt>
                <c:pt idx="236">
                  <c:v>0.36204484000000098</c:v>
                </c:pt>
                <c:pt idx="237">
                  <c:v>0.36208236000000099</c:v>
                </c:pt>
                <c:pt idx="238">
                  <c:v>0.362119880000001</c:v>
                </c:pt>
                <c:pt idx="239">
                  <c:v>0.36215740000000102</c:v>
                </c:pt>
                <c:pt idx="240">
                  <c:v>0.36219492000000097</c:v>
                </c:pt>
                <c:pt idx="241">
                  <c:v>0.36223244000000099</c:v>
                </c:pt>
                <c:pt idx="242">
                  <c:v>0.362269960000001</c:v>
                </c:pt>
                <c:pt idx="243">
                  <c:v>0.36230748000000101</c:v>
                </c:pt>
                <c:pt idx="244">
                  <c:v>0.36234500000000103</c:v>
                </c:pt>
                <c:pt idx="245">
                  <c:v>0.36238252000000098</c:v>
                </c:pt>
                <c:pt idx="246">
                  <c:v>0.362420040000001</c:v>
                </c:pt>
                <c:pt idx="247">
                  <c:v>0.36245756000000101</c:v>
                </c:pt>
                <c:pt idx="248">
                  <c:v>0.36249508000000102</c:v>
                </c:pt>
                <c:pt idx="249">
                  <c:v>0.36253260000000098</c:v>
                </c:pt>
                <c:pt idx="250">
                  <c:v>0.36257012000000099</c:v>
                </c:pt>
                <c:pt idx="251">
                  <c:v>0.36260764000000101</c:v>
                </c:pt>
                <c:pt idx="252">
                  <c:v>0.36264516000000102</c:v>
                </c:pt>
                <c:pt idx="253">
                  <c:v>0.36268268000000098</c:v>
                </c:pt>
                <c:pt idx="254">
                  <c:v>0.36272020000000099</c:v>
                </c:pt>
                <c:pt idx="255">
                  <c:v>0.362757720000001</c:v>
                </c:pt>
                <c:pt idx="256">
                  <c:v>0.36279524000000102</c:v>
                </c:pt>
                <c:pt idx="257">
                  <c:v>0.36283276000000098</c:v>
                </c:pt>
                <c:pt idx="258">
                  <c:v>0.36287028000000099</c:v>
                </c:pt>
                <c:pt idx="259">
                  <c:v>0.362907800000001</c:v>
                </c:pt>
                <c:pt idx="260">
                  <c:v>0.36294532000000101</c:v>
                </c:pt>
                <c:pt idx="261">
                  <c:v>0.36298284000000097</c:v>
                </c:pt>
                <c:pt idx="262">
                  <c:v>0.36302036000000099</c:v>
                </c:pt>
                <c:pt idx="263">
                  <c:v>0.363057880000001</c:v>
                </c:pt>
                <c:pt idx="264">
                  <c:v>0.36309540000000101</c:v>
                </c:pt>
                <c:pt idx="265">
                  <c:v>0.36313292000000102</c:v>
                </c:pt>
                <c:pt idx="266">
                  <c:v>0.36317044000000098</c:v>
                </c:pt>
                <c:pt idx="267">
                  <c:v>0.363207960000001</c:v>
                </c:pt>
                <c:pt idx="268">
                  <c:v>0.36324548000000101</c:v>
                </c:pt>
                <c:pt idx="269">
                  <c:v>0.36328300000000102</c:v>
                </c:pt>
                <c:pt idx="270">
                  <c:v>0.36332052000000098</c:v>
                </c:pt>
                <c:pt idx="271">
                  <c:v>0.36335804000000099</c:v>
                </c:pt>
                <c:pt idx="272">
                  <c:v>0.36339556000000101</c:v>
                </c:pt>
                <c:pt idx="273">
                  <c:v>0.36343308000000102</c:v>
                </c:pt>
                <c:pt idx="274">
                  <c:v>0.36347060000000098</c:v>
                </c:pt>
                <c:pt idx="275">
                  <c:v>0.36350812000000099</c:v>
                </c:pt>
                <c:pt idx="276">
                  <c:v>0.363545640000002</c:v>
                </c:pt>
                <c:pt idx="277">
                  <c:v>0.36358316000000201</c:v>
                </c:pt>
                <c:pt idx="278">
                  <c:v>0.36362068000000197</c:v>
                </c:pt>
                <c:pt idx="279">
                  <c:v>0.36365820000000199</c:v>
                </c:pt>
                <c:pt idx="280">
                  <c:v>0.363695720000002</c:v>
                </c:pt>
                <c:pt idx="281">
                  <c:v>0.36373324000000201</c:v>
                </c:pt>
                <c:pt idx="282">
                  <c:v>0.36377076000000202</c:v>
                </c:pt>
                <c:pt idx="283">
                  <c:v>0.36380828000000198</c:v>
                </c:pt>
                <c:pt idx="284">
                  <c:v>0.363845800000002</c:v>
                </c:pt>
                <c:pt idx="285">
                  <c:v>0.36388332000000201</c:v>
                </c:pt>
                <c:pt idx="286">
                  <c:v>0.36392084000000202</c:v>
                </c:pt>
                <c:pt idx="287">
                  <c:v>0.36395836000000198</c:v>
                </c:pt>
                <c:pt idx="288">
                  <c:v>0.36399588000000199</c:v>
                </c:pt>
                <c:pt idx="289">
                  <c:v>0.36403340000000201</c:v>
                </c:pt>
                <c:pt idx="290">
                  <c:v>0.36407092000000202</c:v>
                </c:pt>
                <c:pt idx="291">
                  <c:v>0.36410844000000198</c:v>
                </c:pt>
                <c:pt idx="292">
                  <c:v>0.36414596000000199</c:v>
                </c:pt>
                <c:pt idx="293">
                  <c:v>0.364183480000002</c:v>
                </c:pt>
                <c:pt idx="294">
                  <c:v>0.36422100000000202</c:v>
                </c:pt>
                <c:pt idx="295">
                  <c:v>0.36425852000000197</c:v>
                </c:pt>
                <c:pt idx="296">
                  <c:v>0.36429604000000199</c:v>
                </c:pt>
                <c:pt idx="297">
                  <c:v>0.364333560000002</c:v>
                </c:pt>
                <c:pt idx="298">
                  <c:v>0.36437108000000201</c:v>
                </c:pt>
                <c:pt idx="299">
                  <c:v>0.36440860000000203</c:v>
                </c:pt>
                <c:pt idx="300">
                  <c:v>0.36444612000000198</c:v>
                </c:pt>
                <c:pt idx="301">
                  <c:v>0.364483640000002</c:v>
                </c:pt>
                <c:pt idx="302">
                  <c:v>0.36452116000000201</c:v>
                </c:pt>
                <c:pt idx="303">
                  <c:v>0.36455868000000202</c:v>
                </c:pt>
                <c:pt idx="304">
                  <c:v>0.36459620000000198</c:v>
                </c:pt>
                <c:pt idx="305">
                  <c:v>0.36463372000000199</c:v>
                </c:pt>
                <c:pt idx="306">
                  <c:v>0.36467124000000201</c:v>
                </c:pt>
                <c:pt idx="307">
                  <c:v>0.36470876000000202</c:v>
                </c:pt>
                <c:pt idx="308">
                  <c:v>0.36474628000000198</c:v>
                </c:pt>
                <c:pt idx="309">
                  <c:v>0.36478380000000199</c:v>
                </c:pt>
                <c:pt idx="310">
                  <c:v>0.364821320000002</c:v>
                </c:pt>
                <c:pt idx="311">
                  <c:v>0.36485884000000202</c:v>
                </c:pt>
                <c:pt idx="312">
                  <c:v>0.36489636000000197</c:v>
                </c:pt>
                <c:pt idx="313">
                  <c:v>0.36493388000000199</c:v>
                </c:pt>
                <c:pt idx="314">
                  <c:v>0.364971400000002</c:v>
                </c:pt>
                <c:pt idx="315">
                  <c:v>0.36500892000000201</c:v>
                </c:pt>
                <c:pt idx="316">
                  <c:v>0.36504644000000203</c:v>
                </c:pt>
                <c:pt idx="317">
                  <c:v>0.36508396000000198</c:v>
                </c:pt>
                <c:pt idx="318">
                  <c:v>0.365121480000002</c:v>
                </c:pt>
                <c:pt idx="319">
                  <c:v>0.36515900000000201</c:v>
                </c:pt>
                <c:pt idx="320">
                  <c:v>0.36519652000000202</c:v>
                </c:pt>
                <c:pt idx="321">
                  <c:v>0.36523404000000198</c:v>
                </c:pt>
                <c:pt idx="322">
                  <c:v>0.36527156000000199</c:v>
                </c:pt>
                <c:pt idx="323">
                  <c:v>0.36530908000000201</c:v>
                </c:pt>
                <c:pt idx="324">
                  <c:v>0.36534660000000202</c:v>
                </c:pt>
                <c:pt idx="325">
                  <c:v>0.36538412000000198</c:v>
                </c:pt>
                <c:pt idx="326">
                  <c:v>0.36542164000000199</c:v>
                </c:pt>
                <c:pt idx="327">
                  <c:v>0.365459160000002</c:v>
                </c:pt>
                <c:pt idx="328">
                  <c:v>0.36549668000000202</c:v>
                </c:pt>
                <c:pt idx="329">
                  <c:v>0.36553420000000197</c:v>
                </c:pt>
                <c:pt idx="330">
                  <c:v>0.36557172000000199</c:v>
                </c:pt>
                <c:pt idx="331">
                  <c:v>0.365609240000002</c:v>
                </c:pt>
                <c:pt idx="332">
                  <c:v>0.36564676000000201</c:v>
                </c:pt>
                <c:pt idx="333">
                  <c:v>0.36568428000000203</c:v>
                </c:pt>
                <c:pt idx="334">
                  <c:v>0.36572180000000198</c:v>
                </c:pt>
                <c:pt idx="335">
                  <c:v>0.365759320000002</c:v>
                </c:pt>
                <c:pt idx="336">
                  <c:v>0.36579684000000201</c:v>
                </c:pt>
                <c:pt idx="337">
                  <c:v>0.36583436000000202</c:v>
                </c:pt>
                <c:pt idx="338">
                  <c:v>0.36587188000000198</c:v>
                </c:pt>
                <c:pt idx="339">
                  <c:v>0.36590940000000199</c:v>
                </c:pt>
                <c:pt idx="340">
                  <c:v>0.36594692000000201</c:v>
                </c:pt>
                <c:pt idx="341">
                  <c:v>0.36598444000000202</c:v>
                </c:pt>
                <c:pt idx="342">
                  <c:v>0.36602196000000198</c:v>
                </c:pt>
                <c:pt idx="343">
                  <c:v>0.36605948000000199</c:v>
                </c:pt>
                <c:pt idx="344">
                  <c:v>0.366097000000002</c:v>
                </c:pt>
                <c:pt idx="345">
                  <c:v>0.36613452000000202</c:v>
                </c:pt>
                <c:pt idx="346">
                  <c:v>0.36617204000000197</c:v>
                </c:pt>
                <c:pt idx="347">
                  <c:v>0.36620956000000199</c:v>
                </c:pt>
                <c:pt idx="348">
                  <c:v>0.366247080000002</c:v>
                </c:pt>
                <c:pt idx="349">
                  <c:v>0.36628460000000201</c:v>
                </c:pt>
                <c:pt idx="350">
                  <c:v>0.36632212000000203</c:v>
                </c:pt>
                <c:pt idx="351">
                  <c:v>0.36635964000000198</c:v>
                </c:pt>
                <c:pt idx="352">
                  <c:v>0.366397160000002</c:v>
                </c:pt>
                <c:pt idx="353">
                  <c:v>0.36643468000000301</c:v>
                </c:pt>
                <c:pt idx="354">
                  <c:v>0.36647220000000302</c:v>
                </c:pt>
                <c:pt idx="355">
                  <c:v>0.36650972000000298</c:v>
                </c:pt>
                <c:pt idx="356">
                  <c:v>0.36654724000000299</c:v>
                </c:pt>
                <c:pt idx="357">
                  <c:v>0.36658476000000301</c:v>
                </c:pt>
                <c:pt idx="358">
                  <c:v>0.36662228000000302</c:v>
                </c:pt>
                <c:pt idx="359">
                  <c:v>0.36665980000000298</c:v>
                </c:pt>
                <c:pt idx="360">
                  <c:v>0.36669732000000299</c:v>
                </c:pt>
                <c:pt idx="361">
                  <c:v>0.366734840000003</c:v>
                </c:pt>
                <c:pt idx="362">
                  <c:v>0.36677236000000302</c:v>
                </c:pt>
                <c:pt idx="363">
                  <c:v>0.36680988000000297</c:v>
                </c:pt>
                <c:pt idx="364">
                  <c:v>0.36684740000000299</c:v>
                </c:pt>
                <c:pt idx="365">
                  <c:v>0.366884920000003</c:v>
                </c:pt>
                <c:pt idx="366">
                  <c:v>0.36692244000000301</c:v>
                </c:pt>
                <c:pt idx="367">
                  <c:v>0.36695996000000303</c:v>
                </c:pt>
                <c:pt idx="368">
                  <c:v>0.36699748000000298</c:v>
                </c:pt>
                <c:pt idx="369">
                  <c:v>0.367035000000003</c:v>
                </c:pt>
                <c:pt idx="370">
                  <c:v>0.36707252000000301</c:v>
                </c:pt>
                <c:pt idx="371">
                  <c:v>0.36711004000000302</c:v>
                </c:pt>
                <c:pt idx="372">
                  <c:v>0.36714756000000298</c:v>
                </c:pt>
                <c:pt idx="373">
                  <c:v>0.36718508000000299</c:v>
                </c:pt>
                <c:pt idx="374">
                  <c:v>0.36722260000000301</c:v>
                </c:pt>
                <c:pt idx="375">
                  <c:v>0.36726012000000302</c:v>
                </c:pt>
                <c:pt idx="376">
                  <c:v>0.36729764000000298</c:v>
                </c:pt>
                <c:pt idx="377">
                  <c:v>0.36733516000000299</c:v>
                </c:pt>
                <c:pt idx="378">
                  <c:v>0.367372680000003</c:v>
                </c:pt>
                <c:pt idx="379">
                  <c:v>0.36741020000000302</c:v>
                </c:pt>
                <c:pt idx="380">
                  <c:v>0.36744772000000298</c:v>
                </c:pt>
                <c:pt idx="381">
                  <c:v>0.36748524000000299</c:v>
                </c:pt>
                <c:pt idx="382">
                  <c:v>0.367522760000003</c:v>
                </c:pt>
                <c:pt idx="383">
                  <c:v>0.36756028000000301</c:v>
                </c:pt>
                <c:pt idx="384">
                  <c:v>0.36759780000000303</c:v>
                </c:pt>
                <c:pt idx="385">
                  <c:v>0.36763532000000299</c:v>
                </c:pt>
                <c:pt idx="386">
                  <c:v>0.367672840000003</c:v>
                </c:pt>
                <c:pt idx="387">
                  <c:v>0.36771036000000301</c:v>
                </c:pt>
                <c:pt idx="388">
                  <c:v>0.36774788000000302</c:v>
                </c:pt>
                <c:pt idx="389">
                  <c:v>0.36778540000000298</c:v>
                </c:pt>
                <c:pt idx="390">
                  <c:v>0.367822920000003</c:v>
                </c:pt>
                <c:pt idx="391">
                  <c:v>0.36786044000000301</c:v>
                </c:pt>
                <c:pt idx="392">
                  <c:v>0.36789796000000302</c:v>
                </c:pt>
                <c:pt idx="393">
                  <c:v>0.36793548000000298</c:v>
                </c:pt>
                <c:pt idx="394">
                  <c:v>0.36797300000000299</c:v>
                </c:pt>
                <c:pt idx="395">
                  <c:v>0.36801052000000301</c:v>
                </c:pt>
                <c:pt idx="396">
                  <c:v>0.36804804000000302</c:v>
                </c:pt>
                <c:pt idx="397">
                  <c:v>0.36808556000000298</c:v>
                </c:pt>
                <c:pt idx="398">
                  <c:v>0.36812308000000299</c:v>
                </c:pt>
                <c:pt idx="399">
                  <c:v>0.368160600000003</c:v>
                </c:pt>
                <c:pt idx="400">
                  <c:v>0.36819812000000302</c:v>
                </c:pt>
                <c:pt idx="401">
                  <c:v>0.36823564000000297</c:v>
                </c:pt>
                <c:pt idx="402">
                  <c:v>0.36827316000000299</c:v>
                </c:pt>
                <c:pt idx="403">
                  <c:v>0.368310680000003</c:v>
                </c:pt>
                <c:pt idx="404">
                  <c:v>0.36834820000000301</c:v>
                </c:pt>
                <c:pt idx="405">
                  <c:v>0.36838572000000303</c:v>
                </c:pt>
                <c:pt idx="406">
                  <c:v>0.36842324000000298</c:v>
                </c:pt>
                <c:pt idx="407">
                  <c:v>0.368460760000003</c:v>
                </c:pt>
                <c:pt idx="408">
                  <c:v>0.36849828000000301</c:v>
                </c:pt>
                <c:pt idx="409">
                  <c:v>0.36853580000000302</c:v>
                </c:pt>
                <c:pt idx="410">
                  <c:v>0.36857332000000298</c:v>
                </c:pt>
                <c:pt idx="411">
                  <c:v>0.36861084000000299</c:v>
                </c:pt>
                <c:pt idx="412">
                  <c:v>0.36864836000000301</c:v>
                </c:pt>
                <c:pt idx="413">
                  <c:v>0.36868588000000302</c:v>
                </c:pt>
                <c:pt idx="414">
                  <c:v>0.36872340000000298</c:v>
                </c:pt>
                <c:pt idx="415">
                  <c:v>0.36876092000000299</c:v>
                </c:pt>
                <c:pt idx="416">
                  <c:v>0.368798440000003</c:v>
                </c:pt>
                <c:pt idx="417">
                  <c:v>0.36883596000000302</c:v>
                </c:pt>
                <c:pt idx="418">
                  <c:v>0.36887348000000297</c:v>
                </c:pt>
                <c:pt idx="419">
                  <c:v>0.36891100000000299</c:v>
                </c:pt>
                <c:pt idx="420">
                  <c:v>0.368948520000003</c:v>
                </c:pt>
                <c:pt idx="421">
                  <c:v>0.36898604000000301</c:v>
                </c:pt>
                <c:pt idx="422">
                  <c:v>0.36902356000000303</c:v>
                </c:pt>
                <c:pt idx="423">
                  <c:v>0.36906108000000298</c:v>
                </c:pt>
                <c:pt idx="424">
                  <c:v>0.369098600000003</c:v>
                </c:pt>
                <c:pt idx="425">
                  <c:v>0.36913612000000301</c:v>
                </c:pt>
                <c:pt idx="426">
                  <c:v>0.36917364000000302</c:v>
                </c:pt>
                <c:pt idx="427">
                  <c:v>0.36921116000000298</c:v>
                </c:pt>
                <c:pt idx="428">
                  <c:v>0.36924868000000299</c:v>
                </c:pt>
                <c:pt idx="429">
                  <c:v>0.36928620000000401</c:v>
                </c:pt>
                <c:pt idx="430">
                  <c:v>0.36932372000000402</c:v>
                </c:pt>
                <c:pt idx="431">
                  <c:v>0.36936124000000398</c:v>
                </c:pt>
                <c:pt idx="432">
                  <c:v>0.36939876000000399</c:v>
                </c:pt>
                <c:pt idx="433">
                  <c:v>0.369436280000004</c:v>
                </c:pt>
                <c:pt idx="434">
                  <c:v>0.36947380000000402</c:v>
                </c:pt>
                <c:pt idx="435">
                  <c:v>0.36951132000000397</c:v>
                </c:pt>
                <c:pt idx="436">
                  <c:v>0.36954884000000399</c:v>
                </c:pt>
                <c:pt idx="437">
                  <c:v>0.369586360000004</c:v>
                </c:pt>
                <c:pt idx="438">
                  <c:v>0.36962388000000401</c:v>
                </c:pt>
                <c:pt idx="439">
                  <c:v>0.36966140000000403</c:v>
                </c:pt>
                <c:pt idx="440">
                  <c:v>0.36969892000000398</c:v>
                </c:pt>
                <c:pt idx="441">
                  <c:v>0.369736440000004</c:v>
                </c:pt>
                <c:pt idx="442">
                  <c:v>0.36977396000000401</c:v>
                </c:pt>
                <c:pt idx="443">
                  <c:v>0.36981148000000402</c:v>
                </c:pt>
                <c:pt idx="444">
                  <c:v>0.36984900000000398</c:v>
                </c:pt>
                <c:pt idx="445">
                  <c:v>0.36988652000000399</c:v>
                </c:pt>
                <c:pt idx="446">
                  <c:v>0.36992404000000401</c:v>
                </c:pt>
                <c:pt idx="447">
                  <c:v>0.36996156000000402</c:v>
                </c:pt>
                <c:pt idx="448">
                  <c:v>0.36999908000000398</c:v>
                </c:pt>
                <c:pt idx="449">
                  <c:v>0.37003660000000399</c:v>
                </c:pt>
                <c:pt idx="450">
                  <c:v>0.370074120000004</c:v>
                </c:pt>
                <c:pt idx="451">
                  <c:v>0.37011164000000402</c:v>
                </c:pt>
                <c:pt idx="452">
                  <c:v>0.37014916000000397</c:v>
                </c:pt>
                <c:pt idx="453">
                  <c:v>0.37018668000000399</c:v>
                </c:pt>
                <c:pt idx="454">
                  <c:v>0.370224200000004</c:v>
                </c:pt>
                <c:pt idx="455">
                  <c:v>0.37026172000000401</c:v>
                </c:pt>
                <c:pt idx="456">
                  <c:v>0.37029924000000403</c:v>
                </c:pt>
                <c:pt idx="457">
                  <c:v>0.37033676000000398</c:v>
                </c:pt>
                <c:pt idx="458">
                  <c:v>0.370374280000004</c:v>
                </c:pt>
                <c:pt idx="459">
                  <c:v>0.37041180000000401</c:v>
                </c:pt>
                <c:pt idx="460">
                  <c:v>0.37044932000000402</c:v>
                </c:pt>
                <c:pt idx="461">
                  <c:v>0.37048684000000398</c:v>
                </c:pt>
                <c:pt idx="462">
                  <c:v>0.37052436000000399</c:v>
                </c:pt>
                <c:pt idx="463">
                  <c:v>0.37056188000000401</c:v>
                </c:pt>
                <c:pt idx="464">
                  <c:v>0.37059940000000402</c:v>
                </c:pt>
                <c:pt idx="465">
                  <c:v>0.37063692000000398</c:v>
                </c:pt>
                <c:pt idx="466">
                  <c:v>0.37067444000000399</c:v>
                </c:pt>
                <c:pt idx="467">
                  <c:v>0.370711960000004</c:v>
                </c:pt>
                <c:pt idx="468">
                  <c:v>0.37074948000000402</c:v>
                </c:pt>
                <c:pt idx="469">
                  <c:v>0.37078700000000397</c:v>
                </c:pt>
                <c:pt idx="470">
                  <c:v>0.37082452000000399</c:v>
                </c:pt>
                <c:pt idx="471">
                  <c:v>0.370862040000004</c:v>
                </c:pt>
                <c:pt idx="472">
                  <c:v>0.37089956000000401</c:v>
                </c:pt>
                <c:pt idx="473">
                  <c:v>0.37093708000000403</c:v>
                </c:pt>
                <c:pt idx="474">
                  <c:v>0.37097460000000398</c:v>
                </c:pt>
                <c:pt idx="475">
                  <c:v>0.371012120000004</c:v>
                </c:pt>
                <c:pt idx="476">
                  <c:v>0.37104964000000401</c:v>
                </c:pt>
                <c:pt idx="477">
                  <c:v>0.37108716000000402</c:v>
                </c:pt>
                <c:pt idx="478">
                  <c:v>0.37112468000000398</c:v>
                </c:pt>
                <c:pt idx="479">
                  <c:v>0.37116220000000399</c:v>
                </c:pt>
                <c:pt idx="480">
                  <c:v>0.37119972000000401</c:v>
                </c:pt>
                <c:pt idx="481">
                  <c:v>0.37123724000000402</c:v>
                </c:pt>
                <c:pt idx="482">
                  <c:v>0.37127476000000398</c:v>
                </c:pt>
                <c:pt idx="483">
                  <c:v>0.37131228000000399</c:v>
                </c:pt>
                <c:pt idx="484">
                  <c:v>0.371349800000004</c:v>
                </c:pt>
                <c:pt idx="485">
                  <c:v>0.37138732000000402</c:v>
                </c:pt>
                <c:pt idx="486">
                  <c:v>0.37142484000000398</c:v>
                </c:pt>
                <c:pt idx="487">
                  <c:v>0.37146236000000399</c:v>
                </c:pt>
                <c:pt idx="488">
                  <c:v>0.371499880000004</c:v>
                </c:pt>
                <c:pt idx="489">
                  <c:v>0.37153740000000401</c:v>
                </c:pt>
                <c:pt idx="490">
                  <c:v>0.37157492000000403</c:v>
                </c:pt>
                <c:pt idx="491">
                  <c:v>0.37161244000000399</c:v>
                </c:pt>
                <c:pt idx="492">
                  <c:v>0.371649960000004</c:v>
                </c:pt>
                <c:pt idx="493">
                  <c:v>0.37168748000000401</c:v>
                </c:pt>
                <c:pt idx="494">
                  <c:v>0.37172500000000402</c:v>
                </c:pt>
                <c:pt idx="495">
                  <c:v>0.37176252000000398</c:v>
                </c:pt>
                <c:pt idx="496">
                  <c:v>0.371800040000004</c:v>
                </c:pt>
                <c:pt idx="497">
                  <c:v>0.37183756000000401</c:v>
                </c:pt>
                <c:pt idx="498">
                  <c:v>0.37187508000000402</c:v>
                </c:pt>
                <c:pt idx="499">
                  <c:v>0.37191260000000398</c:v>
                </c:pt>
                <c:pt idx="500">
                  <c:v>0.37195012000000399</c:v>
                </c:pt>
                <c:pt idx="501">
                  <c:v>0.37198764000000401</c:v>
                </c:pt>
                <c:pt idx="502">
                  <c:v>0.37202516000000402</c:v>
                </c:pt>
                <c:pt idx="503">
                  <c:v>0.37206268000000398</c:v>
                </c:pt>
                <c:pt idx="504">
                  <c:v>0.37210020000000399</c:v>
                </c:pt>
                <c:pt idx="505">
                  <c:v>0.372137720000005</c:v>
                </c:pt>
                <c:pt idx="506">
                  <c:v>0.37217524000000501</c:v>
                </c:pt>
                <c:pt idx="507">
                  <c:v>0.37221276000000503</c:v>
                </c:pt>
                <c:pt idx="508">
                  <c:v>0.37225028000000498</c:v>
                </c:pt>
                <c:pt idx="509">
                  <c:v>0.372287800000005</c:v>
                </c:pt>
                <c:pt idx="510">
                  <c:v>0.37232532000000501</c:v>
                </c:pt>
                <c:pt idx="511">
                  <c:v>0.37236284000000502</c:v>
                </c:pt>
                <c:pt idx="512">
                  <c:v>0.37240036000000498</c:v>
                </c:pt>
                <c:pt idx="513">
                  <c:v>0.37243788000000499</c:v>
                </c:pt>
                <c:pt idx="514">
                  <c:v>0.37247540000000501</c:v>
                </c:pt>
                <c:pt idx="515">
                  <c:v>0.37251292000000502</c:v>
                </c:pt>
                <c:pt idx="516">
                  <c:v>0.37255044000000498</c:v>
                </c:pt>
                <c:pt idx="517">
                  <c:v>0.37258796000000499</c:v>
                </c:pt>
                <c:pt idx="518">
                  <c:v>0.372625480000005</c:v>
                </c:pt>
                <c:pt idx="519">
                  <c:v>0.37266300000000502</c:v>
                </c:pt>
                <c:pt idx="520">
                  <c:v>0.37270052000000498</c:v>
                </c:pt>
                <c:pt idx="521">
                  <c:v>0.37273804000000499</c:v>
                </c:pt>
                <c:pt idx="522">
                  <c:v>0.372775560000005</c:v>
                </c:pt>
                <c:pt idx="523">
                  <c:v>0.37281308000000501</c:v>
                </c:pt>
                <c:pt idx="524">
                  <c:v>0.37285060000000497</c:v>
                </c:pt>
                <c:pt idx="525">
                  <c:v>0.37288812000000499</c:v>
                </c:pt>
                <c:pt idx="526">
                  <c:v>0.372925640000005</c:v>
                </c:pt>
                <c:pt idx="527">
                  <c:v>0.37296316000000501</c:v>
                </c:pt>
                <c:pt idx="528">
                  <c:v>0.37300068000000502</c:v>
                </c:pt>
                <c:pt idx="529">
                  <c:v>0.37303820000000498</c:v>
                </c:pt>
                <c:pt idx="530">
                  <c:v>0.373075720000005</c:v>
                </c:pt>
                <c:pt idx="531">
                  <c:v>0.37311324000000501</c:v>
                </c:pt>
                <c:pt idx="532">
                  <c:v>0.37315076000000502</c:v>
                </c:pt>
                <c:pt idx="533">
                  <c:v>0.37318828000000498</c:v>
                </c:pt>
                <c:pt idx="534">
                  <c:v>0.37322580000000499</c:v>
                </c:pt>
                <c:pt idx="535">
                  <c:v>0.37326332000000501</c:v>
                </c:pt>
                <c:pt idx="536">
                  <c:v>0.37330084000000502</c:v>
                </c:pt>
                <c:pt idx="537">
                  <c:v>0.37333836000000498</c:v>
                </c:pt>
                <c:pt idx="538">
                  <c:v>0.37337588000000499</c:v>
                </c:pt>
                <c:pt idx="539">
                  <c:v>0.373413400000005</c:v>
                </c:pt>
                <c:pt idx="540">
                  <c:v>0.37345092000000502</c:v>
                </c:pt>
                <c:pt idx="541">
                  <c:v>0.37348844000000497</c:v>
                </c:pt>
                <c:pt idx="542">
                  <c:v>0.37352596000000499</c:v>
                </c:pt>
                <c:pt idx="543">
                  <c:v>0.373563480000005</c:v>
                </c:pt>
                <c:pt idx="544">
                  <c:v>0.37360100000000501</c:v>
                </c:pt>
                <c:pt idx="545">
                  <c:v>0.37363852000000503</c:v>
                </c:pt>
                <c:pt idx="546">
                  <c:v>0.37367604000000498</c:v>
                </c:pt>
                <c:pt idx="547">
                  <c:v>0.373713560000005</c:v>
                </c:pt>
                <c:pt idx="548">
                  <c:v>0.37375108000000501</c:v>
                </c:pt>
                <c:pt idx="549">
                  <c:v>0.37378860000000502</c:v>
                </c:pt>
                <c:pt idx="550">
                  <c:v>0.37382612000000498</c:v>
                </c:pt>
                <c:pt idx="551">
                  <c:v>0.37386364000000499</c:v>
                </c:pt>
                <c:pt idx="552">
                  <c:v>0.37390116000000501</c:v>
                </c:pt>
                <c:pt idx="553">
                  <c:v>0.37393868000000502</c:v>
                </c:pt>
                <c:pt idx="554">
                  <c:v>0.37397620000000498</c:v>
                </c:pt>
                <c:pt idx="555">
                  <c:v>0.37401372000000499</c:v>
                </c:pt>
                <c:pt idx="556">
                  <c:v>0.374051240000005</c:v>
                </c:pt>
                <c:pt idx="557">
                  <c:v>0.37408876000000502</c:v>
                </c:pt>
                <c:pt idx="558">
                  <c:v>0.37412628000000497</c:v>
                </c:pt>
                <c:pt idx="559">
                  <c:v>0.37416380000000499</c:v>
                </c:pt>
                <c:pt idx="560">
                  <c:v>0.374201320000005</c:v>
                </c:pt>
                <c:pt idx="561">
                  <c:v>0.37423884000000501</c:v>
                </c:pt>
                <c:pt idx="562">
                  <c:v>0.37427636000000503</c:v>
                </c:pt>
                <c:pt idx="563">
                  <c:v>0.37431388000000498</c:v>
                </c:pt>
                <c:pt idx="564">
                  <c:v>0.374351400000005</c:v>
                </c:pt>
                <c:pt idx="565">
                  <c:v>0.37438892000000501</c:v>
                </c:pt>
                <c:pt idx="566">
                  <c:v>0.37442644000000502</c:v>
                </c:pt>
                <c:pt idx="567">
                  <c:v>0.37446396000000498</c:v>
                </c:pt>
                <c:pt idx="568">
                  <c:v>0.37450148000000499</c:v>
                </c:pt>
                <c:pt idx="569">
                  <c:v>0.37453900000000501</c:v>
                </c:pt>
                <c:pt idx="570">
                  <c:v>0.37457652000000502</c:v>
                </c:pt>
                <c:pt idx="571">
                  <c:v>0.37461404000000498</c:v>
                </c:pt>
                <c:pt idx="572">
                  <c:v>0.37465156000000499</c:v>
                </c:pt>
                <c:pt idx="573">
                  <c:v>0.374689080000005</c:v>
                </c:pt>
                <c:pt idx="574">
                  <c:v>0.37472660000000502</c:v>
                </c:pt>
                <c:pt idx="575">
                  <c:v>0.37476412000000497</c:v>
                </c:pt>
                <c:pt idx="576">
                  <c:v>0.37480164000000499</c:v>
                </c:pt>
                <c:pt idx="577">
                  <c:v>0.374839160000005</c:v>
                </c:pt>
                <c:pt idx="578">
                  <c:v>0.37487668000000501</c:v>
                </c:pt>
                <c:pt idx="579">
                  <c:v>0.37491420000000503</c:v>
                </c:pt>
                <c:pt idx="580">
                  <c:v>0.37495172000000498</c:v>
                </c:pt>
                <c:pt idx="581">
                  <c:v>0.374989240000005</c:v>
                </c:pt>
                <c:pt idx="582">
                  <c:v>0.37502676000000601</c:v>
                </c:pt>
                <c:pt idx="583">
                  <c:v>0.37506428000000602</c:v>
                </c:pt>
                <c:pt idx="584">
                  <c:v>0.37510180000000598</c:v>
                </c:pt>
                <c:pt idx="585">
                  <c:v>0.37513932000000599</c:v>
                </c:pt>
                <c:pt idx="586">
                  <c:v>0.37517684000000601</c:v>
                </c:pt>
                <c:pt idx="587">
                  <c:v>0.37521436000000602</c:v>
                </c:pt>
                <c:pt idx="588">
                  <c:v>0.37525188000000598</c:v>
                </c:pt>
                <c:pt idx="589">
                  <c:v>0.37528940000000599</c:v>
                </c:pt>
                <c:pt idx="590">
                  <c:v>0.375326920000006</c:v>
                </c:pt>
                <c:pt idx="591">
                  <c:v>0.37536444000000602</c:v>
                </c:pt>
                <c:pt idx="592">
                  <c:v>0.37540196000000597</c:v>
                </c:pt>
                <c:pt idx="593">
                  <c:v>0.37543948000000599</c:v>
                </c:pt>
                <c:pt idx="594">
                  <c:v>0.375477000000006</c:v>
                </c:pt>
                <c:pt idx="595">
                  <c:v>0.37551452000000601</c:v>
                </c:pt>
                <c:pt idx="596">
                  <c:v>0.37555204000000603</c:v>
                </c:pt>
                <c:pt idx="597">
                  <c:v>0.37558956000000598</c:v>
                </c:pt>
                <c:pt idx="598">
                  <c:v>0.375627080000006</c:v>
                </c:pt>
                <c:pt idx="599">
                  <c:v>0.37566460000000601</c:v>
                </c:pt>
                <c:pt idx="600">
                  <c:v>0.37570212000000602</c:v>
                </c:pt>
                <c:pt idx="601">
                  <c:v>0.37573964000000598</c:v>
                </c:pt>
                <c:pt idx="602">
                  <c:v>0.37577716000000599</c:v>
                </c:pt>
                <c:pt idx="603">
                  <c:v>0.37581468000000601</c:v>
                </c:pt>
                <c:pt idx="604">
                  <c:v>0.37585220000000602</c:v>
                </c:pt>
                <c:pt idx="605">
                  <c:v>0.37588972000000598</c:v>
                </c:pt>
                <c:pt idx="606">
                  <c:v>0.37592724000000599</c:v>
                </c:pt>
                <c:pt idx="607">
                  <c:v>0.375964760000006</c:v>
                </c:pt>
                <c:pt idx="608">
                  <c:v>0.37600228000000602</c:v>
                </c:pt>
                <c:pt idx="609">
                  <c:v>0.37603980000000597</c:v>
                </c:pt>
                <c:pt idx="610">
                  <c:v>0.37607732000000599</c:v>
                </c:pt>
                <c:pt idx="611">
                  <c:v>0.376114840000006</c:v>
                </c:pt>
                <c:pt idx="612">
                  <c:v>0.37615236000000601</c:v>
                </c:pt>
                <c:pt idx="613">
                  <c:v>0.37618988000000603</c:v>
                </c:pt>
                <c:pt idx="614">
                  <c:v>0.37622740000000598</c:v>
                </c:pt>
                <c:pt idx="615">
                  <c:v>0.376264920000006</c:v>
                </c:pt>
                <c:pt idx="616">
                  <c:v>0.37630244000000601</c:v>
                </c:pt>
                <c:pt idx="617">
                  <c:v>0.37633996000000602</c:v>
                </c:pt>
                <c:pt idx="618">
                  <c:v>0.37637748000000598</c:v>
                </c:pt>
                <c:pt idx="619">
                  <c:v>0.37641500000000599</c:v>
                </c:pt>
                <c:pt idx="620">
                  <c:v>0.37645252000000601</c:v>
                </c:pt>
                <c:pt idx="621">
                  <c:v>0.37649004000000602</c:v>
                </c:pt>
                <c:pt idx="622">
                  <c:v>0.37652756000000598</c:v>
                </c:pt>
                <c:pt idx="623">
                  <c:v>0.37656508000000599</c:v>
                </c:pt>
                <c:pt idx="624">
                  <c:v>0.376602600000006</c:v>
                </c:pt>
                <c:pt idx="625">
                  <c:v>0.37664012000000602</c:v>
                </c:pt>
                <c:pt idx="626">
                  <c:v>0.37667764000000598</c:v>
                </c:pt>
                <c:pt idx="627">
                  <c:v>0.37671516000000599</c:v>
                </c:pt>
                <c:pt idx="628">
                  <c:v>0.376752680000006</c:v>
                </c:pt>
                <c:pt idx="629">
                  <c:v>0.37679020000000601</c:v>
                </c:pt>
                <c:pt idx="630">
                  <c:v>0.37682772000000597</c:v>
                </c:pt>
                <c:pt idx="631">
                  <c:v>0.37686524000000599</c:v>
                </c:pt>
                <c:pt idx="632">
                  <c:v>0.376902760000006</c:v>
                </c:pt>
                <c:pt idx="633">
                  <c:v>0.37694028000000601</c:v>
                </c:pt>
                <c:pt idx="634">
                  <c:v>0.37697780000000602</c:v>
                </c:pt>
                <c:pt idx="635">
                  <c:v>0.37701532000000598</c:v>
                </c:pt>
                <c:pt idx="636">
                  <c:v>0.377052840000006</c:v>
                </c:pt>
                <c:pt idx="637">
                  <c:v>0.37709036000000601</c:v>
                </c:pt>
                <c:pt idx="638">
                  <c:v>0.37712788000000602</c:v>
                </c:pt>
                <c:pt idx="639">
                  <c:v>0.37716540000000598</c:v>
                </c:pt>
                <c:pt idx="640">
                  <c:v>0.37720292000000599</c:v>
                </c:pt>
                <c:pt idx="641">
                  <c:v>0.37724044000000601</c:v>
                </c:pt>
                <c:pt idx="642">
                  <c:v>0.37727796000000602</c:v>
                </c:pt>
                <c:pt idx="643">
                  <c:v>0.37731548000000598</c:v>
                </c:pt>
                <c:pt idx="644">
                  <c:v>0.37735300000000599</c:v>
                </c:pt>
                <c:pt idx="645">
                  <c:v>0.377390520000006</c:v>
                </c:pt>
                <c:pt idx="646">
                  <c:v>0.37742804000000602</c:v>
                </c:pt>
                <c:pt idx="647">
                  <c:v>0.37746556000000597</c:v>
                </c:pt>
                <c:pt idx="648">
                  <c:v>0.37750308000000599</c:v>
                </c:pt>
                <c:pt idx="649">
                  <c:v>0.377540600000006</c:v>
                </c:pt>
                <c:pt idx="650">
                  <c:v>0.37757812000000601</c:v>
                </c:pt>
                <c:pt idx="651">
                  <c:v>0.37761564000000603</c:v>
                </c:pt>
                <c:pt idx="652">
                  <c:v>0.37765316000000598</c:v>
                </c:pt>
                <c:pt idx="653">
                  <c:v>0.377690680000006</c:v>
                </c:pt>
                <c:pt idx="654">
                  <c:v>0.37772820000000601</c:v>
                </c:pt>
                <c:pt idx="655">
                  <c:v>0.37776572000000602</c:v>
                </c:pt>
                <c:pt idx="656">
                  <c:v>0.37780324000000598</c:v>
                </c:pt>
                <c:pt idx="657">
                  <c:v>0.37784076000000599</c:v>
                </c:pt>
                <c:pt idx="658">
                  <c:v>0.37787828000000701</c:v>
                </c:pt>
                <c:pt idx="659">
                  <c:v>0.37791580000000702</c:v>
                </c:pt>
                <c:pt idx="660">
                  <c:v>0.37795332000000698</c:v>
                </c:pt>
                <c:pt idx="661">
                  <c:v>0.37799084000000699</c:v>
                </c:pt>
                <c:pt idx="662">
                  <c:v>0.378028360000007</c:v>
                </c:pt>
                <c:pt idx="663">
                  <c:v>0.37806588000000702</c:v>
                </c:pt>
                <c:pt idx="664">
                  <c:v>0.37810340000000697</c:v>
                </c:pt>
                <c:pt idx="665">
                  <c:v>0.37814092000000699</c:v>
                </c:pt>
                <c:pt idx="666">
                  <c:v>0.378178440000007</c:v>
                </c:pt>
                <c:pt idx="667">
                  <c:v>0.37821596000000701</c:v>
                </c:pt>
                <c:pt idx="668">
                  <c:v>0.37825348000000703</c:v>
                </c:pt>
                <c:pt idx="669">
                  <c:v>0.37829100000000698</c:v>
                </c:pt>
                <c:pt idx="670">
                  <c:v>0.378328520000007</c:v>
                </c:pt>
                <c:pt idx="671">
                  <c:v>0.37836604000000701</c:v>
                </c:pt>
                <c:pt idx="672">
                  <c:v>0.37840356000000702</c:v>
                </c:pt>
                <c:pt idx="673">
                  <c:v>0.37844108000000698</c:v>
                </c:pt>
                <c:pt idx="674">
                  <c:v>0.37847860000000699</c:v>
                </c:pt>
                <c:pt idx="675">
                  <c:v>0.37851612000000701</c:v>
                </c:pt>
                <c:pt idx="676">
                  <c:v>0.37855364000000702</c:v>
                </c:pt>
                <c:pt idx="677">
                  <c:v>0.37859116000000698</c:v>
                </c:pt>
                <c:pt idx="678">
                  <c:v>0.37862868000000699</c:v>
                </c:pt>
                <c:pt idx="679">
                  <c:v>0.378666200000007</c:v>
                </c:pt>
                <c:pt idx="680">
                  <c:v>0.37870372000000702</c:v>
                </c:pt>
                <c:pt idx="681">
                  <c:v>0.37874124000000697</c:v>
                </c:pt>
                <c:pt idx="682">
                  <c:v>0.37877876000000699</c:v>
                </c:pt>
                <c:pt idx="683">
                  <c:v>0.378816280000007</c:v>
                </c:pt>
                <c:pt idx="684">
                  <c:v>0.37885380000000701</c:v>
                </c:pt>
                <c:pt idx="685">
                  <c:v>0.37889132000000703</c:v>
                </c:pt>
                <c:pt idx="686">
                  <c:v>0.37892884000000698</c:v>
                </c:pt>
                <c:pt idx="687">
                  <c:v>0.378966360000007</c:v>
                </c:pt>
                <c:pt idx="688">
                  <c:v>0.37900388000000701</c:v>
                </c:pt>
                <c:pt idx="689">
                  <c:v>0.37904140000000702</c:v>
                </c:pt>
                <c:pt idx="690">
                  <c:v>0.37907892000000698</c:v>
                </c:pt>
                <c:pt idx="691">
                  <c:v>0.37911644000000699</c:v>
                </c:pt>
                <c:pt idx="692">
                  <c:v>0.37915396000000701</c:v>
                </c:pt>
                <c:pt idx="693">
                  <c:v>0.37919148000000702</c:v>
                </c:pt>
                <c:pt idx="694">
                  <c:v>0.37922900000000698</c:v>
                </c:pt>
                <c:pt idx="695">
                  <c:v>0.37926652000000699</c:v>
                </c:pt>
                <c:pt idx="696">
                  <c:v>0.379304040000007</c:v>
                </c:pt>
                <c:pt idx="697">
                  <c:v>0.37934156000000702</c:v>
                </c:pt>
                <c:pt idx="698">
                  <c:v>0.37937908000000697</c:v>
                </c:pt>
                <c:pt idx="699">
                  <c:v>0.37941660000000699</c:v>
                </c:pt>
                <c:pt idx="700">
                  <c:v>0.379454120000007</c:v>
                </c:pt>
                <c:pt idx="701">
                  <c:v>0.37949164000000701</c:v>
                </c:pt>
                <c:pt idx="702">
                  <c:v>0.37952916000000703</c:v>
                </c:pt>
                <c:pt idx="703">
                  <c:v>0.37956668000000698</c:v>
                </c:pt>
                <c:pt idx="704">
                  <c:v>0.379604200000007</c:v>
                </c:pt>
                <c:pt idx="705">
                  <c:v>0.37964172000000701</c:v>
                </c:pt>
                <c:pt idx="706">
                  <c:v>0.37967924000000702</c:v>
                </c:pt>
                <c:pt idx="707">
                  <c:v>0.37971676000000698</c:v>
                </c:pt>
                <c:pt idx="708">
                  <c:v>0.37975428000000699</c:v>
                </c:pt>
                <c:pt idx="709">
                  <c:v>0.37979180000000701</c:v>
                </c:pt>
                <c:pt idx="710">
                  <c:v>0.37982932000000702</c:v>
                </c:pt>
                <c:pt idx="711">
                  <c:v>0.37986684000000698</c:v>
                </c:pt>
                <c:pt idx="712">
                  <c:v>0.37990436000000699</c:v>
                </c:pt>
                <c:pt idx="713">
                  <c:v>0.379941880000007</c:v>
                </c:pt>
                <c:pt idx="714">
                  <c:v>0.37997940000000702</c:v>
                </c:pt>
                <c:pt idx="715">
                  <c:v>0.38001692000000697</c:v>
                </c:pt>
                <c:pt idx="716">
                  <c:v>0.38005444000000699</c:v>
                </c:pt>
                <c:pt idx="717">
                  <c:v>0.380091960000007</c:v>
                </c:pt>
                <c:pt idx="718">
                  <c:v>0.38012948000000701</c:v>
                </c:pt>
                <c:pt idx="719">
                  <c:v>0.38016700000000703</c:v>
                </c:pt>
                <c:pt idx="720">
                  <c:v>0.38020452000000698</c:v>
                </c:pt>
                <c:pt idx="721">
                  <c:v>0.380242040000007</c:v>
                </c:pt>
                <c:pt idx="722">
                  <c:v>0.38027956000000701</c:v>
                </c:pt>
                <c:pt idx="723">
                  <c:v>0.38031708000000702</c:v>
                </c:pt>
                <c:pt idx="724">
                  <c:v>0.38035460000000698</c:v>
                </c:pt>
                <c:pt idx="725">
                  <c:v>0.38039212000000699</c:v>
                </c:pt>
                <c:pt idx="726">
                  <c:v>0.38042964000000701</c:v>
                </c:pt>
                <c:pt idx="727">
                  <c:v>0.38046716000000702</c:v>
                </c:pt>
                <c:pt idx="728">
                  <c:v>0.38050468000000698</c:v>
                </c:pt>
                <c:pt idx="729">
                  <c:v>0.38054220000000699</c:v>
                </c:pt>
                <c:pt idx="730">
                  <c:v>0.380579720000007</c:v>
                </c:pt>
                <c:pt idx="731">
                  <c:v>0.38061724000000702</c:v>
                </c:pt>
                <c:pt idx="732">
                  <c:v>0.38065476000000698</c:v>
                </c:pt>
                <c:pt idx="733">
                  <c:v>0.38069228000000699</c:v>
                </c:pt>
                <c:pt idx="734">
                  <c:v>0.380729800000008</c:v>
                </c:pt>
                <c:pt idx="735">
                  <c:v>0.38076732000000801</c:v>
                </c:pt>
                <c:pt idx="736">
                  <c:v>0.38080484000000803</c:v>
                </c:pt>
                <c:pt idx="737">
                  <c:v>0.38084236000000798</c:v>
                </c:pt>
                <c:pt idx="738">
                  <c:v>0.380879880000008</c:v>
                </c:pt>
                <c:pt idx="739">
                  <c:v>0.38091740000000801</c:v>
                </c:pt>
                <c:pt idx="740">
                  <c:v>0.38095492000000802</c:v>
                </c:pt>
                <c:pt idx="741">
                  <c:v>0.38099244000000798</c:v>
                </c:pt>
                <c:pt idx="742">
                  <c:v>0.38102996000000799</c:v>
                </c:pt>
                <c:pt idx="743">
                  <c:v>0.38106748000000801</c:v>
                </c:pt>
                <c:pt idx="744">
                  <c:v>0.38110500000000802</c:v>
                </c:pt>
                <c:pt idx="745">
                  <c:v>0.38114252000000798</c:v>
                </c:pt>
                <c:pt idx="746">
                  <c:v>0.38118004000000799</c:v>
                </c:pt>
                <c:pt idx="747">
                  <c:v>0.381217560000008</c:v>
                </c:pt>
                <c:pt idx="748">
                  <c:v>0.38125508000000802</c:v>
                </c:pt>
                <c:pt idx="749">
                  <c:v>0.38129260000000798</c:v>
                </c:pt>
                <c:pt idx="750">
                  <c:v>0.38133012000000799</c:v>
                </c:pt>
                <c:pt idx="751">
                  <c:v>0.381367640000008</c:v>
                </c:pt>
                <c:pt idx="752">
                  <c:v>0.38140516000000801</c:v>
                </c:pt>
                <c:pt idx="753">
                  <c:v>0.38144268000000803</c:v>
                </c:pt>
                <c:pt idx="754">
                  <c:v>0.38148020000000799</c:v>
                </c:pt>
                <c:pt idx="755">
                  <c:v>0.381517720000008</c:v>
                </c:pt>
                <c:pt idx="756">
                  <c:v>0.38155524000000801</c:v>
                </c:pt>
                <c:pt idx="757">
                  <c:v>0.38159276000000802</c:v>
                </c:pt>
                <c:pt idx="758">
                  <c:v>0.38163028000000798</c:v>
                </c:pt>
                <c:pt idx="759">
                  <c:v>0.381667800000008</c:v>
                </c:pt>
                <c:pt idx="760">
                  <c:v>0.38170532000000801</c:v>
                </c:pt>
                <c:pt idx="761">
                  <c:v>0.38174284000000802</c:v>
                </c:pt>
                <c:pt idx="762">
                  <c:v>0.38178036000000798</c:v>
                </c:pt>
                <c:pt idx="763">
                  <c:v>0.38181788000000799</c:v>
                </c:pt>
                <c:pt idx="764">
                  <c:v>0.38185540000000801</c:v>
                </c:pt>
                <c:pt idx="765">
                  <c:v>0.38189292000000802</c:v>
                </c:pt>
                <c:pt idx="766">
                  <c:v>0.38193044000000798</c:v>
                </c:pt>
                <c:pt idx="767">
                  <c:v>0.38196796000000799</c:v>
                </c:pt>
                <c:pt idx="768">
                  <c:v>0.382005480000008</c:v>
                </c:pt>
                <c:pt idx="769">
                  <c:v>0.38204300000000802</c:v>
                </c:pt>
                <c:pt idx="770">
                  <c:v>0.38208052000000797</c:v>
                </c:pt>
                <c:pt idx="771">
                  <c:v>0.38211804000000799</c:v>
                </c:pt>
                <c:pt idx="772">
                  <c:v>0.382155560000008</c:v>
                </c:pt>
                <c:pt idx="773">
                  <c:v>0.38219308000000801</c:v>
                </c:pt>
                <c:pt idx="774">
                  <c:v>0.38223060000000803</c:v>
                </c:pt>
                <c:pt idx="775">
                  <c:v>0.38226812000000798</c:v>
                </c:pt>
                <c:pt idx="776">
                  <c:v>0.382305640000008</c:v>
                </c:pt>
                <c:pt idx="777">
                  <c:v>0.38234316000000801</c:v>
                </c:pt>
                <c:pt idx="778">
                  <c:v>0.38238068000000802</c:v>
                </c:pt>
                <c:pt idx="779">
                  <c:v>0.38241820000000798</c:v>
                </c:pt>
                <c:pt idx="780">
                  <c:v>0.38245572000000799</c:v>
                </c:pt>
                <c:pt idx="781">
                  <c:v>0.38249324000000801</c:v>
                </c:pt>
                <c:pt idx="782">
                  <c:v>0.38253076000000802</c:v>
                </c:pt>
                <c:pt idx="783">
                  <c:v>0.38256828000000798</c:v>
                </c:pt>
                <c:pt idx="784">
                  <c:v>0.38260580000000799</c:v>
                </c:pt>
                <c:pt idx="785">
                  <c:v>0.382643320000008</c:v>
                </c:pt>
                <c:pt idx="786">
                  <c:v>0.38268084000000802</c:v>
                </c:pt>
                <c:pt idx="787">
                  <c:v>0.38271836000000797</c:v>
                </c:pt>
                <c:pt idx="788">
                  <c:v>0.38275588000000799</c:v>
                </c:pt>
                <c:pt idx="789">
                  <c:v>0.382793400000008</c:v>
                </c:pt>
                <c:pt idx="790">
                  <c:v>0.38283092000000801</c:v>
                </c:pt>
                <c:pt idx="791">
                  <c:v>0.38286844000000803</c:v>
                </c:pt>
                <c:pt idx="792">
                  <c:v>0.38290596000000798</c:v>
                </c:pt>
                <c:pt idx="793">
                  <c:v>0.382943480000008</c:v>
                </c:pt>
                <c:pt idx="794">
                  <c:v>0.38298100000000801</c:v>
                </c:pt>
                <c:pt idx="795">
                  <c:v>0.38301852000000802</c:v>
                </c:pt>
                <c:pt idx="796">
                  <c:v>0.38305604000000798</c:v>
                </c:pt>
                <c:pt idx="797">
                  <c:v>0.38309356000000799</c:v>
                </c:pt>
                <c:pt idx="798">
                  <c:v>0.38313108000000801</c:v>
                </c:pt>
                <c:pt idx="799">
                  <c:v>0.38316860000000802</c:v>
                </c:pt>
                <c:pt idx="800">
                  <c:v>0.38320612000000798</c:v>
                </c:pt>
                <c:pt idx="801">
                  <c:v>0.38324364000000799</c:v>
                </c:pt>
                <c:pt idx="802">
                  <c:v>0.383281160000008</c:v>
                </c:pt>
                <c:pt idx="803">
                  <c:v>0.38331868000000802</c:v>
                </c:pt>
                <c:pt idx="804">
                  <c:v>0.38335620000000797</c:v>
                </c:pt>
                <c:pt idx="805">
                  <c:v>0.38339372000000799</c:v>
                </c:pt>
                <c:pt idx="806">
                  <c:v>0.383431240000008</c:v>
                </c:pt>
                <c:pt idx="807">
                  <c:v>0.38346876000000801</c:v>
                </c:pt>
                <c:pt idx="808">
                  <c:v>0.38350628000000803</c:v>
                </c:pt>
                <c:pt idx="809">
                  <c:v>0.38354380000000798</c:v>
                </c:pt>
                <c:pt idx="810">
                  <c:v>0.383581320000008</c:v>
                </c:pt>
                <c:pt idx="811">
                  <c:v>0.38361884000000901</c:v>
                </c:pt>
                <c:pt idx="812">
                  <c:v>0.38365636000000902</c:v>
                </c:pt>
                <c:pt idx="813">
                  <c:v>0.38369388000000898</c:v>
                </c:pt>
                <c:pt idx="814">
                  <c:v>0.38373140000000899</c:v>
                </c:pt>
                <c:pt idx="815">
                  <c:v>0.38376892000000901</c:v>
                </c:pt>
                <c:pt idx="816">
                  <c:v>0.38380644000000902</c:v>
                </c:pt>
                <c:pt idx="817">
                  <c:v>0.38384396000000898</c:v>
                </c:pt>
                <c:pt idx="818">
                  <c:v>0.38388148000000899</c:v>
                </c:pt>
                <c:pt idx="819">
                  <c:v>0.383919000000009</c:v>
                </c:pt>
                <c:pt idx="820">
                  <c:v>0.38395652000000902</c:v>
                </c:pt>
                <c:pt idx="821">
                  <c:v>0.38399404000000897</c:v>
                </c:pt>
                <c:pt idx="822">
                  <c:v>0.38403156000000899</c:v>
                </c:pt>
                <c:pt idx="823">
                  <c:v>0.384069080000009</c:v>
                </c:pt>
                <c:pt idx="824">
                  <c:v>0.38410660000000901</c:v>
                </c:pt>
                <c:pt idx="825">
                  <c:v>0.38414412000000903</c:v>
                </c:pt>
                <c:pt idx="826">
                  <c:v>0.38418164000000898</c:v>
                </c:pt>
                <c:pt idx="827">
                  <c:v>0.384219160000009</c:v>
                </c:pt>
                <c:pt idx="828">
                  <c:v>0.38425668000000901</c:v>
                </c:pt>
                <c:pt idx="829">
                  <c:v>0.38429420000000902</c:v>
                </c:pt>
                <c:pt idx="830">
                  <c:v>0.38433172000000898</c:v>
                </c:pt>
                <c:pt idx="831">
                  <c:v>0.38436924000000899</c:v>
                </c:pt>
                <c:pt idx="832">
                  <c:v>0.38440676000000901</c:v>
                </c:pt>
                <c:pt idx="833">
                  <c:v>0.38444428000000902</c:v>
                </c:pt>
                <c:pt idx="834">
                  <c:v>0.38448180000000898</c:v>
                </c:pt>
                <c:pt idx="835">
                  <c:v>0.38451932000000899</c:v>
                </c:pt>
                <c:pt idx="836">
                  <c:v>0.384556840000009</c:v>
                </c:pt>
                <c:pt idx="837">
                  <c:v>0.38459436000000902</c:v>
                </c:pt>
                <c:pt idx="838">
                  <c:v>0.38463188000000897</c:v>
                </c:pt>
                <c:pt idx="839">
                  <c:v>0.38466940000000899</c:v>
                </c:pt>
                <c:pt idx="840">
                  <c:v>0.384706920000009</c:v>
                </c:pt>
                <c:pt idx="841">
                  <c:v>0.38474444000000901</c:v>
                </c:pt>
                <c:pt idx="842">
                  <c:v>0.38478196000000903</c:v>
                </c:pt>
                <c:pt idx="843">
                  <c:v>0.38481948000000898</c:v>
                </c:pt>
                <c:pt idx="844">
                  <c:v>0.384857000000009</c:v>
                </c:pt>
                <c:pt idx="845">
                  <c:v>0.38489452000000901</c:v>
                </c:pt>
                <c:pt idx="846">
                  <c:v>0.38493204000000902</c:v>
                </c:pt>
                <c:pt idx="847">
                  <c:v>0.38496956000000898</c:v>
                </c:pt>
                <c:pt idx="848">
                  <c:v>0.38500708000000899</c:v>
                </c:pt>
                <c:pt idx="849">
                  <c:v>0.38504460000000901</c:v>
                </c:pt>
                <c:pt idx="850">
                  <c:v>0.38508212000000902</c:v>
                </c:pt>
                <c:pt idx="851">
                  <c:v>0.38511964000000898</c:v>
                </c:pt>
                <c:pt idx="852">
                  <c:v>0.38515716000000899</c:v>
                </c:pt>
                <c:pt idx="853">
                  <c:v>0.385194680000009</c:v>
                </c:pt>
                <c:pt idx="854">
                  <c:v>0.38523220000000902</c:v>
                </c:pt>
                <c:pt idx="855">
                  <c:v>0.38526972000000898</c:v>
                </c:pt>
                <c:pt idx="856">
                  <c:v>0.38530724000000899</c:v>
                </c:pt>
                <c:pt idx="857">
                  <c:v>0.385344760000009</c:v>
                </c:pt>
                <c:pt idx="858">
                  <c:v>0.38538228000000901</c:v>
                </c:pt>
                <c:pt idx="859">
                  <c:v>0.38541980000000903</c:v>
                </c:pt>
                <c:pt idx="860">
                  <c:v>0.38545732000000898</c:v>
                </c:pt>
                <c:pt idx="861">
                  <c:v>0.385494840000009</c:v>
                </c:pt>
                <c:pt idx="862">
                  <c:v>0.38553236000000901</c:v>
                </c:pt>
                <c:pt idx="863">
                  <c:v>0.38556988000000902</c:v>
                </c:pt>
                <c:pt idx="864">
                  <c:v>0.38560740000000898</c:v>
                </c:pt>
                <c:pt idx="865">
                  <c:v>0.38564492000000899</c:v>
                </c:pt>
                <c:pt idx="866">
                  <c:v>0.38568244000000901</c:v>
                </c:pt>
                <c:pt idx="867">
                  <c:v>0.38571996000000902</c:v>
                </c:pt>
                <c:pt idx="868">
                  <c:v>0.38575748000000898</c:v>
                </c:pt>
                <c:pt idx="869">
                  <c:v>0.38579500000000899</c:v>
                </c:pt>
                <c:pt idx="870">
                  <c:v>0.385832520000009</c:v>
                </c:pt>
                <c:pt idx="871">
                  <c:v>0.38587004000000902</c:v>
                </c:pt>
                <c:pt idx="872">
                  <c:v>0.38590756000000898</c:v>
                </c:pt>
                <c:pt idx="873">
                  <c:v>0.38594508000000899</c:v>
                </c:pt>
                <c:pt idx="874">
                  <c:v>0.385982600000009</c:v>
                </c:pt>
                <c:pt idx="875">
                  <c:v>0.38602012000000901</c:v>
                </c:pt>
                <c:pt idx="876">
                  <c:v>0.38605764000000897</c:v>
                </c:pt>
                <c:pt idx="877">
                  <c:v>0.38609516000000899</c:v>
                </c:pt>
                <c:pt idx="878">
                  <c:v>0.386132680000009</c:v>
                </c:pt>
                <c:pt idx="879">
                  <c:v>0.38617020000000901</c:v>
                </c:pt>
                <c:pt idx="880">
                  <c:v>0.38620772000000902</c:v>
                </c:pt>
                <c:pt idx="881">
                  <c:v>0.38624524000000898</c:v>
                </c:pt>
                <c:pt idx="882">
                  <c:v>0.386282760000009</c:v>
                </c:pt>
                <c:pt idx="883">
                  <c:v>0.38632028000000901</c:v>
                </c:pt>
                <c:pt idx="884">
                  <c:v>0.38635780000000902</c:v>
                </c:pt>
                <c:pt idx="885">
                  <c:v>0.38639532000000898</c:v>
                </c:pt>
                <c:pt idx="886">
                  <c:v>0.38643284000000899</c:v>
                </c:pt>
                <c:pt idx="887">
                  <c:v>0.38647036000001</c:v>
                </c:pt>
                <c:pt idx="888">
                  <c:v>0.38650788000001002</c:v>
                </c:pt>
                <c:pt idx="889">
                  <c:v>0.38654540000000998</c:v>
                </c:pt>
                <c:pt idx="890">
                  <c:v>0.38658292000000999</c:v>
                </c:pt>
                <c:pt idx="891">
                  <c:v>0.38662044000001</c:v>
                </c:pt>
                <c:pt idx="892">
                  <c:v>0.38665796000001001</c:v>
                </c:pt>
                <c:pt idx="893">
                  <c:v>0.38669548000000997</c:v>
                </c:pt>
                <c:pt idx="894">
                  <c:v>0.38673300000000999</c:v>
                </c:pt>
                <c:pt idx="895">
                  <c:v>0.38677052000001</c:v>
                </c:pt>
                <c:pt idx="896">
                  <c:v>0.38680804000001001</c:v>
                </c:pt>
                <c:pt idx="897">
                  <c:v>0.38684556000001002</c:v>
                </c:pt>
                <c:pt idx="898">
                  <c:v>0.38688308000000998</c:v>
                </c:pt>
                <c:pt idx="899">
                  <c:v>0.38692060000001</c:v>
                </c:pt>
                <c:pt idx="900">
                  <c:v>0.38695812000001001</c:v>
                </c:pt>
                <c:pt idx="901">
                  <c:v>0.38699564000001002</c:v>
                </c:pt>
                <c:pt idx="902">
                  <c:v>0.38703316000000998</c:v>
                </c:pt>
                <c:pt idx="903">
                  <c:v>0.38707068000000999</c:v>
                </c:pt>
                <c:pt idx="904">
                  <c:v>0.38710820000001001</c:v>
                </c:pt>
                <c:pt idx="905">
                  <c:v>0.38714572000001002</c:v>
                </c:pt>
                <c:pt idx="906">
                  <c:v>0.38718324000000998</c:v>
                </c:pt>
                <c:pt idx="907">
                  <c:v>0.38722076000000999</c:v>
                </c:pt>
                <c:pt idx="908">
                  <c:v>0.38725828000001</c:v>
                </c:pt>
                <c:pt idx="909">
                  <c:v>0.38729580000001002</c:v>
                </c:pt>
                <c:pt idx="910">
                  <c:v>0.38733332000000997</c:v>
                </c:pt>
                <c:pt idx="911">
                  <c:v>0.38737084000000999</c:v>
                </c:pt>
                <c:pt idx="912">
                  <c:v>0.38740836000001</c:v>
                </c:pt>
                <c:pt idx="913">
                  <c:v>0.38744588000001001</c:v>
                </c:pt>
                <c:pt idx="914">
                  <c:v>0.38748340000001003</c:v>
                </c:pt>
                <c:pt idx="915">
                  <c:v>0.38752092000000998</c:v>
                </c:pt>
                <c:pt idx="916">
                  <c:v>0.38755844000001</c:v>
                </c:pt>
                <c:pt idx="917">
                  <c:v>0.38759596000001001</c:v>
                </c:pt>
                <c:pt idx="918">
                  <c:v>0.38763348000001002</c:v>
                </c:pt>
                <c:pt idx="919">
                  <c:v>0.38767100000000998</c:v>
                </c:pt>
                <c:pt idx="920">
                  <c:v>0.38770852000000999</c:v>
                </c:pt>
                <c:pt idx="921">
                  <c:v>0.38774604000001001</c:v>
                </c:pt>
                <c:pt idx="922">
                  <c:v>0.38778356000001002</c:v>
                </c:pt>
                <c:pt idx="923">
                  <c:v>0.38782108000000998</c:v>
                </c:pt>
                <c:pt idx="924">
                  <c:v>0.38785860000000999</c:v>
                </c:pt>
                <c:pt idx="925">
                  <c:v>0.38789612000001</c:v>
                </c:pt>
                <c:pt idx="926">
                  <c:v>0.38793364000001002</c:v>
                </c:pt>
                <c:pt idx="927">
                  <c:v>0.38797116000000997</c:v>
                </c:pt>
                <c:pt idx="928">
                  <c:v>0.38800868000000999</c:v>
                </c:pt>
                <c:pt idx="929">
                  <c:v>0.38804620000001</c:v>
                </c:pt>
                <c:pt idx="930">
                  <c:v>0.38808372000001001</c:v>
                </c:pt>
                <c:pt idx="931">
                  <c:v>0.38812124000001003</c:v>
                </c:pt>
                <c:pt idx="932">
                  <c:v>0.38815876000000998</c:v>
                </c:pt>
                <c:pt idx="933">
                  <c:v>0.38819628000001</c:v>
                </c:pt>
                <c:pt idx="934">
                  <c:v>0.38823380000001001</c:v>
                </c:pt>
                <c:pt idx="935">
                  <c:v>0.38827132000001002</c:v>
                </c:pt>
                <c:pt idx="936">
                  <c:v>0.38830884000000998</c:v>
                </c:pt>
                <c:pt idx="937">
                  <c:v>0.38834636000000999</c:v>
                </c:pt>
                <c:pt idx="938">
                  <c:v>0.38838388000001001</c:v>
                </c:pt>
                <c:pt idx="939">
                  <c:v>0.38842140000001002</c:v>
                </c:pt>
                <c:pt idx="940">
                  <c:v>0.38845892000000998</c:v>
                </c:pt>
                <c:pt idx="941">
                  <c:v>0.38849644000000999</c:v>
                </c:pt>
                <c:pt idx="942">
                  <c:v>0.38853396000001</c:v>
                </c:pt>
                <c:pt idx="943">
                  <c:v>0.38857148000001002</c:v>
                </c:pt>
                <c:pt idx="944">
                  <c:v>0.38860900000000997</c:v>
                </c:pt>
                <c:pt idx="945">
                  <c:v>0.38864652000000999</c:v>
                </c:pt>
                <c:pt idx="946">
                  <c:v>0.38868404000001</c:v>
                </c:pt>
                <c:pt idx="947">
                  <c:v>0.38872156000001001</c:v>
                </c:pt>
                <c:pt idx="948">
                  <c:v>0.38875908000001003</c:v>
                </c:pt>
                <c:pt idx="949">
                  <c:v>0.38879660000000998</c:v>
                </c:pt>
                <c:pt idx="950">
                  <c:v>0.38883412000001</c:v>
                </c:pt>
                <c:pt idx="951">
                  <c:v>0.38887164000001001</c:v>
                </c:pt>
                <c:pt idx="952">
                  <c:v>0.38890916000001002</c:v>
                </c:pt>
                <c:pt idx="953">
                  <c:v>0.38894668000000998</c:v>
                </c:pt>
                <c:pt idx="954">
                  <c:v>0.38898420000000999</c:v>
                </c:pt>
                <c:pt idx="955">
                  <c:v>0.38902172000001001</c:v>
                </c:pt>
                <c:pt idx="956">
                  <c:v>0.38905924000001002</c:v>
                </c:pt>
                <c:pt idx="957">
                  <c:v>0.38909676000000998</c:v>
                </c:pt>
                <c:pt idx="958">
                  <c:v>0.38913428000000999</c:v>
                </c:pt>
                <c:pt idx="959">
                  <c:v>0.38917180000001</c:v>
                </c:pt>
                <c:pt idx="960">
                  <c:v>0.38920932000001002</c:v>
                </c:pt>
                <c:pt idx="961">
                  <c:v>0.38924684000000997</c:v>
                </c:pt>
                <c:pt idx="962">
                  <c:v>0.38928436000000999</c:v>
                </c:pt>
                <c:pt idx="963">
                  <c:v>0.389321880000011</c:v>
                </c:pt>
                <c:pt idx="964">
                  <c:v>0.38935940000001101</c:v>
                </c:pt>
                <c:pt idx="965">
                  <c:v>0.38939692000001103</c:v>
                </c:pt>
                <c:pt idx="966">
                  <c:v>0.38943444000001098</c:v>
                </c:pt>
                <c:pt idx="967">
                  <c:v>0.389471960000011</c:v>
                </c:pt>
                <c:pt idx="968">
                  <c:v>0.38950948000001101</c:v>
                </c:pt>
                <c:pt idx="969">
                  <c:v>0.38954700000001102</c:v>
                </c:pt>
                <c:pt idx="970">
                  <c:v>0.38958452000001098</c:v>
                </c:pt>
                <c:pt idx="971">
                  <c:v>0.38962204000001099</c:v>
                </c:pt>
                <c:pt idx="972">
                  <c:v>0.38965956000001101</c:v>
                </c:pt>
                <c:pt idx="973">
                  <c:v>0.38969708000001102</c:v>
                </c:pt>
                <c:pt idx="974">
                  <c:v>0.38973460000001098</c:v>
                </c:pt>
                <c:pt idx="975">
                  <c:v>0.38977212000001099</c:v>
                </c:pt>
                <c:pt idx="976">
                  <c:v>0.389809640000011</c:v>
                </c:pt>
                <c:pt idx="977">
                  <c:v>0.38984716000001102</c:v>
                </c:pt>
                <c:pt idx="978">
                  <c:v>0.38988468000001097</c:v>
                </c:pt>
                <c:pt idx="979">
                  <c:v>0.38992220000001099</c:v>
                </c:pt>
                <c:pt idx="980">
                  <c:v>0.389959720000011</c:v>
                </c:pt>
                <c:pt idx="981">
                  <c:v>0.38999724000001101</c:v>
                </c:pt>
                <c:pt idx="982">
                  <c:v>0.39003476000001103</c:v>
                </c:pt>
                <c:pt idx="983">
                  <c:v>0.39007228000001098</c:v>
                </c:pt>
                <c:pt idx="984">
                  <c:v>0.390109800000011</c:v>
                </c:pt>
                <c:pt idx="985">
                  <c:v>0.39014732000001101</c:v>
                </c:pt>
                <c:pt idx="986">
                  <c:v>0.39018484000001102</c:v>
                </c:pt>
                <c:pt idx="987">
                  <c:v>0.39022236000001098</c:v>
                </c:pt>
                <c:pt idx="988">
                  <c:v>0.39025988000001099</c:v>
                </c:pt>
                <c:pt idx="989">
                  <c:v>0.39029740000001101</c:v>
                </c:pt>
                <c:pt idx="990">
                  <c:v>0.39033492000001102</c:v>
                </c:pt>
                <c:pt idx="991">
                  <c:v>0.39037244000001098</c:v>
                </c:pt>
                <c:pt idx="992">
                  <c:v>0.39040996000001099</c:v>
                </c:pt>
                <c:pt idx="993">
                  <c:v>0.390447480000011</c:v>
                </c:pt>
                <c:pt idx="994">
                  <c:v>0.39048500000001102</c:v>
                </c:pt>
                <c:pt idx="995">
                  <c:v>0.39052252000001098</c:v>
                </c:pt>
                <c:pt idx="996">
                  <c:v>0.39056004000001099</c:v>
                </c:pt>
                <c:pt idx="997">
                  <c:v>0.390597560000011</c:v>
                </c:pt>
                <c:pt idx="998">
                  <c:v>0.39063508000001101</c:v>
                </c:pt>
                <c:pt idx="999">
                  <c:v>0.39067260000001103</c:v>
                </c:pt>
                <c:pt idx="1000">
                  <c:v>0.39071012000001099</c:v>
                </c:pt>
                <c:pt idx="1001">
                  <c:v>0.390747640000011</c:v>
                </c:pt>
                <c:pt idx="1002">
                  <c:v>0.39078516000001101</c:v>
                </c:pt>
                <c:pt idx="1003">
                  <c:v>0.39082268000001102</c:v>
                </c:pt>
                <c:pt idx="1004">
                  <c:v>0.39086020000001098</c:v>
                </c:pt>
                <c:pt idx="1005">
                  <c:v>0.390897720000011</c:v>
                </c:pt>
                <c:pt idx="1006">
                  <c:v>0.39093524000001101</c:v>
                </c:pt>
                <c:pt idx="1007">
                  <c:v>0.39097276000001102</c:v>
                </c:pt>
                <c:pt idx="1008">
                  <c:v>0.39101028000001098</c:v>
                </c:pt>
                <c:pt idx="1009">
                  <c:v>0.39104780000001099</c:v>
                </c:pt>
                <c:pt idx="1010">
                  <c:v>0.39108532000001101</c:v>
                </c:pt>
                <c:pt idx="1011">
                  <c:v>0.39112284000001102</c:v>
                </c:pt>
                <c:pt idx="1012">
                  <c:v>0.39116036000001098</c:v>
                </c:pt>
                <c:pt idx="1013">
                  <c:v>0.39119788000001099</c:v>
                </c:pt>
                <c:pt idx="1014">
                  <c:v>0.391235400000011</c:v>
                </c:pt>
                <c:pt idx="1015">
                  <c:v>0.39127292000001102</c:v>
                </c:pt>
                <c:pt idx="1016">
                  <c:v>0.39131044000001097</c:v>
                </c:pt>
                <c:pt idx="1017">
                  <c:v>0.39134796000001099</c:v>
                </c:pt>
                <c:pt idx="1018">
                  <c:v>0.391385480000011</c:v>
                </c:pt>
                <c:pt idx="1019">
                  <c:v>0.39142300000001101</c:v>
                </c:pt>
                <c:pt idx="1020">
                  <c:v>0.39146052000001103</c:v>
                </c:pt>
                <c:pt idx="1021">
                  <c:v>0.39149804000001098</c:v>
                </c:pt>
                <c:pt idx="1022">
                  <c:v>0.391535560000011</c:v>
                </c:pt>
                <c:pt idx="1023">
                  <c:v>0.39157308000001101</c:v>
                </c:pt>
                <c:pt idx="1024">
                  <c:v>0.39161060000001102</c:v>
                </c:pt>
                <c:pt idx="1025">
                  <c:v>0.39164812000001098</c:v>
                </c:pt>
                <c:pt idx="1026">
                  <c:v>0.39168564000001099</c:v>
                </c:pt>
                <c:pt idx="1027">
                  <c:v>0.39172316000001101</c:v>
                </c:pt>
                <c:pt idx="1028">
                  <c:v>0.39176068000001102</c:v>
                </c:pt>
                <c:pt idx="1029">
                  <c:v>0.39179820000001098</c:v>
                </c:pt>
                <c:pt idx="1030">
                  <c:v>0.39183572000001099</c:v>
                </c:pt>
                <c:pt idx="1031">
                  <c:v>0.391873240000011</c:v>
                </c:pt>
                <c:pt idx="1032">
                  <c:v>0.39191076000001102</c:v>
                </c:pt>
                <c:pt idx="1033">
                  <c:v>0.39194828000001097</c:v>
                </c:pt>
                <c:pt idx="1034">
                  <c:v>0.39198580000001099</c:v>
                </c:pt>
                <c:pt idx="1035">
                  <c:v>0.392023320000011</c:v>
                </c:pt>
                <c:pt idx="1036">
                  <c:v>0.39206084000001101</c:v>
                </c:pt>
                <c:pt idx="1037">
                  <c:v>0.39209836000001103</c:v>
                </c:pt>
                <c:pt idx="1038">
                  <c:v>0.39213588000001098</c:v>
                </c:pt>
                <c:pt idx="1039">
                  <c:v>0.392173400000011</c:v>
                </c:pt>
                <c:pt idx="1040">
                  <c:v>0.39221092000001201</c:v>
                </c:pt>
                <c:pt idx="1041">
                  <c:v>0.39224844000001202</c:v>
                </c:pt>
                <c:pt idx="1042">
                  <c:v>0.39228596000001198</c:v>
                </c:pt>
                <c:pt idx="1043">
                  <c:v>0.39232348000001199</c:v>
                </c:pt>
                <c:pt idx="1044">
                  <c:v>0.39236100000001201</c:v>
                </c:pt>
                <c:pt idx="1045">
                  <c:v>0.39239852000001202</c:v>
                </c:pt>
                <c:pt idx="1046">
                  <c:v>0.39243604000001198</c:v>
                </c:pt>
                <c:pt idx="1047">
                  <c:v>0.39247356000001199</c:v>
                </c:pt>
                <c:pt idx="1048">
                  <c:v>0.392511080000012</c:v>
                </c:pt>
                <c:pt idx="1049">
                  <c:v>0.39254860000001202</c:v>
                </c:pt>
                <c:pt idx="1050">
                  <c:v>0.39258612000001197</c:v>
                </c:pt>
                <c:pt idx="1051">
                  <c:v>0.39262364000001199</c:v>
                </c:pt>
                <c:pt idx="1052">
                  <c:v>0.392661160000012</c:v>
                </c:pt>
                <c:pt idx="1053">
                  <c:v>0.39269868000001201</c:v>
                </c:pt>
                <c:pt idx="1054">
                  <c:v>0.39273620000001203</c:v>
                </c:pt>
                <c:pt idx="1055">
                  <c:v>0.39277372000001198</c:v>
                </c:pt>
                <c:pt idx="1056">
                  <c:v>0.392811240000012</c:v>
                </c:pt>
                <c:pt idx="1057">
                  <c:v>0.39284876000001201</c:v>
                </c:pt>
                <c:pt idx="1058">
                  <c:v>0.39288628000001202</c:v>
                </c:pt>
                <c:pt idx="1059">
                  <c:v>0.39292380000001198</c:v>
                </c:pt>
                <c:pt idx="1060">
                  <c:v>0.39296132000001199</c:v>
                </c:pt>
                <c:pt idx="1061">
                  <c:v>0.39299884000001201</c:v>
                </c:pt>
                <c:pt idx="1062">
                  <c:v>0.39303636000001202</c:v>
                </c:pt>
                <c:pt idx="1063">
                  <c:v>0.39307388000001198</c:v>
                </c:pt>
                <c:pt idx="1064">
                  <c:v>0.39311140000001199</c:v>
                </c:pt>
                <c:pt idx="1065">
                  <c:v>0.393148920000012</c:v>
                </c:pt>
                <c:pt idx="1066">
                  <c:v>0.39318644000001202</c:v>
                </c:pt>
                <c:pt idx="1067">
                  <c:v>0.39322396000001197</c:v>
                </c:pt>
                <c:pt idx="1068">
                  <c:v>0.39326148000001199</c:v>
                </c:pt>
                <c:pt idx="1069">
                  <c:v>0.393299000000012</c:v>
                </c:pt>
                <c:pt idx="1070">
                  <c:v>0.39333652000001201</c:v>
                </c:pt>
                <c:pt idx="1071">
                  <c:v>0.39337404000001203</c:v>
                </c:pt>
                <c:pt idx="1072">
                  <c:v>0.39341156000001198</c:v>
                </c:pt>
                <c:pt idx="1073">
                  <c:v>0.393449080000012</c:v>
                </c:pt>
                <c:pt idx="1074">
                  <c:v>0.39348660000001201</c:v>
                </c:pt>
                <c:pt idx="1075">
                  <c:v>0.39352412000001202</c:v>
                </c:pt>
                <c:pt idx="1076">
                  <c:v>0.39356164000001198</c:v>
                </c:pt>
                <c:pt idx="1077">
                  <c:v>0.39359916000001199</c:v>
                </c:pt>
                <c:pt idx="1078">
                  <c:v>0.39363668000001201</c:v>
                </c:pt>
                <c:pt idx="1079">
                  <c:v>0.39367420000001202</c:v>
                </c:pt>
                <c:pt idx="1080">
                  <c:v>0.39371172000001198</c:v>
                </c:pt>
                <c:pt idx="1081">
                  <c:v>0.39374924000001199</c:v>
                </c:pt>
                <c:pt idx="1082">
                  <c:v>0.393786760000012</c:v>
                </c:pt>
                <c:pt idx="1083">
                  <c:v>0.39382428000001202</c:v>
                </c:pt>
                <c:pt idx="1084">
                  <c:v>0.39386180000001197</c:v>
                </c:pt>
                <c:pt idx="1085">
                  <c:v>0.39389932000001199</c:v>
                </c:pt>
                <c:pt idx="1086">
                  <c:v>0.393936840000012</c:v>
                </c:pt>
                <c:pt idx="1087">
                  <c:v>0.39397436000001201</c:v>
                </c:pt>
                <c:pt idx="1088">
                  <c:v>0.39401188000001203</c:v>
                </c:pt>
                <c:pt idx="1089">
                  <c:v>0.39404940000001198</c:v>
                </c:pt>
                <c:pt idx="1090">
                  <c:v>0.394086920000012</c:v>
                </c:pt>
                <c:pt idx="1091">
                  <c:v>0.39412444000001201</c:v>
                </c:pt>
                <c:pt idx="1092">
                  <c:v>0.39416196000001202</c:v>
                </c:pt>
                <c:pt idx="1093">
                  <c:v>0.39419948000001198</c:v>
                </c:pt>
                <c:pt idx="1094">
                  <c:v>0.39423700000001199</c:v>
                </c:pt>
                <c:pt idx="1095">
                  <c:v>0.39427452000001201</c:v>
                </c:pt>
                <c:pt idx="1096">
                  <c:v>0.39431204000001202</c:v>
                </c:pt>
                <c:pt idx="1097">
                  <c:v>0.39434956000001198</c:v>
                </c:pt>
                <c:pt idx="1098">
                  <c:v>0.39438708000001199</c:v>
                </c:pt>
                <c:pt idx="1099">
                  <c:v>0.394424600000012</c:v>
                </c:pt>
                <c:pt idx="1100">
                  <c:v>0.39446212000001202</c:v>
                </c:pt>
                <c:pt idx="1101">
                  <c:v>0.39449964000001198</c:v>
                </c:pt>
                <c:pt idx="1102">
                  <c:v>0.39453716000001199</c:v>
                </c:pt>
                <c:pt idx="1103">
                  <c:v>0.394574680000012</c:v>
                </c:pt>
                <c:pt idx="1104">
                  <c:v>0.39461220000001201</c:v>
                </c:pt>
                <c:pt idx="1105">
                  <c:v>0.39464972000001203</c:v>
                </c:pt>
                <c:pt idx="1106">
                  <c:v>0.39468724000001199</c:v>
                </c:pt>
                <c:pt idx="1107">
                  <c:v>0.394724760000012</c:v>
                </c:pt>
                <c:pt idx="1108">
                  <c:v>0.39476228000001201</c:v>
                </c:pt>
                <c:pt idx="1109">
                  <c:v>0.39479980000001202</c:v>
                </c:pt>
                <c:pt idx="1110">
                  <c:v>0.39483732000001198</c:v>
                </c:pt>
                <c:pt idx="1111">
                  <c:v>0.394874840000012</c:v>
                </c:pt>
                <c:pt idx="1112">
                  <c:v>0.39491236000001201</c:v>
                </c:pt>
                <c:pt idx="1113">
                  <c:v>0.39494988000001202</c:v>
                </c:pt>
                <c:pt idx="1114">
                  <c:v>0.39498740000001198</c:v>
                </c:pt>
                <c:pt idx="1115">
                  <c:v>0.39502492000001199</c:v>
                </c:pt>
                <c:pt idx="1116">
                  <c:v>0.395062440000013</c:v>
                </c:pt>
                <c:pt idx="1117">
                  <c:v>0.39509996000001302</c:v>
                </c:pt>
                <c:pt idx="1118">
                  <c:v>0.39513748000001298</c:v>
                </c:pt>
                <c:pt idx="1119">
                  <c:v>0.39517500000001299</c:v>
                </c:pt>
                <c:pt idx="1120">
                  <c:v>0.395212520000013</c:v>
                </c:pt>
                <c:pt idx="1121">
                  <c:v>0.39525004000001301</c:v>
                </c:pt>
                <c:pt idx="1122">
                  <c:v>0.39528756000001303</c:v>
                </c:pt>
                <c:pt idx="1123">
                  <c:v>0.39532508000001298</c:v>
                </c:pt>
                <c:pt idx="1124">
                  <c:v>0.395362600000013</c:v>
                </c:pt>
                <c:pt idx="1125">
                  <c:v>0.39540012000001301</c:v>
                </c:pt>
                <c:pt idx="1126">
                  <c:v>0.39543764000001302</c:v>
                </c:pt>
                <c:pt idx="1127">
                  <c:v>0.39547516000001298</c:v>
                </c:pt>
                <c:pt idx="1128">
                  <c:v>0.39551268000001299</c:v>
                </c:pt>
                <c:pt idx="1129">
                  <c:v>0.39555020000001301</c:v>
                </c:pt>
                <c:pt idx="1130">
                  <c:v>0.39558772000001302</c:v>
                </c:pt>
                <c:pt idx="1131">
                  <c:v>0.39562524000001298</c:v>
                </c:pt>
                <c:pt idx="1132">
                  <c:v>0.39566276000001299</c:v>
                </c:pt>
                <c:pt idx="1133">
                  <c:v>0.395700280000013</c:v>
                </c:pt>
                <c:pt idx="1134">
                  <c:v>0.39573780000001302</c:v>
                </c:pt>
                <c:pt idx="1135">
                  <c:v>0.39577532000001298</c:v>
                </c:pt>
                <c:pt idx="1136">
                  <c:v>0.39581284000001299</c:v>
                </c:pt>
                <c:pt idx="1137">
                  <c:v>0.395850360000013</c:v>
                </c:pt>
                <c:pt idx="1138">
                  <c:v>0.39588788000001301</c:v>
                </c:pt>
                <c:pt idx="1139">
                  <c:v>0.39592540000001297</c:v>
                </c:pt>
                <c:pt idx="1140">
                  <c:v>0.39596292000001299</c:v>
                </c:pt>
                <c:pt idx="1141">
                  <c:v>0.396000440000013</c:v>
                </c:pt>
                <c:pt idx="1142">
                  <c:v>0.39603796000001301</c:v>
                </c:pt>
                <c:pt idx="1143">
                  <c:v>0.39607548000001302</c:v>
                </c:pt>
                <c:pt idx="1144">
                  <c:v>0.39611300000001298</c:v>
                </c:pt>
                <c:pt idx="1145">
                  <c:v>0.396150520000013</c:v>
                </c:pt>
                <c:pt idx="1146">
                  <c:v>0.39618804000001301</c:v>
                </c:pt>
                <c:pt idx="1147">
                  <c:v>0.39622556000001302</c:v>
                </c:pt>
                <c:pt idx="1148">
                  <c:v>0.39626308000001298</c:v>
                </c:pt>
                <c:pt idx="1149">
                  <c:v>0.39630060000001299</c:v>
                </c:pt>
                <c:pt idx="1150">
                  <c:v>0.39633812000001301</c:v>
                </c:pt>
                <c:pt idx="1151">
                  <c:v>0.39637564000001302</c:v>
                </c:pt>
                <c:pt idx="1152">
                  <c:v>0.39641316000001298</c:v>
                </c:pt>
                <c:pt idx="1153">
                  <c:v>0.39645068000001299</c:v>
                </c:pt>
                <c:pt idx="1154">
                  <c:v>0.396488200000013</c:v>
                </c:pt>
                <c:pt idx="1155">
                  <c:v>0.39652572000001302</c:v>
                </c:pt>
                <c:pt idx="1156">
                  <c:v>0.39656324000001297</c:v>
                </c:pt>
                <c:pt idx="1157">
                  <c:v>0.39660076000001299</c:v>
                </c:pt>
                <c:pt idx="1158">
                  <c:v>0.396638280000013</c:v>
                </c:pt>
                <c:pt idx="1159">
                  <c:v>0.39667580000001301</c:v>
                </c:pt>
                <c:pt idx="1160">
                  <c:v>0.39671332000001303</c:v>
                </c:pt>
                <c:pt idx="1161">
                  <c:v>0.39675084000001298</c:v>
                </c:pt>
                <c:pt idx="1162">
                  <c:v>0.396788360000013</c:v>
                </c:pt>
                <c:pt idx="1163">
                  <c:v>0.39682588000001301</c:v>
                </c:pt>
                <c:pt idx="1164">
                  <c:v>0.39686340000001302</c:v>
                </c:pt>
                <c:pt idx="1165">
                  <c:v>0.39690092000001298</c:v>
                </c:pt>
                <c:pt idx="1166">
                  <c:v>0.39693844000001299</c:v>
                </c:pt>
                <c:pt idx="1167">
                  <c:v>0.39697596000001301</c:v>
                </c:pt>
                <c:pt idx="1168">
                  <c:v>0.39701348000001302</c:v>
                </c:pt>
                <c:pt idx="1169">
                  <c:v>0.39705100000001298</c:v>
                </c:pt>
                <c:pt idx="1170">
                  <c:v>0.39708852000001299</c:v>
                </c:pt>
                <c:pt idx="1171">
                  <c:v>0.397126040000013</c:v>
                </c:pt>
                <c:pt idx="1172">
                  <c:v>0.39716356000001302</c:v>
                </c:pt>
                <c:pt idx="1173">
                  <c:v>0.39720108000001297</c:v>
                </c:pt>
                <c:pt idx="1174">
                  <c:v>0.39723860000001299</c:v>
                </c:pt>
                <c:pt idx="1175">
                  <c:v>0.397276120000013</c:v>
                </c:pt>
                <c:pt idx="1176">
                  <c:v>0.39731364000001301</c:v>
                </c:pt>
                <c:pt idx="1177">
                  <c:v>0.39735116000001303</c:v>
                </c:pt>
                <c:pt idx="1178">
                  <c:v>0.39738868000001298</c:v>
                </c:pt>
                <c:pt idx="1179">
                  <c:v>0.397426200000013</c:v>
                </c:pt>
                <c:pt idx="1180">
                  <c:v>0.39746372000001301</c:v>
                </c:pt>
                <c:pt idx="1181">
                  <c:v>0.39750124000001302</c:v>
                </c:pt>
                <c:pt idx="1182">
                  <c:v>0.39753876000001298</c:v>
                </c:pt>
                <c:pt idx="1183">
                  <c:v>0.39757628000001299</c:v>
                </c:pt>
                <c:pt idx="1184">
                  <c:v>0.39761380000001301</c:v>
                </c:pt>
                <c:pt idx="1185">
                  <c:v>0.39765132000001302</c:v>
                </c:pt>
                <c:pt idx="1186">
                  <c:v>0.39768884000001298</c:v>
                </c:pt>
                <c:pt idx="1187">
                  <c:v>0.39772636000001299</c:v>
                </c:pt>
                <c:pt idx="1188">
                  <c:v>0.397763880000013</c:v>
                </c:pt>
                <c:pt idx="1189">
                  <c:v>0.39780140000001302</c:v>
                </c:pt>
                <c:pt idx="1190">
                  <c:v>0.39783892000001297</c:v>
                </c:pt>
                <c:pt idx="1191">
                  <c:v>0.39787644000001299</c:v>
                </c:pt>
                <c:pt idx="1192">
                  <c:v>0.397913960000014</c:v>
                </c:pt>
                <c:pt idx="1193">
                  <c:v>0.39795148000001401</c:v>
                </c:pt>
                <c:pt idx="1194">
                  <c:v>0.39798900000001403</c:v>
                </c:pt>
                <c:pt idx="1195">
                  <c:v>0.39802652000001398</c:v>
                </c:pt>
                <c:pt idx="1196">
                  <c:v>0.398064040000014</c:v>
                </c:pt>
                <c:pt idx="1197">
                  <c:v>0.39810156000001401</c:v>
                </c:pt>
                <c:pt idx="1198">
                  <c:v>0.39813908000001402</c:v>
                </c:pt>
                <c:pt idx="1199">
                  <c:v>0.39817660000001398</c:v>
                </c:pt>
                <c:pt idx="1200">
                  <c:v>0.39821412000001399</c:v>
                </c:pt>
                <c:pt idx="1201">
                  <c:v>0.39825164000001401</c:v>
                </c:pt>
                <c:pt idx="1202">
                  <c:v>0.39828916000001402</c:v>
                </c:pt>
                <c:pt idx="1203">
                  <c:v>0.39832668000001398</c:v>
                </c:pt>
                <c:pt idx="1204">
                  <c:v>0.39836420000001399</c:v>
                </c:pt>
                <c:pt idx="1205">
                  <c:v>0.398401720000014</c:v>
                </c:pt>
                <c:pt idx="1206">
                  <c:v>0.39843924000001402</c:v>
                </c:pt>
                <c:pt idx="1207">
                  <c:v>0.39847676000001397</c:v>
                </c:pt>
                <c:pt idx="1208">
                  <c:v>0.39851428000001399</c:v>
                </c:pt>
                <c:pt idx="1209">
                  <c:v>0.398551800000014</c:v>
                </c:pt>
                <c:pt idx="1210">
                  <c:v>0.39858932000001401</c:v>
                </c:pt>
                <c:pt idx="1211">
                  <c:v>0.39862684000001403</c:v>
                </c:pt>
                <c:pt idx="1212">
                  <c:v>0.39866436000001398</c:v>
                </c:pt>
                <c:pt idx="1213">
                  <c:v>0.398701880000014</c:v>
                </c:pt>
                <c:pt idx="1214">
                  <c:v>0.39873940000001401</c:v>
                </c:pt>
                <c:pt idx="1215">
                  <c:v>0.39877692000001402</c:v>
                </c:pt>
                <c:pt idx="1216">
                  <c:v>0.39881444000001398</c:v>
                </c:pt>
                <c:pt idx="1217">
                  <c:v>0.39885196000001399</c:v>
                </c:pt>
                <c:pt idx="1218">
                  <c:v>0.39888948000001401</c:v>
                </c:pt>
                <c:pt idx="1219">
                  <c:v>0.39892700000001402</c:v>
                </c:pt>
                <c:pt idx="1220">
                  <c:v>0.39896452000001398</c:v>
                </c:pt>
                <c:pt idx="1221">
                  <c:v>0.39900204000001399</c:v>
                </c:pt>
                <c:pt idx="1222">
                  <c:v>0.399039560000014</c:v>
                </c:pt>
                <c:pt idx="1223">
                  <c:v>0.39907708000001402</c:v>
                </c:pt>
                <c:pt idx="1224">
                  <c:v>0.39911460000001397</c:v>
                </c:pt>
                <c:pt idx="1225">
                  <c:v>0.39915212000001399</c:v>
                </c:pt>
                <c:pt idx="1226">
                  <c:v>0.399189640000014</c:v>
                </c:pt>
                <c:pt idx="1227">
                  <c:v>0.39922716000001401</c:v>
                </c:pt>
                <c:pt idx="1228">
                  <c:v>0.39926468000001403</c:v>
                </c:pt>
                <c:pt idx="1229">
                  <c:v>0.39930220000001398</c:v>
                </c:pt>
                <c:pt idx="1230">
                  <c:v>0.399339720000014</c:v>
                </c:pt>
                <c:pt idx="1231">
                  <c:v>0.39937724000001401</c:v>
                </c:pt>
                <c:pt idx="1232">
                  <c:v>0.39941476000001402</c:v>
                </c:pt>
                <c:pt idx="1233">
                  <c:v>0.39945228000001398</c:v>
                </c:pt>
                <c:pt idx="1234">
                  <c:v>0.39948980000001399</c:v>
                </c:pt>
                <c:pt idx="1235">
                  <c:v>0.39952732000001401</c:v>
                </c:pt>
                <c:pt idx="1236">
                  <c:v>0.39956484000001402</c:v>
                </c:pt>
                <c:pt idx="1237">
                  <c:v>0.39960236000001398</c:v>
                </c:pt>
                <c:pt idx="1238">
                  <c:v>0.39963988000001399</c:v>
                </c:pt>
                <c:pt idx="1239">
                  <c:v>0.399677400000014</c:v>
                </c:pt>
                <c:pt idx="1240">
                  <c:v>0.39971492000001402</c:v>
                </c:pt>
                <c:pt idx="1241">
                  <c:v>0.39975244000001398</c:v>
                </c:pt>
                <c:pt idx="1242">
                  <c:v>0.39978996000001399</c:v>
                </c:pt>
                <c:pt idx="1243">
                  <c:v>0.399827480000014</c:v>
                </c:pt>
                <c:pt idx="1244">
                  <c:v>0.39986500000001401</c:v>
                </c:pt>
                <c:pt idx="1245">
                  <c:v>0.39990252000001397</c:v>
                </c:pt>
                <c:pt idx="1246">
                  <c:v>0.39994004000001399</c:v>
                </c:pt>
                <c:pt idx="1247">
                  <c:v>0.399977560000014</c:v>
                </c:pt>
                <c:pt idx="1248">
                  <c:v>0.40001508000001401</c:v>
                </c:pt>
                <c:pt idx="1249">
                  <c:v>0.40005260000001402</c:v>
                </c:pt>
                <c:pt idx="1250">
                  <c:v>0.40009012000001398</c:v>
                </c:pt>
                <c:pt idx="1251">
                  <c:v>0.400127640000014</c:v>
                </c:pt>
                <c:pt idx="1252">
                  <c:v>0.40016516000001401</c:v>
                </c:pt>
                <c:pt idx="1253">
                  <c:v>0.40020268000001402</c:v>
                </c:pt>
                <c:pt idx="1254">
                  <c:v>0.40024020000001398</c:v>
                </c:pt>
                <c:pt idx="1255">
                  <c:v>0.40027772000001399</c:v>
                </c:pt>
                <c:pt idx="1256">
                  <c:v>0.40031524000001401</c:v>
                </c:pt>
                <c:pt idx="1257">
                  <c:v>0.40035276000001402</c:v>
                </c:pt>
                <c:pt idx="1258">
                  <c:v>0.40039028000001398</c:v>
                </c:pt>
                <c:pt idx="1259">
                  <c:v>0.40042780000001399</c:v>
                </c:pt>
                <c:pt idx="1260">
                  <c:v>0.400465320000014</c:v>
                </c:pt>
                <c:pt idx="1261">
                  <c:v>0.40050284000001402</c:v>
                </c:pt>
                <c:pt idx="1262">
                  <c:v>0.40054036000001397</c:v>
                </c:pt>
                <c:pt idx="1263">
                  <c:v>0.40057788000001399</c:v>
                </c:pt>
                <c:pt idx="1264">
                  <c:v>0.400615400000014</c:v>
                </c:pt>
                <c:pt idx="1265">
                  <c:v>0.40065292000001401</c:v>
                </c:pt>
                <c:pt idx="1266">
                  <c:v>0.40069044000001403</c:v>
                </c:pt>
                <c:pt idx="1267">
                  <c:v>0.40072796000001398</c:v>
                </c:pt>
                <c:pt idx="1268">
                  <c:v>0.400765480000014</c:v>
                </c:pt>
                <c:pt idx="1269">
                  <c:v>0.40080300000001501</c:v>
                </c:pt>
                <c:pt idx="1270">
                  <c:v>0.40084052000001502</c:v>
                </c:pt>
                <c:pt idx="1271">
                  <c:v>0.40087804000001498</c:v>
                </c:pt>
                <c:pt idx="1272">
                  <c:v>0.40091556000001499</c:v>
                </c:pt>
                <c:pt idx="1273">
                  <c:v>0.40095308000001501</c:v>
                </c:pt>
                <c:pt idx="1274">
                  <c:v>0.40099060000001502</c:v>
                </c:pt>
                <c:pt idx="1275">
                  <c:v>0.40102812000001498</c:v>
                </c:pt>
                <c:pt idx="1276">
                  <c:v>0.40106564000001499</c:v>
                </c:pt>
                <c:pt idx="1277">
                  <c:v>0.401103160000015</c:v>
                </c:pt>
                <c:pt idx="1278">
                  <c:v>0.40114068000001502</c:v>
                </c:pt>
                <c:pt idx="1279">
                  <c:v>0.40117820000001497</c:v>
                </c:pt>
                <c:pt idx="1280">
                  <c:v>0.40121572000001499</c:v>
                </c:pt>
                <c:pt idx="1281">
                  <c:v>0.401253240000015</c:v>
                </c:pt>
                <c:pt idx="1282">
                  <c:v>0.40129076000001501</c:v>
                </c:pt>
                <c:pt idx="1283">
                  <c:v>0.40132828000001503</c:v>
                </c:pt>
                <c:pt idx="1284">
                  <c:v>0.40136580000001498</c:v>
                </c:pt>
                <c:pt idx="1285">
                  <c:v>0.401403320000015</c:v>
                </c:pt>
                <c:pt idx="1286">
                  <c:v>0.40144084000001501</c:v>
                </c:pt>
                <c:pt idx="1287">
                  <c:v>0.40147836000001502</c:v>
                </c:pt>
                <c:pt idx="1288">
                  <c:v>0.40151588000001498</c:v>
                </c:pt>
                <c:pt idx="1289">
                  <c:v>0.40155340000001499</c:v>
                </c:pt>
                <c:pt idx="1290">
                  <c:v>0.40159092000001501</c:v>
                </c:pt>
                <c:pt idx="1291">
                  <c:v>0.40162844000001502</c:v>
                </c:pt>
                <c:pt idx="1292">
                  <c:v>0.40166596000001498</c:v>
                </c:pt>
                <c:pt idx="1293">
                  <c:v>0.40170348000001499</c:v>
                </c:pt>
                <c:pt idx="1294">
                  <c:v>0.401741000000015</c:v>
                </c:pt>
                <c:pt idx="1295">
                  <c:v>0.40177852000001502</c:v>
                </c:pt>
                <c:pt idx="1296">
                  <c:v>0.40181604000001497</c:v>
                </c:pt>
                <c:pt idx="1297">
                  <c:v>0.40185356000001499</c:v>
                </c:pt>
                <c:pt idx="1298">
                  <c:v>0.401891080000015</c:v>
                </c:pt>
                <c:pt idx="1299">
                  <c:v>0.40192860000001501</c:v>
                </c:pt>
                <c:pt idx="1300">
                  <c:v>0.40196612000001503</c:v>
                </c:pt>
                <c:pt idx="1301">
                  <c:v>0.40200364000001498</c:v>
                </c:pt>
                <c:pt idx="1302">
                  <c:v>0.402041160000015</c:v>
                </c:pt>
                <c:pt idx="1303">
                  <c:v>0.40207868000001501</c:v>
                </c:pt>
                <c:pt idx="1304">
                  <c:v>0.40211620000001502</c:v>
                </c:pt>
                <c:pt idx="1305">
                  <c:v>0.40215372000001498</c:v>
                </c:pt>
                <c:pt idx="1306">
                  <c:v>0.40219124000001499</c:v>
                </c:pt>
                <c:pt idx="1307">
                  <c:v>0.40222876000001501</c:v>
                </c:pt>
                <c:pt idx="1308">
                  <c:v>0.40226628000001502</c:v>
                </c:pt>
                <c:pt idx="1309">
                  <c:v>0.40230380000001498</c:v>
                </c:pt>
                <c:pt idx="1310">
                  <c:v>0.40234132000001499</c:v>
                </c:pt>
                <c:pt idx="1311">
                  <c:v>0.402378840000015</c:v>
                </c:pt>
                <c:pt idx="1312">
                  <c:v>0.40241636000001502</c:v>
                </c:pt>
                <c:pt idx="1313">
                  <c:v>0.40245388000001497</c:v>
                </c:pt>
                <c:pt idx="1314">
                  <c:v>0.40249140000001499</c:v>
                </c:pt>
                <c:pt idx="1315">
                  <c:v>0.402528920000015</c:v>
                </c:pt>
                <c:pt idx="1316">
                  <c:v>0.40256644000001501</c:v>
                </c:pt>
                <c:pt idx="1317">
                  <c:v>0.40260396000001503</c:v>
                </c:pt>
                <c:pt idx="1318">
                  <c:v>0.40264148000001498</c:v>
                </c:pt>
                <c:pt idx="1319">
                  <c:v>0.402679000000015</c:v>
                </c:pt>
                <c:pt idx="1320">
                  <c:v>0.40271652000001501</c:v>
                </c:pt>
                <c:pt idx="1321">
                  <c:v>0.40275404000001502</c:v>
                </c:pt>
                <c:pt idx="1322">
                  <c:v>0.40279156000001498</c:v>
                </c:pt>
                <c:pt idx="1323">
                  <c:v>0.40282908000001499</c:v>
                </c:pt>
                <c:pt idx="1324">
                  <c:v>0.40286660000001501</c:v>
                </c:pt>
                <c:pt idx="1325">
                  <c:v>0.40290412000001502</c:v>
                </c:pt>
                <c:pt idx="1326">
                  <c:v>0.40294164000001498</c:v>
                </c:pt>
                <c:pt idx="1327">
                  <c:v>0.40297916000001499</c:v>
                </c:pt>
                <c:pt idx="1328">
                  <c:v>0.403016680000015</c:v>
                </c:pt>
                <c:pt idx="1329">
                  <c:v>0.40305420000001502</c:v>
                </c:pt>
                <c:pt idx="1330">
                  <c:v>0.40309172000001497</c:v>
                </c:pt>
                <c:pt idx="1331">
                  <c:v>0.40312924000001499</c:v>
                </c:pt>
                <c:pt idx="1332">
                  <c:v>0.403166760000015</c:v>
                </c:pt>
                <c:pt idx="1333">
                  <c:v>0.40320428000001501</c:v>
                </c:pt>
                <c:pt idx="1334">
                  <c:v>0.40324180000001503</c:v>
                </c:pt>
                <c:pt idx="1335">
                  <c:v>0.40327932000001498</c:v>
                </c:pt>
                <c:pt idx="1336">
                  <c:v>0.403316840000015</c:v>
                </c:pt>
                <c:pt idx="1337">
                  <c:v>0.40335436000001501</c:v>
                </c:pt>
                <c:pt idx="1338">
                  <c:v>0.40339188000001502</c:v>
                </c:pt>
                <c:pt idx="1339">
                  <c:v>0.40342940000001498</c:v>
                </c:pt>
                <c:pt idx="1340">
                  <c:v>0.40346692000001499</c:v>
                </c:pt>
                <c:pt idx="1341">
                  <c:v>0.40350444000001501</c:v>
                </c:pt>
                <c:pt idx="1342">
                  <c:v>0.40354196000001502</c:v>
                </c:pt>
                <c:pt idx="1343">
                  <c:v>0.40357948000001498</c:v>
                </c:pt>
                <c:pt idx="1344">
                  <c:v>0.40361700000001499</c:v>
                </c:pt>
                <c:pt idx="1345">
                  <c:v>0.403654520000016</c:v>
                </c:pt>
                <c:pt idx="1346">
                  <c:v>0.40369204000001602</c:v>
                </c:pt>
                <c:pt idx="1347">
                  <c:v>0.40372956000001597</c:v>
                </c:pt>
                <c:pt idx="1348">
                  <c:v>0.40376708000001599</c:v>
                </c:pt>
                <c:pt idx="1349">
                  <c:v>0.403804600000016</c:v>
                </c:pt>
                <c:pt idx="1350">
                  <c:v>0.40384212000001601</c:v>
                </c:pt>
                <c:pt idx="1351">
                  <c:v>0.40387964000001603</c:v>
                </c:pt>
                <c:pt idx="1352">
                  <c:v>0.40391716000001598</c:v>
                </c:pt>
                <c:pt idx="1353">
                  <c:v>0.403954680000016</c:v>
                </c:pt>
                <c:pt idx="1354">
                  <c:v>0.40399220000001601</c:v>
                </c:pt>
                <c:pt idx="1355">
                  <c:v>0.40402972000001602</c:v>
                </c:pt>
                <c:pt idx="1356">
                  <c:v>0.40406724000001598</c:v>
                </c:pt>
                <c:pt idx="1357">
                  <c:v>0.40410476000001599</c:v>
                </c:pt>
                <c:pt idx="1358">
                  <c:v>0.40414228000001601</c:v>
                </c:pt>
                <c:pt idx="1359">
                  <c:v>0.40417980000001602</c:v>
                </c:pt>
                <c:pt idx="1360">
                  <c:v>0.40421732000001598</c:v>
                </c:pt>
                <c:pt idx="1361">
                  <c:v>0.40425484000001599</c:v>
                </c:pt>
                <c:pt idx="1362">
                  <c:v>0.404292360000016</c:v>
                </c:pt>
                <c:pt idx="1363">
                  <c:v>0.40432988000001602</c:v>
                </c:pt>
                <c:pt idx="1364">
                  <c:v>0.40436740000001598</c:v>
                </c:pt>
                <c:pt idx="1365">
                  <c:v>0.40440492000001599</c:v>
                </c:pt>
                <c:pt idx="1366">
                  <c:v>0.404442440000016</c:v>
                </c:pt>
                <c:pt idx="1367">
                  <c:v>0.40447996000001601</c:v>
                </c:pt>
                <c:pt idx="1368">
                  <c:v>0.40451748000001603</c:v>
                </c:pt>
                <c:pt idx="1369">
                  <c:v>0.40455500000001599</c:v>
                </c:pt>
                <c:pt idx="1370">
                  <c:v>0.404592520000016</c:v>
                </c:pt>
                <c:pt idx="1371">
                  <c:v>0.40463004000001601</c:v>
                </c:pt>
                <c:pt idx="1372">
                  <c:v>0.40466756000001602</c:v>
                </c:pt>
                <c:pt idx="1373">
                  <c:v>0.40470508000001598</c:v>
                </c:pt>
                <c:pt idx="1374">
                  <c:v>0.404742600000016</c:v>
                </c:pt>
                <c:pt idx="1375">
                  <c:v>0.40478012000001601</c:v>
                </c:pt>
                <c:pt idx="1376">
                  <c:v>0.40481764000001602</c:v>
                </c:pt>
                <c:pt idx="1377">
                  <c:v>0.40485516000001598</c:v>
                </c:pt>
                <c:pt idx="1378">
                  <c:v>0.40489268000001599</c:v>
                </c:pt>
                <c:pt idx="1379">
                  <c:v>0.40493020000001601</c:v>
                </c:pt>
                <c:pt idx="1380">
                  <c:v>0.40496772000001602</c:v>
                </c:pt>
                <c:pt idx="1381">
                  <c:v>0.40500524000001598</c:v>
                </c:pt>
                <c:pt idx="1382">
                  <c:v>0.40504276000001599</c:v>
                </c:pt>
                <c:pt idx="1383">
                  <c:v>0.405080280000016</c:v>
                </c:pt>
                <c:pt idx="1384">
                  <c:v>0.40511780000001602</c:v>
                </c:pt>
                <c:pt idx="1385">
                  <c:v>0.40515532000001597</c:v>
                </c:pt>
                <c:pt idx="1386">
                  <c:v>0.40519284000001599</c:v>
                </c:pt>
                <c:pt idx="1387">
                  <c:v>0.405230360000016</c:v>
                </c:pt>
                <c:pt idx="1388">
                  <c:v>0.40526788000001601</c:v>
                </c:pt>
                <c:pt idx="1389">
                  <c:v>0.40530540000001603</c:v>
                </c:pt>
                <c:pt idx="1390">
                  <c:v>0.40534292000001598</c:v>
                </c:pt>
                <c:pt idx="1391">
                  <c:v>0.405380440000016</c:v>
                </c:pt>
                <c:pt idx="1392">
                  <c:v>0.40541796000001601</c:v>
                </c:pt>
                <c:pt idx="1393">
                  <c:v>0.40545548000001602</c:v>
                </c:pt>
                <c:pt idx="1394">
                  <c:v>0.40549300000001598</c:v>
                </c:pt>
                <c:pt idx="1395">
                  <c:v>0.40553052000001599</c:v>
                </c:pt>
                <c:pt idx="1396">
                  <c:v>0.40556804000001601</c:v>
                </c:pt>
                <c:pt idx="1397">
                  <c:v>0.40560556000001602</c:v>
                </c:pt>
                <c:pt idx="1398">
                  <c:v>0.40564308000001598</c:v>
                </c:pt>
                <c:pt idx="1399">
                  <c:v>0.40568060000001599</c:v>
                </c:pt>
                <c:pt idx="1400">
                  <c:v>0.405718120000016</c:v>
                </c:pt>
                <c:pt idx="1401">
                  <c:v>0.40575564000001602</c:v>
                </c:pt>
                <c:pt idx="1402">
                  <c:v>0.40579316000001597</c:v>
                </c:pt>
                <c:pt idx="1403">
                  <c:v>0.40583068000001599</c:v>
                </c:pt>
                <c:pt idx="1404">
                  <c:v>0.405868200000016</c:v>
                </c:pt>
                <c:pt idx="1405">
                  <c:v>0.40590572000001601</c:v>
                </c:pt>
                <c:pt idx="1406">
                  <c:v>0.40594324000001603</c:v>
                </c:pt>
                <c:pt idx="1407">
                  <c:v>0.40598076000001598</c:v>
                </c:pt>
                <c:pt idx="1408">
                  <c:v>0.406018280000016</c:v>
                </c:pt>
                <c:pt idx="1409">
                  <c:v>0.40605580000001601</c:v>
                </c:pt>
                <c:pt idx="1410">
                  <c:v>0.40609332000001602</c:v>
                </c:pt>
                <c:pt idx="1411">
                  <c:v>0.40613084000001598</c:v>
                </c:pt>
                <c:pt idx="1412">
                  <c:v>0.40616836000001599</c:v>
                </c:pt>
                <c:pt idx="1413">
                  <c:v>0.40620588000001601</c:v>
                </c:pt>
                <c:pt idx="1414">
                  <c:v>0.40624340000001602</c:v>
                </c:pt>
                <c:pt idx="1415">
                  <c:v>0.40628092000001598</c:v>
                </c:pt>
                <c:pt idx="1416">
                  <c:v>0.40631844000001599</c:v>
                </c:pt>
                <c:pt idx="1417">
                  <c:v>0.406355960000016</c:v>
                </c:pt>
                <c:pt idx="1418">
                  <c:v>0.40639348000001602</c:v>
                </c:pt>
                <c:pt idx="1419">
                  <c:v>0.40643100000001597</c:v>
                </c:pt>
                <c:pt idx="1420">
                  <c:v>0.40646852000001599</c:v>
                </c:pt>
                <c:pt idx="1421">
                  <c:v>0.406506040000016</c:v>
                </c:pt>
                <c:pt idx="1422">
                  <c:v>0.40654356000001701</c:v>
                </c:pt>
                <c:pt idx="1423">
                  <c:v>0.40658108000001703</c:v>
                </c:pt>
                <c:pt idx="1424">
                  <c:v>0.40661860000001698</c:v>
                </c:pt>
                <c:pt idx="1425">
                  <c:v>0.406656120000017</c:v>
                </c:pt>
                <c:pt idx="1426">
                  <c:v>0.40669364000001701</c:v>
                </c:pt>
                <c:pt idx="1427">
                  <c:v>0.40673116000001702</c:v>
                </c:pt>
                <c:pt idx="1428">
                  <c:v>0.40676868000001698</c:v>
                </c:pt>
                <c:pt idx="1429">
                  <c:v>0.40680620000001699</c:v>
                </c:pt>
                <c:pt idx="1430">
                  <c:v>0.40684372000001701</c:v>
                </c:pt>
                <c:pt idx="1431">
                  <c:v>0.40688124000001702</c:v>
                </c:pt>
                <c:pt idx="1432">
                  <c:v>0.40691876000001698</c:v>
                </c:pt>
                <c:pt idx="1433">
                  <c:v>0.40695628000001699</c:v>
                </c:pt>
                <c:pt idx="1434">
                  <c:v>0.406993800000017</c:v>
                </c:pt>
                <c:pt idx="1435">
                  <c:v>0.40703132000001702</c:v>
                </c:pt>
                <c:pt idx="1436">
                  <c:v>0.40706884000001697</c:v>
                </c:pt>
                <c:pt idx="1437">
                  <c:v>0.40710636000001699</c:v>
                </c:pt>
                <c:pt idx="1438">
                  <c:v>0.407143880000017</c:v>
                </c:pt>
                <c:pt idx="1439">
                  <c:v>0.40718140000001701</c:v>
                </c:pt>
                <c:pt idx="1440">
                  <c:v>0.40721892000001703</c:v>
                </c:pt>
                <c:pt idx="1441">
                  <c:v>0.40725644000001698</c:v>
                </c:pt>
                <c:pt idx="1442">
                  <c:v>0.407293960000017</c:v>
                </c:pt>
                <c:pt idx="1443">
                  <c:v>0.40733148000001701</c:v>
                </c:pt>
                <c:pt idx="1444">
                  <c:v>0.40736900000001702</c:v>
                </c:pt>
                <c:pt idx="1445">
                  <c:v>0.40740652000001698</c:v>
                </c:pt>
                <c:pt idx="1446">
                  <c:v>0.40744404000001699</c:v>
                </c:pt>
                <c:pt idx="1447">
                  <c:v>0.40748156000001701</c:v>
                </c:pt>
                <c:pt idx="1448">
                  <c:v>0.40751908000001702</c:v>
                </c:pt>
                <c:pt idx="1449">
                  <c:v>0.40755660000001698</c:v>
                </c:pt>
                <c:pt idx="1450">
                  <c:v>0.40759412000001699</c:v>
                </c:pt>
                <c:pt idx="1451">
                  <c:v>0.407631640000017</c:v>
                </c:pt>
                <c:pt idx="1452">
                  <c:v>0.40766916000001702</c:v>
                </c:pt>
                <c:pt idx="1453">
                  <c:v>0.40770668000001697</c:v>
                </c:pt>
                <c:pt idx="1454">
                  <c:v>0.40774420000001699</c:v>
                </c:pt>
                <c:pt idx="1455">
                  <c:v>0.407781720000017</c:v>
                </c:pt>
                <c:pt idx="1456">
                  <c:v>0.40781924000001701</c:v>
                </c:pt>
                <c:pt idx="1457">
                  <c:v>0.40785676000001703</c:v>
                </c:pt>
                <c:pt idx="1458">
                  <c:v>0.40789428000001698</c:v>
                </c:pt>
                <c:pt idx="1459">
                  <c:v>0.407931800000017</c:v>
                </c:pt>
                <c:pt idx="1460">
                  <c:v>0.40796932000001701</c:v>
                </c:pt>
                <c:pt idx="1461">
                  <c:v>0.40800684000001702</c:v>
                </c:pt>
                <c:pt idx="1462">
                  <c:v>0.40804436000001698</c:v>
                </c:pt>
                <c:pt idx="1463">
                  <c:v>0.40808188000001699</c:v>
                </c:pt>
                <c:pt idx="1464">
                  <c:v>0.40811940000001701</c:v>
                </c:pt>
                <c:pt idx="1465">
                  <c:v>0.40815692000001702</c:v>
                </c:pt>
                <c:pt idx="1466">
                  <c:v>0.40819444000001698</c:v>
                </c:pt>
                <c:pt idx="1467">
                  <c:v>0.40823196000001699</c:v>
                </c:pt>
                <c:pt idx="1468">
                  <c:v>0.408269480000017</c:v>
                </c:pt>
                <c:pt idx="1469">
                  <c:v>0.40830700000001702</c:v>
                </c:pt>
                <c:pt idx="1470">
                  <c:v>0.40834452000001698</c:v>
                </c:pt>
                <c:pt idx="1471">
                  <c:v>0.40838204000001699</c:v>
                </c:pt>
                <c:pt idx="1472">
                  <c:v>0.408419560000017</c:v>
                </c:pt>
                <c:pt idx="1473">
                  <c:v>0.40845708000001701</c:v>
                </c:pt>
                <c:pt idx="1474">
                  <c:v>0.40849460000001703</c:v>
                </c:pt>
                <c:pt idx="1475">
                  <c:v>0.40853212000001699</c:v>
                </c:pt>
                <c:pt idx="1476">
                  <c:v>0.408569640000017</c:v>
                </c:pt>
                <c:pt idx="1477">
                  <c:v>0.40860716000001701</c:v>
                </c:pt>
                <c:pt idx="1478">
                  <c:v>0.40864468000001702</c:v>
                </c:pt>
                <c:pt idx="1479">
                  <c:v>0.40868220000001698</c:v>
                </c:pt>
                <c:pt idx="1480">
                  <c:v>0.40871972000001699</c:v>
                </c:pt>
                <c:pt idx="1481">
                  <c:v>0.40875724000001701</c:v>
                </c:pt>
                <c:pt idx="1482">
                  <c:v>0.40879476000001702</c:v>
                </c:pt>
                <c:pt idx="1483">
                  <c:v>0.40883228000001698</c:v>
                </c:pt>
                <c:pt idx="1484">
                  <c:v>0.40886980000001699</c:v>
                </c:pt>
                <c:pt idx="1485">
                  <c:v>0.408907320000017</c:v>
                </c:pt>
                <c:pt idx="1486">
                  <c:v>0.40894484000001702</c:v>
                </c:pt>
                <c:pt idx="1487">
                  <c:v>0.40898236000001698</c:v>
                </c:pt>
                <c:pt idx="1488">
                  <c:v>0.40901988000001699</c:v>
                </c:pt>
                <c:pt idx="1489">
                  <c:v>0.409057400000017</c:v>
                </c:pt>
                <c:pt idx="1490">
                  <c:v>0.40909492000001701</c:v>
                </c:pt>
                <c:pt idx="1491">
                  <c:v>0.40913244000001697</c:v>
                </c:pt>
                <c:pt idx="1492">
                  <c:v>0.40916996000001699</c:v>
                </c:pt>
                <c:pt idx="1493">
                  <c:v>0.409207480000017</c:v>
                </c:pt>
                <c:pt idx="1494">
                  <c:v>0.40924500000001701</c:v>
                </c:pt>
                <c:pt idx="1495">
                  <c:v>0.40928252000001702</c:v>
                </c:pt>
                <c:pt idx="1496">
                  <c:v>0.40932004000001698</c:v>
                </c:pt>
                <c:pt idx="1497">
                  <c:v>0.409357560000017</c:v>
                </c:pt>
                <c:pt idx="1498">
                  <c:v>0.40939508000001801</c:v>
                </c:pt>
                <c:pt idx="1499">
                  <c:v>0.40943260000001802</c:v>
                </c:pt>
                <c:pt idx="1500">
                  <c:v>0.40947012000001798</c:v>
                </c:pt>
                <c:pt idx="1501">
                  <c:v>0.40950764000001799</c:v>
                </c:pt>
                <c:pt idx="1502">
                  <c:v>0.409545160000018</c:v>
                </c:pt>
                <c:pt idx="1503">
                  <c:v>0.40958268000001802</c:v>
                </c:pt>
                <c:pt idx="1504">
                  <c:v>0.40962020000001798</c:v>
                </c:pt>
                <c:pt idx="1505">
                  <c:v>0.40965772000001799</c:v>
                </c:pt>
                <c:pt idx="1506">
                  <c:v>0.409695240000018</c:v>
                </c:pt>
                <c:pt idx="1507">
                  <c:v>0.40973276000001801</c:v>
                </c:pt>
                <c:pt idx="1508">
                  <c:v>0.40977028000001797</c:v>
                </c:pt>
                <c:pt idx="1509">
                  <c:v>0.40980780000001799</c:v>
                </c:pt>
                <c:pt idx="1510">
                  <c:v>0.409845320000018</c:v>
                </c:pt>
                <c:pt idx="1511">
                  <c:v>0.40988284000001801</c:v>
                </c:pt>
                <c:pt idx="1512">
                  <c:v>0.40992036000001802</c:v>
                </c:pt>
                <c:pt idx="1513">
                  <c:v>0.40995788000001798</c:v>
                </c:pt>
                <c:pt idx="1514">
                  <c:v>0.409995400000018</c:v>
                </c:pt>
                <c:pt idx="1515">
                  <c:v>0.41003292000001801</c:v>
                </c:pt>
                <c:pt idx="1516">
                  <c:v>0.41007044000001802</c:v>
                </c:pt>
                <c:pt idx="1517">
                  <c:v>0.41010796000001798</c:v>
                </c:pt>
                <c:pt idx="1518">
                  <c:v>0.41014548000001799</c:v>
                </c:pt>
                <c:pt idx="1519">
                  <c:v>0.41018300000001801</c:v>
                </c:pt>
                <c:pt idx="1520">
                  <c:v>0.41022052000001802</c:v>
                </c:pt>
                <c:pt idx="1521">
                  <c:v>0.41025804000001798</c:v>
                </c:pt>
                <c:pt idx="1522">
                  <c:v>0.41029556000001799</c:v>
                </c:pt>
                <c:pt idx="1523">
                  <c:v>0.410333080000018</c:v>
                </c:pt>
                <c:pt idx="1524">
                  <c:v>0.41037060000001802</c:v>
                </c:pt>
                <c:pt idx="1525">
                  <c:v>0.41040812000001797</c:v>
                </c:pt>
                <c:pt idx="1526">
                  <c:v>0.41044564000001799</c:v>
                </c:pt>
                <c:pt idx="1527">
                  <c:v>0.410483160000018</c:v>
                </c:pt>
                <c:pt idx="1528">
                  <c:v>0.41052068000001801</c:v>
                </c:pt>
                <c:pt idx="1529">
                  <c:v>0.41055820000001803</c:v>
                </c:pt>
                <c:pt idx="1530">
                  <c:v>0.41059572000001798</c:v>
                </c:pt>
                <c:pt idx="1531">
                  <c:v>0.410633240000018</c:v>
                </c:pt>
                <c:pt idx="1532">
                  <c:v>0.41067076000001801</c:v>
                </c:pt>
                <c:pt idx="1533">
                  <c:v>0.41070828000001802</c:v>
                </c:pt>
                <c:pt idx="1534">
                  <c:v>0.41074580000001798</c:v>
                </c:pt>
                <c:pt idx="1535">
                  <c:v>0.41078332000001799</c:v>
                </c:pt>
                <c:pt idx="1536">
                  <c:v>0.41082084000001801</c:v>
                </c:pt>
                <c:pt idx="1537">
                  <c:v>0.41085836000001802</c:v>
                </c:pt>
                <c:pt idx="1538">
                  <c:v>0.41089588000001798</c:v>
                </c:pt>
                <c:pt idx="1539">
                  <c:v>0.41093340000001799</c:v>
                </c:pt>
                <c:pt idx="1540">
                  <c:v>0.410970920000018</c:v>
                </c:pt>
                <c:pt idx="1541">
                  <c:v>0.41100844000001802</c:v>
                </c:pt>
                <c:pt idx="1542">
                  <c:v>0.41104596000001797</c:v>
                </c:pt>
                <c:pt idx="1543">
                  <c:v>0.41108348000001799</c:v>
                </c:pt>
                <c:pt idx="1544">
                  <c:v>0.411121000000018</c:v>
                </c:pt>
                <c:pt idx="1545">
                  <c:v>0.41115852000001801</c:v>
                </c:pt>
                <c:pt idx="1546">
                  <c:v>0.41119604000001803</c:v>
                </c:pt>
                <c:pt idx="1547">
                  <c:v>0.41123356000001798</c:v>
                </c:pt>
                <c:pt idx="1548">
                  <c:v>0.411271080000018</c:v>
                </c:pt>
                <c:pt idx="1549">
                  <c:v>0.41130860000001801</c:v>
                </c:pt>
                <c:pt idx="1550">
                  <c:v>0.41134612000001802</c:v>
                </c:pt>
                <c:pt idx="1551">
                  <c:v>0.41138364000001798</c:v>
                </c:pt>
                <c:pt idx="1552">
                  <c:v>0.41142116000001799</c:v>
                </c:pt>
                <c:pt idx="1553">
                  <c:v>0.41145868000001801</c:v>
                </c:pt>
                <c:pt idx="1554">
                  <c:v>0.41149620000001802</c:v>
                </c:pt>
                <c:pt idx="1555">
                  <c:v>0.41153372000001798</c:v>
                </c:pt>
                <c:pt idx="1556">
                  <c:v>0.41157124000001799</c:v>
                </c:pt>
                <c:pt idx="1557">
                  <c:v>0.411608760000018</c:v>
                </c:pt>
                <c:pt idx="1558">
                  <c:v>0.41164628000001802</c:v>
                </c:pt>
                <c:pt idx="1559">
                  <c:v>0.41168380000001797</c:v>
                </c:pt>
                <c:pt idx="1560">
                  <c:v>0.41172132000001799</c:v>
                </c:pt>
                <c:pt idx="1561">
                  <c:v>0.411758840000018</c:v>
                </c:pt>
                <c:pt idx="1562">
                  <c:v>0.41179636000001801</c:v>
                </c:pt>
                <c:pt idx="1563">
                  <c:v>0.41183388000001803</c:v>
                </c:pt>
                <c:pt idx="1564">
                  <c:v>0.41187140000001798</c:v>
                </c:pt>
                <c:pt idx="1565">
                  <c:v>0.411908920000018</c:v>
                </c:pt>
                <c:pt idx="1566">
                  <c:v>0.41194644000001801</c:v>
                </c:pt>
                <c:pt idx="1567">
                  <c:v>0.41198396000001802</c:v>
                </c:pt>
                <c:pt idx="1568">
                  <c:v>0.41202148000001798</c:v>
                </c:pt>
                <c:pt idx="1569">
                  <c:v>0.41205900000001799</c:v>
                </c:pt>
                <c:pt idx="1570">
                  <c:v>0.41209652000001801</c:v>
                </c:pt>
                <c:pt idx="1571">
                  <c:v>0.41213404000001802</c:v>
                </c:pt>
                <c:pt idx="1572">
                  <c:v>0.41217156000001798</c:v>
                </c:pt>
                <c:pt idx="1573">
                  <c:v>0.41220908000001799</c:v>
                </c:pt>
                <c:pt idx="1574">
                  <c:v>0.412246600000019</c:v>
                </c:pt>
                <c:pt idx="1575">
                  <c:v>0.41228412000001902</c:v>
                </c:pt>
                <c:pt idx="1576">
                  <c:v>0.41232164000001897</c:v>
                </c:pt>
                <c:pt idx="1577">
                  <c:v>0.41235916000001899</c:v>
                </c:pt>
                <c:pt idx="1578">
                  <c:v>0.412396680000019</c:v>
                </c:pt>
                <c:pt idx="1579">
                  <c:v>0.41243420000001901</c:v>
                </c:pt>
                <c:pt idx="1580">
                  <c:v>0.41247172000001903</c:v>
                </c:pt>
                <c:pt idx="1581">
                  <c:v>0.41250924000001898</c:v>
                </c:pt>
                <c:pt idx="1582">
                  <c:v>0.412546760000019</c:v>
                </c:pt>
                <c:pt idx="1583">
                  <c:v>0.41258428000001901</c:v>
                </c:pt>
                <c:pt idx="1584">
                  <c:v>0.41262180000001902</c:v>
                </c:pt>
                <c:pt idx="1585">
                  <c:v>0.41265932000001898</c:v>
                </c:pt>
                <c:pt idx="1586">
                  <c:v>0.41269684000001899</c:v>
                </c:pt>
                <c:pt idx="1587">
                  <c:v>0.41273436000001901</c:v>
                </c:pt>
                <c:pt idx="1588">
                  <c:v>0.41277188000001902</c:v>
                </c:pt>
                <c:pt idx="1589">
                  <c:v>0.41280940000001898</c:v>
                </c:pt>
                <c:pt idx="1590">
                  <c:v>0.41284692000001899</c:v>
                </c:pt>
                <c:pt idx="1591">
                  <c:v>0.412884440000019</c:v>
                </c:pt>
                <c:pt idx="1592">
                  <c:v>0.41292196000001902</c:v>
                </c:pt>
                <c:pt idx="1593">
                  <c:v>0.41295948000001897</c:v>
                </c:pt>
                <c:pt idx="1594">
                  <c:v>0.41299700000001899</c:v>
                </c:pt>
                <c:pt idx="1595">
                  <c:v>0.413034520000019</c:v>
                </c:pt>
                <c:pt idx="1596">
                  <c:v>0.41307204000001901</c:v>
                </c:pt>
                <c:pt idx="1597">
                  <c:v>0.41310956000001903</c:v>
                </c:pt>
                <c:pt idx="1598">
                  <c:v>0.41314708000001898</c:v>
                </c:pt>
                <c:pt idx="1599">
                  <c:v>0.413184600000019</c:v>
                </c:pt>
                <c:pt idx="1600">
                  <c:v>0.41322212000001901</c:v>
                </c:pt>
                <c:pt idx="1601">
                  <c:v>0.41325964000001902</c:v>
                </c:pt>
                <c:pt idx="1602">
                  <c:v>0.41329716000001898</c:v>
                </c:pt>
                <c:pt idx="1603">
                  <c:v>0.41333468000001899</c:v>
                </c:pt>
                <c:pt idx="1604">
                  <c:v>0.41337220000001901</c:v>
                </c:pt>
                <c:pt idx="1605">
                  <c:v>0.41340972000001902</c:v>
                </c:pt>
                <c:pt idx="1606">
                  <c:v>0.41344724000001898</c:v>
                </c:pt>
                <c:pt idx="1607">
                  <c:v>0.41348476000001899</c:v>
                </c:pt>
                <c:pt idx="1608">
                  <c:v>0.413522280000019</c:v>
                </c:pt>
                <c:pt idx="1609">
                  <c:v>0.41355980000001902</c:v>
                </c:pt>
                <c:pt idx="1610">
                  <c:v>0.41359732000001898</c:v>
                </c:pt>
                <c:pt idx="1611">
                  <c:v>0.41363484000001899</c:v>
                </c:pt>
                <c:pt idx="1612">
                  <c:v>0.413672360000019</c:v>
                </c:pt>
                <c:pt idx="1613">
                  <c:v>0.41370988000001901</c:v>
                </c:pt>
                <c:pt idx="1614">
                  <c:v>0.41374740000001903</c:v>
                </c:pt>
                <c:pt idx="1615">
                  <c:v>0.41378492000001899</c:v>
                </c:pt>
                <c:pt idx="1616">
                  <c:v>0.413822440000019</c:v>
                </c:pt>
                <c:pt idx="1617">
                  <c:v>0.41385996000001901</c:v>
                </c:pt>
                <c:pt idx="1618">
                  <c:v>0.41389748000001902</c:v>
                </c:pt>
                <c:pt idx="1619">
                  <c:v>0.41393500000001898</c:v>
                </c:pt>
                <c:pt idx="1620">
                  <c:v>0.413972520000019</c:v>
                </c:pt>
                <c:pt idx="1621">
                  <c:v>0.41401004000001901</c:v>
                </c:pt>
                <c:pt idx="1622">
                  <c:v>0.41404756000001902</c:v>
                </c:pt>
                <c:pt idx="1623">
                  <c:v>0.41408508000001898</c:v>
                </c:pt>
                <c:pt idx="1624">
                  <c:v>0.41412260000001899</c:v>
                </c:pt>
                <c:pt idx="1625">
                  <c:v>0.41416012000001901</c:v>
                </c:pt>
                <c:pt idx="1626">
                  <c:v>0.41419764000001902</c:v>
                </c:pt>
                <c:pt idx="1627">
                  <c:v>0.41423516000001898</c:v>
                </c:pt>
                <c:pt idx="1628">
                  <c:v>0.41427268000001899</c:v>
                </c:pt>
                <c:pt idx="1629">
                  <c:v>0.414310200000019</c:v>
                </c:pt>
                <c:pt idx="1630">
                  <c:v>0.41434772000001902</c:v>
                </c:pt>
                <c:pt idx="1631">
                  <c:v>0.41438524000001897</c:v>
                </c:pt>
                <c:pt idx="1632">
                  <c:v>0.41442276000001899</c:v>
                </c:pt>
                <c:pt idx="1633">
                  <c:v>0.414460280000019</c:v>
                </c:pt>
                <c:pt idx="1634">
                  <c:v>0.41449780000001901</c:v>
                </c:pt>
                <c:pt idx="1635">
                  <c:v>0.41453532000001903</c:v>
                </c:pt>
                <c:pt idx="1636">
                  <c:v>0.41457284000001898</c:v>
                </c:pt>
                <c:pt idx="1637">
                  <c:v>0.414610360000019</c:v>
                </c:pt>
                <c:pt idx="1638">
                  <c:v>0.41464788000001901</c:v>
                </c:pt>
                <c:pt idx="1639">
                  <c:v>0.41468540000001902</c:v>
                </c:pt>
                <c:pt idx="1640">
                  <c:v>0.41472292000001898</c:v>
                </c:pt>
                <c:pt idx="1641">
                  <c:v>0.41476044000001899</c:v>
                </c:pt>
                <c:pt idx="1642">
                  <c:v>0.41479796000001901</c:v>
                </c:pt>
                <c:pt idx="1643">
                  <c:v>0.41483548000001902</c:v>
                </c:pt>
                <c:pt idx="1644">
                  <c:v>0.41487300000001898</c:v>
                </c:pt>
                <c:pt idx="1645">
                  <c:v>0.41491052000001899</c:v>
                </c:pt>
                <c:pt idx="1646">
                  <c:v>0.414948040000019</c:v>
                </c:pt>
                <c:pt idx="1647">
                  <c:v>0.41498556000001902</c:v>
                </c:pt>
                <c:pt idx="1648">
                  <c:v>0.41502308000001897</c:v>
                </c:pt>
                <c:pt idx="1649">
                  <c:v>0.41506060000001899</c:v>
                </c:pt>
                <c:pt idx="1650">
                  <c:v>0.415098120000019</c:v>
                </c:pt>
                <c:pt idx="1651">
                  <c:v>0.41513564000002001</c:v>
                </c:pt>
                <c:pt idx="1652">
                  <c:v>0.41517316000002003</c:v>
                </c:pt>
                <c:pt idx="1653">
                  <c:v>0.41521068000001998</c:v>
                </c:pt>
                <c:pt idx="1654">
                  <c:v>0.41524820000002</c:v>
                </c:pt>
                <c:pt idx="1655">
                  <c:v>0.41528572000002001</c:v>
                </c:pt>
                <c:pt idx="1656">
                  <c:v>0.41532324000002002</c:v>
                </c:pt>
                <c:pt idx="1657">
                  <c:v>0.41536076000001998</c:v>
                </c:pt>
                <c:pt idx="1658">
                  <c:v>0.41539828000001999</c:v>
                </c:pt>
                <c:pt idx="1659">
                  <c:v>0.41543580000002001</c:v>
                </c:pt>
                <c:pt idx="1660">
                  <c:v>0.41547332000002002</c:v>
                </c:pt>
                <c:pt idx="1661">
                  <c:v>0.41551084000001998</c:v>
                </c:pt>
                <c:pt idx="1662">
                  <c:v>0.41554836000001999</c:v>
                </c:pt>
                <c:pt idx="1663">
                  <c:v>0.41558588000002</c:v>
                </c:pt>
                <c:pt idx="1664">
                  <c:v>0.41562340000002002</c:v>
                </c:pt>
                <c:pt idx="1665">
                  <c:v>0.41566092000001997</c:v>
                </c:pt>
                <c:pt idx="1666">
                  <c:v>0.41569844000001999</c:v>
                </c:pt>
                <c:pt idx="1667">
                  <c:v>0.41573596000002</c:v>
                </c:pt>
                <c:pt idx="1668">
                  <c:v>0.41577348000002001</c:v>
                </c:pt>
                <c:pt idx="1669">
                  <c:v>0.41581100000002003</c:v>
                </c:pt>
                <c:pt idx="1670">
                  <c:v>0.41584852000001998</c:v>
                </c:pt>
                <c:pt idx="1671">
                  <c:v>0.41588604000002</c:v>
                </c:pt>
                <c:pt idx="1672">
                  <c:v>0.41592356000002001</c:v>
                </c:pt>
                <c:pt idx="1673">
                  <c:v>0.41596108000002002</c:v>
                </c:pt>
                <c:pt idx="1674">
                  <c:v>0.41599860000001998</c:v>
                </c:pt>
                <c:pt idx="1675">
                  <c:v>0.41603612000001999</c:v>
                </c:pt>
                <c:pt idx="1676">
                  <c:v>0.41607364000002001</c:v>
                </c:pt>
                <c:pt idx="1677">
                  <c:v>0.41611116000002002</c:v>
                </c:pt>
                <c:pt idx="1678">
                  <c:v>0.41614868000001998</c:v>
                </c:pt>
                <c:pt idx="1679">
                  <c:v>0.41618620000001999</c:v>
                </c:pt>
                <c:pt idx="1680">
                  <c:v>0.41622372000002</c:v>
                </c:pt>
                <c:pt idx="1681">
                  <c:v>0.41626124000002002</c:v>
                </c:pt>
                <c:pt idx="1682">
                  <c:v>0.41629876000001997</c:v>
                </c:pt>
                <c:pt idx="1683">
                  <c:v>0.41633628000001999</c:v>
                </c:pt>
                <c:pt idx="1684">
                  <c:v>0.41637380000002</c:v>
                </c:pt>
                <c:pt idx="1685">
                  <c:v>0.41641132000002001</c:v>
                </c:pt>
                <c:pt idx="1686">
                  <c:v>0.41644884000002003</c:v>
                </c:pt>
                <c:pt idx="1687">
                  <c:v>0.41648636000001998</c:v>
                </c:pt>
                <c:pt idx="1688">
                  <c:v>0.41652388000002</c:v>
                </c:pt>
                <c:pt idx="1689">
                  <c:v>0.41656140000002001</c:v>
                </c:pt>
                <c:pt idx="1690">
                  <c:v>0.41659892000002002</c:v>
                </c:pt>
                <c:pt idx="1691">
                  <c:v>0.41663644000001998</c:v>
                </c:pt>
                <c:pt idx="1692">
                  <c:v>0.41667396000001999</c:v>
                </c:pt>
                <c:pt idx="1693">
                  <c:v>0.41671148000002001</c:v>
                </c:pt>
                <c:pt idx="1694">
                  <c:v>0.41674900000002002</c:v>
                </c:pt>
                <c:pt idx="1695">
                  <c:v>0.41678652000001998</c:v>
                </c:pt>
                <c:pt idx="1696">
                  <c:v>0.41682404000001999</c:v>
                </c:pt>
                <c:pt idx="1697">
                  <c:v>0.41686156000002</c:v>
                </c:pt>
                <c:pt idx="1698">
                  <c:v>0.41689908000002002</c:v>
                </c:pt>
                <c:pt idx="1699">
                  <c:v>0.41693660000001997</c:v>
                </c:pt>
                <c:pt idx="1700">
                  <c:v>0.41697412000001999</c:v>
                </c:pt>
                <c:pt idx="1701">
                  <c:v>0.41701164000002</c:v>
                </c:pt>
                <c:pt idx="1702">
                  <c:v>0.41704916000002001</c:v>
                </c:pt>
                <c:pt idx="1703">
                  <c:v>0.41708668000002003</c:v>
                </c:pt>
                <c:pt idx="1704">
                  <c:v>0.41712420000001998</c:v>
                </c:pt>
                <c:pt idx="1705">
                  <c:v>0.41716172000002</c:v>
                </c:pt>
                <c:pt idx="1706">
                  <c:v>0.41719924000002001</c:v>
                </c:pt>
                <c:pt idx="1707">
                  <c:v>0.41723676000002002</c:v>
                </c:pt>
                <c:pt idx="1708">
                  <c:v>0.41727428000001998</c:v>
                </c:pt>
                <c:pt idx="1709">
                  <c:v>0.41731180000001999</c:v>
                </c:pt>
                <c:pt idx="1710">
                  <c:v>0.41734932000002001</c:v>
                </c:pt>
                <c:pt idx="1711">
                  <c:v>0.41738684000002002</c:v>
                </c:pt>
                <c:pt idx="1712">
                  <c:v>0.41742436000001998</c:v>
                </c:pt>
                <c:pt idx="1713">
                  <c:v>0.41746188000001999</c:v>
                </c:pt>
                <c:pt idx="1714">
                  <c:v>0.41749940000002</c:v>
                </c:pt>
                <c:pt idx="1715">
                  <c:v>0.41753692000002002</c:v>
                </c:pt>
                <c:pt idx="1716">
                  <c:v>0.41757444000001998</c:v>
                </c:pt>
                <c:pt idx="1717">
                  <c:v>0.41761196000001999</c:v>
                </c:pt>
                <c:pt idx="1718">
                  <c:v>0.41764948000002</c:v>
                </c:pt>
                <c:pt idx="1719">
                  <c:v>0.41768700000002001</c:v>
                </c:pt>
                <c:pt idx="1720">
                  <c:v>0.41772452000002003</c:v>
                </c:pt>
                <c:pt idx="1721">
                  <c:v>0.41776204000001999</c:v>
                </c:pt>
                <c:pt idx="1722">
                  <c:v>0.41779956000002</c:v>
                </c:pt>
                <c:pt idx="1723">
                  <c:v>0.41783708000002001</c:v>
                </c:pt>
                <c:pt idx="1724">
                  <c:v>0.41787460000002002</c:v>
                </c:pt>
                <c:pt idx="1725">
                  <c:v>0.41791212000001998</c:v>
                </c:pt>
                <c:pt idx="1726">
                  <c:v>0.41794964000002</c:v>
                </c:pt>
                <c:pt idx="1727">
                  <c:v>0.41798716000002101</c:v>
                </c:pt>
                <c:pt idx="1728">
                  <c:v>0.41802468000002102</c:v>
                </c:pt>
                <c:pt idx="1729">
                  <c:v>0.41806220000002098</c:v>
                </c:pt>
                <c:pt idx="1730">
                  <c:v>0.41809972000002099</c:v>
                </c:pt>
                <c:pt idx="1731">
                  <c:v>0.418137240000021</c:v>
                </c:pt>
                <c:pt idx="1732">
                  <c:v>0.41817476000002102</c:v>
                </c:pt>
                <c:pt idx="1733">
                  <c:v>0.41821228000002098</c:v>
                </c:pt>
                <c:pt idx="1734">
                  <c:v>0.41824980000002099</c:v>
                </c:pt>
                <c:pt idx="1735">
                  <c:v>0.418287320000021</c:v>
                </c:pt>
                <c:pt idx="1736">
                  <c:v>0.41832484000002101</c:v>
                </c:pt>
                <c:pt idx="1737">
                  <c:v>0.41836236000002103</c:v>
                </c:pt>
                <c:pt idx="1738">
                  <c:v>0.41839988000002099</c:v>
                </c:pt>
                <c:pt idx="1739">
                  <c:v>0.418437400000021</c:v>
                </c:pt>
                <c:pt idx="1740">
                  <c:v>0.41847492000002101</c:v>
                </c:pt>
                <c:pt idx="1741">
                  <c:v>0.41851244000002102</c:v>
                </c:pt>
                <c:pt idx="1742">
                  <c:v>0.41854996000002098</c:v>
                </c:pt>
                <c:pt idx="1743">
                  <c:v>0.41858748000002099</c:v>
                </c:pt>
                <c:pt idx="1744">
                  <c:v>0.41862500000002101</c:v>
                </c:pt>
                <c:pt idx="1745">
                  <c:v>0.41866252000002102</c:v>
                </c:pt>
                <c:pt idx="1746">
                  <c:v>0.41870004000002098</c:v>
                </c:pt>
                <c:pt idx="1747">
                  <c:v>0.41873756000002099</c:v>
                </c:pt>
                <c:pt idx="1748">
                  <c:v>0.418775080000021</c:v>
                </c:pt>
                <c:pt idx="1749">
                  <c:v>0.41881260000002102</c:v>
                </c:pt>
                <c:pt idx="1750">
                  <c:v>0.41885012000002098</c:v>
                </c:pt>
                <c:pt idx="1751">
                  <c:v>0.41888764000002099</c:v>
                </c:pt>
                <c:pt idx="1752">
                  <c:v>0.418925160000021</c:v>
                </c:pt>
                <c:pt idx="1753">
                  <c:v>0.41896268000002101</c:v>
                </c:pt>
                <c:pt idx="1754">
                  <c:v>0.41900020000002097</c:v>
                </c:pt>
                <c:pt idx="1755">
                  <c:v>0.41903772000002099</c:v>
                </c:pt>
                <c:pt idx="1756">
                  <c:v>0.419075240000021</c:v>
                </c:pt>
                <c:pt idx="1757">
                  <c:v>0.41911276000002101</c:v>
                </c:pt>
                <c:pt idx="1758">
                  <c:v>0.41915028000002102</c:v>
                </c:pt>
                <c:pt idx="1759">
                  <c:v>0.41918780000002098</c:v>
                </c:pt>
                <c:pt idx="1760">
                  <c:v>0.419225320000021</c:v>
                </c:pt>
                <c:pt idx="1761">
                  <c:v>0.41926284000002101</c:v>
                </c:pt>
                <c:pt idx="1762">
                  <c:v>0.41930036000002102</c:v>
                </c:pt>
                <c:pt idx="1763">
                  <c:v>0.41933788000002098</c:v>
                </c:pt>
                <c:pt idx="1764">
                  <c:v>0.41937540000002099</c:v>
                </c:pt>
                <c:pt idx="1765">
                  <c:v>0.41941292000002101</c:v>
                </c:pt>
                <c:pt idx="1766">
                  <c:v>0.41945044000002102</c:v>
                </c:pt>
                <c:pt idx="1767">
                  <c:v>0.41948796000002098</c:v>
                </c:pt>
                <c:pt idx="1768">
                  <c:v>0.41952548000002099</c:v>
                </c:pt>
                <c:pt idx="1769">
                  <c:v>0.419563000000021</c:v>
                </c:pt>
                <c:pt idx="1770">
                  <c:v>0.41960052000002102</c:v>
                </c:pt>
                <c:pt idx="1771">
                  <c:v>0.41963804000002097</c:v>
                </c:pt>
                <c:pt idx="1772">
                  <c:v>0.41967556000002099</c:v>
                </c:pt>
                <c:pt idx="1773">
                  <c:v>0.419713080000021</c:v>
                </c:pt>
                <c:pt idx="1774">
                  <c:v>0.41975060000002101</c:v>
                </c:pt>
                <c:pt idx="1775">
                  <c:v>0.41978812000002103</c:v>
                </c:pt>
                <c:pt idx="1776">
                  <c:v>0.41982564000002098</c:v>
                </c:pt>
                <c:pt idx="1777">
                  <c:v>0.419863160000021</c:v>
                </c:pt>
                <c:pt idx="1778">
                  <c:v>0.41990068000002101</c:v>
                </c:pt>
                <c:pt idx="1779">
                  <c:v>0.41993820000002102</c:v>
                </c:pt>
                <c:pt idx="1780">
                  <c:v>0.41997572000002098</c:v>
                </c:pt>
                <c:pt idx="1781">
                  <c:v>0.42001324000002099</c:v>
                </c:pt>
                <c:pt idx="1782">
                  <c:v>0.42005076000002101</c:v>
                </c:pt>
                <c:pt idx="1783">
                  <c:v>0.42008828000002102</c:v>
                </c:pt>
                <c:pt idx="1784">
                  <c:v>0.42012580000002098</c:v>
                </c:pt>
                <c:pt idx="1785">
                  <c:v>0.42016332000002099</c:v>
                </c:pt>
                <c:pt idx="1786">
                  <c:v>0.420200840000021</c:v>
                </c:pt>
                <c:pt idx="1787">
                  <c:v>0.42023836000002102</c:v>
                </c:pt>
                <c:pt idx="1788">
                  <c:v>0.42027588000002097</c:v>
                </c:pt>
                <c:pt idx="1789">
                  <c:v>0.42031340000002099</c:v>
                </c:pt>
                <c:pt idx="1790">
                  <c:v>0.420350920000021</c:v>
                </c:pt>
                <c:pt idx="1791">
                  <c:v>0.42038844000002101</c:v>
                </c:pt>
                <c:pt idx="1792">
                  <c:v>0.42042596000002103</c:v>
                </c:pt>
                <c:pt idx="1793">
                  <c:v>0.42046348000002098</c:v>
                </c:pt>
                <c:pt idx="1794">
                  <c:v>0.420501000000021</c:v>
                </c:pt>
                <c:pt idx="1795">
                  <c:v>0.42053852000002101</c:v>
                </c:pt>
                <c:pt idx="1796">
                  <c:v>0.42057604000002102</c:v>
                </c:pt>
                <c:pt idx="1797">
                  <c:v>0.42061356000002098</c:v>
                </c:pt>
                <c:pt idx="1798">
                  <c:v>0.42065108000002099</c:v>
                </c:pt>
                <c:pt idx="1799">
                  <c:v>0.42068860000002101</c:v>
                </c:pt>
                <c:pt idx="1800">
                  <c:v>0.42072612000002102</c:v>
                </c:pt>
                <c:pt idx="1801">
                  <c:v>0.42076364000002098</c:v>
                </c:pt>
                <c:pt idx="1802">
                  <c:v>0.42080116000002099</c:v>
                </c:pt>
                <c:pt idx="1803">
                  <c:v>0.420838680000022</c:v>
                </c:pt>
                <c:pt idx="1804">
                  <c:v>0.42087620000002202</c:v>
                </c:pt>
                <c:pt idx="1805">
                  <c:v>0.42091372000002197</c:v>
                </c:pt>
                <c:pt idx="1806">
                  <c:v>0.42095124000002199</c:v>
                </c:pt>
                <c:pt idx="1807">
                  <c:v>0.420988760000022</c:v>
                </c:pt>
                <c:pt idx="1808">
                  <c:v>0.42102628000002201</c:v>
                </c:pt>
                <c:pt idx="1809">
                  <c:v>0.42106380000002203</c:v>
                </c:pt>
                <c:pt idx="1810">
                  <c:v>0.42110132000002198</c:v>
                </c:pt>
                <c:pt idx="1811">
                  <c:v>0.421138840000022</c:v>
                </c:pt>
                <c:pt idx="1812">
                  <c:v>0.42117636000002201</c:v>
                </c:pt>
                <c:pt idx="1813">
                  <c:v>0.42121388000002202</c:v>
                </c:pt>
                <c:pt idx="1814">
                  <c:v>0.42125140000002198</c:v>
                </c:pt>
                <c:pt idx="1815">
                  <c:v>0.42128892000002199</c:v>
                </c:pt>
                <c:pt idx="1816">
                  <c:v>0.42132644000002201</c:v>
                </c:pt>
                <c:pt idx="1817">
                  <c:v>0.42136396000002202</c:v>
                </c:pt>
                <c:pt idx="1818">
                  <c:v>0.42140148000002198</c:v>
                </c:pt>
                <c:pt idx="1819">
                  <c:v>0.42143900000002199</c:v>
                </c:pt>
                <c:pt idx="1820">
                  <c:v>0.421476520000022</c:v>
                </c:pt>
                <c:pt idx="1821">
                  <c:v>0.42151404000002202</c:v>
                </c:pt>
                <c:pt idx="1822">
                  <c:v>0.42155156000002197</c:v>
                </c:pt>
                <c:pt idx="1823">
                  <c:v>0.42158908000002199</c:v>
                </c:pt>
                <c:pt idx="1824">
                  <c:v>0.421626600000022</c:v>
                </c:pt>
                <c:pt idx="1825">
                  <c:v>0.42166412000002201</c:v>
                </c:pt>
                <c:pt idx="1826">
                  <c:v>0.42170164000002203</c:v>
                </c:pt>
                <c:pt idx="1827">
                  <c:v>0.42173916000002198</c:v>
                </c:pt>
                <c:pt idx="1828">
                  <c:v>0.421776680000022</c:v>
                </c:pt>
                <c:pt idx="1829">
                  <c:v>0.42181420000002201</c:v>
                </c:pt>
                <c:pt idx="1830">
                  <c:v>0.42185172000002202</c:v>
                </c:pt>
                <c:pt idx="1831">
                  <c:v>0.42188924000002198</c:v>
                </c:pt>
                <c:pt idx="1832">
                  <c:v>0.42192676000002199</c:v>
                </c:pt>
                <c:pt idx="1833">
                  <c:v>0.42196428000002201</c:v>
                </c:pt>
                <c:pt idx="1834">
                  <c:v>0.42200180000002202</c:v>
                </c:pt>
                <c:pt idx="1835">
                  <c:v>0.42203932000002198</c:v>
                </c:pt>
                <c:pt idx="1836">
                  <c:v>0.42207684000002199</c:v>
                </c:pt>
                <c:pt idx="1837">
                  <c:v>0.422114360000022</c:v>
                </c:pt>
                <c:pt idx="1838">
                  <c:v>0.42215188000002202</c:v>
                </c:pt>
                <c:pt idx="1839">
                  <c:v>0.42218940000002197</c:v>
                </c:pt>
                <c:pt idx="1840">
                  <c:v>0.42222692000002199</c:v>
                </c:pt>
                <c:pt idx="1841">
                  <c:v>0.422264440000022</c:v>
                </c:pt>
                <c:pt idx="1842">
                  <c:v>0.42230196000002201</c:v>
                </c:pt>
                <c:pt idx="1843">
                  <c:v>0.42233948000002203</c:v>
                </c:pt>
                <c:pt idx="1844">
                  <c:v>0.42237700000002198</c:v>
                </c:pt>
                <c:pt idx="1845">
                  <c:v>0.422414520000022</c:v>
                </c:pt>
                <c:pt idx="1846">
                  <c:v>0.42245204000002201</c:v>
                </c:pt>
                <c:pt idx="1847">
                  <c:v>0.42248956000002202</c:v>
                </c:pt>
                <c:pt idx="1848">
                  <c:v>0.42252708000002198</c:v>
                </c:pt>
                <c:pt idx="1849">
                  <c:v>0.42256460000002199</c:v>
                </c:pt>
                <c:pt idx="1850">
                  <c:v>0.42260212000002201</c:v>
                </c:pt>
                <c:pt idx="1851">
                  <c:v>0.42263964000002202</c:v>
                </c:pt>
                <c:pt idx="1852">
                  <c:v>0.42267716000002198</c:v>
                </c:pt>
                <c:pt idx="1853">
                  <c:v>0.42271468000002199</c:v>
                </c:pt>
                <c:pt idx="1854">
                  <c:v>0.422752200000022</c:v>
                </c:pt>
                <c:pt idx="1855">
                  <c:v>0.42278972000002202</c:v>
                </c:pt>
                <c:pt idx="1856">
                  <c:v>0.42282724000002198</c:v>
                </c:pt>
                <c:pt idx="1857">
                  <c:v>0.42286476000002199</c:v>
                </c:pt>
                <c:pt idx="1858">
                  <c:v>0.422902280000022</c:v>
                </c:pt>
                <c:pt idx="1859">
                  <c:v>0.42293980000002201</c:v>
                </c:pt>
                <c:pt idx="1860">
                  <c:v>0.42297732000002197</c:v>
                </c:pt>
                <c:pt idx="1861">
                  <c:v>0.42301484000002199</c:v>
                </c:pt>
                <c:pt idx="1862">
                  <c:v>0.423052360000022</c:v>
                </c:pt>
                <c:pt idx="1863">
                  <c:v>0.42308988000002201</c:v>
                </c:pt>
                <c:pt idx="1864">
                  <c:v>0.42312740000002202</c:v>
                </c:pt>
                <c:pt idx="1865">
                  <c:v>0.42316492000002198</c:v>
                </c:pt>
                <c:pt idx="1866">
                  <c:v>0.423202440000022</c:v>
                </c:pt>
                <c:pt idx="1867">
                  <c:v>0.42323996000002201</c:v>
                </c:pt>
                <c:pt idx="1868">
                  <c:v>0.42327748000002202</c:v>
                </c:pt>
                <c:pt idx="1869">
                  <c:v>0.42331500000002198</c:v>
                </c:pt>
                <c:pt idx="1870">
                  <c:v>0.42335252000002199</c:v>
                </c:pt>
                <c:pt idx="1871">
                  <c:v>0.42339004000002201</c:v>
                </c:pt>
                <c:pt idx="1872">
                  <c:v>0.42342756000002202</c:v>
                </c:pt>
                <c:pt idx="1873">
                  <c:v>0.42346508000002198</c:v>
                </c:pt>
                <c:pt idx="1874">
                  <c:v>0.42350260000002199</c:v>
                </c:pt>
                <c:pt idx="1875">
                  <c:v>0.423540120000022</c:v>
                </c:pt>
                <c:pt idx="1876">
                  <c:v>0.42357764000002202</c:v>
                </c:pt>
                <c:pt idx="1877">
                  <c:v>0.42361516000002197</c:v>
                </c:pt>
                <c:pt idx="1878">
                  <c:v>0.42365268000002199</c:v>
                </c:pt>
                <c:pt idx="1879">
                  <c:v>0.423690200000022</c:v>
                </c:pt>
                <c:pt idx="1880">
                  <c:v>0.42372772000002301</c:v>
                </c:pt>
                <c:pt idx="1881">
                  <c:v>0.42376524000002302</c:v>
                </c:pt>
                <c:pt idx="1882">
                  <c:v>0.42380276000002298</c:v>
                </c:pt>
                <c:pt idx="1883">
                  <c:v>0.423840280000023</c:v>
                </c:pt>
                <c:pt idx="1884">
                  <c:v>0.42387780000002301</c:v>
                </c:pt>
                <c:pt idx="1885">
                  <c:v>0.42391532000002302</c:v>
                </c:pt>
                <c:pt idx="1886">
                  <c:v>0.42395284000002298</c:v>
                </c:pt>
                <c:pt idx="1887">
                  <c:v>0.42399036000002299</c:v>
                </c:pt>
                <c:pt idx="1888">
                  <c:v>0.42402788000002301</c:v>
                </c:pt>
                <c:pt idx="1889">
                  <c:v>0.42406540000002302</c:v>
                </c:pt>
                <c:pt idx="1890">
                  <c:v>0.42410292000002298</c:v>
                </c:pt>
                <c:pt idx="1891">
                  <c:v>0.42414044000002299</c:v>
                </c:pt>
                <c:pt idx="1892">
                  <c:v>0.424177960000023</c:v>
                </c:pt>
                <c:pt idx="1893">
                  <c:v>0.42421548000002302</c:v>
                </c:pt>
                <c:pt idx="1894">
                  <c:v>0.42425300000002297</c:v>
                </c:pt>
                <c:pt idx="1895">
                  <c:v>0.42429052000002299</c:v>
                </c:pt>
                <c:pt idx="1896">
                  <c:v>0.424328040000023</c:v>
                </c:pt>
                <c:pt idx="1897">
                  <c:v>0.42436556000002301</c:v>
                </c:pt>
                <c:pt idx="1898">
                  <c:v>0.42440308000002303</c:v>
                </c:pt>
                <c:pt idx="1899">
                  <c:v>0.42444060000002298</c:v>
                </c:pt>
                <c:pt idx="1900">
                  <c:v>0.424478120000023</c:v>
                </c:pt>
                <c:pt idx="1901">
                  <c:v>0.42451564000002301</c:v>
                </c:pt>
                <c:pt idx="1902">
                  <c:v>0.42455316000002302</c:v>
                </c:pt>
                <c:pt idx="1903">
                  <c:v>0.42459068000002298</c:v>
                </c:pt>
                <c:pt idx="1904">
                  <c:v>0.42462820000002299</c:v>
                </c:pt>
                <c:pt idx="1905">
                  <c:v>0.42466572000002301</c:v>
                </c:pt>
                <c:pt idx="1906">
                  <c:v>0.42470324000002302</c:v>
                </c:pt>
                <c:pt idx="1907">
                  <c:v>0.42474076000002298</c:v>
                </c:pt>
                <c:pt idx="1908">
                  <c:v>0.42477828000002299</c:v>
                </c:pt>
                <c:pt idx="1909">
                  <c:v>0.424815800000023</c:v>
                </c:pt>
                <c:pt idx="1910">
                  <c:v>0.42485332000002302</c:v>
                </c:pt>
                <c:pt idx="1911">
                  <c:v>0.42489084000002297</c:v>
                </c:pt>
                <c:pt idx="1912">
                  <c:v>0.42492836000002299</c:v>
                </c:pt>
                <c:pt idx="1913">
                  <c:v>0.424965880000023</c:v>
                </c:pt>
                <c:pt idx="1914">
                  <c:v>0.42500340000002301</c:v>
                </c:pt>
                <c:pt idx="1915">
                  <c:v>0.42504092000002303</c:v>
                </c:pt>
                <c:pt idx="1916">
                  <c:v>0.42507844000002298</c:v>
                </c:pt>
                <c:pt idx="1917">
                  <c:v>0.425115960000023</c:v>
                </c:pt>
                <c:pt idx="1918">
                  <c:v>0.42515348000002301</c:v>
                </c:pt>
                <c:pt idx="1919">
                  <c:v>0.42519100000002302</c:v>
                </c:pt>
                <c:pt idx="1920">
                  <c:v>0.42522852000002298</c:v>
                </c:pt>
                <c:pt idx="1921">
                  <c:v>0.42526604000002299</c:v>
                </c:pt>
                <c:pt idx="1922">
                  <c:v>0.42530356000002301</c:v>
                </c:pt>
                <c:pt idx="1923">
                  <c:v>0.42534108000002302</c:v>
                </c:pt>
                <c:pt idx="1924">
                  <c:v>0.42537860000002298</c:v>
                </c:pt>
                <c:pt idx="1925">
                  <c:v>0.42541612000002299</c:v>
                </c:pt>
                <c:pt idx="1926">
                  <c:v>0.425453640000023</c:v>
                </c:pt>
                <c:pt idx="1927">
                  <c:v>0.42549116000002302</c:v>
                </c:pt>
                <c:pt idx="1928">
                  <c:v>0.42552868000002297</c:v>
                </c:pt>
                <c:pt idx="1929">
                  <c:v>0.42556620000002299</c:v>
                </c:pt>
                <c:pt idx="1930">
                  <c:v>0.425603720000023</c:v>
                </c:pt>
                <c:pt idx="1931">
                  <c:v>0.42564124000002301</c:v>
                </c:pt>
                <c:pt idx="1932">
                  <c:v>0.42567876000002303</c:v>
                </c:pt>
                <c:pt idx="1933">
                  <c:v>0.42571628000002298</c:v>
                </c:pt>
                <c:pt idx="1934">
                  <c:v>0.425753800000023</c:v>
                </c:pt>
                <c:pt idx="1935">
                  <c:v>0.42579132000002301</c:v>
                </c:pt>
                <c:pt idx="1936">
                  <c:v>0.42582884000002302</c:v>
                </c:pt>
                <c:pt idx="1937">
                  <c:v>0.42586636000002298</c:v>
                </c:pt>
                <c:pt idx="1938">
                  <c:v>0.42590388000002299</c:v>
                </c:pt>
                <c:pt idx="1939">
                  <c:v>0.42594140000002301</c:v>
                </c:pt>
                <c:pt idx="1940">
                  <c:v>0.42597892000002302</c:v>
                </c:pt>
                <c:pt idx="1941">
                  <c:v>0.42601644000002298</c:v>
                </c:pt>
                <c:pt idx="1942">
                  <c:v>0.42605396000002299</c:v>
                </c:pt>
                <c:pt idx="1943">
                  <c:v>0.426091480000023</c:v>
                </c:pt>
                <c:pt idx="1944">
                  <c:v>0.42612900000002302</c:v>
                </c:pt>
                <c:pt idx="1945">
                  <c:v>0.42616652000002297</c:v>
                </c:pt>
                <c:pt idx="1946">
                  <c:v>0.42620404000002299</c:v>
                </c:pt>
                <c:pt idx="1947">
                  <c:v>0.426241560000023</c:v>
                </c:pt>
                <c:pt idx="1948">
                  <c:v>0.42627908000002301</c:v>
                </c:pt>
                <c:pt idx="1949">
                  <c:v>0.42631660000002303</c:v>
                </c:pt>
                <c:pt idx="1950">
                  <c:v>0.42635412000002298</c:v>
                </c:pt>
                <c:pt idx="1951">
                  <c:v>0.426391640000023</c:v>
                </c:pt>
                <c:pt idx="1952">
                  <c:v>0.42642916000002301</c:v>
                </c:pt>
                <c:pt idx="1953">
                  <c:v>0.42646668000002302</c:v>
                </c:pt>
                <c:pt idx="1954">
                  <c:v>0.42650420000002298</c:v>
                </c:pt>
                <c:pt idx="1955">
                  <c:v>0.42654172000002299</c:v>
                </c:pt>
                <c:pt idx="1956">
                  <c:v>0.42657924000002401</c:v>
                </c:pt>
                <c:pt idx="1957">
                  <c:v>0.42661676000002402</c:v>
                </c:pt>
                <c:pt idx="1958">
                  <c:v>0.42665428000002398</c:v>
                </c:pt>
                <c:pt idx="1959">
                  <c:v>0.42669180000002399</c:v>
                </c:pt>
                <c:pt idx="1960">
                  <c:v>0.426729320000024</c:v>
                </c:pt>
                <c:pt idx="1961">
                  <c:v>0.42676684000002402</c:v>
                </c:pt>
                <c:pt idx="1962">
                  <c:v>0.42680436000002397</c:v>
                </c:pt>
                <c:pt idx="1963">
                  <c:v>0.42684188000002399</c:v>
                </c:pt>
                <c:pt idx="1964">
                  <c:v>0.426879400000024</c:v>
                </c:pt>
                <c:pt idx="1965">
                  <c:v>0.42691692000002401</c:v>
                </c:pt>
                <c:pt idx="1966">
                  <c:v>0.42695444000002403</c:v>
                </c:pt>
                <c:pt idx="1967">
                  <c:v>0.42699196000002398</c:v>
                </c:pt>
                <c:pt idx="1968">
                  <c:v>0.427029480000024</c:v>
                </c:pt>
                <c:pt idx="1969">
                  <c:v>0.42706700000002401</c:v>
                </c:pt>
                <c:pt idx="1970">
                  <c:v>0.42710452000002402</c:v>
                </c:pt>
                <c:pt idx="1971">
                  <c:v>0.42714204000002398</c:v>
                </c:pt>
                <c:pt idx="1972">
                  <c:v>0.42717956000002399</c:v>
                </c:pt>
                <c:pt idx="1973">
                  <c:v>0.42721708000002401</c:v>
                </c:pt>
                <c:pt idx="1974">
                  <c:v>0.42725460000002402</c:v>
                </c:pt>
                <c:pt idx="1975">
                  <c:v>0.42729212000002398</c:v>
                </c:pt>
                <c:pt idx="1976">
                  <c:v>0.42732964000002399</c:v>
                </c:pt>
                <c:pt idx="1977">
                  <c:v>0.427367160000024</c:v>
                </c:pt>
                <c:pt idx="1978">
                  <c:v>0.42740468000002402</c:v>
                </c:pt>
                <c:pt idx="1979">
                  <c:v>0.42744220000002398</c:v>
                </c:pt>
                <c:pt idx="1980">
                  <c:v>0.42747972000002399</c:v>
                </c:pt>
                <c:pt idx="1981">
                  <c:v>0.427517240000024</c:v>
                </c:pt>
                <c:pt idx="1982">
                  <c:v>0.42755476000002401</c:v>
                </c:pt>
                <c:pt idx="1983">
                  <c:v>0.42759228000002403</c:v>
                </c:pt>
                <c:pt idx="1984">
                  <c:v>0.42762980000002399</c:v>
                </c:pt>
                <c:pt idx="1985">
                  <c:v>0.427667320000024</c:v>
                </c:pt>
                <c:pt idx="1986">
                  <c:v>0.42770484000002401</c:v>
                </c:pt>
                <c:pt idx="1987">
                  <c:v>0.42774236000002402</c:v>
                </c:pt>
                <c:pt idx="1988">
                  <c:v>0.42777988000002398</c:v>
                </c:pt>
                <c:pt idx="1989">
                  <c:v>0.427817400000024</c:v>
                </c:pt>
                <c:pt idx="1990">
                  <c:v>0.42785492000002401</c:v>
                </c:pt>
                <c:pt idx="1991">
                  <c:v>0.42789244000002402</c:v>
                </c:pt>
                <c:pt idx="1992">
                  <c:v>0.42792996000002398</c:v>
                </c:pt>
                <c:pt idx="1993">
                  <c:v>0.42796748000002399</c:v>
                </c:pt>
                <c:pt idx="1994">
                  <c:v>0.42800500000002401</c:v>
                </c:pt>
                <c:pt idx="1995">
                  <c:v>0.42804252000002402</c:v>
                </c:pt>
                <c:pt idx="1996">
                  <c:v>0.42808004000002398</c:v>
                </c:pt>
                <c:pt idx="1997">
                  <c:v>0.42811756000002399</c:v>
                </c:pt>
                <c:pt idx="1998">
                  <c:v>0.428155080000024</c:v>
                </c:pt>
                <c:pt idx="1999">
                  <c:v>0.42819260000002402</c:v>
                </c:pt>
                <c:pt idx="2000">
                  <c:v>0.42823012000002397</c:v>
                </c:pt>
                <c:pt idx="2001">
                  <c:v>0.42826764000002399</c:v>
                </c:pt>
                <c:pt idx="2002">
                  <c:v>0.428305160000024</c:v>
                </c:pt>
                <c:pt idx="2003">
                  <c:v>0.42834268000002401</c:v>
                </c:pt>
                <c:pt idx="2004">
                  <c:v>0.42838020000002403</c:v>
                </c:pt>
                <c:pt idx="2005">
                  <c:v>0.42841772000002398</c:v>
                </c:pt>
                <c:pt idx="2006">
                  <c:v>0.428455240000024</c:v>
                </c:pt>
                <c:pt idx="2007">
                  <c:v>0.42849276000002401</c:v>
                </c:pt>
                <c:pt idx="2008">
                  <c:v>0.42853028000002402</c:v>
                </c:pt>
                <c:pt idx="2009">
                  <c:v>0.42856780000002398</c:v>
                </c:pt>
                <c:pt idx="2010">
                  <c:v>0.42860532000002399</c:v>
                </c:pt>
                <c:pt idx="2011">
                  <c:v>0.42864284000002401</c:v>
                </c:pt>
                <c:pt idx="2012">
                  <c:v>0.42868036000002402</c:v>
                </c:pt>
                <c:pt idx="2013">
                  <c:v>0.42871788000002398</c:v>
                </c:pt>
                <c:pt idx="2014">
                  <c:v>0.42875540000002399</c:v>
                </c:pt>
                <c:pt idx="2015">
                  <c:v>0.428792920000024</c:v>
                </c:pt>
                <c:pt idx="2016">
                  <c:v>0.42883044000002402</c:v>
                </c:pt>
                <c:pt idx="2017">
                  <c:v>0.42886796000002397</c:v>
                </c:pt>
                <c:pt idx="2018">
                  <c:v>0.42890548000002399</c:v>
                </c:pt>
                <c:pt idx="2019">
                  <c:v>0.428943000000024</c:v>
                </c:pt>
                <c:pt idx="2020">
                  <c:v>0.42898052000002401</c:v>
                </c:pt>
                <c:pt idx="2021">
                  <c:v>0.42901804000002403</c:v>
                </c:pt>
                <c:pt idx="2022">
                  <c:v>0.42905556000002398</c:v>
                </c:pt>
                <c:pt idx="2023">
                  <c:v>0.429093080000024</c:v>
                </c:pt>
                <c:pt idx="2024">
                  <c:v>0.42913060000002401</c:v>
                </c:pt>
                <c:pt idx="2025">
                  <c:v>0.42916812000002402</c:v>
                </c:pt>
                <c:pt idx="2026">
                  <c:v>0.42920564000002398</c:v>
                </c:pt>
                <c:pt idx="2027">
                  <c:v>0.42924316000002399</c:v>
                </c:pt>
                <c:pt idx="2028">
                  <c:v>0.42928068000002401</c:v>
                </c:pt>
                <c:pt idx="2029">
                  <c:v>0.42931820000002402</c:v>
                </c:pt>
                <c:pt idx="2030">
                  <c:v>0.42935572000002398</c:v>
                </c:pt>
                <c:pt idx="2031">
                  <c:v>0.42939324000002399</c:v>
                </c:pt>
                <c:pt idx="2032">
                  <c:v>0.429430760000025</c:v>
                </c:pt>
                <c:pt idx="2033">
                  <c:v>0.42946828000002502</c:v>
                </c:pt>
                <c:pt idx="2034">
                  <c:v>0.42950580000002497</c:v>
                </c:pt>
                <c:pt idx="2035">
                  <c:v>0.42954332000002499</c:v>
                </c:pt>
                <c:pt idx="2036">
                  <c:v>0.429580840000025</c:v>
                </c:pt>
                <c:pt idx="2037">
                  <c:v>0.42961836000002501</c:v>
                </c:pt>
                <c:pt idx="2038">
                  <c:v>0.42965588000002503</c:v>
                </c:pt>
                <c:pt idx="2039">
                  <c:v>0.42969340000002498</c:v>
                </c:pt>
                <c:pt idx="2040">
                  <c:v>0.429730920000025</c:v>
                </c:pt>
                <c:pt idx="2041">
                  <c:v>0.42976844000002501</c:v>
                </c:pt>
                <c:pt idx="2042">
                  <c:v>0.42980596000002502</c:v>
                </c:pt>
                <c:pt idx="2043">
                  <c:v>0.42984348000002498</c:v>
                </c:pt>
                <c:pt idx="2044">
                  <c:v>0.42988100000002499</c:v>
                </c:pt>
                <c:pt idx="2045">
                  <c:v>0.42991852000002501</c:v>
                </c:pt>
                <c:pt idx="2046">
                  <c:v>0.42995604000002502</c:v>
                </c:pt>
                <c:pt idx="2047">
                  <c:v>0.42999356000002498</c:v>
                </c:pt>
                <c:pt idx="2048">
                  <c:v>0.43003108000002499</c:v>
                </c:pt>
                <c:pt idx="2049">
                  <c:v>0.430068600000025</c:v>
                </c:pt>
                <c:pt idx="2050">
                  <c:v>0.43010612000002502</c:v>
                </c:pt>
                <c:pt idx="2051">
                  <c:v>0.43014364000002497</c:v>
                </c:pt>
                <c:pt idx="2052">
                  <c:v>0.43018116000002499</c:v>
                </c:pt>
                <c:pt idx="2053">
                  <c:v>0.430218680000025</c:v>
                </c:pt>
                <c:pt idx="2054">
                  <c:v>0.43025620000002501</c:v>
                </c:pt>
                <c:pt idx="2055">
                  <c:v>0.43029372000002503</c:v>
                </c:pt>
                <c:pt idx="2056">
                  <c:v>0.43033124000002498</c:v>
                </c:pt>
                <c:pt idx="2057">
                  <c:v>0.430368760000025</c:v>
                </c:pt>
                <c:pt idx="2058">
                  <c:v>0.43040628000002501</c:v>
                </c:pt>
                <c:pt idx="2059">
                  <c:v>0.43044380000002502</c:v>
                </c:pt>
                <c:pt idx="2060">
                  <c:v>0.43048132000002498</c:v>
                </c:pt>
                <c:pt idx="2061">
                  <c:v>0.43051884000002499</c:v>
                </c:pt>
                <c:pt idx="2062">
                  <c:v>0.43055636000002501</c:v>
                </c:pt>
                <c:pt idx="2063">
                  <c:v>0.43059388000002502</c:v>
                </c:pt>
                <c:pt idx="2064">
                  <c:v>0.43063140000002498</c:v>
                </c:pt>
                <c:pt idx="2065">
                  <c:v>0.43066892000002499</c:v>
                </c:pt>
                <c:pt idx="2066">
                  <c:v>0.430706440000025</c:v>
                </c:pt>
                <c:pt idx="2067">
                  <c:v>0.43074396000002502</c:v>
                </c:pt>
                <c:pt idx="2068">
                  <c:v>0.43078148000002497</c:v>
                </c:pt>
                <c:pt idx="2069">
                  <c:v>0.43081900000002499</c:v>
                </c:pt>
                <c:pt idx="2070">
                  <c:v>0.430856520000025</c:v>
                </c:pt>
                <c:pt idx="2071">
                  <c:v>0.43089404000002501</c:v>
                </c:pt>
                <c:pt idx="2072">
                  <c:v>0.43093156000002503</c:v>
                </c:pt>
                <c:pt idx="2073">
                  <c:v>0.43096908000002498</c:v>
                </c:pt>
                <c:pt idx="2074">
                  <c:v>0.431006600000025</c:v>
                </c:pt>
                <c:pt idx="2075">
                  <c:v>0.43104412000002501</c:v>
                </c:pt>
                <c:pt idx="2076">
                  <c:v>0.43108164000002502</c:v>
                </c:pt>
                <c:pt idx="2077">
                  <c:v>0.43111916000002498</c:v>
                </c:pt>
                <c:pt idx="2078">
                  <c:v>0.43115668000002499</c:v>
                </c:pt>
                <c:pt idx="2079">
                  <c:v>0.43119420000002501</c:v>
                </c:pt>
                <c:pt idx="2080">
                  <c:v>0.43123172000002502</c:v>
                </c:pt>
                <c:pt idx="2081">
                  <c:v>0.43126924000002498</c:v>
                </c:pt>
                <c:pt idx="2082">
                  <c:v>0.43130676000002499</c:v>
                </c:pt>
                <c:pt idx="2083">
                  <c:v>0.431344280000025</c:v>
                </c:pt>
                <c:pt idx="2084">
                  <c:v>0.43138180000002502</c:v>
                </c:pt>
                <c:pt idx="2085">
                  <c:v>0.43141932000002498</c:v>
                </c:pt>
                <c:pt idx="2086">
                  <c:v>0.43145684000002499</c:v>
                </c:pt>
                <c:pt idx="2087">
                  <c:v>0.431494360000025</c:v>
                </c:pt>
                <c:pt idx="2088">
                  <c:v>0.43153188000002501</c:v>
                </c:pt>
                <c:pt idx="2089">
                  <c:v>0.43156940000002503</c:v>
                </c:pt>
                <c:pt idx="2090">
                  <c:v>0.43160692000002499</c:v>
                </c:pt>
                <c:pt idx="2091">
                  <c:v>0.431644440000025</c:v>
                </c:pt>
                <c:pt idx="2092">
                  <c:v>0.43168196000002501</c:v>
                </c:pt>
                <c:pt idx="2093">
                  <c:v>0.43171948000002502</c:v>
                </c:pt>
                <c:pt idx="2094">
                  <c:v>0.43175700000002498</c:v>
                </c:pt>
                <c:pt idx="2095">
                  <c:v>0.431794520000025</c:v>
                </c:pt>
                <c:pt idx="2096">
                  <c:v>0.43183204000002501</c:v>
                </c:pt>
                <c:pt idx="2097">
                  <c:v>0.43186956000002502</c:v>
                </c:pt>
                <c:pt idx="2098">
                  <c:v>0.43190708000002498</c:v>
                </c:pt>
                <c:pt idx="2099">
                  <c:v>0.43194460000002499</c:v>
                </c:pt>
                <c:pt idx="2100">
                  <c:v>0.431982120000025</c:v>
                </c:pt>
                <c:pt idx="2101">
                  <c:v>0.43201964000002502</c:v>
                </c:pt>
                <c:pt idx="2102">
                  <c:v>0.43205716000002498</c:v>
                </c:pt>
                <c:pt idx="2103">
                  <c:v>0.43209468000002499</c:v>
                </c:pt>
                <c:pt idx="2104">
                  <c:v>0.432132200000025</c:v>
                </c:pt>
                <c:pt idx="2105">
                  <c:v>0.43216972000002501</c:v>
                </c:pt>
                <c:pt idx="2106">
                  <c:v>0.43220724000002497</c:v>
                </c:pt>
                <c:pt idx="2107">
                  <c:v>0.43224476000002499</c:v>
                </c:pt>
                <c:pt idx="2108">
                  <c:v>0.432282280000025</c:v>
                </c:pt>
                <c:pt idx="2109">
                  <c:v>0.43231980000002601</c:v>
                </c:pt>
                <c:pt idx="2110">
                  <c:v>0.43235732000002602</c:v>
                </c:pt>
                <c:pt idx="2111">
                  <c:v>0.43239484000002598</c:v>
                </c:pt>
                <c:pt idx="2112">
                  <c:v>0.43243236000002599</c:v>
                </c:pt>
                <c:pt idx="2113">
                  <c:v>0.43246988000002601</c:v>
                </c:pt>
                <c:pt idx="2114">
                  <c:v>0.43250740000002602</c:v>
                </c:pt>
                <c:pt idx="2115">
                  <c:v>0.43254492000002598</c:v>
                </c:pt>
                <c:pt idx="2116">
                  <c:v>0.43258244000002599</c:v>
                </c:pt>
                <c:pt idx="2117">
                  <c:v>0.432619960000026</c:v>
                </c:pt>
                <c:pt idx="2118">
                  <c:v>0.43265748000002602</c:v>
                </c:pt>
                <c:pt idx="2119">
                  <c:v>0.43269500000002598</c:v>
                </c:pt>
                <c:pt idx="2120">
                  <c:v>0.43273252000002599</c:v>
                </c:pt>
                <c:pt idx="2121">
                  <c:v>0.432770040000026</c:v>
                </c:pt>
                <c:pt idx="2122">
                  <c:v>0.43280756000002601</c:v>
                </c:pt>
                <c:pt idx="2123">
                  <c:v>0.43284508000002597</c:v>
                </c:pt>
                <c:pt idx="2124">
                  <c:v>0.43288260000002599</c:v>
                </c:pt>
                <c:pt idx="2125">
                  <c:v>0.432920120000026</c:v>
                </c:pt>
                <c:pt idx="2126">
                  <c:v>0.43295764000002601</c:v>
                </c:pt>
                <c:pt idx="2127">
                  <c:v>0.43299516000002602</c:v>
                </c:pt>
                <c:pt idx="2128">
                  <c:v>0.43303268000002598</c:v>
                </c:pt>
                <c:pt idx="2129">
                  <c:v>0.433070200000026</c:v>
                </c:pt>
                <c:pt idx="2130">
                  <c:v>0.43310772000002601</c:v>
                </c:pt>
                <c:pt idx="2131">
                  <c:v>0.43314524000002602</c:v>
                </c:pt>
                <c:pt idx="2132">
                  <c:v>0.43318276000002598</c:v>
                </c:pt>
                <c:pt idx="2133">
                  <c:v>0.43322028000002599</c:v>
                </c:pt>
                <c:pt idx="2134">
                  <c:v>0.43325780000002601</c:v>
                </c:pt>
                <c:pt idx="2135">
                  <c:v>0.43329532000002602</c:v>
                </c:pt>
                <c:pt idx="2136">
                  <c:v>0.43333284000002598</c:v>
                </c:pt>
                <c:pt idx="2137">
                  <c:v>0.43337036000002599</c:v>
                </c:pt>
                <c:pt idx="2138">
                  <c:v>0.433407880000026</c:v>
                </c:pt>
                <c:pt idx="2139">
                  <c:v>0.43344540000002602</c:v>
                </c:pt>
                <c:pt idx="2140">
                  <c:v>0.43348292000002597</c:v>
                </c:pt>
                <c:pt idx="2141">
                  <c:v>0.43352044000002599</c:v>
                </c:pt>
                <c:pt idx="2142">
                  <c:v>0.433557960000026</c:v>
                </c:pt>
                <c:pt idx="2143">
                  <c:v>0.43359548000002601</c:v>
                </c:pt>
                <c:pt idx="2144">
                  <c:v>0.43363300000002603</c:v>
                </c:pt>
                <c:pt idx="2145">
                  <c:v>0.43367052000002598</c:v>
                </c:pt>
                <c:pt idx="2146">
                  <c:v>0.433708040000026</c:v>
                </c:pt>
                <c:pt idx="2147">
                  <c:v>0.43374556000002601</c:v>
                </c:pt>
                <c:pt idx="2148">
                  <c:v>0.43378308000002602</c:v>
                </c:pt>
                <c:pt idx="2149">
                  <c:v>0.43382060000002598</c:v>
                </c:pt>
                <c:pt idx="2150">
                  <c:v>0.43385812000002599</c:v>
                </c:pt>
                <c:pt idx="2151">
                  <c:v>0.43389564000002601</c:v>
                </c:pt>
                <c:pt idx="2152">
                  <c:v>0.43393316000002602</c:v>
                </c:pt>
                <c:pt idx="2153">
                  <c:v>0.43397068000002598</c:v>
                </c:pt>
                <c:pt idx="2154">
                  <c:v>0.43400820000002599</c:v>
                </c:pt>
                <c:pt idx="2155">
                  <c:v>0.434045720000026</c:v>
                </c:pt>
                <c:pt idx="2156">
                  <c:v>0.43408324000002602</c:v>
                </c:pt>
                <c:pt idx="2157">
                  <c:v>0.43412076000002597</c:v>
                </c:pt>
                <c:pt idx="2158">
                  <c:v>0.43415828000002599</c:v>
                </c:pt>
                <c:pt idx="2159">
                  <c:v>0.434195800000026</c:v>
                </c:pt>
                <c:pt idx="2160">
                  <c:v>0.43423332000002601</c:v>
                </c:pt>
                <c:pt idx="2161">
                  <c:v>0.43427084000002603</c:v>
                </c:pt>
                <c:pt idx="2162">
                  <c:v>0.43430836000002598</c:v>
                </c:pt>
                <c:pt idx="2163">
                  <c:v>0.434345880000026</c:v>
                </c:pt>
                <c:pt idx="2164">
                  <c:v>0.43438340000002601</c:v>
                </c:pt>
                <c:pt idx="2165">
                  <c:v>0.43442092000002602</c:v>
                </c:pt>
                <c:pt idx="2166">
                  <c:v>0.43445844000002598</c:v>
                </c:pt>
                <c:pt idx="2167">
                  <c:v>0.43449596000002599</c:v>
                </c:pt>
                <c:pt idx="2168">
                  <c:v>0.43453348000002601</c:v>
                </c:pt>
                <c:pt idx="2169">
                  <c:v>0.43457100000002602</c:v>
                </c:pt>
                <c:pt idx="2170">
                  <c:v>0.43460852000002598</c:v>
                </c:pt>
                <c:pt idx="2171">
                  <c:v>0.43464604000002599</c:v>
                </c:pt>
                <c:pt idx="2172">
                  <c:v>0.434683560000026</c:v>
                </c:pt>
                <c:pt idx="2173">
                  <c:v>0.43472108000002602</c:v>
                </c:pt>
                <c:pt idx="2174">
                  <c:v>0.43475860000002597</c:v>
                </c:pt>
                <c:pt idx="2175">
                  <c:v>0.43479612000002599</c:v>
                </c:pt>
                <c:pt idx="2176">
                  <c:v>0.434833640000026</c:v>
                </c:pt>
                <c:pt idx="2177">
                  <c:v>0.43487116000002601</c:v>
                </c:pt>
                <c:pt idx="2178">
                  <c:v>0.43490868000002603</c:v>
                </c:pt>
                <c:pt idx="2179">
                  <c:v>0.43494620000002598</c:v>
                </c:pt>
                <c:pt idx="2180">
                  <c:v>0.434983720000026</c:v>
                </c:pt>
                <c:pt idx="2181">
                  <c:v>0.43502124000002601</c:v>
                </c:pt>
                <c:pt idx="2182">
                  <c:v>0.43505876000002602</c:v>
                </c:pt>
                <c:pt idx="2183">
                  <c:v>0.43509628000002598</c:v>
                </c:pt>
                <c:pt idx="2184">
                  <c:v>0.43513380000002599</c:v>
                </c:pt>
                <c:pt idx="2185">
                  <c:v>0.43517132000002701</c:v>
                </c:pt>
                <c:pt idx="2186">
                  <c:v>0.43520884000002702</c:v>
                </c:pt>
                <c:pt idx="2187">
                  <c:v>0.43524636000002698</c:v>
                </c:pt>
                <c:pt idx="2188">
                  <c:v>0.43528388000002699</c:v>
                </c:pt>
                <c:pt idx="2189">
                  <c:v>0.435321400000027</c:v>
                </c:pt>
                <c:pt idx="2190">
                  <c:v>0.43535892000002702</c:v>
                </c:pt>
                <c:pt idx="2191">
                  <c:v>0.43539644000002697</c:v>
                </c:pt>
                <c:pt idx="2192">
                  <c:v>0.43543396000002699</c:v>
                </c:pt>
                <c:pt idx="2193">
                  <c:v>0.435471480000027</c:v>
                </c:pt>
                <c:pt idx="2194">
                  <c:v>0.43550900000002701</c:v>
                </c:pt>
                <c:pt idx="2195">
                  <c:v>0.43554652000002703</c:v>
                </c:pt>
                <c:pt idx="2196">
                  <c:v>0.43558404000002698</c:v>
                </c:pt>
                <c:pt idx="2197">
                  <c:v>0.435621560000027</c:v>
                </c:pt>
                <c:pt idx="2198">
                  <c:v>0.43565908000002701</c:v>
                </c:pt>
                <c:pt idx="2199">
                  <c:v>0.43569660000002702</c:v>
                </c:pt>
                <c:pt idx="2200">
                  <c:v>0.43573412000002698</c:v>
                </c:pt>
                <c:pt idx="2201">
                  <c:v>0.43577164000002699</c:v>
                </c:pt>
                <c:pt idx="2202">
                  <c:v>0.43580916000002701</c:v>
                </c:pt>
                <c:pt idx="2203">
                  <c:v>0.43584668000002702</c:v>
                </c:pt>
                <c:pt idx="2204">
                  <c:v>0.43588420000002698</c:v>
                </c:pt>
                <c:pt idx="2205">
                  <c:v>0.43592172000002699</c:v>
                </c:pt>
                <c:pt idx="2206">
                  <c:v>0.435959240000027</c:v>
                </c:pt>
                <c:pt idx="2207">
                  <c:v>0.43599676000002702</c:v>
                </c:pt>
                <c:pt idx="2208">
                  <c:v>0.43603428000002697</c:v>
                </c:pt>
                <c:pt idx="2209">
                  <c:v>0.43607180000002699</c:v>
                </c:pt>
                <c:pt idx="2210">
                  <c:v>0.436109320000027</c:v>
                </c:pt>
                <c:pt idx="2211">
                  <c:v>0.43614684000002701</c:v>
                </c:pt>
                <c:pt idx="2212">
                  <c:v>0.43618436000002703</c:v>
                </c:pt>
                <c:pt idx="2213">
                  <c:v>0.43622188000002698</c:v>
                </c:pt>
                <c:pt idx="2214">
                  <c:v>0.436259400000027</c:v>
                </c:pt>
                <c:pt idx="2215">
                  <c:v>0.43629692000002701</c:v>
                </c:pt>
                <c:pt idx="2216">
                  <c:v>0.43633444000002702</c:v>
                </c:pt>
                <c:pt idx="2217">
                  <c:v>0.43637196000002698</c:v>
                </c:pt>
                <c:pt idx="2218">
                  <c:v>0.43640948000002699</c:v>
                </c:pt>
                <c:pt idx="2219">
                  <c:v>0.43644700000002701</c:v>
                </c:pt>
                <c:pt idx="2220">
                  <c:v>0.43648452000002702</c:v>
                </c:pt>
                <c:pt idx="2221">
                  <c:v>0.43652204000002698</c:v>
                </c:pt>
                <c:pt idx="2222">
                  <c:v>0.43655956000002699</c:v>
                </c:pt>
                <c:pt idx="2223">
                  <c:v>0.436597080000027</c:v>
                </c:pt>
                <c:pt idx="2224">
                  <c:v>0.43663460000002702</c:v>
                </c:pt>
                <c:pt idx="2225">
                  <c:v>0.43667212000002698</c:v>
                </c:pt>
                <c:pt idx="2226">
                  <c:v>0.43670964000002699</c:v>
                </c:pt>
                <c:pt idx="2227">
                  <c:v>0.436747160000027</c:v>
                </c:pt>
                <c:pt idx="2228">
                  <c:v>0.43678468000002701</c:v>
                </c:pt>
                <c:pt idx="2229">
                  <c:v>0.43682220000002703</c:v>
                </c:pt>
                <c:pt idx="2230">
                  <c:v>0.43685972000002699</c:v>
                </c:pt>
                <c:pt idx="2231">
                  <c:v>0.436897240000027</c:v>
                </c:pt>
                <c:pt idx="2232">
                  <c:v>0.43693476000002701</c:v>
                </c:pt>
                <c:pt idx="2233">
                  <c:v>0.43697228000002702</c:v>
                </c:pt>
                <c:pt idx="2234">
                  <c:v>0.43700980000002698</c:v>
                </c:pt>
                <c:pt idx="2235">
                  <c:v>0.437047320000027</c:v>
                </c:pt>
                <c:pt idx="2236">
                  <c:v>0.43708484000002701</c:v>
                </c:pt>
                <c:pt idx="2237">
                  <c:v>0.43712236000002702</c:v>
                </c:pt>
                <c:pt idx="2238">
                  <c:v>0.43715988000002698</c:v>
                </c:pt>
                <c:pt idx="2239">
                  <c:v>0.43719740000002699</c:v>
                </c:pt>
                <c:pt idx="2240">
                  <c:v>0.43723492000002701</c:v>
                </c:pt>
                <c:pt idx="2241">
                  <c:v>0.43727244000002702</c:v>
                </c:pt>
                <c:pt idx="2242">
                  <c:v>0.43730996000002698</c:v>
                </c:pt>
                <c:pt idx="2243">
                  <c:v>0.43734748000002699</c:v>
                </c:pt>
                <c:pt idx="2244">
                  <c:v>0.437385000000027</c:v>
                </c:pt>
                <c:pt idx="2245">
                  <c:v>0.43742252000002702</c:v>
                </c:pt>
                <c:pt idx="2246">
                  <c:v>0.43746004000002697</c:v>
                </c:pt>
                <c:pt idx="2247">
                  <c:v>0.43749756000002699</c:v>
                </c:pt>
                <c:pt idx="2248">
                  <c:v>0.437535080000027</c:v>
                </c:pt>
                <c:pt idx="2249">
                  <c:v>0.43757260000002701</c:v>
                </c:pt>
                <c:pt idx="2250">
                  <c:v>0.43761012000002703</c:v>
                </c:pt>
                <c:pt idx="2251">
                  <c:v>0.43764764000002698</c:v>
                </c:pt>
                <c:pt idx="2252">
                  <c:v>0.437685160000027</c:v>
                </c:pt>
                <c:pt idx="2253">
                  <c:v>0.43772268000002701</c:v>
                </c:pt>
                <c:pt idx="2254">
                  <c:v>0.43776020000002702</c:v>
                </c:pt>
                <c:pt idx="2255">
                  <c:v>0.43779772000002698</c:v>
                </c:pt>
                <c:pt idx="2256">
                  <c:v>0.43783524000002699</c:v>
                </c:pt>
                <c:pt idx="2257">
                  <c:v>0.43787276000002701</c:v>
                </c:pt>
                <c:pt idx="2258">
                  <c:v>0.43791028000002702</c:v>
                </c:pt>
                <c:pt idx="2259">
                  <c:v>0.43794780000002698</c:v>
                </c:pt>
                <c:pt idx="2260">
                  <c:v>0.43798532000002699</c:v>
                </c:pt>
                <c:pt idx="2261">
                  <c:v>0.438022840000028</c:v>
                </c:pt>
                <c:pt idx="2262">
                  <c:v>0.43806036000002802</c:v>
                </c:pt>
                <c:pt idx="2263">
                  <c:v>0.43809788000002797</c:v>
                </c:pt>
                <c:pt idx="2264">
                  <c:v>0.43813540000002799</c:v>
                </c:pt>
                <c:pt idx="2265">
                  <c:v>0.438172920000028</c:v>
                </c:pt>
                <c:pt idx="2266">
                  <c:v>0.43821044000002801</c:v>
                </c:pt>
                <c:pt idx="2267">
                  <c:v>0.43824796000002803</c:v>
                </c:pt>
                <c:pt idx="2268">
                  <c:v>0.43828548000002798</c:v>
                </c:pt>
                <c:pt idx="2269">
                  <c:v>0.438323000000028</c:v>
                </c:pt>
                <c:pt idx="2270">
                  <c:v>0.43836052000002801</c:v>
                </c:pt>
                <c:pt idx="2271">
                  <c:v>0.43839804000002802</c:v>
                </c:pt>
                <c:pt idx="2272">
                  <c:v>0.43843556000002798</c:v>
                </c:pt>
                <c:pt idx="2273">
                  <c:v>0.43847308000002799</c:v>
                </c:pt>
                <c:pt idx="2274">
                  <c:v>0.43851060000002801</c:v>
                </c:pt>
                <c:pt idx="2275">
                  <c:v>0.43854812000002802</c:v>
                </c:pt>
                <c:pt idx="2276">
                  <c:v>0.43858564000002798</c:v>
                </c:pt>
                <c:pt idx="2277">
                  <c:v>0.43862316000002799</c:v>
                </c:pt>
                <c:pt idx="2278">
                  <c:v>0.438660680000028</c:v>
                </c:pt>
                <c:pt idx="2279">
                  <c:v>0.43869820000002802</c:v>
                </c:pt>
                <c:pt idx="2280">
                  <c:v>0.43873572000002797</c:v>
                </c:pt>
                <c:pt idx="2281">
                  <c:v>0.43877324000002799</c:v>
                </c:pt>
                <c:pt idx="2282">
                  <c:v>0.438810760000028</c:v>
                </c:pt>
                <c:pt idx="2283">
                  <c:v>0.43884828000002801</c:v>
                </c:pt>
                <c:pt idx="2284">
                  <c:v>0.43888580000002803</c:v>
                </c:pt>
                <c:pt idx="2285">
                  <c:v>0.43892332000002798</c:v>
                </c:pt>
                <c:pt idx="2286">
                  <c:v>0.438960840000028</c:v>
                </c:pt>
                <c:pt idx="2287">
                  <c:v>0.43899836000002801</c:v>
                </c:pt>
                <c:pt idx="2288">
                  <c:v>0.43903588000002802</c:v>
                </c:pt>
                <c:pt idx="2289">
                  <c:v>0.43907340000002798</c:v>
                </c:pt>
                <c:pt idx="2290">
                  <c:v>0.43911092000002799</c:v>
                </c:pt>
                <c:pt idx="2291">
                  <c:v>0.43914844000002801</c:v>
                </c:pt>
                <c:pt idx="2292">
                  <c:v>0.43918596000002802</c:v>
                </c:pt>
                <c:pt idx="2293">
                  <c:v>0.43922348000002798</c:v>
                </c:pt>
                <c:pt idx="2294">
                  <c:v>0.43926100000002799</c:v>
                </c:pt>
                <c:pt idx="2295">
                  <c:v>0.439298520000028</c:v>
                </c:pt>
                <c:pt idx="2296">
                  <c:v>0.43933604000002802</c:v>
                </c:pt>
                <c:pt idx="2297">
                  <c:v>0.43937356000002797</c:v>
                </c:pt>
                <c:pt idx="2298">
                  <c:v>0.43941108000002799</c:v>
                </c:pt>
                <c:pt idx="2299">
                  <c:v>0.439448600000028</c:v>
                </c:pt>
                <c:pt idx="2300">
                  <c:v>0.43948612000002801</c:v>
                </c:pt>
                <c:pt idx="2301">
                  <c:v>0.43952364000002803</c:v>
                </c:pt>
                <c:pt idx="2302">
                  <c:v>0.43956116000002798</c:v>
                </c:pt>
                <c:pt idx="2303">
                  <c:v>0.439598680000028</c:v>
                </c:pt>
                <c:pt idx="2304">
                  <c:v>0.43963620000002801</c:v>
                </c:pt>
                <c:pt idx="2305">
                  <c:v>0.43967372000002802</c:v>
                </c:pt>
                <c:pt idx="2306">
                  <c:v>0.43971124000002798</c:v>
                </c:pt>
                <c:pt idx="2307">
                  <c:v>0.43974876000002799</c:v>
                </c:pt>
                <c:pt idx="2308">
                  <c:v>0.43978628000002801</c:v>
                </c:pt>
                <c:pt idx="2309">
                  <c:v>0.43982380000002802</c:v>
                </c:pt>
                <c:pt idx="2310">
                  <c:v>0.43986132000002798</c:v>
                </c:pt>
                <c:pt idx="2311">
                  <c:v>0.43989884000002799</c:v>
                </c:pt>
                <c:pt idx="2312">
                  <c:v>0.439936360000028</c:v>
                </c:pt>
                <c:pt idx="2313">
                  <c:v>0.43997388000002802</c:v>
                </c:pt>
                <c:pt idx="2314">
                  <c:v>0.44001140000002797</c:v>
                </c:pt>
                <c:pt idx="2315">
                  <c:v>0.44004892000002799</c:v>
                </c:pt>
                <c:pt idx="2316">
                  <c:v>0.440086440000028</c:v>
                </c:pt>
                <c:pt idx="2317">
                  <c:v>0.44012396000002801</c:v>
                </c:pt>
                <c:pt idx="2318">
                  <c:v>0.44016148000002803</c:v>
                </c:pt>
                <c:pt idx="2319">
                  <c:v>0.44019900000002798</c:v>
                </c:pt>
                <c:pt idx="2320">
                  <c:v>0.440236520000028</c:v>
                </c:pt>
                <c:pt idx="2321">
                  <c:v>0.44027404000002801</c:v>
                </c:pt>
                <c:pt idx="2322">
                  <c:v>0.44031156000002802</c:v>
                </c:pt>
                <c:pt idx="2323">
                  <c:v>0.44034908000002798</c:v>
                </c:pt>
                <c:pt idx="2324">
                  <c:v>0.44038660000002799</c:v>
                </c:pt>
                <c:pt idx="2325">
                  <c:v>0.44042412000002801</c:v>
                </c:pt>
                <c:pt idx="2326">
                  <c:v>0.44046164000002802</c:v>
                </c:pt>
                <c:pt idx="2327">
                  <c:v>0.44049916000002798</c:v>
                </c:pt>
                <c:pt idx="2328">
                  <c:v>0.44053668000002799</c:v>
                </c:pt>
                <c:pt idx="2329">
                  <c:v>0.440574200000028</c:v>
                </c:pt>
                <c:pt idx="2330">
                  <c:v>0.44061172000002802</c:v>
                </c:pt>
                <c:pt idx="2331">
                  <c:v>0.44064924000002798</c:v>
                </c:pt>
                <c:pt idx="2332">
                  <c:v>0.44068676000002799</c:v>
                </c:pt>
                <c:pt idx="2333">
                  <c:v>0.440724280000028</c:v>
                </c:pt>
                <c:pt idx="2334">
                  <c:v>0.44076180000002801</c:v>
                </c:pt>
                <c:pt idx="2335">
                  <c:v>0.44079932000002803</c:v>
                </c:pt>
                <c:pt idx="2336">
                  <c:v>0.44083684000002799</c:v>
                </c:pt>
                <c:pt idx="2337">
                  <c:v>0.440874360000028</c:v>
                </c:pt>
                <c:pt idx="2338">
                  <c:v>0.44091188000002901</c:v>
                </c:pt>
                <c:pt idx="2339">
                  <c:v>0.44094940000002902</c:v>
                </c:pt>
                <c:pt idx="2340">
                  <c:v>0.44098692000002898</c:v>
                </c:pt>
                <c:pt idx="2341">
                  <c:v>0.44102444000002899</c:v>
                </c:pt>
                <c:pt idx="2342">
                  <c:v>0.44106196000002901</c:v>
                </c:pt>
                <c:pt idx="2343">
                  <c:v>0.44109948000002902</c:v>
                </c:pt>
                <c:pt idx="2344">
                  <c:v>0.44113700000002898</c:v>
                </c:pt>
                <c:pt idx="2345">
                  <c:v>0.44117452000002899</c:v>
                </c:pt>
                <c:pt idx="2346">
                  <c:v>0.441212040000029</c:v>
                </c:pt>
                <c:pt idx="2347">
                  <c:v>0.44124956000002902</c:v>
                </c:pt>
                <c:pt idx="2348">
                  <c:v>0.44128708000002898</c:v>
                </c:pt>
                <c:pt idx="2349">
                  <c:v>0.44132460000002899</c:v>
                </c:pt>
                <c:pt idx="2350">
                  <c:v>0.441362120000029</c:v>
                </c:pt>
                <c:pt idx="2351">
                  <c:v>0.44139964000002901</c:v>
                </c:pt>
                <c:pt idx="2352">
                  <c:v>0.44143716000002903</c:v>
                </c:pt>
                <c:pt idx="2353">
                  <c:v>0.44147468000002899</c:v>
                </c:pt>
                <c:pt idx="2354">
                  <c:v>0.441512200000029</c:v>
                </c:pt>
                <c:pt idx="2355">
                  <c:v>0.44154972000002901</c:v>
                </c:pt>
                <c:pt idx="2356">
                  <c:v>0.44158724000002902</c:v>
                </c:pt>
                <c:pt idx="2357">
                  <c:v>0.44162476000002898</c:v>
                </c:pt>
                <c:pt idx="2358">
                  <c:v>0.441662280000029</c:v>
                </c:pt>
                <c:pt idx="2359">
                  <c:v>0.44169980000002901</c:v>
                </c:pt>
                <c:pt idx="2360">
                  <c:v>0.44173732000002902</c:v>
                </c:pt>
                <c:pt idx="2361">
                  <c:v>0.44177484000002898</c:v>
                </c:pt>
                <c:pt idx="2362">
                  <c:v>0.44181236000002899</c:v>
                </c:pt>
                <c:pt idx="2363">
                  <c:v>0.441849880000029</c:v>
                </c:pt>
                <c:pt idx="2364">
                  <c:v>0.44188740000002902</c:v>
                </c:pt>
                <c:pt idx="2365">
                  <c:v>0.44192492000002898</c:v>
                </c:pt>
                <c:pt idx="2366">
                  <c:v>0.44196244000002899</c:v>
                </c:pt>
                <c:pt idx="2367">
                  <c:v>0.441999960000029</c:v>
                </c:pt>
                <c:pt idx="2368">
                  <c:v>0.44203748000002901</c:v>
                </c:pt>
                <c:pt idx="2369">
                  <c:v>0.44207500000002897</c:v>
                </c:pt>
                <c:pt idx="2370">
                  <c:v>0.44211252000002899</c:v>
                </c:pt>
                <c:pt idx="2371">
                  <c:v>0.442150040000029</c:v>
                </c:pt>
                <c:pt idx="2372">
                  <c:v>0.44218756000002901</c:v>
                </c:pt>
                <c:pt idx="2373">
                  <c:v>0.44222508000002902</c:v>
                </c:pt>
                <c:pt idx="2374">
                  <c:v>0.44226260000002898</c:v>
                </c:pt>
                <c:pt idx="2375">
                  <c:v>0.442300120000029</c:v>
                </c:pt>
                <c:pt idx="2376">
                  <c:v>0.44233764000002901</c:v>
                </c:pt>
                <c:pt idx="2377">
                  <c:v>0.44237516000002902</c:v>
                </c:pt>
                <c:pt idx="2378">
                  <c:v>0.44241268000002898</c:v>
                </c:pt>
                <c:pt idx="2379">
                  <c:v>0.44245020000002899</c:v>
                </c:pt>
                <c:pt idx="2380">
                  <c:v>0.44248772000002901</c:v>
                </c:pt>
                <c:pt idx="2381">
                  <c:v>0.44252524000002902</c:v>
                </c:pt>
                <c:pt idx="2382">
                  <c:v>0.44256276000002898</c:v>
                </c:pt>
                <c:pt idx="2383">
                  <c:v>0.44260028000002899</c:v>
                </c:pt>
                <c:pt idx="2384">
                  <c:v>0.442637800000029</c:v>
                </c:pt>
                <c:pt idx="2385">
                  <c:v>0.44267532000002902</c:v>
                </c:pt>
                <c:pt idx="2386">
                  <c:v>0.44271284000002897</c:v>
                </c:pt>
                <c:pt idx="2387">
                  <c:v>0.44275036000002899</c:v>
                </c:pt>
                <c:pt idx="2388">
                  <c:v>0.442787880000029</c:v>
                </c:pt>
                <c:pt idx="2389">
                  <c:v>0.44282540000002901</c:v>
                </c:pt>
                <c:pt idx="2390">
                  <c:v>0.44286292000002903</c:v>
                </c:pt>
                <c:pt idx="2391">
                  <c:v>0.44290044000002898</c:v>
                </c:pt>
                <c:pt idx="2392">
                  <c:v>0.442937960000029</c:v>
                </c:pt>
                <c:pt idx="2393">
                  <c:v>0.44297548000002901</c:v>
                </c:pt>
                <c:pt idx="2394">
                  <c:v>0.44301300000002902</c:v>
                </c:pt>
                <c:pt idx="2395">
                  <c:v>0.44305052000002898</c:v>
                </c:pt>
                <c:pt idx="2396">
                  <c:v>0.44308804000002899</c:v>
                </c:pt>
                <c:pt idx="2397">
                  <c:v>0.44312556000002901</c:v>
                </c:pt>
                <c:pt idx="2398">
                  <c:v>0.44316308000002902</c:v>
                </c:pt>
                <c:pt idx="2399">
                  <c:v>0.44320060000002898</c:v>
                </c:pt>
                <c:pt idx="2400">
                  <c:v>0.44323812000002899</c:v>
                </c:pt>
                <c:pt idx="2401">
                  <c:v>0.443275640000029</c:v>
                </c:pt>
                <c:pt idx="2402">
                  <c:v>0.44331316000002902</c:v>
                </c:pt>
                <c:pt idx="2403">
                  <c:v>0.44335068000002897</c:v>
                </c:pt>
                <c:pt idx="2404">
                  <c:v>0.44338820000002899</c:v>
                </c:pt>
                <c:pt idx="2405">
                  <c:v>0.443425720000029</c:v>
                </c:pt>
                <c:pt idx="2406">
                  <c:v>0.44346324000002901</c:v>
                </c:pt>
                <c:pt idx="2407">
                  <c:v>0.44350076000002903</c:v>
                </c:pt>
                <c:pt idx="2408">
                  <c:v>0.44353828000002898</c:v>
                </c:pt>
                <c:pt idx="2409">
                  <c:v>0.443575800000029</c:v>
                </c:pt>
                <c:pt idx="2410">
                  <c:v>0.44361332000002901</c:v>
                </c:pt>
                <c:pt idx="2411">
                  <c:v>0.44365084000002902</c:v>
                </c:pt>
                <c:pt idx="2412">
                  <c:v>0.44368836000002898</c:v>
                </c:pt>
                <c:pt idx="2413">
                  <c:v>0.44372588000002899</c:v>
                </c:pt>
                <c:pt idx="2414">
                  <c:v>0.44376340000003001</c:v>
                </c:pt>
                <c:pt idx="2415">
                  <c:v>0.44380092000003002</c:v>
                </c:pt>
                <c:pt idx="2416">
                  <c:v>0.44383844000002998</c:v>
                </c:pt>
                <c:pt idx="2417">
                  <c:v>0.44387596000002999</c:v>
                </c:pt>
                <c:pt idx="2418">
                  <c:v>0.44391348000003</c:v>
                </c:pt>
                <c:pt idx="2419">
                  <c:v>0.44395100000003002</c:v>
                </c:pt>
                <c:pt idx="2420">
                  <c:v>0.44398852000002997</c:v>
                </c:pt>
                <c:pt idx="2421">
                  <c:v>0.44402604000002999</c:v>
                </c:pt>
                <c:pt idx="2422">
                  <c:v>0.44406356000003</c:v>
                </c:pt>
                <c:pt idx="2423">
                  <c:v>0.44410108000003001</c:v>
                </c:pt>
                <c:pt idx="2424">
                  <c:v>0.44413860000003003</c:v>
                </c:pt>
                <c:pt idx="2425">
                  <c:v>0.44417612000002998</c:v>
                </c:pt>
                <c:pt idx="2426">
                  <c:v>0.44421364000003</c:v>
                </c:pt>
                <c:pt idx="2427">
                  <c:v>0.44425116000003001</c:v>
                </c:pt>
                <c:pt idx="2428">
                  <c:v>0.44428868000003002</c:v>
                </c:pt>
                <c:pt idx="2429">
                  <c:v>0.44432620000002998</c:v>
                </c:pt>
                <c:pt idx="2430">
                  <c:v>0.44436372000002999</c:v>
                </c:pt>
                <c:pt idx="2431">
                  <c:v>0.44440124000003001</c:v>
                </c:pt>
                <c:pt idx="2432">
                  <c:v>0.44443876000003002</c:v>
                </c:pt>
                <c:pt idx="2433">
                  <c:v>0.44447628000002998</c:v>
                </c:pt>
                <c:pt idx="2434">
                  <c:v>0.44451380000002999</c:v>
                </c:pt>
                <c:pt idx="2435">
                  <c:v>0.44455132000003</c:v>
                </c:pt>
                <c:pt idx="2436">
                  <c:v>0.44458884000003002</c:v>
                </c:pt>
                <c:pt idx="2437">
                  <c:v>0.44462636000002997</c:v>
                </c:pt>
                <c:pt idx="2438">
                  <c:v>0.44466388000002999</c:v>
                </c:pt>
                <c:pt idx="2439">
                  <c:v>0.44470140000003</c:v>
                </c:pt>
                <c:pt idx="2440">
                  <c:v>0.44473892000003001</c:v>
                </c:pt>
                <c:pt idx="2441">
                  <c:v>0.44477644000003003</c:v>
                </c:pt>
                <c:pt idx="2442">
                  <c:v>0.44481396000002998</c:v>
                </c:pt>
                <c:pt idx="2443">
                  <c:v>0.44485148000003</c:v>
                </c:pt>
                <c:pt idx="2444">
                  <c:v>0.44488900000003001</c:v>
                </c:pt>
                <c:pt idx="2445">
                  <c:v>0.44492652000003002</c:v>
                </c:pt>
                <c:pt idx="2446">
                  <c:v>0.44496404000002998</c:v>
                </c:pt>
                <c:pt idx="2447">
                  <c:v>0.44500156000002999</c:v>
                </c:pt>
                <c:pt idx="2448">
                  <c:v>0.44503908000003001</c:v>
                </c:pt>
                <c:pt idx="2449">
                  <c:v>0.44507660000003002</c:v>
                </c:pt>
                <c:pt idx="2450">
                  <c:v>0.44511412000002998</c:v>
                </c:pt>
                <c:pt idx="2451">
                  <c:v>0.44515164000002999</c:v>
                </c:pt>
                <c:pt idx="2452">
                  <c:v>0.44518916000003</c:v>
                </c:pt>
                <c:pt idx="2453">
                  <c:v>0.44522668000003002</c:v>
                </c:pt>
                <c:pt idx="2454">
                  <c:v>0.44526420000002997</c:v>
                </c:pt>
                <c:pt idx="2455">
                  <c:v>0.44530172000002999</c:v>
                </c:pt>
                <c:pt idx="2456">
                  <c:v>0.44533924000003</c:v>
                </c:pt>
                <c:pt idx="2457">
                  <c:v>0.44537676000003001</c:v>
                </c:pt>
                <c:pt idx="2458">
                  <c:v>0.44541428000003003</c:v>
                </c:pt>
                <c:pt idx="2459">
                  <c:v>0.44545180000002998</c:v>
                </c:pt>
                <c:pt idx="2460">
                  <c:v>0.44548932000003</c:v>
                </c:pt>
                <c:pt idx="2461">
                  <c:v>0.44552684000003001</c:v>
                </c:pt>
                <c:pt idx="2462">
                  <c:v>0.44556436000003002</c:v>
                </c:pt>
                <c:pt idx="2463">
                  <c:v>0.44560188000002998</c:v>
                </c:pt>
                <c:pt idx="2464">
                  <c:v>0.44563940000002999</c:v>
                </c:pt>
                <c:pt idx="2465">
                  <c:v>0.44567692000003001</c:v>
                </c:pt>
                <c:pt idx="2466">
                  <c:v>0.44571444000003002</c:v>
                </c:pt>
                <c:pt idx="2467">
                  <c:v>0.44575196000002998</c:v>
                </c:pt>
                <c:pt idx="2468">
                  <c:v>0.44578948000002999</c:v>
                </c:pt>
                <c:pt idx="2469">
                  <c:v>0.44582700000003</c:v>
                </c:pt>
                <c:pt idx="2470">
                  <c:v>0.44586452000003002</c:v>
                </c:pt>
                <c:pt idx="2471">
                  <c:v>0.44590204000002998</c:v>
                </c:pt>
                <c:pt idx="2472">
                  <c:v>0.44593956000002999</c:v>
                </c:pt>
                <c:pt idx="2473">
                  <c:v>0.44597708000003</c:v>
                </c:pt>
                <c:pt idx="2474">
                  <c:v>0.44601460000003001</c:v>
                </c:pt>
                <c:pt idx="2475">
                  <c:v>0.44605212000002997</c:v>
                </c:pt>
                <c:pt idx="2476">
                  <c:v>0.44608964000002999</c:v>
                </c:pt>
                <c:pt idx="2477">
                  <c:v>0.44612716000003</c:v>
                </c:pt>
                <c:pt idx="2478">
                  <c:v>0.44616468000003001</c:v>
                </c:pt>
                <c:pt idx="2479">
                  <c:v>0.44620220000003002</c:v>
                </c:pt>
                <c:pt idx="2480">
                  <c:v>0.44623972000002998</c:v>
                </c:pt>
                <c:pt idx="2481">
                  <c:v>0.44627724000003</c:v>
                </c:pt>
                <c:pt idx="2482">
                  <c:v>0.44631476000003001</c:v>
                </c:pt>
                <c:pt idx="2483">
                  <c:v>0.44635228000003002</c:v>
                </c:pt>
                <c:pt idx="2484">
                  <c:v>0.44638980000002998</c:v>
                </c:pt>
                <c:pt idx="2485">
                  <c:v>0.44642732000002999</c:v>
                </c:pt>
                <c:pt idx="2486">
                  <c:v>0.44646484000003001</c:v>
                </c:pt>
                <c:pt idx="2487">
                  <c:v>0.44650236000003002</c:v>
                </c:pt>
                <c:pt idx="2488">
                  <c:v>0.44653988000002998</c:v>
                </c:pt>
                <c:pt idx="2489">
                  <c:v>0.44657740000002999</c:v>
                </c:pt>
                <c:pt idx="2490">
                  <c:v>0.446614920000031</c:v>
                </c:pt>
                <c:pt idx="2491">
                  <c:v>0.44665244000003101</c:v>
                </c:pt>
                <c:pt idx="2492">
                  <c:v>0.44668996000003103</c:v>
                </c:pt>
                <c:pt idx="2493">
                  <c:v>0.44672748000003099</c:v>
                </c:pt>
                <c:pt idx="2494">
                  <c:v>0.446765000000031</c:v>
                </c:pt>
                <c:pt idx="2495">
                  <c:v>0.44680252000003101</c:v>
                </c:pt>
                <c:pt idx="2496">
                  <c:v>0.44684004000003102</c:v>
                </c:pt>
                <c:pt idx="2497">
                  <c:v>0.44687756000003098</c:v>
                </c:pt>
                <c:pt idx="2498">
                  <c:v>0.446915080000031</c:v>
                </c:pt>
                <c:pt idx="2499">
                  <c:v>0.44695260000003101</c:v>
                </c:pt>
                <c:pt idx="2500">
                  <c:v>0.44699012000003102</c:v>
                </c:pt>
                <c:pt idx="2501">
                  <c:v>0.44702764000003098</c:v>
                </c:pt>
                <c:pt idx="2502">
                  <c:v>0.44706516000003099</c:v>
                </c:pt>
                <c:pt idx="2503">
                  <c:v>0.44710268000003101</c:v>
                </c:pt>
                <c:pt idx="2504">
                  <c:v>0.44714020000003102</c:v>
                </c:pt>
                <c:pt idx="2505">
                  <c:v>0.44717772000003098</c:v>
                </c:pt>
                <c:pt idx="2506">
                  <c:v>0.44721524000003099</c:v>
                </c:pt>
                <c:pt idx="2507">
                  <c:v>0.447252760000031</c:v>
                </c:pt>
                <c:pt idx="2508">
                  <c:v>0.44729028000003102</c:v>
                </c:pt>
                <c:pt idx="2509">
                  <c:v>0.44732780000003097</c:v>
                </c:pt>
                <c:pt idx="2510">
                  <c:v>0.44736532000003099</c:v>
                </c:pt>
                <c:pt idx="2511">
                  <c:v>0.447402840000031</c:v>
                </c:pt>
                <c:pt idx="2512">
                  <c:v>0.44744036000003101</c:v>
                </c:pt>
                <c:pt idx="2513">
                  <c:v>0.44747788000003103</c:v>
                </c:pt>
                <c:pt idx="2514">
                  <c:v>0.44751540000003098</c:v>
                </c:pt>
                <c:pt idx="2515">
                  <c:v>0.447552920000031</c:v>
                </c:pt>
                <c:pt idx="2516">
                  <c:v>0.44759044000003101</c:v>
                </c:pt>
                <c:pt idx="2517">
                  <c:v>0.44762796000003102</c:v>
                </c:pt>
                <c:pt idx="2518">
                  <c:v>0.44766548000003098</c:v>
                </c:pt>
                <c:pt idx="2519">
                  <c:v>0.44770300000003099</c:v>
                </c:pt>
                <c:pt idx="2520">
                  <c:v>0.44774052000003101</c:v>
                </c:pt>
                <c:pt idx="2521">
                  <c:v>0.44777804000003102</c:v>
                </c:pt>
                <c:pt idx="2522">
                  <c:v>0.44781556000003098</c:v>
                </c:pt>
                <c:pt idx="2523">
                  <c:v>0.44785308000003099</c:v>
                </c:pt>
                <c:pt idx="2524">
                  <c:v>0.447890600000031</c:v>
                </c:pt>
                <c:pt idx="2525">
                  <c:v>0.44792812000003102</c:v>
                </c:pt>
                <c:pt idx="2526">
                  <c:v>0.44796564000003097</c:v>
                </c:pt>
                <c:pt idx="2527">
                  <c:v>0.44800316000003099</c:v>
                </c:pt>
                <c:pt idx="2528">
                  <c:v>0.448040680000031</c:v>
                </c:pt>
                <c:pt idx="2529">
                  <c:v>0.44807820000003101</c:v>
                </c:pt>
                <c:pt idx="2530">
                  <c:v>0.44811572000003103</c:v>
                </c:pt>
                <c:pt idx="2531">
                  <c:v>0.44815324000003098</c:v>
                </c:pt>
                <c:pt idx="2532">
                  <c:v>0.448190760000031</c:v>
                </c:pt>
                <c:pt idx="2533">
                  <c:v>0.44822828000003101</c:v>
                </c:pt>
                <c:pt idx="2534">
                  <c:v>0.44826580000003102</c:v>
                </c:pt>
                <c:pt idx="2535">
                  <c:v>0.44830332000003098</c:v>
                </c:pt>
                <c:pt idx="2536">
                  <c:v>0.44834084000003099</c:v>
                </c:pt>
                <c:pt idx="2537">
                  <c:v>0.44837836000003101</c:v>
                </c:pt>
                <c:pt idx="2538">
                  <c:v>0.44841588000003102</c:v>
                </c:pt>
                <c:pt idx="2539">
                  <c:v>0.44845340000003098</c:v>
                </c:pt>
                <c:pt idx="2540">
                  <c:v>0.44849092000003099</c:v>
                </c:pt>
                <c:pt idx="2541">
                  <c:v>0.448528440000031</c:v>
                </c:pt>
                <c:pt idx="2542">
                  <c:v>0.44856596000003102</c:v>
                </c:pt>
                <c:pt idx="2543">
                  <c:v>0.44860348000003097</c:v>
                </c:pt>
                <c:pt idx="2544">
                  <c:v>0.44864100000003099</c:v>
                </c:pt>
                <c:pt idx="2545">
                  <c:v>0.448678520000031</c:v>
                </c:pt>
                <c:pt idx="2546">
                  <c:v>0.44871604000003101</c:v>
                </c:pt>
                <c:pt idx="2547">
                  <c:v>0.44875356000003103</c:v>
                </c:pt>
                <c:pt idx="2548">
                  <c:v>0.44879108000003098</c:v>
                </c:pt>
                <c:pt idx="2549">
                  <c:v>0.448828600000031</c:v>
                </c:pt>
                <c:pt idx="2550">
                  <c:v>0.44886612000003101</c:v>
                </c:pt>
                <c:pt idx="2551">
                  <c:v>0.44890364000003102</c:v>
                </c:pt>
                <c:pt idx="2552">
                  <c:v>0.44894116000003098</c:v>
                </c:pt>
                <c:pt idx="2553">
                  <c:v>0.44897868000003099</c:v>
                </c:pt>
                <c:pt idx="2554">
                  <c:v>0.44901620000003101</c:v>
                </c:pt>
                <c:pt idx="2555">
                  <c:v>0.44905372000003102</c:v>
                </c:pt>
                <c:pt idx="2556">
                  <c:v>0.44909124000003098</c:v>
                </c:pt>
                <c:pt idx="2557">
                  <c:v>0.44912876000003099</c:v>
                </c:pt>
                <c:pt idx="2558">
                  <c:v>0.449166280000031</c:v>
                </c:pt>
                <c:pt idx="2559">
                  <c:v>0.44920380000003102</c:v>
                </c:pt>
                <c:pt idx="2560">
                  <c:v>0.44924132000003097</c:v>
                </c:pt>
                <c:pt idx="2561">
                  <c:v>0.44927884000003099</c:v>
                </c:pt>
                <c:pt idx="2562">
                  <c:v>0.449316360000031</c:v>
                </c:pt>
                <c:pt idx="2563">
                  <c:v>0.44935388000003101</c:v>
                </c:pt>
                <c:pt idx="2564">
                  <c:v>0.44939140000003103</c:v>
                </c:pt>
                <c:pt idx="2565">
                  <c:v>0.44942892000003098</c:v>
                </c:pt>
                <c:pt idx="2566">
                  <c:v>0.449466440000031</c:v>
                </c:pt>
                <c:pt idx="2567">
                  <c:v>0.44950396000003201</c:v>
                </c:pt>
                <c:pt idx="2568">
                  <c:v>0.44954148000003202</c:v>
                </c:pt>
                <c:pt idx="2569">
                  <c:v>0.44957900000003198</c:v>
                </c:pt>
                <c:pt idx="2570">
                  <c:v>0.44961652000003199</c:v>
                </c:pt>
                <c:pt idx="2571">
                  <c:v>0.44965404000003201</c:v>
                </c:pt>
                <c:pt idx="2572">
                  <c:v>0.44969156000003202</c:v>
                </c:pt>
                <c:pt idx="2573">
                  <c:v>0.44972908000003198</c:v>
                </c:pt>
                <c:pt idx="2574">
                  <c:v>0.44976660000003199</c:v>
                </c:pt>
                <c:pt idx="2575">
                  <c:v>0.449804120000032</c:v>
                </c:pt>
                <c:pt idx="2576">
                  <c:v>0.44984164000003202</c:v>
                </c:pt>
                <c:pt idx="2577">
                  <c:v>0.44987916000003197</c:v>
                </c:pt>
                <c:pt idx="2578">
                  <c:v>0.44991668000003199</c:v>
                </c:pt>
                <c:pt idx="2579">
                  <c:v>0.449954200000032</c:v>
                </c:pt>
                <c:pt idx="2580">
                  <c:v>0.44999172000003201</c:v>
                </c:pt>
                <c:pt idx="2581">
                  <c:v>0.45002924000003203</c:v>
                </c:pt>
                <c:pt idx="2582">
                  <c:v>0.45006676000003198</c:v>
                </c:pt>
                <c:pt idx="2583">
                  <c:v>0.450104280000032</c:v>
                </c:pt>
                <c:pt idx="2584">
                  <c:v>0.45014180000003201</c:v>
                </c:pt>
                <c:pt idx="2585">
                  <c:v>0.45017932000003202</c:v>
                </c:pt>
                <c:pt idx="2586">
                  <c:v>0.45021684000003198</c:v>
                </c:pt>
                <c:pt idx="2587">
                  <c:v>0.45025436000003199</c:v>
                </c:pt>
                <c:pt idx="2588">
                  <c:v>0.45029188000003201</c:v>
                </c:pt>
                <c:pt idx="2589">
                  <c:v>0.45032940000003202</c:v>
                </c:pt>
                <c:pt idx="2590">
                  <c:v>0.45036692000003198</c:v>
                </c:pt>
                <c:pt idx="2591">
                  <c:v>0.45040444000003199</c:v>
                </c:pt>
                <c:pt idx="2592">
                  <c:v>0.450441960000032</c:v>
                </c:pt>
                <c:pt idx="2593">
                  <c:v>0.45047948000003202</c:v>
                </c:pt>
                <c:pt idx="2594">
                  <c:v>0.45051700000003198</c:v>
                </c:pt>
                <c:pt idx="2595">
                  <c:v>0.45055452000003199</c:v>
                </c:pt>
                <c:pt idx="2596">
                  <c:v>0.450592040000032</c:v>
                </c:pt>
                <c:pt idx="2597">
                  <c:v>0.45062956000003201</c:v>
                </c:pt>
                <c:pt idx="2598">
                  <c:v>0.45066708000003203</c:v>
                </c:pt>
                <c:pt idx="2599">
                  <c:v>0.45070460000003199</c:v>
                </c:pt>
                <c:pt idx="2600">
                  <c:v>0.450742120000032</c:v>
                </c:pt>
                <c:pt idx="2601">
                  <c:v>0.45077964000003201</c:v>
                </c:pt>
                <c:pt idx="2602">
                  <c:v>0.45081716000003202</c:v>
                </c:pt>
                <c:pt idx="2603">
                  <c:v>0.45085468000003198</c:v>
                </c:pt>
                <c:pt idx="2604">
                  <c:v>0.450892200000032</c:v>
                </c:pt>
                <c:pt idx="2605">
                  <c:v>0.45092972000003201</c:v>
                </c:pt>
                <c:pt idx="2606">
                  <c:v>0.45096724000003202</c:v>
                </c:pt>
                <c:pt idx="2607">
                  <c:v>0.45100476000003198</c:v>
                </c:pt>
                <c:pt idx="2608">
                  <c:v>0.45104228000003199</c:v>
                </c:pt>
                <c:pt idx="2609">
                  <c:v>0.45107980000003201</c:v>
                </c:pt>
                <c:pt idx="2610">
                  <c:v>0.45111732000003202</c:v>
                </c:pt>
                <c:pt idx="2611">
                  <c:v>0.45115484000003198</c:v>
                </c:pt>
                <c:pt idx="2612">
                  <c:v>0.45119236000003199</c:v>
                </c:pt>
                <c:pt idx="2613">
                  <c:v>0.451229880000032</c:v>
                </c:pt>
                <c:pt idx="2614">
                  <c:v>0.45126740000003202</c:v>
                </c:pt>
                <c:pt idx="2615">
                  <c:v>0.45130492000003197</c:v>
                </c:pt>
                <c:pt idx="2616">
                  <c:v>0.45134244000003199</c:v>
                </c:pt>
                <c:pt idx="2617">
                  <c:v>0.451379960000032</c:v>
                </c:pt>
                <c:pt idx="2618">
                  <c:v>0.45141748000003201</c:v>
                </c:pt>
                <c:pt idx="2619">
                  <c:v>0.45145500000003203</c:v>
                </c:pt>
                <c:pt idx="2620">
                  <c:v>0.45149252000003198</c:v>
                </c:pt>
                <c:pt idx="2621">
                  <c:v>0.451530040000032</c:v>
                </c:pt>
                <c:pt idx="2622">
                  <c:v>0.45156756000003201</c:v>
                </c:pt>
                <c:pt idx="2623">
                  <c:v>0.45160508000003202</c:v>
                </c:pt>
                <c:pt idx="2624">
                  <c:v>0.45164260000003198</c:v>
                </c:pt>
                <c:pt idx="2625">
                  <c:v>0.45168012000003199</c:v>
                </c:pt>
                <c:pt idx="2626">
                  <c:v>0.45171764000003201</c:v>
                </c:pt>
                <c:pt idx="2627">
                  <c:v>0.45175516000003202</c:v>
                </c:pt>
                <c:pt idx="2628">
                  <c:v>0.45179268000003198</c:v>
                </c:pt>
                <c:pt idx="2629">
                  <c:v>0.45183020000003199</c:v>
                </c:pt>
                <c:pt idx="2630">
                  <c:v>0.451867720000032</c:v>
                </c:pt>
                <c:pt idx="2631">
                  <c:v>0.45190524000003202</c:v>
                </c:pt>
                <c:pt idx="2632">
                  <c:v>0.45194276000003197</c:v>
                </c:pt>
                <c:pt idx="2633">
                  <c:v>0.45198028000003199</c:v>
                </c:pt>
                <c:pt idx="2634">
                  <c:v>0.452017800000032</c:v>
                </c:pt>
                <c:pt idx="2635">
                  <c:v>0.45205532000003201</c:v>
                </c:pt>
                <c:pt idx="2636">
                  <c:v>0.45209284000003203</c:v>
                </c:pt>
                <c:pt idx="2637">
                  <c:v>0.45213036000003198</c:v>
                </c:pt>
                <c:pt idx="2638">
                  <c:v>0.452167880000032</c:v>
                </c:pt>
                <c:pt idx="2639">
                  <c:v>0.45220540000003201</c:v>
                </c:pt>
                <c:pt idx="2640">
                  <c:v>0.45224292000003202</c:v>
                </c:pt>
                <c:pt idx="2641">
                  <c:v>0.45228044000003198</c:v>
                </c:pt>
                <c:pt idx="2642">
                  <c:v>0.45231796000003199</c:v>
                </c:pt>
                <c:pt idx="2643">
                  <c:v>0.45235548000003301</c:v>
                </c:pt>
                <c:pt idx="2644">
                  <c:v>0.45239300000003302</c:v>
                </c:pt>
                <c:pt idx="2645">
                  <c:v>0.45243052000003298</c:v>
                </c:pt>
                <c:pt idx="2646">
                  <c:v>0.45246804000003299</c:v>
                </c:pt>
                <c:pt idx="2647">
                  <c:v>0.452505560000033</c:v>
                </c:pt>
                <c:pt idx="2648">
                  <c:v>0.45254308000003302</c:v>
                </c:pt>
                <c:pt idx="2649">
                  <c:v>0.45258060000003297</c:v>
                </c:pt>
                <c:pt idx="2650">
                  <c:v>0.45261812000003299</c:v>
                </c:pt>
                <c:pt idx="2651">
                  <c:v>0.452655640000033</c:v>
                </c:pt>
                <c:pt idx="2652">
                  <c:v>0.45269316000003301</c:v>
                </c:pt>
                <c:pt idx="2653">
                  <c:v>0.45273068000003303</c:v>
                </c:pt>
                <c:pt idx="2654">
                  <c:v>0.45276820000003298</c:v>
                </c:pt>
                <c:pt idx="2655">
                  <c:v>0.452805720000033</c:v>
                </c:pt>
                <c:pt idx="2656">
                  <c:v>0.45284324000003301</c:v>
                </c:pt>
                <c:pt idx="2657">
                  <c:v>0.45288076000003302</c:v>
                </c:pt>
                <c:pt idx="2658">
                  <c:v>0.45291828000003298</c:v>
                </c:pt>
                <c:pt idx="2659">
                  <c:v>0.45295580000003299</c:v>
                </c:pt>
                <c:pt idx="2660">
                  <c:v>0.45299332000003301</c:v>
                </c:pt>
                <c:pt idx="2661">
                  <c:v>0.45303084000003302</c:v>
                </c:pt>
                <c:pt idx="2662">
                  <c:v>0.45306836000003298</c:v>
                </c:pt>
                <c:pt idx="2663">
                  <c:v>0.45310588000003299</c:v>
                </c:pt>
                <c:pt idx="2664">
                  <c:v>0.453143400000033</c:v>
                </c:pt>
                <c:pt idx="2665">
                  <c:v>0.45318092000003302</c:v>
                </c:pt>
                <c:pt idx="2666">
                  <c:v>0.45321844000003297</c:v>
                </c:pt>
                <c:pt idx="2667">
                  <c:v>0.45325596000003299</c:v>
                </c:pt>
                <c:pt idx="2668">
                  <c:v>0.453293480000033</c:v>
                </c:pt>
                <c:pt idx="2669">
                  <c:v>0.45333100000003301</c:v>
                </c:pt>
                <c:pt idx="2670">
                  <c:v>0.45336852000003303</c:v>
                </c:pt>
                <c:pt idx="2671">
                  <c:v>0.45340604000003298</c:v>
                </c:pt>
                <c:pt idx="2672">
                  <c:v>0.453443560000033</c:v>
                </c:pt>
                <c:pt idx="2673">
                  <c:v>0.45348108000003301</c:v>
                </c:pt>
                <c:pt idx="2674">
                  <c:v>0.45351860000003302</c:v>
                </c:pt>
                <c:pt idx="2675">
                  <c:v>0.45355612000003298</c:v>
                </c:pt>
                <c:pt idx="2676">
                  <c:v>0.45359364000003299</c:v>
                </c:pt>
                <c:pt idx="2677">
                  <c:v>0.45363116000003301</c:v>
                </c:pt>
                <c:pt idx="2678">
                  <c:v>0.45366868000003302</c:v>
                </c:pt>
                <c:pt idx="2679">
                  <c:v>0.45370620000003298</c:v>
                </c:pt>
                <c:pt idx="2680">
                  <c:v>0.45374372000003299</c:v>
                </c:pt>
                <c:pt idx="2681">
                  <c:v>0.453781240000033</c:v>
                </c:pt>
                <c:pt idx="2682">
                  <c:v>0.45380000000003301</c:v>
                </c:pt>
                <c:pt idx="2683">
                  <c:v>0.45392352941179798</c:v>
                </c:pt>
                <c:pt idx="2684">
                  <c:v>0.45417058823532702</c:v>
                </c:pt>
                <c:pt idx="2685">
                  <c:v>0.45441764705885601</c:v>
                </c:pt>
                <c:pt idx="2686">
                  <c:v>0.454664705882386</c:v>
                </c:pt>
                <c:pt idx="2687">
                  <c:v>0.45491176470591499</c:v>
                </c:pt>
                <c:pt idx="2688">
                  <c:v>0.45515882352944498</c:v>
                </c:pt>
                <c:pt idx="2689">
                  <c:v>0.45540588235297402</c:v>
                </c:pt>
                <c:pt idx="2690">
                  <c:v>0.45565294117650301</c:v>
                </c:pt>
                <c:pt idx="2691">
                  <c:v>0.455900000000033</c:v>
                </c:pt>
                <c:pt idx="2692">
                  <c:v>0.45614705882356199</c:v>
                </c:pt>
                <c:pt idx="2693">
                  <c:v>0.45639411764709098</c:v>
                </c:pt>
                <c:pt idx="2694">
                  <c:v>0.45664117647062102</c:v>
                </c:pt>
                <c:pt idx="2695">
                  <c:v>0.45688823529415001</c:v>
                </c:pt>
                <c:pt idx="2696">
                  <c:v>0.45713529411768</c:v>
                </c:pt>
                <c:pt idx="2697">
                  <c:v>0.45738235294120899</c:v>
                </c:pt>
                <c:pt idx="2698">
                  <c:v>0.45762941176473798</c:v>
                </c:pt>
                <c:pt idx="2699">
                  <c:v>0.45787647058826803</c:v>
                </c:pt>
                <c:pt idx="2700">
                  <c:v>0.45812352941179701</c:v>
                </c:pt>
                <c:pt idx="2701">
                  <c:v>0.458370588235327</c:v>
                </c:pt>
                <c:pt idx="2702">
                  <c:v>0.45861764705885599</c:v>
                </c:pt>
                <c:pt idx="2703">
                  <c:v>0.45886470588238498</c:v>
                </c:pt>
                <c:pt idx="2704">
                  <c:v>0.45911176470591503</c:v>
                </c:pt>
                <c:pt idx="2705">
                  <c:v>0.45935882352944402</c:v>
                </c:pt>
                <c:pt idx="2706">
                  <c:v>0.45960588235297301</c:v>
                </c:pt>
                <c:pt idx="2707">
                  <c:v>0.45985294117650299</c:v>
                </c:pt>
                <c:pt idx="2708">
                  <c:v>0.46010000000003198</c:v>
                </c:pt>
                <c:pt idx="2709">
                  <c:v>0.46034705882356203</c:v>
                </c:pt>
                <c:pt idx="2710">
                  <c:v>0.46059411764709102</c:v>
                </c:pt>
                <c:pt idx="2711">
                  <c:v>0.46084117647062001</c:v>
                </c:pt>
                <c:pt idx="2712">
                  <c:v>0.46108823529415</c:v>
                </c:pt>
                <c:pt idx="2713">
                  <c:v>0.46133529411767898</c:v>
                </c:pt>
                <c:pt idx="2714">
                  <c:v>0.46158235294120797</c:v>
                </c:pt>
                <c:pt idx="2715">
                  <c:v>0.46182941176473802</c:v>
                </c:pt>
                <c:pt idx="2716">
                  <c:v>0.46207647058826701</c:v>
                </c:pt>
                <c:pt idx="2717">
                  <c:v>0.462323529411797</c:v>
                </c:pt>
                <c:pt idx="2718">
                  <c:v>0.46257058823532599</c:v>
                </c:pt>
                <c:pt idx="2719">
                  <c:v>0.46281764705885498</c:v>
                </c:pt>
                <c:pt idx="2720">
                  <c:v>0.46306470588238502</c:v>
                </c:pt>
                <c:pt idx="2721">
                  <c:v>0.46331176470591401</c:v>
                </c:pt>
                <c:pt idx="2722">
                  <c:v>0.463558823529443</c:v>
                </c:pt>
                <c:pt idx="2723">
                  <c:v>0.46380588235297299</c:v>
                </c:pt>
                <c:pt idx="2724">
                  <c:v>0.46405294117650198</c:v>
                </c:pt>
                <c:pt idx="2725">
                  <c:v>0.46430000000003202</c:v>
                </c:pt>
                <c:pt idx="2726">
                  <c:v>0.46454705882356101</c:v>
                </c:pt>
                <c:pt idx="2727">
                  <c:v>0.46479411764709</c:v>
                </c:pt>
                <c:pt idx="2728">
                  <c:v>0.46504117647061999</c:v>
                </c:pt>
                <c:pt idx="2729">
                  <c:v>0.46528823529414898</c:v>
                </c:pt>
                <c:pt idx="2730">
                  <c:v>0.46553529411767802</c:v>
                </c:pt>
                <c:pt idx="2731">
                  <c:v>0.46578235294120801</c:v>
                </c:pt>
                <c:pt idx="2732">
                  <c:v>0.466029411764737</c:v>
                </c:pt>
                <c:pt idx="2733">
                  <c:v>0.46627647058826699</c:v>
                </c:pt>
                <c:pt idx="2734">
                  <c:v>0.46652352941179598</c:v>
                </c:pt>
                <c:pt idx="2735">
                  <c:v>0.46677058823532502</c:v>
                </c:pt>
                <c:pt idx="2736">
                  <c:v>0.46701764705885501</c:v>
                </c:pt>
                <c:pt idx="2737">
                  <c:v>0.467264705882384</c:v>
                </c:pt>
                <c:pt idx="2738">
                  <c:v>0.46751176470591299</c:v>
                </c:pt>
                <c:pt idx="2739">
                  <c:v>0.46775882352944298</c:v>
                </c:pt>
                <c:pt idx="2740">
                  <c:v>0.46800588235297202</c:v>
                </c:pt>
                <c:pt idx="2741">
                  <c:v>0.46825294117650201</c:v>
                </c:pt>
                <c:pt idx="2742">
                  <c:v>0.468500000000031</c:v>
                </c:pt>
                <c:pt idx="2743">
                  <c:v>0.46874705882355999</c:v>
                </c:pt>
                <c:pt idx="2744">
                  <c:v>0.46899411764708998</c:v>
                </c:pt>
                <c:pt idx="2745">
                  <c:v>0.46924117647061903</c:v>
                </c:pt>
                <c:pt idx="2746">
                  <c:v>0.46948823529414901</c:v>
                </c:pt>
                <c:pt idx="2747">
                  <c:v>0.469735294117678</c:v>
                </c:pt>
                <c:pt idx="2748">
                  <c:v>0.46998235294120699</c:v>
                </c:pt>
                <c:pt idx="2749">
                  <c:v>0.47022941176473698</c:v>
                </c:pt>
                <c:pt idx="2750">
                  <c:v>0.47047647058826603</c:v>
                </c:pt>
                <c:pt idx="2751">
                  <c:v>0.47072352941179502</c:v>
                </c:pt>
                <c:pt idx="2752">
                  <c:v>0.47097058823532501</c:v>
                </c:pt>
                <c:pt idx="2753">
                  <c:v>0.47121764705885399</c:v>
                </c:pt>
                <c:pt idx="2754">
                  <c:v>0.47146470588238398</c:v>
                </c:pt>
                <c:pt idx="2755">
                  <c:v>0.47171176470591297</c:v>
                </c:pt>
                <c:pt idx="2756">
                  <c:v>0.47195882352944202</c:v>
                </c:pt>
                <c:pt idx="2757">
                  <c:v>0.47220588235297201</c:v>
                </c:pt>
                <c:pt idx="2758">
                  <c:v>0.472452941176501</c:v>
                </c:pt>
                <c:pt idx="2759">
                  <c:v>0.47270000000002999</c:v>
                </c:pt>
                <c:pt idx="2760">
                  <c:v>0.47294705882355997</c:v>
                </c:pt>
                <c:pt idx="2761">
                  <c:v>0.47319411764708902</c:v>
                </c:pt>
                <c:pt idx="2762">
                  <c:v>0.47344117647061901</c:v>
                </c:pt>
                <c:pt idx="2763">
                  <c:v>0.473688235294148</c:v>
                </c:pt>
                <c:pt idx="2764">
                  <c:v>0.47393529411767699</c:v>
                </c:pt>
                <c:pt idx="2765">
                  <c:v>0.47418235294120697</c:v>
                </c:pt>
                <c:pt idx="2766">
                  <c:v>0.47442941176473602</c:v>
                </c:pt>
                <c:pt idx="2767">
                  <c:v>0.47467647058826501</c:v>
                </c:pt>
                <c:pt idx="2768">
                  <c:v>0.474923529411795</c:v>
                </c:pt>
                <c:pt idx="2769">
                  <c:v>0.47517058823532399</c:v>
                </c:pt>
                <c:pt idx="2770">
                  <c:v>0.47541764705885398</c:v>
                </c:pt>
                <c:pt idx="2771">
                  <c:v>0.47566470588238302</c:v>
                </c:pt>
                <c:pt idx="2772">
                  <c:v>0.47591176470591201</c:v>
                </c:pt>
                <c:pt idx="2773">
                  <c:v>0.476158823529442</c:v>
                </c:pt>
                <c:pt idx="2774">
                  <c:v>0.47640588235297099</c:v>
                </c:pt>
                <c:pt idx="2775">
                  <c:v>0.47665294117649998</c:v>
                </c:pt>
                <c:pt idx="2776">
                  <c:v>0.47690000000003002</c:v>
                </c:pt>
                <c:pt idx="2777">
                  <c:v>0.47714705882355901</c:v>
                </c:pt>
                <c:pt idx="2778">
                  <c:v>0.477394117647089</c:v>
                </c:pt>
                <c:pt idx="2779">
                  <c:v>0.47764117647061799</c:v>
                </c:pt>
                <c:pt idx="2780">
                  <c:v>0.47788823529414698</c:v>
                </c:pt>
                <c:pt idx="2781">
                  <c:v>0.47813529411767702</c:v>
                </c:pt>
                <c:pt idx="2782">
                  <c:v>0.47838235294120601</c:v>
                </c:pt>
                <c:pt idx="2783">
                  <c:v>0.478629411764736</c:v>
                </c:pt>
                <c:pt idx="2784">
                  <c:v>0.47887647058826499</c:v>
                </c:pt>
                <c:pt idx="2785">
                  <c:v>0.47912352941179398</c:v>
                </c:pt>
                <c:pt idx="2786">
                  <c:v>0.47937058823532402</c:v>
                </c:pt>
                <c:pt idx="2787">
                  <c:v>0.47961764705885301</c:v>
                </c:pt>
                <c:pt idx="2788">
                  <c:v>0.479864705882382</c:v>
                </c:pt>
                <c:pt idx="2789">
                  <c:v>0.48011176470591199</c:v>
                </c:pt>
                <c:pt idx="2790">
                  <c:v>0.48035882352944098</c:v>
                </c:pt>
                <c:pt idx="2791">
                  <c:v>0.48060588235297103</c:v>
                </c:pt>
                <c:pt idx="2792">
                  <c:v>0.48085294117650001</c:v>
                </c:pt>
                <c:pt idx="2793">
                  <c:v>0.481100000000029</c:v>
                </c:pt>
                <c:pt idx="2794">
                  <c:v>0.48134705882355899</c:v>
                </c:pt>
                <c:pt idx="2795">
                  <c:v>0.48159411764708798</c:v>
                </c:pt>
                <c:pt idx="2796">
                  <c:v>0.48184117647061703</c:v>
                </c:pt>
                <c:pt idx="2797">
                  <c:v>0.48208823529414702</c:v>
                </c:pt>
                <c:pt idx="2798">
                  <c:v>0.48233529411767601</c:v>
                </c:pt>
                <c:pt idx="2799">
                  <c:v>0.48258235294120599</c:v>
                </c:pt>
                <c:pt idx="2800">
                  <c:v>0.48282941176473498</c:v>
                </c:pt>
                <c:pt idx="2801">
                  <c:v>0.48307647058826397</c:v>
                </c:pt>
                <c:pt idx="2802">
                  <c:v>0.48332352941179402</c:v>
                </c:pt>
                <c:pt idx="2803">
                  <c:v>0.48357058823532301</c:v>
                </c:pt>
                <c:pt idx="2804">
                  <c:v>0.483817647058852</c:v>
                </c:pt>
                <c:pt idx="2805">
                  <c:v>0.48406470588238198</c:v>
                </c:pt>
                <c:pt idx="2806">
                  <c:v>0.48431176470591097</c:v>
                </c:pt>
                <c:pt idx="2807">
                  <c:v>0.48455882352944102</c:v>
                </c:pt>
                <c:pt idx="2808">
                  <c:v>0.48480588235297001</c:v>
                </c:pt>
                <c:pt idx="2809">
                  <c:v>0.485052941176499</c:v>
                </c:pt>
                <c:pt idx="2810">
                  <c:v>0.48530000000002899</c:v>
                </c:pt>
                <c:pt idx="2811">
                  <c:v>0.48554705882355798</c:v>
                </c:pt>
                <c:pt idx="2812">
                  <c:v>0.48579411764708702</c:v>
                </c:pt>
                <c:pt idx="2813">
                  <c:v>0.48604117647061701</c:v>
                </c:pt>
                <c:pt idx="2814">
                  <c:v>0.486288235294146</c:v>
                </c:pt>
                <c:pt idx="2815">
                  <c:v>0.48653529411767599</c:v>
                </c:pt>
                <c:pt idx="2816">
                  <c:v>0.48678235294120498</c:v>
                </c:pt>
                <c:pt idx="2817">
                  <c:v>0.48702941176473402</c:v>
                </c:pt>
                <c:pt idx="2818">
                  <c:v>0.48727647058826401</c:v>
                </c:pt>
                <c:pt idx="2819">
                  <c:v>0.487523529411793</c:v>
                </c:pt>
                <c:pt idx="2820">
                  <c:v>0.48777058823532199</c:v>
                </c:pt>
                <c:pt idx="2821">
                  <c:v>0.48801764705885198</c:v>
                </c:pt>
                <c:pt idx="2822">
                  <c:v>0.48826470588238102</c:v>
                </c:pt>
                <c:pt idx="2823">
                  <c:v>0.48851176470591101</c:v>
                </c:pt>
                <c:pt idx="2824">
                  <c:v>0.48875882352944</c:v>
                </c:pt>
                <c:pt idx="2825">
                  <c:v>0.48900588235296899</c:v>
                </c:pt>
                <c:pt idx="2826">
                  <c:v>0.48925294117649898</c:v>
                </c:pt>
                <c:pt idx="2827">
                  <c:v>0.48950000000002802</c:v>
                </c:pt>
                <c:pt idx="2828">
                  <c:v>0.48974705882355801</c:v>
                </c:pt>
                <c:pt idx="2829">
                  <c:v>0.489994117647087</c:v>
                </c:pt>
                <c:pt idx="2830">
                  <c:v>0.49024117647061599</c:v>
                </c:pt>
                <c:pt idx="2831">
                  <c:v>0.49048823529414598</c:v>
                </c:pt>
                <c:pt idx="2832">
                  <c:v>0.49073529411767502</c:v>
                </c:pt>
                <c:pt idx="2833">
                  <c:v>0.49098235294120401</c:v>
                </c:pt>
                <c:pt idx="2834">
                  <c:v>0.491229411764734</c:v>
                </c:pt>
                <c:pt idx="2835">
                  <c:v>0.49147647058826299</c:v>
                </c:pt>
                <c:pt idx="2836">
                  <c:v>0.49172352941179298</c:v>
                </c:pt>
                <c:pt idx="2837">
                  <c:v>0.49197058823532203</c:v>
                </c:pt>
                <c:pt idx="2838">
                  <c:v>0.49221764705885102</c:v>
                </c:pt>
                <c:pt idx="2839">
                  <c:v>0.492464705882381</c:v>
                </c:pt>
                <c:pt idx="2840">
                  <c:v>0.49271176470590999</c:v>
                </c:pt>
                <c:pt idx="2841">
                  <c:v>0.49295882352943898</c:v>
                </c:pt>
                <c:pt idx="2842">
                  <c:v>0.49320588235296903</c:v>
                </c:pt>
                <c:pt idx="2843">
                  <c:v>0.49345294117649802</c:v>
                </c:pt>
                <c:pt idx="2844">
                  <c:v>0.49370000000002801</c:v>
                </c:pt>
                <c:pt idx="2845">
                  <c:v>0.49394705882355699</c:v>
                </c:pt>
                <c:pt idx="2846">
                  <c:v>0.49419411764708598</c:v>
                </c:pt>
                <c:pt idx="2847">
                  <c:v>0.49444117647061597</c:v>
                </c:pt>
                <c:pt idx="2848">
                  <c:v>0.49468823529414502</c:v>
                </c:pt>
                <c:pt idx="2849">
                  <c:v>0.49493529411767401</c:v>
                </c:pt>
                <c:pt idx="2850">
                  <c:v>0.495182352941204</c:v>
                </c:pt>
                <c:pt idx="2851">
                  <c:v>0.49542941176473299</c:v>
                </c:pt>
                <c:pt idx="2852">
                  <c:v>0.49567647058826297</c:v>
                </c:pt>
                <c:pt idx="2853">
                  <c:v>0.49592352941179202</c:v>
                </c:pt>
                <c:pt idx="2854">
                  <c:v>0.49617058823532101</c:v>
                </c:pt>
                <c:pt idx="2855">
                  <c:v>0.496417647058851</c:v>
                </c:pt>
                <c:pt idx="2856">
                  <c:v>0.49666470588237999</c:v>
                </c:pt>
                <c:pt idx="2857">
                  <c:v>0.49691176470590898</c:v>
                </c:pt>
                <c:pt idx="2858">
                  <c:v>0.49715882352943902</c:v>
                </c:pt>
                <c:pt idx="2859">
                  <c:v>0.49740588235296801</c:v>
                </c:pt>
                <c:pt idx="2860">
                  <c:v>0.497652941176498</c:v>
                </c:pt>
                <c:pt idx="2861">
                  <c:v>0.49790000000002699</c:v>
                </c:pt>
                <c:pt idx="2862">
                  <c:v>0.49814705882355598</c:v>
                </c:pt>
                <c:pt idx="2863">
                  <c:v>0.49839411764708602</c:v>
                </c:pt>
                <c:pt idx="2864">
                  <c:v>0.49864117647061501</c:v>
                </c:pt>
                <c:pt idx="2865">
                  <c:v>0.498888235294144</c:v>
                </c:pt>
                <c:pt idx="2866">
                  <c:v>0.49913529411767399</c:v>
                </c:pt>
                <c:pt idx="2867">
                  <c:v>0.49938235294120298</c:v>
                </c:pt>
                <c:pt idx="2868">
                  <c:v>0.49962941176473302</c:v>
                </c:pt>
                <c:pt idx="2869">
                  <c:v>0.49987647058826201</c:v>
                </c:pt>
                <c:pt idx="2870">
                  <c:v>0.50012352941179194</c:v>
                </c:pt>
                <c:pt idx="2871">
                  <c:v>0.50037058823532099</c:v>
                </c:pt>
                <c:pt idx="2872">
                  <c:v>0.50061764705885003</c:v>
                </c:pt>
                <c:pt idx="2873">
                  <c:v>0.50086470588237997</c:v>
                </c:pt>
                <c:pt idx="2874">
                  <c:v>0.50111176470590901</c:v>
                </c:pt>
                <c:pt idx="2875">
                  <c:v>0.50135882352943895</c:v>
                </c:pt>
                <c:pt idx="2876">
                  <c:v>0.50160588235296799</c:v>
                </c:pt>
                <c:pt idx="2877">
                  <c:v>0.50185294117649804</c:v>
                </c:pt>
                <c:pt idx="2878">
                  <c:v>0.50210000000002697</c:v>
                </c:pt>
                <c:pt idx="2879">
                  <c:v>0.50234705882355701</c:v>
                </c:pt>
                <c:pt idx="2880">
                  <c:v>0.50259411764708595</c:v>
                </c:pt>
                <c:pt idx="2881">
                  <c:v>0.50284117647061599</c:v>
                </c:pt>
                <c:pt idx="2882">
                  <c:v>0.50308823529414504</c:v>
                </c:pt>
                <c:pt idx="2883">
                  <c:v>0.50333529411767497</c:v>
                </c:pt>
                <c:pt idx="2884">
                  <c:v>0.50358235294120401</c:v>
                </c:pt>
                <c:pt idx="2885">
                  <c:v>0.50382941176473395</c:v>
                </c:pt>
                <c:pt idx="2886">
                  <c:v>0.50407647058826299</c:v>
                </c:pt>
                <c:pt idx="2887">
                  <c:v>0.50432352941179304</c:v>
                </c:pt>
                <c:pt idx="2888">
                  <c:v>0.50457058823532197</c:v>
                </c:pt>
                <c:pt idx="2889">
                  <c:v>0.50481764705885201</c:v>
                </c:pt>
                <c:pt idx="2890">
                  <c:v>0.50506470588238095</c:v>
                </c:pt>
                <c:pt idx="2891">
                  <c:v>0.50531176470591099</c:v>
                </c:pt>
                <c:pt idx="2892">
                  <c:v>0.50555882352944004</c:v>
                </c:pt>
                <c:pt idx="2893">
                  <c:v>0.50580588235296997</c:v>
                </c:pt>
                <c:pt idx="2894">
                  <c:v>0.50605294117649902</c:v>
                </c:pt>
                <c:pt idx="2895">
                  <c:v>0.50630000000002895</c:v>
                </c:pt>
                <c:pt idx="2896">
                  <c:v>0.50654705882355799</c:v>
                </c:pt>
                <c:pt idx="2897">
                  <c:v>0.50679411764708804</c:v>
                </c:pt>
                <c:pt idx="2898">
                  <c:v>0.50704117647061697</c:v>
                </c:pt>
                <c:pt idx="2899">
                  <c:v>0.50728823529414702</c:v>
                </c:pt>
                <c:pt idx="2900">
                  <c:v>0.50753529411767595</c:v>
                </c:pt>
                <c:pt idx="2901">
                  <c:v>0.50778235294120599</c:v>
                </c:pt>
                <c:pt idx="2902">
                  <c:v>0.50802941176473504</c:v>
                </c:pt>
                <c:pt idx="2903">
                  <c:v>0.50827647058826497</c:v>
                </c:pt>
                <c:pt idx="2904">
                  <c:v>0.50852352941179402</c:v>
                </c:pt>
                <c:pt idx="2905">
                  <c:v>0.50877058823532395</c:v>
                </c:pt>
                <c:pt idx="2906">
                  <c:v>0.509017647058853</c:v>
                </c:pt>
                <c:pt idx="2907">
                  <c:v>0.50926470588238304</c:v>
                </c:pt>
                <c:pt idx="2908">
                  <c:v>0.50951176470591197</c:v>
                </c:pt>
                <c:pt idx="2909">
                  <c:v>0.50975882352944202</c:v>
                </c:pt>
                <c:pt idx="2910">
                  <c:v>0.51000588235297095</c:v>
                </c:pt>
                <c:pt idx="2911">
                  <c:v>0.510252941176501</c:v>
                </c:pt>
                <c:pt idx="2912">
                  <c:v>0.51050000000003004</c:v>
                </c:pt>
                <c:pt idx="2913">
                  <c:v>0.51074705882355997</c:v>
                </c:pt>
                <c:pt idx="2914">
                  <c:v>0.51099411764708902</c:v>
                </c:pt>
                <c:pt idx="2915">
                  <c:v>0.51124117647061895</c:v>
                </c:pt>
                <c:pt idx="2916">
                  <c:v>0.511488235294148</c:v>
                </c:pt>
                <c:pt idx="2917">
                  <c:v>0.51173529411767704</c:v>
                </c:pt>
                <c:pt idx="2918">
                  <c:v>0.51198235294120698</c:v>
                </c:pt>
                <c:pt idx="2919">
                  <c:v>0.51222941176473602</c:v>
                </c:pt>
                <c:pt idx="2920">
                  <c:v>0.51247647058826595</c:v>
                </c:pt>
                <c:pt idx="2921">
                  <c:v>0.512723529411795</c:v>
                </c:pt>
                <c:pt idx="2922">
                  <c:v>0.51297058823532504</c:v>
                </c:pt>
                <c:pt idx="2923">
                  <c:v>0.51321764705885398</c:v>
                </c:pt>
                <c:pt idx="2924">
                  <c:v>0.51346470588238402</c:v>
                </c:pt>
                <c:pt idx="2925">
                  <c:v>0.51371176470591295</c:v>
                </c:pt>
                <c:pt idx="2926">
                  <c:v>0.513958823529443</c:v>
                </c:pt>
                <c:pt idx="2927">
                  <c:v>0.51420588235297204</c:v>
                </c:pt>
                <c:pt idx="2928">
                  <c:v>0.51445294117650198</c:v>
                </c:pt>
                <c:pt idx="2929">
                  <c:v>0.51470000000003102</c:v>
                </c:pt>
                <c:pt idx="2930">
                  <c:v>0.51494705882356095</c:v>
                </c:pt>
                <c:pt idx="2931">
                  <c:v>0.51519411764709</c:v>
                </c:pt>
                <c:pt idx="2932">
                  <c:v>0.51544117647062004</c:v>
                </c:pt>
                <c:pt idx="2933">
                  <c:v>0.51568823529414898</c:v>
                </c:pt>
                <c:pt idx="2934">
                  <c:v>0.51593529411767902</c:v>
                </c:pt>
                <c:pt idx="2935">
                  <c:v>0.51618235294120796</c:v>
                </c:pt>
                <c:pt idx="2936">
                  <c:v>0.516429411764738</c:v>
                </c:pt>
                <c:pt idx="2937">
                  <c:v>0.51667647058826704</c:v>
                </c:pt>
                <c:pt idx="2938">
                  <c:v>0.51692352941179698</c:v>
                </c:pt>
                <c:pt idx="2939">
                  <c:v>0.51717058823532602</c:v>
                </c:pt>
                <c:pt idx="2940">
                  <c:v>0.51741764705885596</c:v>
                </c:pt>
                <c:pt idx="2941">
                  <c:v>0.517664705882385</c:v>
                </c:pt>
                <c:pt idx="2942">
                  <c:v>0.51791176470591505</c:v>
                </c:pt>
                <c:pt idx="2943">
                  <c:v>0.51815882352944398</c:v>
                </c:pt>
                <c:pt idx="2944">
                  <c:v>0.51840588235297402</c:v>
                </c:pt>
                <c:pt idx="2945">
                  <c:v>0.51865294117650296</c:v>
                </c:pt>
                <c:pt idx="2946">
                  <c:v>0.518900000000033</c:v>
                </c:pt>
                <c:pt idx="2947">
                  <c:v>0.51914705882356205</c:v>
                </c:pt>
                <c:pt idx="2948">
                  <c:v>0.51939411764709198</c:v>
                </c:pt>
                <c:pt idx="2949">
                  <c:v>0.51964117647062102</c:v>
                </c:pt>
                <c:pt idx="2950">
                  <c:v>0.51988823529415096</c:v>
                </c:pt>
                <c:pt idx="2951">
                  <c:v>0.52013529411768</c:v>
                </c:pt>
                <c:pt idx="2952">
                  <c:v>0.52038235294121005</c:v>
                </c:pt>
                <c:pt idx="2953">
                  <c:v>0.52062941176473898</c:v>
                </c:pt>
                <c:pt idx="2954">
                  <c:v>0.52087647058826902</c:v>
                </c:pt>
                <c:pt idx="2955">
                  <c:v>0.52112352941179796</c:v>
                </c:pt>
                <c:pt idx="2956">
                  <c:v>0.521370588235328</c:v>
                </c:pt>
                <c:pt idx="2957">
                  <c:v>0.52161764705885705</c:v>
                </c:pt>
                <c:pt idx="2958">
                  <c:v>0.52186470588238698</c:v>
                </c:pt>
                <c:pt idx="2959">
                  <c:v>0.52211176470591603</c:v>
                </c:pt>
                <c:pt idx="2960">
                  <c:v>0.52235882352944596</c:v>
                </c:pt>
                <c:pt idx="2961">
                  <c:v>0.522605882352975</c:v>
                </c:pt>
                <c:pt idx="2962">
                  <c:v>0.52285294117650405</c:v>
                </c:pt>
                <c:pt idx="2963">
                  <c:v>0.52310000000003398</c:v>
                </c:pt>
                <c:pt idx="2964">
                  <c:v>0.52334705882356303</c:v>
                </c:pt>
                <c:pt idx="2965">
                  <c:v>0.52359411764709296</c:v>
                </c:pt>
                <c:pt idx="2966">
                  <c:v>0.52384117647062201</c:v>
                </c:pt>
                <c:pt idx="2967">
                  <c:v>0.52408823529415205</c:v>
                </c:pt>
                <c:pt idx="2968">
                  <c:v>0.52433529411768098</c:v>
                </c:pt>
                <c:pt idx="2969">
                  <c:v>0.52458235294121103</c:v>
                </c:pt>
                <c:pt idx="2970">
                  <c:v>0.52482941176473996</c:v>
                </c:pt>
                <c:pt idx="2971">
                  <c:v>0.52507647058827001</c:v>
                </c:pt>
                <c:pt idx="2972">
                  <c:v>0.52532352941179905</c:v>
                </c:pt>
                <c:pt idx="2973">
                  <c:v>0.52557058823532898</c:v>
                </c:pt>
                <c:pt idx="2974">
                  <c:v>0.52581764705885803</c:v>
                </c:pt>
                <c:pt idx="2975">
                  <c:v>0.52606470588238796</c:v>
                </c:pt>
                <c:pt idx="2976">
                  <c:v>0.52631176470591701</c:v>
                </c:pt>
                <c:pt idx="2977">
                  <c:v>0.52655882352944705</c:v>
                </c:pt>
                <c:pt idx="2978">
                  <c:v>0.52680588235297598</c:v>
                </c:pt>
                <c:pt idx="2979">
                  <c:v>0.52705294117650603</c:v>
                </c:pt>
                <c:pt idx="2980">
                  <c:v>0.52730000000003496</c:v>
                </c:pt>
                <c:pt idx="2981">
                  <c:v>0.52754705882356501</c:v>
                </c:pt>
                <c:pt idx="2982">
                  <c:v>0.52779411764709405</c:v>
                </c:pt>
                <c:pt idx="2983">
                  <c:v>0.52804117647062399</c:v>
                </c:pt>
                <c:pt idx="2984">
                  <c:v>0.52828823529415303</c:v>
                </c:pt>
                <c:pt idx="2985">
                  <c:v>0.52853529411768296</c:v>
                </c:pt>
                <c:pt idx="2986">
                  <c:v>0.52878235294121201</c:v>
                </c:pt>
                <c:pt idx="2987">
                  <c:v>0.52902941176474205</c:v>
                </c:pt>
                <c:pt idx="2988">
                  <c:v>0.52927647058827099</c:v>
                </c:pt>
                <c:pt idx="2989">
                  <c:v>0.52952352941180103</c:v>
                </c:pt>
                <c:pt idx="2990">
                  <c:v>0.52977058823532996</c:v>
                </c:pt>
                <c:pt idx="2991">
                  <c:v>0.53001764705886001</c:v>
                </c:pt>
                <c:pt idx="2992">
                  <c:v>0.53026470588238905</c:v>
                </c:pt>
                <c:pt idx="2993">
                  <c:v>0.53051176470591899</c:v>
                </c:pt>
                <c:pt idx="2994">
                  <c:v>0.53075882352944803</c:v>
                </c:pt>
                <c:pt idx="2995">
                  <c:v>0.53100588235297796</c:v>
                </c:pt>
                <c:pt idx="2996">
                  <c:v>0.53125294117650701</c:v>
                </c:pt>
                <c:pt idx="2997">
                  <c:v>0.53150000000003705</c:v>
                </c:pt>
                <c:pt idx="2998">
                  <c:v>0.53174705882356599</c:v>
                </c:pt>
                <c:pt idx="2999">
                  <c:v>0.53199411764709603</c:v>
                </c:pt>
                <c:pt idx="3000">
                  <c:v>0.53224117647062497</c:v>
                </c:pt>
                <c:pt idx="3001">
                  <c:v>0.53248823529415501</c:v>
                </c:pt>
                <c:pt idx="3002">
                  <c:v>0.53273529411768406</c:v>
                </c:pt>
                <c:pt idx="3003">
                  <c:v>0.53298235294121399</c:v>
                </c:pt>
                <c:pt idx="3004">
                  <c:v>0.53322941176474303</c:v>
                </c:pt>
                <c:pt idx="3005">
                  <c:v>0.53347647058827297</c:v>
                </c:pt>
                <c:pt idx="3006">
                  <c:v>0.53372352941180201</c:v>
                </c:pt>
                <c:pt idx="3007">
                  <c:v>0.53397058823533206</c:v>
                </c:pt>
                <c:pt idx="3008">
                  <c:v>0.53421764705886099</c:v>
                </c:pt>
                <c:pt idx="3009">
                  <c:v>0.53446470588239003</c:v>
                </c:pt>
                <c:pt idx="3010">
                  <c:v>0.53471176470591997</c:v>
                </c:pt>
                <c:pt idx="3011">
                  <c:v>0.53495882352944901</c:v>
                </c:pt>
                <c:pt idx="3012">
                  <c:v>0.53520588235297895</c:v>
                </c:pt>
                <c:pt idx="3013">
                  <c:v>0.53545294117650799</c:v>
                </c:pt>
                <c:pt idx="3014">
                  <c:v>0.53570000000003803</c:v>
                </c:pt>
                <c:pt idx="3015">
                  <c:v>0.53594705882356697</c:v>
                </c:pt>
                <c:pt idx="3016">
                  <c:v>0.53619411764709701</c:v>
                </c:pt>
                <c:pt idx="3017">
                  <c:v>0.53644117647062595</c:v>
                </c:pt>
                <c:pt idx="3018">
                  <c:v>0.53668823529415599</c:v>
                </c:pt>
                <c:pt idx="3019">
                  <c:v>0.53693529411768504</c:v>
                </c:pt>
                <c:pt idx="3020">
                  <c:v>0.53718235294121497</c:v>
                </c:pt>
                <c:pt idx="3021">
                  <c:v>0.53742941176474401</c:v>
                </c:pt>
                <c:pt idx="3022">
                  <c:v>0.53767647058827395</c:v>
                </c:pt>
                <c:pt idx="3023">
                  <c:v>0.53792352941180299</c:v>
                </c:pt>
                <c:pt idx="3024">
                  <c:v>0.53817058823533304</c:v>
                </c:pt>
                <c:pt idx="3025">
                  <c:v>0.53841764705886197</c:v>
                </c:pt>
                <c:pt idx="3026">
                  <c:v>0.53866470588239201</c:v>
                </c:pt>
                <c:pt idx="3027">
                  <c:v>0.53891176470592095</c:v>
                </c:pt>
                <c:pt idx="3028">
                  <c:v>0.53915882352945099</c:v>
                </c:pt>
                <c:pt idx="3029">
                  <c:v>0.53940588235298004</c:v>
                </c:pt>
                <c:pt idx="3030">
                  <c:v>0.53965294117650997</c:v>
                </c:pt>
                <c:pt idx="3031">
                  <c:v>0.53990000000003902</c:v>
                </c:pt>
                <c:pt idx="3032">
                  <c:v>0.54014705882356895</c:v>
                </c:pt>
                <c:pt idx="3033">
                  <c:v>0.54039411764709799</c:v>
                </c:pt>
                <c:pt idx="3034">
                  <c:v>0.54064117647062804</c:v>
                </c:pt>
                <c:pt idx="3035">
                  <c:v>0.54088823529415697</c:v>
                </c:pt>
                <c:pt idx="3036">
                  <c:v>0.54113529411768702</c:v>
                </c:pt>
                <c:pt idx="3037">
                  <c:v>0.54138235294121595</c:v>
                </c:pt>
                <c:pt idx="3038">
                  <c:v>0.54162941176474599</c:v>
                </c:pt>
                <c:pt idx="3039">
                  <c:v>0.54187647058827504</c:v>
                </c:pt>
                <c:pt idx="3040">
                  <c:v>0.54212352941180497</c:v>
                </c:pt>
                <c:pt idx="3041">
                  <c:v>0.54237058823533402</c:v>
                </c:pt>
                <c:pt idx="3042">
                  <c:v>0.54261764705886395</c:v>
                </c:pt>
                <c:pt idx="3043">
                  <c:v>0.54286470588239299</c:v>
                </c:pt>
                <c:pt idx="3044">
                  <c:v>0.54311176470592304</c:v>
                </c:pt>
                <c:pt idx="3045">
                  <c:v>0.54335882352945197</c:v>
                </c:pt>
                <c:pt idx="3046">
                  <c:v>0.54360588235298202</c:v>
                </c:pt>
                <c:pt idx="3047">
                  <c:v>0.54385294117651095</c:v>
                </c:pt>
                <c:pt idx="3048">
                  <c:v>0.544100000000041</c:v>
                </c:pt>
                <c:pt idx="3049">
                  <c:v>0.54434705882357004</c:v>
                </c:pt>
                <c:pt idx="3050">
                  <c:v>0.54459411764709997</c:v>
                </c:pt>
                <c:pt idx="3051">
                  <c:v>0.54484117647062902</c:v>
                </c:pt>
                <c:pt idx="3052">
                  <c:v>0.54508823529415895</c:v>
                </c:pt>
                <c:pt idx="3053">
                  <c:v>0.545335294117688</c:v>
                </c:pt>
                <c:pt idx="3054">
                  <c:v>0.54558235294121704</c:v>
                </c:pt>
                <c:pt idx="3055">
                  <c:v>0.54582941176474697</c:v>
                </c:pt>
                <c:pt idx="3056">
                  <c:v>0.54607647058827602</c:v>
                </c:pt>
                <c:pt idx="3057">
                  <c:v>0.54632352941180595</c:v>
                </c:pt>
                <c:pt idx="3058">
                  <c:v>0.546570588235335</c:v>
                </c:pt>
                <c:pt idx="3059">
                  <c:v>0.54681764705886504</c:v>
                </c:pt>
                <c:pt idx="3060">
                  <c:v>0.54706470588239398</c:v>
                </c:pt>
                <c:pt idx="3061">
                  <c:v>0.54731176470592402</c:v>
                </c:pt>
                <c:pt idx="3062">
                  <c:v>0.54755882352945295</c:v>
                </c:pt>
                <c:pt idx="3063">
                  <c:v>0.547805882352983</c:v>
                </c:pt>
                <c:pt idx="3064">
                  <c:v>0.54805294117651204</c:v>
                </c:pt>
                <c:pt idx="3065">
                  <c:v>0.54830000000004198</c:v>
                </c:pt>
                <c:pt idx="3066">
                  <c:v>0.54854705882357102</c:v>
                </c:pt>
                <c:pt idx="3067">
                  <c:v>0.54879411764710095</c:v>
                </c:pt>
                <c:pt idx="3068">
                  <c:v>0.54904117647063</c:v>
                </c:pt>
                <c:pt idx="3069">
                  <c:v>0.54928823529416004</c:v>
                </c:pt>
                <c:pt idx="3070">
                  <c:v>0.54953529411768898</c:v>
                </c:pt>
                <c:pt idx="3071">
                  <c:v>0.54978235294121902</c:v>
                </c:pt>
                <c:pt idx="3072">
                  <c:v>0.55002941176474796</c:v>
                </c:pt>
                <c:pt idx="3073">
                  <c:v>0.550276470588278</c:v>
                </c:pt>
                <c:pt idx="3074">
                  <c:v>0.55052352941180704</c:v>
                </c:pt>
                <c:pt idx="3075">
                  <c:v>0.55077058823533698</c:v>
                </c:pt>
                <c:pt idx="3076">
                  <c:v>0.55101764705886602</c:v>
                </c:pt>
                <c:pt idx="3077">
                  <c:v>0.55126470588239596</c:v>
                </c:pt>
                <c:pt idx="3078">
                  <c:v>0.551511764705925</c:v>
                </c:pt>
                <c:pt idx="3079">
                  <c:v>0.55175882352945504</c:v>
                </c:pt>
                <c:pt idx="3080">
                  <c:v>0.55200588235298398</c:v>
                </c:pt>
                <c:pt idx="3081">
                  <c:v>0.55225294117651402</c:v>
                </c:pt>
                <c:pt idx="3082">
                  <c:v>0.55250000000004296</c:v>
                </c:pt>
                <c:pt idx="3083">
                  <c:v>0.552747058823573</c:v>
                </c:pt>
                <c:pt idx="3084">
                  <c:v>0.55299411764710205</c:v>
                </c:pt>
                <c:pt idx="3085">
                  <c:v>0.55324117647063198</c:v>
                </c:pt>
                <c:pt idx="3086">
                  <c:v>0.55348823529416102</c:v>
                </c:pt>
                <c:pt idx="3087">
                  <c:v>0.55373529411769096</c:v>
                </c:pt>
                <c:pt idx="3088">
                  <c:v>0.55398235294122</c:v>
                </c:pt>
                <c:pt idx="3089">
                  <c:v>0.55422941176475005</c:v>
                </c:pt>
                <c:pt idx="3090">
                  <c:v>0.55447647058827898</c:v>
                </c:pt>
                <c:pt idx="3091">
                  <c:v>0.55472352941180902</c:v>
                </c:pt>
                <c:pt idx="3092">
                  <c:v>0.55497058823533796</c:v>
                </c:pt>
                <c:pt idx="3093">
                  <c:v>0.555217647058868</c:v>
                </c:pt>
                <c:pt idx="3094">
                  <c:v>0.55546470588239705</c:v>
                </c:pt>
                <c:pt idx="3095">
                  <c:v>0.55571176470592698</c:v>
                </c:pt>
                <c:pt idx="3096">
                  <c:v>0.55595882352945603</c:v>
                </c:pt>
                <c:pt idx="3097">
                  <c:v>0.55620588235298596</c:v>
                </c:pt>
                <c:pt idx="3098">
                  <c:v>0.556452941176515</c:v>
                </c:pt>
                <c:pt idx="3099">
                  <c:v>0.55670000000004405</c:v>
                </c:pt>
                <c:pt idx="3100">
                  <c:v>0.55694705882357398</c:v>
                </c:pt>
                <c:pt idx="3101">
                  <c:v>0.55719411764710303</c:v>
                </c:pt>
                <c:pt idx="3102">
                  <c:v>0.55744117647063296</c:v>
                </c:pt>
                <c:pt idx="3103">
                  <c:v>0.557688235294162</c:v>
                </c:pt>
                <c:pt idx="3104">
                  <c:v>0.55793529411769205</c:v>
                </c:pt>
                <c:pt idx="3105">
                  <c:v>0.55818235294122098</c:v>
                </c:pt>
                <c:pt idx="3106">
                  <c:v>0.55842941176475103</c:v>
                </c:pt>
                <c:pt idx="3107">
                  <c:v>0.55867647058827996</c:v>
                </c:pt>
                <c:pt idx="3108">
                  <c:v>0.55892352941181001</c:v>
                </c:pt>
                <c:pt idx="3109">
                  <c:v>0.55917058823533905</c:v>
                </c:pt>
                <c:pt idx="3110">
                  <c:v>0.55941764705886898</c:v>
                </c:pt>
                <c:pt idx="3111">
                  <c:v>0.55966470588239803</c:v>
                </c:pt>
                <c:pt idx="3112">
                  <c:v>0.55991176470592796</c:v>
                </c:pt>
                <c:pt idx="3113">
                  <c:v>0.56015882352945701</c:v>
                </c:pt>
                <c:pt idx="3114">
                  <c:v>0.56040588235298705</c:v>
                </c:pt>
                <c:pt idx="3115">
                  <c:v>0.56065294117651598</c:v>
                </c:pt>
                <c:pt idx="3116">
                  <c:v>0.56090000000004603</c:v>
                </c:pt>
                <c:pt idx="3117">
                  <c:v>0.56114705882357496</c:v>
                </c:pt>
                <c:pt idx="3118">
                  <c:v>0.56139411764710501</c:v>
                </c:pt>
                <c:pt idx="3119">
                  <c:v>0.56164117647063405</c:v>
                </c:pt>
                <c:pt idx="3120">
                  <c:v>0.56188823529416398</c:v>
                </c:pt>
                <c:pt idx="3121">
                  <c:v>0.56213529411769303</c:v>
                </c:pt>
                <c:pt idx="3122">
                  <c:v>0.56238235294122296</c:v>
                </c:pt>
                <c:pt idx="3123">
                  <c:v>0.56262941176475201</c:v>
                </c:pt>
                <c:pt idx="3124">
                  <c:v>0.56287647058828205</c:v>
                </c:pt>
                <c:pt idx="3125">
                  <c:v>0.56312352941181099</c:v>
                </c:pt>
                <c:pt idx="3126">
                  <c:v>0.56337058823534103</c:v>
                </c:pt>
                <c:pt idx="3127">
                  <c:v>0.56361764705886996</c:v>
                </c:pt>
                <c:pt idx="3128">
                  <c:v>0.56386470588240001</c:v>
                </c:pt>
                <c:pt idx="3129">
                  <c:v>0.56411176470592905</c:v>
                </c:pt>
                <c:pt idx="3130">
                  <c:v>0.56435882352945899</c:v>
                </c:pt>
                <c:pt idx="3131">
                  <c:v>0.56460588235298803</c:v>
                </c:pt>
                <c:pt idx="3132">
                  <c:v>0.56485294117651796</c:v>
                </c:pt>
                <c:pt idx="3133">
                  <c:v>0.56510000000004701</c:v>
                </c:pt>
                <c:pt idx="3134">
                  <c:v>0.56534705882357705</c:v>
                </c:pt>
                <c:pt idx="3135">
                  <c:v>0.56559411764710599</c:v>
                </c:pt>
                <c:pt idx="3136">
                  <c:v>0.56584117647063603</c:v>
                </c:pt>
                <c:pt idx="3137">
                  <c:v>0.56608823529416497</c:v>
                </c:pt>
                <c:pt idx="3138">
                  <c:v>0.56633529411769501</c:v>
                </c:pt>
                <c:pt idx="3139">
                  <c:v>0.56658235294122405</c:v>
                </c:pt>
                <c:pt idx="3140">
                  <c:v>0.56682941176475399</c:v>
                </c:pt>
                <c:pt idx="3141">
                  <c:v>0.56707647058828303</c:v>
                </c:pt>
                <c:pt idx="3142">
                  <c:v>0.56732352941181297</c:v>
                </c:pt>
                <c:pt idx="3143">
                  <c:v>0.56757058823534201</c:v>
                </c:pt>
                <c:pt idx="3144">
                  <c:v>0.56781764705887094</c:v>
                </c:pt>
                <c:pt idx="3145">
                  <c:v>0.56806470588240099</c:v>
                </c:pt>
                <c:pt idx="3146">
                  <c:v>0.56831176470593003</c:v>
                </c:pt>
                <c:pt idx="3147">
                  <c:v>0.56855882352945997</c:v>
                </c:pt>
                <c:pt idx="3148">
                  <c:v>0.56880588235298901</c:v>
                </c:pt>
                <c:pt idx="3149">
                  <c:v>0.56905294117651894</c:v>
                </c:pt>
                <c:pt idx="3150">
                  <c:v>0.56930000000004799</c:v>
                </c:pt>
                <c:pt idx="3151">
                  <c:v>0.56954705882357803</c:v>
                </c:pt>
                <c:pt idx="3152">
                  <c:v>0.56979411764710697</c:v>
                </c:pt>
                <c:pt idx="3153">
                  <c:v>0.57004117647063701</c:v>
                </c:pt>
                <c:pt idx="3154">
                  <c:v>0.57028823529416595</c:v>
                </c:pt>
                <c:pt idx="3155">
                  <c:v>0.57053529411769599</c:v>
                </c:pt>
                <c:pt idx="3156">
                  <c:v>0.57078235294122504</c:v>
                </c:pt>
                <c:pt idx="3157">
                  <c:v>0.57102941176475497</c:v>
                </c:pt>
                <c:pt idx="3158">
                  <c:v>0.57127647058828401</c:v>
                </c:pt>
                <c:pt idx="3159">
                  <c:v>0.57152352941181395</c:v>
                </c:pt>
                <c:pt idx="3160">
                  <c:v>0.57177058823534299</c:v>
                </c:pt>
                <c:pt idx="3161">
                  <c:v>0.57201764705887304</c:v>
                </c:pt>
                <c:pt idx="3162">
                  <c:v>0.57226470588240197</c:v>
                </c:pt>
                <c:pt idx="3163">
                  <c:v>0.57251176470593201</c:v>
                </c:pt>
                <c:pt idx="3164">
                  <c:v>0.57275882352946095</c:v>
                </c:pt>
                <c:pt idx="3165">
                  <c:v>0.57300588235299099</c:v>
                </c:pt>
                <c:pt idx="3166">
                  <c:v>0.57325294117652004</c:v>
                </c:pt>
                <c:pt idx="3167">
                  <c:v>0.57350000000004997</c:v>
                </c:pt>
                <c:pt idx="3168">
                  <c:v>0.57374705882357901</c:v>
                </c:pt>
                <c:pt idx="3169">
                  <c:v>0.57399411764710895</c:v>
                </c:pt>
                <c:pt idx="3170">
                  <c:v>0.57424117647063799</c:v>
                </c:pt>
                <c:pt idx="3171">
                  <c:v>0.57448823529416804</c:v>
                </c:pt>
                <c:pt idx="3172">
                  <c:v>0.57473529411769697</c:v>
                </c:pt>
                <c:pt idx="3173">
                  <c:v>0.57498235294122702</c:v>
                </c:pt>
                <c:pt idx="3174">
                  <c:v>0.57522941176475595</c:v>
                </c:pt>
                <c:pt idx="3175">
                  <c:v>0.57547647058828599</c:v>
                </c:pt>
                <c:pt idx="3176">
                  <c:v>0.57572352941181504</c:v>
                </c:pt>
                <c:pt idx="3177">
                  <c:v>0.57597058823534497</c:v>
                </c:pt>
                <c:pt idx="3178">
                  <c:v>0.57621764705887402</c:v>
                </c:pt>
                <c:pt idx="3179">
                  <c:v>0.57646470588240395</c:v>
                </c:pt>
                <c:pt idx="3180">
                  <c:v>0.57671176470593299</c:v>
                </c:pt>
                <c:pt idx="3181">
                  <c:v>0.57695882352946304</c:v>
                </c:pt>
                <c:pt idx="3182">
                  <c:v>0.57720588235299197</c:v>
                </c:pt>
                <c:pt idx="3183">
                  <c:v>0.57745294117652202</c:v>
                </c:pt>
                <c:pt idx="3184">
                  <c:v>0.57770000000005095</c:v>
                </c:pt>
                <c:pt idx="3185">
                  <c:v>0.57794705882358099</c:v>
                </c:pt>
                <c:pt idx="3186">
                  <c:v>0.57819411764711004</c:v>
                </c:pt>
                <c:pt idx="3187">
                  <c:v>0.57844117647063997</c:v>
                </c:pt>
                <c:pt idx="3188">
                  <c:v>0.57868823529416902</c:v>
                </c:pt>
                <c:pt idx="3189">
                  <c:v>0.57893529411769895</c:v>
                </c:pt>
                <c:pt idx="3190">
                  <c:v>0.579182352941228</c:v>
                </c:pt>
                <c:pt idx="3191">
                  <c:v>0.57942941176475704</c:v>
                </c:pt>
                <c:pt idx="3192">
                  <c:v>0.57967647058828697</c:v>
                </c:pt>
                <c:pt idx="3193">
                  <c:v>0.57992352941181602</c:v>
                </c:pt>
                <c:pt idx="3194">
                  <c:v>0.58017058823534595</c:v>
                </c:pt>
                <c:pt idx="3195">
                  <c:v>0.580417647058875</c:v>
                </c:pt>
                <c:pt idx="3196">
                  <c:v>0.58066470588240504</c:v>
                </c:pt>
                <c:pt idx="3197">
                  <c:v>0.58091176470593398</c:v>
                </c:pt>
                <c:pt idx="3198">
                  <c:v>0.58115882352946402</c:v>
                </c:pt>
                <c:pt idx="3199">
                  <c:v>0.58140588235299295</c:v>
                </c:pt>
                <c:pt idx="3200">
                  <c:v>0.581652941176523</c:v>
                </c:pt>
                <c:pt idx="3201">
                  <c:v>0.58190000000005204</c:v>
                </c:pt>
                <c:pt idx="3202">
                  <c:v>0.58214705882358198</c:v>
                </c:pt>
                <c:pt idx="3203">
                  <c:v>0.58239411764711102</c:v>
                </c:pt>
                <c:pt idx="3204">
                  <c:v>0.58264117647064095</c:v>
                </c:pt>
                <c:pt idx="3205">
                  <c:v>0.58288823529417</c:v>
                </c:pt>
                <c:pt idx="3206">
                  <c:v>0.58313529411770004</c:v>
                </c:pt>
                <c:pt idx="3207">
                  <c:v>0.58338235294122898</c:v>
                </c:pt>
                <c:pt idx="3208">
                  <c:v>0.58362941176475902</c:v>
                </c:pt>
                <c:pt idx="3209">
                  <c:v>0.58387647058828795</c:v>
                </c:pt>
                <c:pt idx="3210">
                  <c:v>0.584123529411818</c:v>
                </c:pt>
                <c:pt idx="3211">
                  <c:v>0.58437058823534704</c:v>
                </c:pt>
                <c:pt idx="3212">
                  <c:v>0.58461764705887698</c:v>
                </c:pt>
                <c:pt idx="3213">
                  <c:v>0.58486470588240602</c:v>
                </c:pt>
                <c:pt idx="3214">
                  <c:v>0.58511176470593595</c:v>
                </c:pt>
                <c:pt idx="3215">
                  <c:v>0.585358823529465</c:v>
                </c:pt>
                <c:pt idx="3216">
                  <c:v>0.58560588235299504</c:v>
                </c:pt>
                <c:pt idx="3217">
                  <c:v>0.58585294117652398</c:v>
                </c:pt>
                <c:pt idx="3218">
                  <c:v>0.58610000000005402</c:v>
                </c:pt>
                <c:pt idx="3219">
                  <c:v>0.58634705882358296</c:v>
                </c:pt>
                <c:pt idx="3220">
                  <c:v>0.586594117647113</c:v>
                </c:pt>
                <c:pt idx="3221">
                  <c:v>0.58684117647064205</c:v>
                </c:pt>
                <c:pt idx="3222">
                  <c:v>0.58708823529417198</c:v>
                </c:pt>
                <c:pt idx="3223">
                  <c:v>0.58733529411770102</c:v>
                </c:pt>
                <c:pt idx="3224">
                  <c:v>0.58758235294123096</c:v>
                </c:pt>
                <c:pt idx="3225">
                  <c:v>0.58782941176476</c:v>
                </c:pt>
                <c:pt idx="3226">
                  <c:v>0.58807647058829005</c:v>
                </c:pt>
                <c:pt idx="3227">
                  <c:v>0.58832352941181898</c:v>
                </c:pt>
                <c:pt idx="3228">
                  <c:v>0.58857058823534902</c:v>
                </c:pt>
                <c:pt idx="3229">
                  <c:v>0.58881764705887796</c:v>
                </c:pt>
                <c:pt idx="3230">
                  <c:v>0.589064705882408</c:v>
                </c:pt>
                <c:pt idx="3231">
                  <c:v>0.58931176470593705</c:v>
                </c:pt>
                <c:pt idx="3232">
                  <c:v>0.58955882352946698</c:v>
                </c:pt>
                <c:pt idx="3233">
                  <c:v>0.58980588235299602</c:v>
                </c:pt>
                <c:pt idx="3234">
                  <c:v>0.59005294117652596</c:v>
                </c:pt>
                <c:pt idx="3235">
                  <c:v>0.590300000000055</c:v>
                </c:pt>
                <c:pt idx="3236">
                  <c:v>0.59054705882358405</c:v>
                </c:pt>
                <c:pt idx="3237">
                  <c:v>0.59079411764711398</c:v>
                </c:pt>
                <c:pt idx="3238">
                  <c:v>0.59104117647064303</c:v>
                </c:pt>
                <c:pt idx="3239">
                  <c:v>0.59128823529417296</c:v>
                </c:pt>
                <c:pt idx="3240">
                  <c:v>0.591535294117702</c:v>
                </c:pt>
                <c:pt idx="3241">
                  <c:v>0.59178235294123205</c:v>
                </c:pt>
                <c:pt idx="3242">
                  <c:v>0.59202941176476098</c:v>
                </c:pt>
                <c:pt idx="3243">
                  <c:v>0.59227647058829103</c:v>
                </c:pt>
                <c:pt idx="3244">
                  <c:v>0.59252352941181996</c:v>
                </c:pt>
                <c:pt idx="3245">
                  <c:v>0.59277058823535</c:v>
                </c:pt>
                <c:pt idx="3246">
                  <c:v>0.59301764705887905</c:v>
                </c:pt>
                <c:pt idx="3247">
                  <c:v>0.59326470588240898</c:v>
                </c:pt>
                <c:pt idx="3248">
                  <c:v>0.59351176470593803</c:v>
                </c:pt>
                <c:pt idx="3249">
                  <c:v>0.59375882352946796</c:v>
                </c:pt>
                <c:pt idx="3250">
                  <c:v>0.59400588235299701</c:v>
                </c:pt>
                <c:pt idx="3251">
                  <c:v>0.59425294117652705</c:v>
                </c:pt>
                <c:pt idx="3252">
                  <c:v>0.59450000000005598</c:v>
                </c:pt>
                <c:pt idx="3253">
                  <c:v>0.59474705882358603</c:v>
                </c:pt>
                <c:pt idx="3254">
                  <c:v>0.59499411764711496</c:v>
                </c:pt>
                <c:pt idx="3255">
                  <c:v>0.59524117647064501</c:v>
                </c:pt>
                <c:pt idx="3256">
                  <c:v>0.59548823529417405</c:v>
                </c:pt>
                <c:pt idx="3257">
                  <c:v>0.59573529411770398</c:v>
                </c:pt>
                <c:pt idx="3258">
                  <c:v>0.59598235294123303</c:v>
                </c:pt>
                <c:pt idx="3259">
                  <c:v>0.59622941176476296</c:v>
                </c:pt>
                <c:pt idx="3260">
                  <c:v>0.59647647058829201</c:v>
                </c:pt>
                <c:pt idx="3261">
                  <c:v>0.59672352941182205</c:v>
                </c:pt>
                <c:pt idx="3262">
                  <c:v>0.59697058823535099</c:v>
                </c:pt>
                <c:pt idx="3263">
                  <c:v>0.59721764705888103</c:v>
                </c:pt>
                <c:pt idx="3264">
                  <c:v>0.59746470588240996</c:v>
                </c:pt>
                <c:pt idx="3265">
                  <c:v>0.59771176470594001</c:v>
                </c:pt>
                <c:pt idx="3266">
                  <c:v>0.59795882352946905</c:v>
                </c:pt>
                <c:pt idx="3267">
                  <c:v>0.59820588235299899</c:v>
                </c:pt>
                <c:pt idx="3268">
                  <c:v>0.59845294117652803</c:v>
                </c:pt>
                <c:pt idx="3269">
                  <c:v>0.59870000000005796</c:v>
                </c:pt>
                <c:pt idx="3270">
                  <c:v>0.59894705882358701</c:v>
                </c:pt>
                <c:pt idx="3271">
                  <c:v>0.59919411764711705</c:v>
                </c:pt>
                <c:pt idx="3272">
                  <c:v>0.59944117647064599</c:v>
                </c:pt>
                <c:pt idx="3273">
                  <c:v>0.59968823529417603</c:v>
                </c:pt>
                <c:pt idx="3274">
                  <c:v>0.59993529411770496</c:v>
                </c:pt>
                <c:pt idx="3275">
                  <c:v>0.60018235294123501</c:v>
                </c:pt>
                <c:pt idx="3276">
                  <c:v>0.60042941176476405</c:v>
                </c:pt>
                <c:pt idx="3277">
                  <c:v>0.60067647058829399</c:v>
                </c:pt>
                <c:pt idx="3278">
                  <c:v>0.60092352941182303</c:v>
                </c:pt>
                <c:pt idx="3279">
                  <c:v>0.60117058823535297</c:v>
                </c:pt>
                <c:pt idx="3280">
                  <c:v>0.60141764705888201</c:v>
                </c:pt>
                <c:pt idx="3281">
                  <c:v>0.60166470588241105</c:v>
                </c:pt>
                <c:pt idx="3282">
                  <c:v>0.60191176470594099</c:v>
                </c:pt>
                <c:pt idx="3283">
                  <c:v>0.60215882352947003</c:v>
                </c:pt>
                <c:pt idx="3284">
                  <c:v>0.60240588235299997</c:v>
                </c:pt>
                <c:pt idx="3285">
                  <c:v>0.60265294117652901</c:v>
                </c:pt>
                <c:pt idx="3286">
                  <c:v>0.60290000000005906</c:v>
                </c:pt>
                <c:pt idx="3287">
                  <c:v>0.60314705882358799</c:v>
                </c:pt>
                <c:pt idx="3288">
                  <c:v>0.60339411764711803</c:v>
                </c:pt>
                <c:pt idx="3289">
                  <c:v>0.60364117647064697</c:v>
                </c:pt>
                <c:pt idx="3290">
                  <c:v>0.60388823529417701</c:v>
                </c:pt>
                <c:pt idx="3291">
                  <c:v>0.60413529411770595</c:v>
                </c:pt>
                <c:pt idx="3292">
                  <c:v>0.60438235294123599</c:v>
                </c:pt>
                <c:pt idx="3293">
                  <c:v>0.60462941176476503</c:v>
                </c:pt>
                <c:pt idx="3294">
                  <c:v>0.60487647058829497</c:v>
                </c:pt>
                <c:pt idx="3295">
                  <c:v>0.60512352941182401</c:v>
                </c:pt>
                <c:pt idx="3296">
                  <c:v>0.60537058823535395</c:v>
                </c:pt>
                <c:pt idx="3297">
                  <c:v>0.60561764705888299</c:v>
                </c:pt>
                <c:pt idx="3298">
                  <c:v>0.60586470588241303</c:v>
                </c:pt>
                <c:pt idx="3299">
                  <c:v>0.60611176470594197</c:v>
                </c:pt>
                <c:pt idx="3300">
                  <c:v>0.60635882352947201</c:v>
                </c:pt>
                <c:pt idx="3301">
                  <c:v>0.60660588235300095</c:v>
                </c:pt>
                <c:pt idx="3302">
                  <c:v>0.60685294117653099</c:v>
                </c:pt>
                <c:pt idx="3303">
                  <c:v>0.60710000000006004</c:v>
                </c:pt>
                <c:pt idx="3304">
                  <c:v>0.60734705882358997</c:v>
                </c:pt>
                <c:pt idx="3305">
                  <c:v>0.60759411764711901</c:v>
                </c:pt>
                <c:pt idx="3306">
                  <c:v>0.60784117647064895</c:v>
                </c:pt>
                <c:pt idx="3307">
                  <c:v>0.60808823529417799</c:v>
                </c:pt>
                <c:pt idx="3308">
                  <c:v>0.60833529411770804</c:v>
                </c:pt>
                <c:pt idx="3309">
                  <c:v>0.60858235294123697</c:v>
                </c:pt>
                <c:pt idx="3310">
                  <c:v>0.60882941176476701</c:v>
                </c:pt>
                <c:pt idx="3311">
                  <c:v>0.60907647058829595</c:v>
                </c:pt>
                <c:pt idx="3312">
                  <c:v>0.60932352941182599</c:v>
                </c:pt>
                <c:pt idx="3313">
                  <c:v>0.60957058823535504</c:v>
                </c:pt>
                <c:pt idx="3314">
                  <c:v>0.60981764705888497</c:v>
                </c:pt>
                <c:pt idx="3315">
                  <c:v>0.61006470588241402</c:v>
                </c:pt>
                <c:pt idx="3316">
                  <c:v>0.61031176470594395</c:v>
                </c:pt>
                <c:pt idx="3317">
                  <c:v>0.61055882352947299</c:v>
                </c:pt>
                <c:pt idx="3318">
                  <c:v>0.61080588235300304</c:v>
                </c:pt>
                <c:pt idx="3319">
                  <c:v>0.61105294117653197</c:v>
                </c:pt>
                <c:pt idx="3320">
                  <c:v>0.61130000000006202</c:v>
                </c:pt>
                <c:pt idx="3321">
                  <c:v>0.61154705882359095</c:v>
                </c:pt>
                <c:pt idx="3322">
                  <c:v>0.61179411764712099</c:v>
                </c:pt>
                <c:pt idx="3323">
                  <c:v>0.61204117647065004</c:v>
                </c:pt>
                <c:pt idx="3324">
                  <c:v>0.61228823529417997</c:v>
                </c:pt>
                <c:pt idx="3325">
                  <c:v>0.61253529411770902</c:v>
                </c:pt>
                <c:pt idx="3326">
                  <c:v>0.61278235294123895</c:v>
                </c:pt>
                <c:pt idx="3327">
                  <c:v>0.613029411764768</c:v>
                </c:pt>
                <c:pt idx="3328">
                  <c:v>0.61327647058829704</c:v>
                </c:pt>
                <c:pt idx="3329">
                  <c:v>0.61352352941182697</c:v>
                </c:pt>
                <c:pt idx="3330">
                  <c:v>0.61377058823535602</c:v>
                </c:pt>
                <c:pt idx="3331">
                  <c:v>0.61401764705888595</c:v>
                </c:pt>
                <c:pt idx="3332">
                  <c:v>0.614264705882415</c:v>
                </c:pt>
                <c:pt idx="3333">
                  <c:v>0.61451176470594504</c:v>
                </c:pt>
                <c:pt idx="3334">
                  <c:v>0.61475882352947397</c:v>
                </c:pt>
                <c:pt idx="3335">
                  <c:v>0.61500588235300402</c:v>
                </c:pt>
                <c:pt idx="3336">
                  <c:v>0.61525294117653295</c:v>
                </c:pt>
                <c:pt idx="3337">
                  <c:v>0.615500000000063</c:v>
                </c:pt>
                <c:pt idx="3338">
                  <c:v>0.61574705882359204</c:v>
                </c:pt>
                <c:pt idx="3339">
                  <c:v>0.61599411764712197</c:v>
                </c:pt>
                <c:pt idx="3340">
                  <c:v>0.61624117647065102</c:v>
                </c:pt>
                <c:pt idx="3341">
                  <c:v>0.61648823529418095</c:v>
                </c:pt>
                <c:pt idx="3342">
                  <c:v>0.61673529411771</c:v>
                </c:pt>
                <c:pt idx="3343">
                  <c:v>0.61698235294124004</c:v>
                </c:pt>
                <c:pt idx="3344">
                  <c:v>0.61722941176476898</c:v>
                </c:pt>
                <c:pt idx="3345">
                  <c:v>0.61747647058829902</c:v>
                </c:pt>
                <c:pt idx="3346">
                  <c:v>0.61772352941182795</c:v>
                </c:pt>
                <c:pt idx="3347">
                  <c:v>0.617970588235358</c:v>
                </c:pt>
                <c:pt idx="3348">
                  <c:v>0.61821764705888704</c:v>
                </c:pt>
                <c:pt idx="3349">
                  <c:v>0.61846470588241698</c:v>
                </c:pt>
                <c:pt idx="3350">
                  <c:v>0.61871176470594602</c:v>
                </c:pt>
                <c:pt idx="3351">
                  <c:v>0.61895882352947595</c:v>
                </c:pt>
                <c:pt idx="3352">
                  <c:v>0.619205882353005</c:v>
                </c:pt>
                <c:pt idx="3353">
                  <c:v>0.61945294117653504</c:v>
                </c:pt>
                <c:pt idx="3354">
                  <c:v>0.61970000000006398</c:v>
                </c:pt>
                <c:pt idx="3355">
                  <c:v>0.61994705882359402</c:v>
                </c:pt>
                <c:pt idx="3356">
                  <c:v>0.62019411764712296</c:v>
                </c:pt>
                <c:pt idx="3357">
                  <c:v>0.620441176470653</c:v>
                </c:pt>
                <c:pt idx="3358">
                  <c:v>0.62068823529418204</c:v>
                </c:pt>
                <c:pt idx="3359">
                  <c:v>0.62093529411771198</c:v>
                </c:pt>
                <c:pt idx="3360">
                  <c:v>0.62118235294124102</c:v>
                </c:pt>
                <c:pt idx="3361">
                  <c:v>0.62142941176477096</c:v>
                </c:pt>
                <c:pt idx="3362">
                  <c:v>0.6216764705883</c:v>
                </c:pt>
                <c:pt idx="3363">
                  <c:v>0.62192352941183004</c:v>
                </c:pt>
                <c:pt idx="3364">
                  <c:v>0.62217058823535898</c:v>
                </c:pt>
                <c:pt idx="3365">
                  <c:v>0.62241764705888902</c:v>
                </c:pt>
                <c:pt idx="3366">
                  <c:v>0.62266470588241796</c:v>
                </c:pt>
                <c:pt idx="3367">
                  <c:v>0.622911764705948</c:v>
                </c:pt>
                <c:pt idx="3368">
                  <c:v>0.62315882352947705</c:v>
                </c:pt>
                <c:pt idx="3369">
                  <c:v>0.62340588235300698</c:v>
                </c:pt>
                <c:pt idx="3370">
                  <c:v>0.62365294117653602</c:v>
                </c:pt>
                <c:pt idx="3371">
                  <c:v>0.62390000000006596</c:v>
                </c:pt>
                <c:pt idx="3372">
                  <c:v>0.624147058823595</c:v>
                </c:pt>
                <c:pt idx="3373">
                  <c:v>0.62439411764712405</c:v>
                </c:pt>
                <c:pt idx="3374">
                  <c:v>0.62464117647065398</c:v>
                </c:pt>
                <c:pt idx="3375">
                  <c:v>0.62488823529418303</c:v>
                </c:pt>
                <c:pt idx="3376">
                  <c:v>0.62513529411771296</c:v>
                </c:pt>
                <c:pt idx="3377">
                  <c:v>0.625382352941242</c:v>
                </c:pt>
                <c:pt idx="3378">
                  <c:v>0.62562941176477205</c:v>
                </c:pt>
                <c:pt idx="3379">
                  <c:v>0.62587647058830098</c:v>
                </c:pt>
                <c:pt idx="3380">
                  <c:v>0.62612352941183103</c:v>
                </c:pt>
                <c:pt idx="3381">
                  <c:v>0.62637058823535996</c:v>
                </c:pt>
                <c:pt idx="3382">
                  <c:v>0.62661764705889</c:v>
                </c:pt>
                <c:pt idx="3383">
                  <c:v>0.62686470588241905</c:v>
                </c:pt>
                <c:pt idx="3384">
                  <c:v>0.62711176470594898</c:v>
                </c:pt>
                <c:pt idx="3385">
                  <c:v>0.62735882352947803</c:v>
                </c:pt>
                <c:pt idx="3386">
                  <c:v>0.62760588235300796</c:v>
                </c:pt>
                <c:pt idx="3387">
                  <c:v>0.627852941176537</c:v>
                </c:pt>
                <c:pt idx="3388">
                  <c:v>0.62810000000006705</c:v>
                </c:pt>
                <c:pt idx="3389">
                  <c:v>0.62834705882359598</c:v>
                </c:pt>
                <c:pt idx="3390">
                  <c:v>0.62859411764712603</c:v>
                </c:pt>
                <c:pt idx="3391">
                  <c:v>0.62884117647065496</c:v>
                </c:pt>
                <c:pt idx="3392">
                  <c:v>0.62908823529418501</c:v>
                </c:pt>
                <c:pt idx="3393">
                  <c:v>0.62933529411771405</c:v>
                </c:pt>
                <c:pt idx="3394">
                  <c:v>0.62958235294124398</c:v>
                </c:pt>
                <c:pt idx="3395">
                  <c:v>0.62982941176477303</c:v>
                </c:pt>
                <c:pt idx="3396">
                  <c:v>0.63007647058830296</c:v>
                </c:pt>
                <c:pt idx="3397">
                  <c:v>0.63032352941183201</c:v>
                </c:pt>
                <c:pt idx="3398">
                  <c:v>0.63057058823536205</c:v>
                </c:pt>
                <c:pt idx="3399">
                  <c:v>0.63081764705889098</c:v>
                </c:pt>
                <c:pt idx="3400">
                  <c:v>0.63106470588242103</c:v>
                </c:pt>
                <c:pt idx="3401">
                  <c:v>0.63131176470594996</c:v>
                </c:pt>
                <c:pt idx="3402">
                  <c:v>0.63155882352948001</c:v>
                </c:pt>
                <c:pt idx="3403">
                  <c:v>0.63180588235300905</c:v>
                </c:pt>
                <c:pt idx="3404">
                  <c:v>0.63205294117653898</c:v>
                </c:pt>
                <c:pt idx="3405">
                  <c:v>0.63230000000006803</c:v>
                </c:pt>
                <c:pt idx="3406">
                  <c:v>0.63254705882359796</c:v>
                </c:pt>
                <c:pt idx="3407">
                  <c:v>0.63279411764712701</c:v>
                </c:pt>
                <c:pt idx="3408">
                  <c:v>0.63304117647065705</c:v>
                </c:pt>
                <c:pt idx="3409">
                  <c:v>0.63328823529418599</c:v>
                </c:pt>
                <c:pt idx="3410">
                  <c:v>0.63353529411771603</c:v>
                </c:pt>
                <c:pt idx="3411">
                  <c:v>0.63378235294124496</c:v>
                </c:pt>
                <c:pt idx="3412">
                  <c:v>0.63402941176477501</c:v>
                </c:pt>
                <c:pt idx="3413">
                  <c:v>0.63427647058830405</c:v>
                </c:pt>
                <c:pt idx="3414">
                  <c:v>0.63452352941183399</c:v>
                </c:pt>
                <c:pt idx="3415">
                  <c:v>0.63477058823536303</c:v>
                </c:pt>
                <c:pt idx="3416">
                  <c:v>0.63501764705889296</c:v>
                </c:pt>
                <c:pt idx="3417">
                  <c:v>0.63526470588242201</c:v>
                </c:pt>
                <c:pt idx="3418">
                  <c:v>0.63551176470595105</c:v>
                </c:pt>
                <c:pt idx="3419">
                  <c:v>0.63575882352948099</c:v>
                </c:pt>
                <c:pt idx="3420">
                  <c:v>0.63600588235301003</c:v>
                </c:pt>
                <c:pt idx="3421">
                  <c:v>0.63625294117653997</c:v>
                </c:pt>
                <c:pt idx="3422">
                  <c:v>0.63650000000006901</c:v>
                </c:pt>
                <c:pt idx="3423">
                  <c:v>0.63674705882359905</c:v>
                </c:pt>
                <c:pt idx="3424">
                  <c:v>0.63699411764712799</c:v>
                </c:pt>
                <c:pt idx="3425">
                  <c:v>0.63724117647065803</c:v>
                </c:pt>
                <c:pt idx="3426">
                  <c:v>0.63748823529418697</c:v>
                </c:pt>
                <c:pt idx="3427">
                  <c:v>0.63773529411771701</c:v>
                </c:pt>
                <c:pt idx="3428">
                  <c:v>0.63798235294124594</c:v>
                </c:pt>
                <c:pt idx="3429">
                  <c:v>0.63822941176477599</c:v>
                </c:pt>
                <c:pt idx="3430">
                  <c:v>0.63847647058830503</c:v>
                </c:pt>
                <c:pt idx="3431">
                  <c:v>0.63872352941183497</c:v>
                </c:pt>
                <c:pt idx="3432">
                  <c:v>0.63897058823536401</c:v>
                </c:pt>
                <c:pt idx="3433">
                  <c:v>0.63921764705889395</c:v>
                </c:pt>
                <c:pt idx="3434">
                  <c:v>0.63946470588242299</c:v>
                </c:pt>
                <c:pt idx="3435">
                  <c:v>0.63971176470595303</c:v>
                </c:pt>
                <c:pt idx="3436">
                  <c:v>0.63995882352948197</c:v>
                </c:pt>
                <c:pt idx="3437">
                  <c:v>0.64020588235301201</c:v>
                </c:pt>
                <c:pt idx="3438">
                  <c:v>0.64045294117654095</c:v>
                </c:pt>
                <c:pt idx="3439">
                  <c:v>0.64070000000007099</c:v>
                </c:pt>
                <c:pt idx="3440">
                  <c:v>0.64094705882360004</c:v>
                </c:pt>
                <c:pt idx="3441">
                  <c:v>0.64119411764712997</c:v>
                </c:pt>
                <c:pt idx="3442">
                  <c:v>0.64144117647065901</c:v>
                </c:pt>
                <c:pt idx="3443">
                  <c:v>0.64168823529418895</c:v>
                </c:pt>
                <c:pt idx="3444">
                  <c:v>0.64193529411771799</c:v>
                </c:pt>
                <c:pt idx="3445">
                  <c:v>0.64218235294124804</c:v>
                </c:pt>
                <c:pt idx="3446">
                  <c:v>0.64242941176477697</c:v>
                </c:pt>
                <c:pt idx="3447">
                  <c:v>0.64267647058830701</c:v>
                </c:pt>
                <c:pt idx="3448">
                  <c:v>0.64292352941183595</c:v>
                </c:pt>
                <c:pt idx="3449">
                  <c:v>0.64317058823536599</c:v>
                </c:pt>
                <c:pt idx="3450">
                  <c:v>0.64341764705889504</c:v>
                </c:pt>
                <c:pt idx="3451">
                  <c:v>0.64366470588242497</c:v>
                </c:pt>
                <c:pt idx="3452">
                  <c:v>0.64391176470595402</c:v>
                </c:pt>
                <c:pt idx="3453">
                  <c:v>0.64415882352948395</c:v>
                </c:pt>
                <c:pt idx="3454">
                  <c:v>0.64440588235301299</c:v>
                </c:pt>
                <c:pt idx="3455">
                  <c:v>0.64465294117654304</c:v>
                </c:pt>
                <c:pt idx="3456">
                  <c:v>0.64490000000007197</c:v>
                </c:pt>
                <c:pt idx="3457">
                  <c:v>0.64514705882360202</c:v>
                </c:pt>
                <c:pt idx="3458">
                  <c:v>0.64539411764713095</c:v>
                </c:pt>
                <c:pt idx="3459">
                  <c:v>0.64564117647066099</c:v>
                </c:pt>
                <c:pt idx="3460">
                  <c:v>0.64588823529419004</c:v>
                </c:pt>
                <c:pt idx="3461">
                  <c:v>0.64613529411771997</c:v>
                </c:pt>
                <c:pt idx="3462">
                  <c:v>0.64638235294124902</c:v>
                </c:pt>
                <c:pt idx="3463">
                  <c:v>0.64662941176477895</c:v>
                </c:pt>
                <c:pt idx="3464">
                  <c:v>0.64687647058830799</c:v>
                </c:pt>
                <c:pt idx="3465">
                  <c:v>0.64712352941183704</c:v>
                </c:pt>
                <c:pt idx="3466">
                  <c:v>0.64737058823536697</c:v>
                </c:pt>
                <c:pt idx="3467">
                  <c:v>0.64761764705889602</c:v>
                </c:pt>
                <c:pt idx="3468">
                  <c:v>0.64786470588242595</c:v>
                </c:pt>
                <c:pt idx="3469">
                  <c:v>0.648111764705955</c:v>
                </c:pt>
                <c:pt idx="3470">
                  <c:v>0.64835882352948504</c:v>
                </c:pt>
                <c:pt idx="3471">
                  <c:v>0.64860588235301397</c:v>
                </c:pt>
                <c:pt idx="3472">
                  <c:v>0.64885294117654402</c:v>
                </c:pt>
                <c:pt idx="3473">
                  <c:v>0.64910000000007295</c:v>
                </c:pt>
                <c:pt idx="3474">
                  <c:v>0.649347058823603</c:v>
                </c:pt>
                <c:pt idx="3475">
                  <c:v>0.64959411764713204</c:v>
                </c:pt>
                <c:pt idx="3476">
                  <c:v>0.64984117647066197</c:v>
                </c:pt>
                <c:pt idx="3477">
                  <c:v>0.65008823529419102</c:v>
                </c:pt>
                <c:pt idx="3478">
                  <c:v>0.65033529411772095</c:v>
                </c:pt>
                <c:pt idx="3479">
                  <c:v>0.65058235294125</c:v>
                </c:pt>
                <c:pt idx="3480">
                  <c:v>0.65082941176478004</c:v>
                </c:pt>
                <c:pt idx="3481">
                  <c:v>0.65107647058830898</c:v>
                </c:pt>
                <c:pt idx="3482">
                  <c:v>0.65132352941183902</c:v>
                </c:pt>
                <c:pt idx="3483">
                  <c:v>0.65157058823536795</c:v>
                </c:pt>
                <c:pt idx="3484">
                  <c:v>0.651817647058898</c:v>
                </c:pt>
                <c:pt idx="3485">
                  <c:v>0.65206470588242704</c:v>
                </c:pt>
                <c:pt idx="3486">
                  <c:v>0.65231176470595698</c:v>
                </c:pt>
                <c:pt idx="3487">
                  <c:v>0.65255882352948602</c:v>
                </c:pt>
                <c:pt idx="3488">
                  <c:v>0.65280588235301595</c:v>
                </c:pt>
                <c:pt idx="3489">
                  <c:v>0.653052941176545</c:v>
                </c:pt>
                <c:pt idx="3490">
                  <c:v>0.65330000000007504</c:v>
                </c:pt>
                <c:pt idx="3491">
                  <c:v>0.65354705882360398</c:v>
                </c:pt>
                <c:pt idx="3492">
                  <c:v>0.65379411764713402</c:v>
                </c:pt>
                <c:pt idx="3493">
                  <c:v>0.65404117647066295</c:v>
                </c:pt>
                <c:pt idx="3494">
                  <c:v>0.654288235294193</c:v>
                </c:pt>
                <c:pt idx="3495">
                  <c:v>0.65453529411772204</c:v>
                </c:pt>
                <c:pt idx="3496">
                  <c:v>0.65478235294125198</c:v>
                </c:pt>
                <c:pt idx="3497">
                  <c:v>0.65502941176478102</c:v>
                </c:pt>
                <c:pt idx="3498">
                  <c:v>0.65527647058831096</c:v>
                </c:pt>
                <c:pt idx="3499">
                  <c:v>0.65552352941184</c:v>
                </c:pt>
                <c:pt idx="3500">
                  <c:v>0.65577058823537004</c:v>
                </c:pt>
                <c:pt idx="3501">
                  <c:v>0.65601764705889898</c:v>
                </c:pt>
                <c:pt idx="3502">
                  <c:v>0.65626470588242902</c:v>
                </c:pt>
                <c:pt idx="3503">
                  <c:v>0.65651176470595796</c:v>
                </c:pt>
                <c:pt idx="3504">
                  <c:v>0.656758823529488</c:v>
                </c:pt>
                <c:pt idx="3505">
                  <c:v>0.65700588235301705</c:v>
                </c:pt>
                <c:pt idx="3506">
                  <c:v>0.65725294117654698</c:v>
                </c:pt>
                <c:pt idx="3507">
                  <c:v>0.65750000000007602</c:v>
                </c:pt>
                <c:pt idx="3508">
                  <c:v>0.65774705882360596</c:v>
                </c:pt>
                <c:pt idx="3509">
                  <c:v>0.657994117647135</c:v>
                </c:pt>
                <c:pt idx="3510">
                  <c:v>0.65824117647066405</c:v>
                </c:pt>
                <c:pt idx="3511">
                  <c:v>0.65848823529419398</c:v>
                </c:pt>
                <c:pt idx="3512">
                  <c:v>0.65873529411772302</c:v>
                </c:pt>
                <c:pt idx="3513">
                  <c:v>0.65898235294125296</c:v>
                </c:pt>
                <c:pt idx="3514">
                  <c:v>0.659229411764782</c:v>
                </c:pt>
                <c:pt idx="3515">
                  <c:v>0.65947647058831205</c:v>
                </c:pt>
                <c:pt idx="3516">
                  <c:v>0.65972352941184098</c:v>
                </c:pt>
                <c:pt idx="3517">
                  <c:v>0.65997058823537103</c:v>
                </c:pt>
                <c:pt idx="3518">
                  <c:v>0.66021764705889996</c:v>
                </c:pt>
                <c:pt idx="3519">
                  <c:v>0.66046470588243</c:v>
                </c:pt>
                <c:pt idx="3520">
                  <c:v>0.66071176470595905</c:v>
                </c:pt>
                <c:pt idx="3521">
                  <c:v>0.66095882352948898</c:v>
                </c:pt>
                <c:pt idx="3522">
                  <c:v>0.66120588235301803</c:v>
                </c:pt>
                <c:pt idx="3523">
                  <c:v>0.66145294117654796</c:v>
                </c:pt>
                <c:pt idx="3524">
                  <c:v>0.661700000000077</c:v>
                </c:pt>
                <c:pt idx="3525">
                  <c:v>0.66194705882360705</c:v>
                </c:pt>
                <c:pt idx="3526">
                  <c:v>0.66219411764713598</c:v>
                </c:pt>
                <c:pt idx="3527">
                  <c:v>0.66244117647066603</c:v>
                </c:pt>
                <c:pt idx="3528">
                  <c:v>0.66268823529419496</c:v>
                </c:pt>
                <c:pt idx="3529">
                  <c:v>0.662935294117725</c:v>
                </c:pt>
                <c:pt idx="3530">
                  <c:v>0.66318235294125405</c:v>
                </c:pt>
                <c:pt idx="3531">
                  <c:v>0.66342941176478398</c:v>
                </c:pt>
                <c:pt idx="3532">
                  <c:v>0.66367647058831303</c:v>
                </c:pt>
                <c:pt idx="3533">
                  <c:v>0.66392352941184296</c:v>
                </c:pt>
                <c:pt idx="3534">
                  <c:v>0.66417058823537201</c:v>
                </c:pt>
                <c:pt idx="3535">
                  <c:v>0.66441764705890205</c:v>
                </c:pt>
                <c:pt idx="3536">
                  <c:v>0.66466470588243098</c:v>
                </c:pt>
                <c:pt idx="3537">
                  <c:v>0.66491176470596103</c:v>
                </c:pt>
                <c:pt idx="3538">
                  <c:v>0.66515882352948996</c:v>
                </c:pt>
                <c:pt idx="3539">
                  <c:v>0.66540588235302001</c:v>
                </c:pt>
                <c:pt idx="3540">
                  <c:v>0.66565294117654905</c:v>
                </c:pt>
                <c:pt idx="3541">
                  <c:v>0.66590000000007898</c:v>
                </c:pt>
                <c:pt idx="3542">
                  <c:v>0.66614705882360803</c:v>
                </c:pt>
                <c:pt idx="3543">
                  <c:v>0.66639411764713796</c:v>
                </c:pt>
                <c:pt idx="3544">
                  <c:v>0.66664117647066701</c:v>
                </c:pt>
                <c:pt idx="3545">
                  <c:v>0.66688823529419705</c:v>
                </c:pt>
                <c:pt idx="3546">
                  <c:v>0.66713529411772599</c:v>
                </c:pt>
                <c:pt idx="3547">
                  <c:v>0.66738235294125603</c:v>
                </c:pt>
                <c:pt idx="3548">
                  <c:v>0.66762941176478496</c:v>
                </c:pt>
                <c:pt idx="3549">
                  <c:v>0.66787647058831501</c:v>
                </c:pt>
                <c:pt idx="3550">
                  <c:v>0.66812352941184405</c:v>
                </c:pt>
                <c:pt idx="3551">
                  <c:v>0.66837058823537399</c:v>
                </c:pt>
                <c:pt idx="3552">
                  <c:v>0.66861764705890303</c:v>
                </c:pt>
                <c:pt idx="3553">
                  <c:v>0.66886470588243296</c:v>
                </c:pt>
                <c:pt idx="3554">
                  <c:v>0.66911176470596201</c:v>
                </c:pt>
                <c:pt idx="3555">
                  <c:v>0.66935882352949105</c:v>
                </c:pt>
                <c:pt idx="3556">
                  <c:v>0.66960588235302099</c:v>
                </c:pt>
                <c:pt idx="3557">
                  <c:v>0.66985294117655003</c:v>
                </c:pt>
                <c:pt idx="3558">
                  <c:v>0.67010000000007997</c:v>
                </c:pt>
                <c:pt idx="3559">
                  <c:v>0.67034705882360901</c:v>
                </c:pt>
                <c:pt idx="3560">
                  <c:v>0.67059411764713905</c:v>
                </c:pt>
                <c:pt idx="3561">
                  <c:v>0.67084117647066799</c:v>
                </c:pt>
                <c:pt idx="3562">
                  <c:v>0.67108823529419803</c:v>
                </c:pt>
                <c:pt idx="3563">
                  <c:v>0.67133529411772697</c:v>
                </c:pt>
                <c:pt idx="3564">
                  <c:v>0.67158235294125701</c:v>
                </c:pt>
                <c:pt idx="3565">
                  <c:v>0.67182941176478606</c:v>
                </c:pt>
                <c:pt idx="3566">
                  <c:v>0.67207647058831599</c:v>
                </c:pt>
                <c:pt idx="3567">
                  <c:v>0.67232352941184503</c:v>
                </c:pt>
                <c:pt idx="3568">
                  <c:v>0.67257058823537497</c:v>
                </c:pt>
                <c:pt idx="3569">
                  <c:v>0.67281764705890401</c:v>
                </c:pt>
                <c:pt idx="3570">
                  <c:v>0.67306470588243394</c:v>
                </c:pt>
                <c:pt idx="3571">
                  <c:v>0.67331176470596299</c:v>
                </c:pt>
                <c:pt idx="3572">
                  <c:v>0.67355882352949303</c:v>
                </c:pt>
                <c:pt idx="3573">
                  <c:v>0.67380588235302197</c:v>
                </c:pt>
                <c:pt idx="3574">
                  <c:v>0.67405294117655201</c:v>
                </c:pt>
                <c:pt idx="3575">
                  <c:v>0.67430000000008095</c:v>
                </c:pt>
                <c:pt idx="3576">
                  <c:v>0.67454705882361099</c:v>
                </c:pt>
                <c:pt idx="3577">
                  <c:v>0.67479411764714003</c:v>
                </c:pt>
                <c:pt idx="3578">
                  <c:v>0.67504117647066997</c:v>
                </c:pt>
                <c:pt idx="3579">
                  <c:v>0.67528823529419901</c:v>
                </c:pt>
                <c:pt idx="3580">
                  <c:v>0.67553529411772895</c:v>
                </c:pt>
                <c:pt idx="3581">
                  <c:v>0.67578235294125799</c:v>
                </c:pt>
                <c:pt idx="3582">
                  <c:v>0.67602941176478804</c:v>
                </c:pt>
                <c:pt idx="3583">
                  <c:v>0.67627647058831697</c:v>
                </c:pt>
                <c:pt idx="3584">
                  <c:v>0.67652352941184701</c:v>
                </c:pt>
                <c:pt idx="3585">
                  <c:v>0.67677058823537595</c:v>
                </c:pt>
                <c:pt idx="3586">
                  <c:v>0.67701764705890599</c:v>
                </c:pt>
                <c:pt idx="3587">
                  <c:v>0.67726470588243504</c:v>
                </c:pt>
                <c:pt idx="3588">
                  <c:v>0.67751176470596497</c:v>
                </c:pt>
                <c:pt idx="3589">
                  <c:v>0.67775882352949401</c:v>
                </c:pt>
                <c:pt idx="3590">
                  <c:v>0.67800588235302395</c:v>
                </c:pt>
                <c:pt idx="3591">
                  <c:v>0.67825294117655299</c:v>
                </c:pt>
                <c:pt idx="3592">
                  <c:v>0.67850000000008304</c:v>
                </c:pt>
                <c:pt idx="3593">
                  <c:v>0.67874705882361197</c:v>
                </c:pt>
                <c:pt idx="3594">
                  <c:v>0.67899411764714201</c:v>
                </c:pt>
                <c:pt idx="3595">
                  <c:v>0.67924117647067095</c:v>
                </c:pt>
                <c:pt idx="3596">
                  <c:v>0.67948823529420099</c:v>
                </c:pt>
                <c:pt idx="3597">
                  <c:v>0.67973529411773004</c:v>
                </c:pt>
                <c:pt idx="3598">
                  <c:v>0.67998235294125997</c:v>
                </c:pt>
                <c:pt idx="3599">
                  <c:v>0.68022941176478902</c:v>
                </c:pt>
                <c:pt idx="3600">
                  <c:v>0.68047647058831895</c:v>
                </c:pt>
                <c:pt idx="3601">
                  <c:v>0.68072352941184799</c:v>
                </c:pt>
                <c:pt idx="3602">
                  <c:v>0.68097058823537704</c:v>
                </c:pt>
                <c:pt idx="3603">
                  <c:v>0.68121764705890697</c:v>
                </c:pt>
                <c:pt idx="3604">
                  <c:v>0.68146470588243602</c:v>
                </c:pt>
                <c:pt idx="3605">
                  <c:v>0.68171176470596595</c:v>
                </c:pt>
                <c:pt idx="3606">
                  <c:v>0.681958823529495</c:v>
                </c:pt>
                <c:pt idx="3607">
                  <c:v>0.68220588235302504</c:v>
                </c:pt>
                <c:pt idx="3608">
                  <c:v>0.68245294117655397</c:v>
                </c:pt>
                <c:pt idx="3609">
                  <c:v>0.68270000000008402</c:v>
                </c:pt>
                <c:pt idx="3610">
                  <c:v>0.68294705882361295</c:v>
                </c:pt>
                <c:pt idx="3611">
                  <c:v>0.683194117647143</c:v>
                </c:pt>
                <c:pt idx="3612">
                  <c:v>0.68344117647067204</c:v>
                </c:pt>
                <c:pt idx="3613">
                  <c:v>0.68368823529420197</c:v>
                </c:pt>
                <c:pt idx="3614">
                  <c:v>0.68393529411773102</c:v>
                </c:pt>
                <c:pt idx="3615">
                  <c:v>0.68418235294126095</c:v>
                </c:pt>
                <c:pt idx="3616">
                  <c:v>0.68442941176479</c:v>
                </c:pt>
                <c:pt idx="3617">
                  <c:v>0.68467647058832004</c:v>
                </c:pt>
                <c:pt idx="3618">
                  <c:v>0.68492352941184897</c:v>
                </c:pt>
                <c:pt idx="3619">
                  <c:v>0.68517058823537902</c:v>
                </c:pt>
                <c:pt idx="3620">
                  <c:v>0.68541764705890795</c:v>
                </c:pt>
                <c:pt idx="3621">
                  <c:v>0.685664705882438</c:v>
                </c:pt>
                <c:pt idx="3622">
                  <c:v>0.68591176470596704</c:v>
                </c:pt>
                <c:pt idx="3623">
                  <c:v>0.68615882352949698</c:v>
                </c:pt>
                <c:pt idx="3624">
                  <c:v>0.68640588235302602</c:v>
                </c:pt>
                <c:pt idx="3625">
                  <c:v>0.68665294117655595</c:v>
                </c:pt>
                <c:pt idx="3626">
                  <c:v>0.686900000000085</c:v>
                </c:pt>
                <c:pt idx="3627">
                  <c:v>0.68714705882361504</c:v>
                </c:pt>
                <c:pt idx="3628">
                  <c:v>0.68739411764714398</c:v>
                </c:pt>
                <c:pt idx="3629">
                  <c:v>0.68764117647067402</c:v>
                </c:pt>
                <c:pt idx="3630">
                  <c:v>0.68788823529420295</c:v>
                </c:pt>
                <c:pt idx="3631">
                  <c:v>0.688135294117733</c:v>
                </c:pt>
                <c:pt idx="3632">
                  <c:v>0.68838235294126204</c:v>
                </c:pt>
                <c:pt idx="3633">
                  <c:v>0.68862941176479198</c:v>
                </c:pt>
                <c:pt idx="3634">
                  <c:v>0.68887647058832102</c:v>
                </c:pt>
                <c:pt idx="3635">
                  <c:v>0.68912352941185095</c:v>
                </c:pt>
                <c:pt idx="3636">
                  <c:v>0.68937058823538</c:v>
                </c:pt>
                <c:pt idx="3637">
                  <c:v>0.68961764705891004</c:v>
                </c:pt>
                <c:pt idx="3638">
                  <c:v>0.68986470588243898</c:v>
                </c:pt>
                <c:pt idx="3639">
                  <c:v>0.69011176470596902</c:v>
                </c:pt>
                <c:pt idx="3640">
                  <c:v>0.69035882352949796</c:v>
                </c:pt>
                <c:pt idx="3641">
                  <c:v>0.690605882353028</c:v>
                </c:pt>
                <c:pt idx="3642">
                  <c:v>0.69085294117655704</c:v>
                </c:pt>
                <c:pt idx="3643">
                  <c:v>0.69110000000008698</c:v>
                </c:pt>
                <c:pt idx="3644">
                  <c:v>0.69134705882361602</c:v>
                </c:pt>
                <c:pt idx="3645">
                  <c:v>0.69159411764714596</c:v>
                </c:pt>
                <c:pt idx="3646">
                  <c:v>0.691841176470675</c:v>
                </c:pt>
                <c:pt idx="3647">
                  <c:v>0.69208823529420405</c:v>
                </c:pt>
                <c:pt idx="3648">
                  <c:v>0.69233529411773398</c:v>
                </c:pt>
                <c:pt idx="3649">
                  <c:v>0.69258235294126302</c:v>
                </c:pt>
                <c:pt idx="3650">
                  <c:v>0.69282941176479296</c:v>
                </c:pt>
                <c:pt idx="3651">
                  <c:v>0.693076470588322</c:v>
                </c:pt>
                <c:pt idx="3652">
                  <c:v>0.69332352941185205</c:v>
                </c:pt>
                <c:pt idx="3653">
                  <c:v>0.69357058823538098</c:v>
                </c:pt>
                <c:pt idx="3654">
                  <c:v>0.69381764705891102</c:v>
                </c:pt>
                <c:pt idx="3655">
                  <c:v>0.69406470588243996</c:v>
                </c:pt>
                <c:pt idx="3656">
                  <c:v>0.69431176470597</c:v>
                </c:pt>
                <c:pt idx="3657">
                  <c:v>0.69455882352949905</c:v>
                </c:pt>
                <c:pt idx="3658">
                  <c:v>0.69480588235302898</c:v>
                </c:pt>
                <c:pt idx="3659">
                  <c:v>0.69505294117655803</c:v>
                </c:pt>
                <c:pt idx="3660">
                  <c:v>0.69530000000008796</c:v>
                </c:pt>
                <c:pt idx="3661">
                  <c:v>0.695547058823617</c:v>
                </c:pt>
                <c:pt idx="3662">
                  <c:v>0.69579411764714705</c:v>
                </c:pt>
                <c:pt idx="3663">
                  <c:v>0.69604117647067598</c:v>
                </c:pt>
                <c:pt idx="3664">
                  <c:v>0.69628823529420603</c:v>
                </c:pt>
                <c:pt idx="3665">
                  <c:v>0.69653529411773496</c:v>
                </c:pt>
                <c:pt idx="3666">
                  <c:v>0.696782352941265</c:v>
                </c:pt>
                <c:pt idx="3667">
                  <c:v>0.69702941176479405</c:v>
                </c:pt>
                <c:pt idx="3668">
                  <c:v>0.69727647058832398</c:v>
                </c:pt>
                <c:pt idx="3669">
                  <c:v>0.69752352941185303</c:v>
                </c:pt>
                <c:pt idx="3670">
                  <c:v>0.69777058823538296</c:v>
                </c:pt>
                <c:pt idx="3671">
                  <c:v>0.69801764705891201</c:v>
                </c:pt>
                <c:pt idx="3672">
                  <c:v>0.69826470588244205</c:v>
                </c:pt>
                <c:pt idx="3673">
                  <c:v>0.69851176470597098</c:v>
                </c:pt>
                <c:pt idx="3674">
                  <c:v>0.69875882352950103</c:v>
                </c:pt>
                <c:pt idx="3675">
                  <c:v>0.69900588235302996</c:v>
                </c:pt>
                <c:pt idx="3676">
                  <c:v>0.69925294117656001</c:v>
                </c:pt>
                <c:pt idx="3677">
                  <c:v>0.69950000000008905</c:v>
                </c:pt>
                <c:pt idx="3678">
                  <c:v>0.69974705882361898</c:v>
                </c:pt>
                <c:pt idx="3679">
                  <c:v>0.69999411764714803</c:v>
                </c:pt>
                <c:pt idx="3680">
                  <c:v>0.70024117647067796</c:v>
                </c:pt>
                <c:pt idx="3681">
                  <c:v>0.70048823529420701</c:v>
                </c:pt>
                <c:pt idx="3682">
                  <c:v>0.70073529411773705</c:v>
                </c:pt>
                <c:pt idx="3683">
                  <c:v>0.70098235294126598</c:v>
                </c:pt>
                <c:pt idx="3684">
                  <c:v>0.70122941176479603</c:v>
                </c:pt>
                <c:pt idx="3685">
                  <c:v>0.70147647058832496</c:v>
                </c:pt>
                <c:pt idx="3686">
                  <c:v>0.70172352941185501</c:v>
                </c:pt>
                <c:pt idx="3687">
                  <c:v>0.70197058823538405</c:v>
                </c:pt>
                <c:pt idx="3688">
                  <c:v>0.70221764705891399</c:v>
                </c:pt>
                <c:pt idx="3689">
                  <c:v>0.70246470588244303</c:v>
                </c:pt>
                <c:pt idx="3690">
                  <c:v>0.70271176470597296</c:v>
                </c:pt>
                <c:pt idx="3691">
                  <c:v>0.70295882352950201</c:v>
                </c:pt>
                <c:pt idx="3692">
                  <c:v>0.70320588235303105</c:v>
                </c:pt>
                <c:pt idx="3693">
                  <c:v>0.70345294117656099</c:v>
                </c:pt>
                <c:pt idx="3694">
                  <c:v>0.70370000000009003</c:v>
                </c:pt>
                <c:pt idx="3695">
                  <c:v>0.70394705882361996</c:v>
                </c:pt>
                <c:pt idx="3696">
                  <c:v>0.70419411764714901</c:v>
                </c:pt>
                <c:pt idx="3697">
                  <c:v>0.70444117647067905</c:v>
                </c:pt>
                <c:pt idx="3698">
                  <c:v>0.70468823529420799</c:v>
                </c:pt>
                <c:pt idx="3699">
                  <c:v>0.70493529411773803</c:v>
                </c:pt>
                <c:pt idx="3700">
                  <c:v>0.70518235294126697</c:v>
                </c:pt>
                <c:pt idx="3701">
                  <c:v>0.70542941176479701</c:v>
                </c:pt>
                <c:pt idx="3702">
                  <c:v>0.70567647058832605</c:v>
                </c:pt>
                <c:pt idx="3703">
                  <c:v>0.70592352941185599</c:v>
                </c:pt>
                <c:pt idx="3704">
                  <c:v>0.70617058823538503</c:v>
                </c:pt>
                <c:pt idx="3705">
                  <c:v>0.70641764705891497</c:v>
                </c:pt>
                <c:pt idx="3706">
                  <c:v>0.70666470588244401</c:v>
                </c:pt>
                <c:pt idx="3707">
                  <c:v>0.70691176470597406</c:v>
                </c:pt>
                <c:pt idx="3708">
                  <c:v>0.70715882352950299</c:v>
                </c:pt>
                <c:pt idx="3709">
                  <c:v>0.70740588235303303</c:v>
                </c:pt>
                <c:pt idx="3710">
                  <c:v>0.70765294117656197</c:v>
                </c:pt>
                <c:pt idx="3711">
                  <c:v>0.70790000000009201</c:v>
                </c:pt>
                <c:pt idx="3712">
                  <c:v>0.70814705882362095</c:v>
                </c:pt>
                <c:pt idx="3713">
                  <c:v>0.70839411764715099</c:v>
                </c:pt>
                <c:pt idx="3714">
                  <c:v>0.70864117647068003</c:v>
                </c:pt>
                <c:pt idx="3715">
                  <c:v>0.70888823529420997</c:v>
                </c:pt>
                <c:pt idx="3716">
                  <c:v>0.70913529411773901</c:v>
                </c:pt>
                <c:pt idx="3717">
                  <c:v>0.70938235294126895</c:v>
                </c:pt>
                <c:pt idx="3718">
                  <c:v>0.70962941176479799</c:v>
                </c:pt>
                <c:pt idx="3719">
                  <c:v>0.70987647058832803</c:v>
                </c:pt>
                <c:pt idx="3720">
                  <c:v>0.71012352941185697</c:v>
                </c:pt>
                <c:pt idx="3721">
                  <c:v>0.71037058823538701</c:v>
                </c:pt>
                <c:pt idx="3722">
                  <c:v>0.71061764705891595</c:v>
                </c:pt>
                <c:pt idx="3723">
                  <c:v>0.71086470588244599</c:v>
                </c:pt>
                <c:pt idx="3724">
                  <c:v>0.71111176470597504</c:v>
                </c:pt>
                <c:pt idx="3725">
                  <c:v>0.71135882352950497</c:v>
                </c:pt>
                <c:pt idx="3726">
                  <c:v>0.71160588235303401</c:v>
                </c:pt>
                <c:pt idx="3727">
                  <c:v>0.71185294117656395</c:v>
                </c:pt>
                <c:pt idx="3728">
                  <c:v>0.71210000000009299</c:v>
                </c:pt>
                <c:pt idx="3729">
                  <c:v>0.71234705882362304</c:v>
                </c:pt>
                <c:pt idx="3730">
                  <c:v>0.71259411764715197</c:v>
                </c:pt>
                <c:pt idx="3731">
                  <c:v>0.71284117647068201</c:v>
                </c:pt>
                <c:pt idx="3732">
                  <c:v>0.71308823529421095</c:v>
                </c:pt>
                <c:pt idx="3733">
                  <c:v>0.71333529411774099</c:v>
                </c:pt>
                <c:pt idx="3734">
                  <c:v>0.71358235294127004</c:v>
                </c:pt>
                <c:pt idx="3735">
                  <c:v>0.71382941176479997</c:v>
                </c:pt>
                <c:pt idx="3736">
                  <c:v>0.71407647058832902</c:v>
                </c:pt>
                <c:pt idx="3737">
                  <c:v>0.71432352941185895</c:v>
                </c:pt>
                <c:pt idx="3738">
                  <c:v>0.71457058823538799</c:v>
                </c:pt>
                <c:pt idx="3739">
                  <c:v>0.71481764705891704</c:v>
                </c:pt>
                <c:pt idx="3740">
                  <c:v>0.71506470588244697</c:v>
                </c:pt>
                <c:pt idx="3741">
                  <c:v>0.71531176470597602</c:v>
                </c:pt>
                <c:pt idx="3742">
                  <c:v>0.71555882352950595</c:v>
                </c:pt>
                <c:pt idx="3743">
                  <c:v>0.71580588235303499</c:v>
                </c:pt>
                <c:pt idx="3744">
                  <c:v>0.71605294117656504</c:v>
                </c:pt>
                <c:pt idx="3745">
                  <c:v>0.71630000000009397</c:v>
                </c:pt>
                <c:pt idx="3746">
                  <c:v>0.71654705882362402</c:v>
                </c:pt>
                <c:pt idx="3747">
                  <c:v>0.71679411764715295</c:v>
                </c:pt>
                <c:pt idx="3748">
                  <c:v>0.71704117647068299</c:v>
                </c:pt>
                <c:pt idx="3749">
                  <c:v>0.71728823529421204</c:v>
                </c:pt>
                <c:pt idx="3750">
                  <c:v>0.71753529411774197</c:v>
                </c:pt>
                <c:pt idx="3751">
                  <c:v>0.71778235294127102</c:v>
                </c:pt>
                <c:pt idx="3752">
                  <c:v>0.71802941176480095</c:v>
                </c:pt>
                <c:pt idx="3753">
                  <c:v>0.71827647058833</c:v>
                </c:pt>
                <c:pt idx="3754">
                  <c:v>0.71852352941186004</c:v>
                </c:pt>
                <c:pt idx="3755">
                  <c:v>0.71877058823538897</c:v>
                </c:pt>
                <c:pt idx="3756">
                  <c:v>0.71901764705891902</c:v>
                </c:pt>
                <c:pt idx="3757">
                  <c:v>0.71926470588244795</c:v>
                </c:pt>
                <c:pt idx="3758">
                  <c:v>0.719511764705978</c:v>
                </c:pt>
                <c:pt idx="3759">
                  <c:v>0.71975882352950704</c:v>
                </c:pt>
                <c:pt idx="3760">
                  <c:v>0.72000588235303697</c:v>
                </c:pt>
                <c:pt idx="3761">
                  <c:v>0.72025294117656602</c:v>
                </c:pt>
                <c:pt idx="3762">
                  <c:v>0.72050000000009595</c:v>
                </c:pt>
                <c:pt idx="3763">
                  <c:v>0.720747058823625</c:v>
                </c:pt>
                <c:pt idx="3764">
                  <c:v>0.72099411764715504</c:v>
                </c:pt>
                <c:pt idx="3765">
                  <c:v>0.72124117647068398</c:v>
                </c:pt>
                <c:pt idx="3766">
                  <c:v>0.72148823529421402</c:v>
                </c:pt>
                <c:pt idx="3767">
                  <c:v>0.72173529411774295</c:v>
                </c:pt>
                <c:pt idx="3768">
                  <c:v>0.721982352941273</c:v>
                </c:pt>
                <c:pt idx="3769">
                  <c:v>0.72222941176480204</c:v>
                </c:pt>
                <c:pt idx="3770">
                  <c:v>0.72247647058833198</c:v>
                </c:pt>
                <c:pt idx="3771">
                  <c:v>0.72272352941186102</c:v>
                </c:pt>
                <c:pt idx="3772">
                  <c:v>0.72297058823539095</c:v>
                </c:pt>
                <c:pt idx="3773">
                  <c:v>0.72321764705892</c:v>
                </c:pt>
                <c:pt idx="3774">
                  <c:v>0.72346470588245004</c:v>
                </c:pt>
                <c:pt idx="3775">
                  <c:v>0.72371176470597898</c:v>
                </c:pt>
                <c:pt idx="3776">
                  <c:v>0.72395882352950902</c:v>
                </c:pt>
                <c:pt idx="3777">
                  <c:v>0.72420588235303796</c:v>
                </c:pt>
                <c:pt idx="3778">
                  <c:v>0.724452941176568</c:v>
                </c:pt>
                <c:pt idx="3779">
                  <c:v>0.72470000000009704</c:v>
                </c:pt>
                <c:pt idx="3780">
                  <c:v>0.72494705882362698</c:v>
                </c:pt>
                <c:pt idx="3781">
                  <c:v>0.72519411764715602</c:v>
                </c:pt>
                <c:pt idx="3782">
                  <c:v>0.72544117647068596</c:v>
                </c:pt>
                <c:pt idx="3783">
                  <c:v>0.725688235294215</c:v>
                </c:pt>
                <c:pt idx="3784">
                  <c:v>0.72593529411774405</c:v>
                </c:pt>
                <c:pt idx="3785">
                  <c:v>0.72618235294127398</c:v>
                </c:pt>
                <c:pt idx="3786">
                  <c:v>0.72642941176480302</c:v>
                </c:pt>
                <c:pt idx="3787">
                  <c:v>0.72667647058833296</c:v>
                </c:pt>
                <c:pt idx="3788">
                  <c:v>0.726923529411862</c:v>
                </c:pt>
                <c:pt idx="3789">
                  <c:v>0.72717058823539205</c:v>
                </c:pt>
                <c:pt idx="3790">
                  <c:v>0.72741764705892098</c:v>
                </c:pt>
                <c:pt idx="3791">
                  <c:v>0.72766470588245102</c:v>
                </c:pt>
                <c:pt idx="3792">
                  <c:v>0.72791176470597996</c:v>
                </c:pt>
                <c:pt idx="3793">
                  <c:v>0.72815882352951</c:v>
                </c:pt>
                <c:pt idx="3794">
                  <c:v>0.72840588235303905</c:v>
                </c:pt>
                <c:pt idx="3795">
                  <c:v>0.72865294117656898</c:v>
                </c:pt>
                <c:pt idx="3796">
                  <c:v>0.72890000000009803</c:v>
                </c:pt>
                <c:pt idx="3797">
                  <c:v>0.72914705882362796</c:v>
                </c:pt>
                <c:pt idx="3798">
                  <c:v>0.729394117647157</c:v>
                </c:pt>
                <c:pt idx="3799">
                  <c:v>0.72964117647068705</c:v>
                </c:pt>
                <c:pt idx="3800">
                  <c:v>0.72988823529421598</c:v>
                </c:pt>
                <c:pt idx="3801">
                  <c:v>0.73013529411774603</c:v>
                </c:pt>
                <c:pt idx="3802">
                  <c:v>0.73038235294127496</c:v>
                </c:pt>
                <c:pt idx="3803">
                  <c:v>0.730629411764805</c:v>
                </c:pt>
                <c:pt idx="3804">
                  <c:v>0.73087647058833405</c:v>
                </c:pt>
                <c:pt idx="3805">
                  <c:v>0.73112352941186398</c:v>
                </c:pt>
                <c:pt idx="3806">
                  <c:v>0.73137058823539303</c:v>
                </c:pt>
                <c:pt idx="3807">
                  <c:v>0.73161764705892296</c:v>
                </c:pt>
                <c:pt idx="3808">
                  <c:v>0.731864705882452</c:v>
                </c:pt>
                <c:pt idx="3809">
                  <c:v>0.73211176470598205</c:v>
                </c:pt>
                <c:pt idx="3810">
                  <c:v>0.73235882352951098</c:v>
                </c:pt>
                <c:pt idx="3811">
                  <c:v>0.73260588235304103</c:v>
                </c:pt>
                <c:pt idx="3812">
                  <c:v>0.73285294117656996</c:v>
                </c:pt>
                <c:pt idx="3813">
                  <c:v>0.7331000000001</c:v>
                </c:pt>
                <c:pt idx="3814">
                  <c:v>0.73334705882362905</c:v>
                </c:pt>
                <c:pt idx="3815">
                  <c:v>0.73359411764715898</c:v>
                </c:pt>
                <c:pt idx="3816">
                  <c:v>0.73384117647068803</c:v>
                </c:pt>
                <c:pt idx="3817">
                  <c:v>0.73408823529421796</c:v>
                </c:pt>
                <c:pt idx="3818">
                  <c:v>0.73433529411774701</c:v>
                </c:pt>
                <c:pt idx="3819">
                  <c:v>0.73458235294127705</c:v>
                </c:pt>
                <c:pt idx="3820">
                  <c:v>0.73482941176480598</c:v>
                </c:pt>
                <c:pt idx="3821">
                  <c:v>0.73507647058833603</c:v>
                </c:pt>
                <c:pt idx="3822">
                  <c:v>0.73532352941186496</c:v>
                </c:pt>
                <c:pt idx="3823">
                  <c:v>0.73557058823539501</c:v>
                </c:pt>
                <c:pt idx="3824">
                  <c:v>0.73581764705892405</c:v>
                </c:pt>
                <c:pt idx="3825">
                  <c:v>0.73606470588245398</c:v>
                </c:pt>
                <c:pt idx="3826">
                  <c:v>0.73631176470598303</c:v>
                </c:pt>
                <c:pt idx="3827">
                  <c:v>0.73655882352951296</c:v>
                </c:pt>
                <c:pt idx="3828">
                  <c:v>0.73680588235304201</c:v>
                </c:pt>
                <c:pt idx="3829">
                  <c:v>0.73705294117657105</c:v>
                </c:pt>
                <c:pt idx="3830">
                  <c:v>0.73730000000010099</c:v>
                </c:pt>
                <c:pt idx="3831">
                  <c:v>0.73754705882363003</c:v>
                </c:pt>
                <c:pt idx="3832">
                  <c:v>0.73779411764715996</c:v>
                </c:pt>
                <c:pt idx="3833">
                  <c:v>0.73804117647068901</c:v>
                </c:pt>
                <c:pt idx="3834">
                  <c:v>0.73828823529421905</c:v>
                </c:pt>
                <c:pt idx="3835">
                  <c:v>0.73853529411774799</c:v>
                </c:pt>
                <c:pt idx="3836">
                  <c:v>0.73878235294127803</c:v>
                </c:pt>
                <c:pt idx="3837">
                  <c:v>0.73902941176480696</c:v>
                </c:pt>
                <c:pt idx="3838">
                  <c:v>0.73927647058833701</c:v>
                </c:pt>
                <c:pt idx="3839">
                  <c:v>0.73952352941186605</c:v>
                </c:pt>
                <c:pt idx="3840">
                  <c:v>0.73977058823539599</c:v>
                </c:pt>
                <c:pt idx="3841">
                  <c:v>0.74001764705892503</c:v>
                </c:pt>
                <c:pt idx="3842">
                  <c:v>0.74026470588245497</c:v>
                </c:pt>
                <c:pt idx="3843">
                  <c:v>0.74051176470598401</c:v>
                </c:pt>
                <c:pt idx="3844">
                  <c:v>0.74075882352951405</c:v>
                </c:pt>
                <c:pt idx="3845">
                  <c:v>0.74100588235304299</c:v>
                </c:pt>
                <c:pt idx="3846">
                  <c:v>0.74125294117657303</c:v>
                </c:pt>
                <c:pt idx="3847">
                  <c:v>0.74150000000010197</c:v>
                </c:pt>
                <c:pt idx="3848">
                  <c:v>0.74174705882363201</c:v>
                </c:pt>
                <c:pt idx="3849">
                  <c:v>0.74199411764716094</c:v>
                </c:pt>
                <c:pt idx="3850">
                  <c:v>0.74224117647069099</c:v>
                </c:pt>
                <c:pt idx="3851">
                  <c:v>0.74248823529422003</c:v>
                </c:pt>
                <c:pt idx="3852">
                  <c:v>0.74273529411774997</c:v>
                </c:pt>
                <c:pt idx="3853">
                  <c:v>0.74298235294127901</c:v>
                </c:pt>
                <c:pt idx="3854">
                  <c:v>0.74322941176480894</c:v>
                </c:pt>
                <c:pt idx="3855">
                  <c:v>0.74347647058833799</c:v>
                </c:pt>
                <c:pt idx="3856">
                  <c:v>0.74372352941186803</c:v>
                </c:pt>
                <c:pt idx="3857">
                  <c:v>0.74397058823539697</c:v>
                </c:pt>
                <c:pt idx="3858">
                  <c:v>0.74421764705892701</c:v>
                </c:pt>
                <c:pt idx="3859">
                  <c:v>0.74446470588245595</c:v>
                </c:pt>
                <c:pt idx="3860">
                  <c:v>0.74471176470598599</c:v>
                </c:pt>
                <c:pt idx="3861">
                  <c:v>0.74495882352951504</c:v>
                </c:pt>
                <c:pt idx="3862">
                  <c:v>0.74520588235304497</c:v>
                </c:pt>
                <c:pt idx="3863">
                  <c:v>0.74545294117657401</c:v>
                </c:pt>
                <c:pt idx="3864">
                  <c:v>0.74570000000010395</c:v>
                </c:pt>
                <c:pt idx="3865">
                  <c:v>0.74594705882363299</c:v>
                </c:pt>
                <c:pt idx="3866">
                  <c:v>0.74619411764716304</c:v>
                </c:pt>
                <c:pt idx="3867">
                  <c:v>0.74644117647069197</c:v>
                </c:pt>
                <c:pt idx="3868">
                  <c:v>0.74668823529422201</c:v>
                </c:pt>
                <c:pt idx="3869">
                  <c:v>0.74693529411775095</c:v>
                </c:pt>
                <c:pt idx="3870">
                  <c:v>0.74718235294128099</c:v>
                </c:pt>
                <c:pt idx="3871">
                  <c:v>0.74742941176481004</c:v>
                </c:pt>
                <c:pt idx="3872">
                  <c:v>0.74767647058833997</c:v>
                </c:pt>
                <c:pt idx="3873">
                  <c:v>0.74792352941186901</c:v>
                </c:pt>
                <c:pt idx="3874">
                  <c:v>0.74817058823539895</c:v>
                </c:pt>
                <c:pt idx="3875">
                  <c:v>0.74841764705892799</c:v>
                </c:pt>
                <c:pt idx="3876">
                  <c:v>0.74866470588245704</c:v>
                </c:pt>
                <c:pt idx="3877">
                  <c:v>0.74891176470598697</c:v>
                </c:pt>
                <c:pt idx="3878">
                  <c:v>0.74915882352951602</c:v>
                </c:pt>
                <c:pt idx="3879">
                  <c:v>0.74940588235304595</c:v>
                </c:pt>
                <c:pt idx="3880">
                  <c:v>0.74965294117657499</c:v>
                </c:pt>
                <c:pt idx="3881">
                  <c:v>0.74990000000010504</c:v>
                </c:pt>
                <c:pt idx="3882">
                  <c:v>0.75014705882363397</c:v>
                </c:pt>
                <c:pt idx="3883">
                  <c:v>0.75039411764716402</c:v>
                </c:pt>
                <c:pt idx="3884">
                  <c:v>0.75064117647069295</c:v>
                </c:pt>
                <c:pt idx="3885">
                  <c:v>0.75088823529422299</c:v>
                </c:pt>
                <c:pt idx="3886">
                  <c:v>0.75113529411775204</c:v>
                </c:pt>
                <c:pt idx="3887">
                  <c:v>0.75138235294128197</c:v>
                </c:pt>
                <c:pt idx="3888">
                  <c:v>0.75162941176481102</c:v>
                </c:pt>
                <c:pt idx="3889">
                  <c:v>0.75187647058834095</c:v>
                </c:pt>
                <c:pt idx="3890">
                  <c:v>0.75212352941187</c:v>
                </c:pt>
                <c:pt idx="3891">
                  <c:v>0.75237058823540004</c:v>
                </c:pt>
                <c:pt idx="3892">
                  <c:v>0.75261764705892897</c:v>
                </c:pt>
                <c:pt idx="3893">
                  <c:v>0.75286470588245902</c:v>
                </c:pt>
                <c:pt idx="3894">
                  <c:v>0.75311176470598795</c:v>
                </c:pt>
                <c:pt idx="3895">
                  <c:v>0.753358823529518</c:v>
                </c:pt>
                <c:pt idx="3896">
                  <c:v>0.75360588235304704</c:v>
                </c:pt>
                <c:pt idx="3897">
                  <c:v>0.75385294117657697</c:v>
                </c:pt>
                <c:pt idx="3898">
                  <c:v>0.75410000000010602</c:v>
                </c:pt>
                <c:pt idx="3899">
                  <c:v>0.75434705882363595</c:v>
                </c:pt>
                <c:pt idx="3900">
                  <c:v>0.754594117647165</c:v>
                </c:pt>
                <c:pt idx="3901">
                  <c:v>0.75484117647069504</c:v>
                </c:pt>
                <c:pt idx="3902">
                  <c:v>0.75508823529422398</c:v>
                </c:pt>
                <c:pt idx="3903">
                  <c:v>0.75533529411775402</c:v>
                </c:pt>
                <c:pt idx="3904">
                  <c:v>0.75558235294128295</c:v>
                </c:pt>
                <c:pt idx="3905">
                  <c:v>0.755829411764813</c:v>
                </c:pt>
                <c:pt idx="3906">
                  <c:v>0.75607647058834204</c:v>
                </c:pt>
                <c:pt idx="3907">
                  <c:v>0.75632352941187198</c:v>
                </c:pt>
                <c:pt idx="3908">
                  <c:v>0.75657058823540102</c:v>
                </c:pt>
                <c:pt idx="3909">
                  <c:v>0.75681764705893095</c:v>
                </c:pt>
                <c:pt idx="3910">
                  <c:v>0.75706470588246</c:v>
                </c:pt>
                <c:pt idx="3911">
                  <c:v>0.75731176470599004</c:v>
                </c:pt>
                <c:pt idx="3912">
                  <c:v>0.75755882352951898</c:v>
                </c:pt>
                <c:pt idx="3913">
                  <c:v>0.75780588235304902</c:v>
                </c:pt>
                <c:pt idx="3914">
                  <c:v>0.75805294117657795</c:v>
                </c:pt>
                <c:pt idx="3915">
                  <c:v>0.758300000000108</c:v>
                </c:pt>
                <c:pt idx="3916">
                  <c:v>0.75854705882363704</c:v>
                </c:pt>
                <c:pt idx="3917">
                  <c:v>0.75879411764716698</c:v>
                </c:pt>
                <c:pt idx="3918">
                  <c:v>0.75904117647069602</c:v>
                </c:pt>
                <c:pt idx="3919">
                  <c:v>0.75928823529422595</c:v>
                </c:pt>
                <c:pt idx="3920">
                  <c:v>0.759535294117755</c:v>
                </c:pt>
                <c:pt idx="3921">
                  <c:v>0.75978235294128404</c:v>
                </c:pt>
                <c:pt idx="3922">
                  <c:v>0.76002941176481398</c:v>
                </c:pt>
                <c:pt idx="3923">
                  <c:v>0.76027647058834302</c:v>
                </c:pt>
                <c:pt idx="3924">
                  <c:v>0.76052352941187296</c:v>
                </c:pt>
                <c:pt idx="3925">
                  <c:v>0.760770588235402</c:v>
                </c:pt>
                <c:pt idx="3926">
                  <c:v>0.76101764705893205</c:v>
                </c:pt>
                <c:pt idx="3927">
                  <c:v>0.76126470588246098</c:v>
                </c:pt>
                <c:pt idx="3928">
                  <c:v>0.76151176470599102</c:v>
                </c:pt>
                <c:pt idx="3929">
                  <c:v>0.76175882352951996</c:v>
                </c:pt>
                <c:pt idx="3930">
                  <c:v>0.76200588235305</c:v>
                </c:pt>
                <c:pt idx="3931">
                  <c:v>0.76225294117657905</c:v>
                </c:pt>
                <c:pt idx="3932">
                  <c:v>0.76250000000010898</c:v>
                </c:pt>
                <c:pt idx="3933">
                  <c:v>0.76274705882363802</c:v>
                </c:pt>
                <c:pt idx="3934">
                  <c:v>0.76299411764716796</c:v>
                </c:pt>
                <c:pt idx="3935">
                  <c:v>0.763241176470697</c:v>
                </c:pt>
                <c:pt idx="3936">
                  <c:v>0.76348823529422705</c:v>
                </c:pt>
                <c:pt idx="3937">
                  <c:v>0.76373529411775598</c:v>
                </c:pt>
                <c:pt idx="3938">
                  <c:v>0.76398235294128602</c:v>
                </c:pt>
                <c:pt idx="3939">
                  <c:v>0.76422941176481496</c:v>
                </c:pt>
                <c:pt idx="3940">
                  <c:v>0.764476470588345</c:v>
                </c:pt>
                <c:pt idx="3941">
                  <c:v>0.76472352941187405</c:v>
                </c:pt>
                <c:pt idx="3942">
                  <c:v>0.76497058823540398</c:v>
                </c:pt>
                <c:pt idx="3943">
                  <c:v>0.76521764705893303</c:v>
                </c:pt>
                <c:pt idx="3944">
                  <c:v>0.76546470588246296</c:v>
                </c:pt>
                <c:pt idx="3945">
                  <c:v>0.765711764705992</c:v>
                </c:pt>
                <c:pt idx="3946">
                  <c:v>0.76595882352952205</c:v>
                </c:pt>
                <c:pt idx="3947">
                  <c:v>0.76620588235305098</c:v>
                </c:pt>
                <c:pt idx="3948">
                  <c:v>0.76645294117658103</c:v>
                </c:pt>
                <c:pt idx="3949">
                  <c:v>0.76670000000010996</c:v>
                </c:pt>
                <c:pt idx="3950">
                  <c:v>0.76694705882364</c:v>
                </c:pt>
                <c:pt idx="3951">
                  <c:v>0.76719411764716905</c:v>
                </c:pt>
                <c:pt idx="3952">
                  <c:v>0.76744117647069898</c:v>
                </c:pt>
                <c:pt idx="3953">
                  <c:v>0.76768823529422803</c:v>
                </c:pt>
                <c:pt idx="3954">
                  <c:v>0.76793529411775796</c:v>
                </c:pt>
                <c:pt idx="3955">
                  <c:v>0.76818235294128701</c:v>
                </c:pt>
                <c:pt idx="3956">
                  <c:v>0.76842941176481705</c:v>
                </c:pt>
                <c:pt idx="3957">
                  <c:v>0.76867647058834598</c:v>
                </c:pt>
                <c:pt idx="3958">
                  <c:v>0.76892352941187603</c:v>
                </c:pt>
                <c:pt idx="3959">
                  <c:v>0.76917058823540496</c:v>
                </c:pt>
                <c:pt idx="3960">
                  <c:v>0.76941764705893501</c:v>
                </c:pt>
                <c:pt idx="3961">
                  <c:v>0.76966470588246405</c:v>
                </c:pt>
                <c:pt idx="3962">
                  <c:v>0.76991176470599398</c:v>
                </c:pt>
                <c:pt idx="3963">
                  <c:v>0.77015882352952303</c:v>
                </c:pt>
                <c:pt idx="3964">
                  <c:v>0.77040588235305296</c:v>
                </c:pt>
                <c:pt idx="3965">
                  <c:v>0.77065294117658201</c:v>
                </c:pt>
                <c:pt idx="3966">
                  <c:v>0.77090000000011105</c:v>
                </c:pt>
                <c:pt idx="3967">
                  <c:v>0.77114705882364099</c:v>
                </c:pt>
                <c:pt idx="3968">
                  <c:v>0.77139411764717003</c:v>
                </c:pt>
                <c:pt idx="3969">
                  <c:v>0.77164117647069996</c:v>
                </c:pt>
                <c:pt idx="3970">
                  <c:v>0.77188823529422901</c:v>
                </c:pt>
                <c:pt idx="3971">
                  <c:v>0.77213529411775905</c:v>
                </c:pt>
                <c:pt idx="3972">
                  <c:v>0.77238235294128799</c:v>
                </c:pt>
                <c:pt idx="3973">
                  <c:v>0.77262941176481803</c:v>
                </c:pt>
                <c:pt idx="3974">
                  <c:v>0.77287647058834696</c:v>
                </c:pt>
                <c:pt idx="3975">
                  <c:v>0.77312352941187701</c:v>
                </c:pt>
                <c:pt idx="3976">
                  <c:v>0.77337058823540605</c:v>
                </c:pt>
                <c:pt idx="3977">
                  <c:v>0.77361764705893599</c:v>
                </c:pt>
                <c:pt idx="3978">
                  <c:v>0.77386470588246503</c:v>
                </c:pt>
                <c:pt idx="3979">
                  <c:v>0.77411176470599496</c:v>
                </c:pt>
                <c:pt idx="3980">
                  <c:v>0.77435882352952401</c:v>
                </c:pt>
                <c:pt idx="3981">
                  <c:v>0.77460588235305405</c:v>
                </c:pt>
                <c:pt idx="3982">
                  <c:v>0.77485294117658299</c:v>
                </c:pt>
                <c:pt idx="3983">
                  <c:v>0.77510000000011303</c:v>
                </c:pt>
                <c:pt idx="3984">
                  <c:v>0.77534705882364197</c:v>
                </c:pt>
                <c:pt idx="3985">
                  <c:v>0.77559411764717201</c:v>
                </c:pt>
                <c:pt idx="3986">
                  <c:v>0.77584117647070105</c:v>
                </c:pt>
                <c:pt idx="3987">
                  <c:v>0.77608823529423099</c:v>
                </c:pt>
                <c:pt idx="3988">
                  <c:v>0.77633529411776003</c:v>
                </c:pt>
                <c:pt idx="3989">
                  <c:v>0.77658235294128997</c:v>
                </c:pt>
                <c:pt idx="3990">
                  <c:v>0.77682941176481901</c:v>
                </c:pt>
                <c:pt idx="3991">
                  <c:v>0.77707647058834906</c:v>
                </c:pt>
                <c:pt idx="3992">
                  <c:v>0.77732352941187799</c:v>
                </c:pt>
                <c:pt idx="3993">
                  <c:v>0.77757058823540803</c:v>
                </c:pt>
                <c:pt idx="3994">
                  <c:v>0.77781764705893697</c:v>
                </c:pt>
                <c:pt idx="3995">
                  <c:v>0.77806470588246701</c:v>
                </c:pt>
                <c:pt idx="3996">
                  <c:v>0.77831176470599595</c:v>
                </c:pt>
                <c:pt idx="3997">
                  <c:v>0.77855882352952599</c:v>
                </c:pt>
                <c:pt idx="3998">
                  <c:v>0.77880588235305503</c:v>
                </c:pt>
                <c:pt idx="3999">
                  <c:v>0.77905294117658497</c:v>
                </c:pt>
                <c:pt idx="4000">
                  <c:v>0.77930000000011401</c:v>
                </c:pt>
                <c:pt idx="4001">
                  <c:v>0.77954705882364395</c:v>
                </c:pt>
                <c:pt idx="4002">
                  <c:v>0.77979411764717299</c:v>
                </c:pt>
                <c:pt idx="4003">
                  <c:v>0.78004117647070303</c:v>
                </c:pt>
                <c:pt idx="4004">
                  <c:v>0.78028823529423197</c:v>
                </c:pt>
                <c:pt idx="4005">
                  <c:v>0.78053529411776201</c:v>
                </c:pt>
                <c:pt idx="4006">
                  <c:v>0.78078235294129095</c:v>
                </c:pt>
                <c:pt idx="4007">
                  <c:v>0.78102941176482099</c:v>
                </c:pt>
                <c:pt idx="4008">
                  <c:v>0.78127647058835004</c:v>
                </c:pt>
                <c:pt idx="4009">
                  <c:v>0.78152352941187997</c:v>
                </c:pt>
                <c:pt idx="4010">
                  <c:v>0.78177058823540901</c:v>
                </c:pt>
                <c:pt idx="4011">
                  <c:v>0.78201764705893895</c:v>
                </c:pt>
                <c:pt idx="4012">
                  <c:v>0.78226470588246799</c:v>
                </c:pt>
                <c:pt idx="4013">
                  <c:v>0.78251176470599704</c:v>
                </c:pt>
                <c:pt idx="4014">
                  <c:v>0.78275882352952697</c:v>
                </c:pt>
                <c:pt idx="4015">
                  <c:v>0.78300588235305602</c:v>
                </c:pt>
                <c:pt idx="4016">
                  <c:v>0.78325294117658595</c:v>
                </c:pt>
                <c:pt idx="4017">
                  <c:v>0.78350000000011499</c:v>
                </c:pt>
                <c:pt idx="4018">
                  <c:v>0.78374705882364504</c:v>
                </c:pt>
                <c:pt idx="4019">
                  <c:v>0.78399411764717397</c:v>
                </c:pt>
                <c:pt idx="4020">
                  <c:v>0.78424117647070402</c:v>
                </c:pt>
                <c:pt idx="4021">
                  <c:v>0.78448823529423295</c:v>
                </c:pt>
                <c:pt idx="4022">
                  <c:v>0.78473529411776299</c:v>
                </c:pt>
                <c:pt idx="4023">
                  <c:v>0.78498235294129204</c:v>
                </c:pt>
                <c:pt idx="4024">
                  <c:v>0.78522941176482197</c:v>
                </c:pt>
                <c:pt idx="4025">
                  <c:v>0.78547647058835102</c:v>
                </c:pt>
                <c:pt idx="4026">
                  <c:v>0.78572352941188095</c:v>
                </c:pt>
                <c:pt idx="4027">
                  <c:v>0.78597058823540999</c:v>
                </c:pt>
                <c:pt idx="4028">
                  <c:v>0.78621764705894004</c:v>
                </c:pt>
                <c:pt idx="4029">
                  <c:v>0.78646470588246897</c:v>
                </c:pt>
                <c:pt idx="4030">
                  <c:v>0.78671176470599902</c:v>
                </c:pt>
                <c:pt idx="4031">
                  <c:v>0.78695882352952795</c:v>
                </c:pt>
                <c:pt idx="4032">
                  <c:v>0.787205882353058</c:v>
                </c:pt>
                <c:pt idx="4033">
                  <c:v>0.78745294117658704</c:v>
                </c:pt>
                <c:pt idx="4034">
                  <c:v>0.78770000000011697</c:v>
                </c:pt>
                <c:pt idx="4035">
                  <c:v>0.78794705882364602</c:v>
                </c:pt>
                <c:pt idx="4036">
                  <c:v>0.78819411764717595</c:v>
                </c:pt>
                <c:pt idx="4037">
                  <c:v>0.788441176470705</c:v>
                </c:pt>
                <c:pt idx="4038">
                  <c:v>0.78868823529423504</c:v>
                </c:pt>
                <c:pt idx="4039">
                  <c:v>0.78893529411776397</c:v>
                </c:pt>
                <c:pt idx="4040">
                  <c:v>0.78918235294129402</c:v>
                </c:pt>
                <c:pt idx="4041">
                  <c:v>0.78942941176482295</c:v>
                </c:pt>
                <c:pt idx="4042">
                  <c:v>0.789676470588353</c:v>
                </c:pt>
                <c:pt idx="4043">
                  <c:v>0.78992352941188204</c:v>
                </c:pt>
                <c:pt idx="4044">
                  <c:v>0.79017058823541197</c:v>
                </c:pt>
                <c:pt idx="4045">
                  <c:v>0.79041764705894102</c:v>
                </c:pt>
                <c:pt idx="4046">
                  <c:v>0.79066470588247095</c:v>
                </c:pt>
                <c:pt idx="4047">
                  <c:v>0.790911764706</c:v>
                </c:pt>
                <c:pt idx="4048">
                  <c:v>0.79115882352953004</c:v>
                </c:pt>
                <c:pt idx="4049">
                  <c:v>0.79140588235305898</c:v>
                </c:pt>
                <c:pt idx="4050">
                  <c:v>0.79165294117658902</c:v>
                </c:pt>
                <c:pt idx="4051">
                  <c:v>0.79190000000011795</c:v>
                </c:pt>
                <c:pt idx="4052">
                  <c:v>0.792147058823648</c:v>
                </c:pt>
                <c:pt idx="4053">
                  <c:v>0.79239411764717704</c:v>
                </c:pt>
                <c:pt idx="4054">
                  <c:v>0.79264117647070698</c:v>
                </c:pt>
                <c:pt idx="4055">
                  <c:v>0.79288823529423602</c:v>
                </c:pt>
                <c:pt idx="4056">
                  <c:v>0.79313529411776595</c:v>
                </c:pt>
                <c:pt idx="4057">
                  <c:v>0.793382352941295</c:v>
                </c:pt>
                <c:pt idx="4058">
                  <c:v>0.79362941176482404</c:v>
                </c:pt>
                <c:pt idx="4059">
                  <c:v>0.79387647058835398</c:v>
                </c:pt>
                <c:pt idx="4060">
                  <c:v>0.79412352941188302</c:v>
                </c:pt>
                <c:pt idx="4061">
                  <c:v>0.79437058823541296</c:v>
                </c:pt>
                <c:pt idx="4062">
                  <c:v>0.794617647058942</c:v>
                </c:pt>
                <c:pt idx="4063">
                  <c:v>0.79486470588247204</c:v>
                </c:pt>
                <c:pt idx="4064">
                  <c:v>0.79511176470600098</c:v>
                </c:pt>
                <c:pt idx="4065">
                  <c:v>0.79535882352953102</c:v>
                </c:pt>
                <c:pt idx="4066">
                  <c:v>0.79560588235305996</c:v>
                </c:pt>
                <c:pt idx="4067">
                  <c:v>0.79585294117659</c:v>
                </c:pt>
                <c:pt idx="4068">
                  <c:v>0.79610000000011905</c:v>
                </c:pt>
                <c:pt idx="4069">
                  <c:v>0.79634705882364898</c:v>
                </c:pt>
                <c:pt idx="4070">
                  <c:v>0.79659411764717802</c:v>
                </c:pt>
                <c:pt idx="4071">
                  <c:v>0.79684117647070796</c:v>
                </c:pt>
                <c:pt idx="4072">
                  <c:v>0.797088235294237</c:v>
                </c:pt>
                <c:pt idx="4073">
                  <c:v>0.79733529411776705</c:v>
                </c:pt>
                <c:pt idx="4074">
                  <c:v>0.79758235294129598</c:v>
                </c:pt>
                <c:pt idx="4075">
                  <c:v>0.79782941176482602</c:v>
                </c:pt>
                <c:pt idx="4076">
                  <c:v>0.79807647058835496</c:v>
                </c:pt>
                <c:pt idx="4077">
                  <c:v>0.798323529411885</c:v>
                </c:pt>
                <c:pt idx="4078">
                  <c:v>0.79857058823541405</c:v>
                </c:pt>
                <c:pt idx="4079">
                  <c:v>0.79881764705894398</c:v>
                </c:pt>
                <c:pt idx="4080">
                  <c:v>0.79906470588247303</c:v>
                </c:pt>
                <c:pt idx="4081">
                  <c:v>0.79931176470600296</c:v>
                </c:pt>
                <c:pt idx="4082">
                  <c:v>0.799558823529532</c:v>
                </c:pt>
                <c:pt idx="4083">
                  <c:v>0.79980588235306205</c:v>
                </c:pt>
                <c:pt idx="4084">
                  <c:v>0.80005294117659098</c:v>
                </c:pt>
                <c:pt idx="4085">
                  <c:v>0.80030000000012103</c:v>
                </c:pt>
                <c:pt idx="4086">
                  <c:v>0.80054705882364996</c:v>
                </c:pt>
                <c:pt idx="4087">
                  <c:v>0.80079411764718</c:v>
                </c:pt>
                <c:pt idx="4088">
                  <c:v>0.80104117647070905</c:v>
                </c:pt>
                <c:pt idx="4089">
                  <c:v>0.80128823529423898</c:v>
                </c:pt>
                <c:pt idx="4090">
                  <c:v>0.80153529411776803</c:v>
                </c:pt>
                <c:pt idx="4091">
                  <c:v>0.80178235294129796</c:v>
                </c:pt>
                <c:pt idx="4092">
                  <c:v>0.802029411764827</c:v>
                </c:pt>
                <c:pt idx="4093">
                  <c:v>0.80227647058835705</c:v>
                </c:pt>
                <c:pt idx="4094">
                  <c:v>0.80252352941188598</c:v>
                </c:pt>
                <c:pt idx="4095">
                  <c:v>0.80277058823541603</c:v>
                </c:pt>
                <c:pt idx="4096">
                  <c:v>0.80301764705894496</c:v>
                </c:pt>
                <c:pt idx="4097">
                  <c:v>0.80326470588247501</c:v>
                </c:pt>
                <c:pt idx="4098">
                  <c:v>0.80351176470600405</c:v>
                </c:pt>
                <c:pt idx="4099">
                  <c:v>0.80375882352953398</c:v>
                </c:pt>
                <c:pt idx="4100">
                  <c:v>0.80400588235306303</c:v>
                </c:pt>
                <c:pt idx="4101">
                  <c:v>0.80425294117659296</c:v>
                </c:pt>
                <c:pt idx="4102">
                  <c:v>0.80450000000012201</c:v>
                </c:pt>
                <c:pt idx="4103">
                  <c:v>0.80474705882365105</c:v>
                </c:pt>
                <c:pt idx="4104">
                  <c:v>0.80499411764718098</c:v>
                </c:pt>
                <c:pt idx="4105">
                  <c:v>0.80524117647071003</c:v>
                </c:pt>
                <c:pt idx="4106">
                  <c:v>0.80548823529423996</c:v>
                </c:pt>
                <c:pt idx="4107">
                  <c:v>0.80573529411776901</c:v>
                </c:pt>
                <c:pt idx="4108">
                  <c:v>0.80598235294129905</c:v>
                </c:pt>
                <c:pt idx="4109">
                  <c:v>0.80622941176482799</c:v>
                </c:pt>
                <c:pt idx="4110">
                  <c:v>0.80647647058835803</c:v>
                </c:pt>
                <c:pt idx="4111">
                  <c:v>0.80672352941188696</c:v>
                </c:pt>
                <c:pt idx="4112">
                  <c:v>0.80697058823541701</c:v>
                </c:pt>
                <c:pt idx="4113">
                  <c:v>0.80721764705894605</c:v>
                </c:pt>
                <c:pt idx="4114">
                  <c:v>0.80746470588247599</c:v>
                </c:pt>
                <c:pt idx="4115">
                  <c:v>0.80771176470600503</c:v>
                </c:pt>
                <c:pt idx="4116">
                  <c:v>0.80795882352953496</c:v>
                </c:pt>
                <c:pt idx="4117">
                  <c:v>0.80820588235306401</c:v>
                </c:pt>
                <c:pt idx="4118">
                  <c:v>0.80845294117659405</c:v>
                </c:pt>
                <c:pt idx="4119">
                  <c:v>0.80870000000012299</c:v>
                </c:pt>
                <c:pt idx="4120">
                  <c:v>0.80894705882365303</c:v>
                </c:pt>
                <c:pt idx="4121">
                  <c:v>0.80919411764718197</c:v>
                </c:pt>
                <c:pt idx="4122">
                  <c:v>0.80944117647071201</c:v>
                </c:pt>
                <c:pt idx="4123">
                  <c:v>0.80968823529424105</c:v>
                </c:pt>
                <c:pt idx="4124">
                  <c:v>0.80993529411777099</c:v>
                </c:pt>
                <c:pt idx="4125">
                  <c:v>0.81018235294130003</c:v>
                </c:pt>
                <c:pt idx="4126">
                  <c:v>0.81042941176482997</c:v>
                </c:pt>
                <c:pt idx="4127">
                  <c:v>0.81067647058835901</c:v>
                </c:pt>
                <c:pt idx="4128">
                  <c:v>0.81092352941188905</c:v>
                </c:pt>
                <c:pt idx="4129">
                  <c:v>0.81117058823541799</c:v>
                </c:pt>
                <c:pt idx="4130">
                  <c:v>0.81141764705894803</c:v>
                </c:pt>
                <c:pt idx="4131">
                  <c:v>0.81166470588247697</c:v>
                </c:pt>
                <c:pt idx="4132">
                  <c:v>0.81191176470600701</c:v>
                </c:pt>
                <c:pt idx="4133">
                  <c:v>0.81215882352953594</c:v>
                </c:pt>
                <c:pt idx="4134">
                  <c:v>0.81240588235306599</c:v>
                </c:pt>
                <c:pt idx="4135">
                  <c:v>0.81265294117659503</c:v>
                </c:pt>
                <c:pt idx="4136">
                  <c:v>0.81290000000012497</c:v>
                </c:pt>
                <c:pt idx="4137">
                  <c:v>0.81314705882365401</c:v>
                </c:pt>
                <c:pt idx="4138">
                  <c:v>0.81339411764718395</c:v>
                </c:pt>
                <c:pt idx="4139">
                  <c:v>0.81364117647071299</c:v>
                </c:pt>
                <c:pt idx="4140">
                  <c:v>0.81388823529424303</c:v>
                </c:pt>
                <c:pt idx="4141">
                  <c:v>0.81413529411777197</c:v>
                </c:pt>
                <c:pt idx="4142">
                  <c:v>0.81438235294130201</c:v>
                </c:pt>
                <c:pt idx="4143">
                  <c:v>0.81462941176483095</c:v>
                </c:pt>
                <c:pt idx="4144">
                  <c:v>0.81487647058836099</c:v>
                </c:pt>
                <c:pt idx="4145">
                  <c:v>0.81512352941189004</c:v>
                </c:pt>
                <c:pt idx="4146">
                  <c:v>0.81537058823541997</c:v>
                </c:pt>
                <c:pt idx="4147">
                  <c:v>0.81561764705894901</c:v>
                </c:pt>
                <c:pt idx="4148">
                  <c:v>0.81586470588247895</c:v>
                </c:pt>
                <c:pt idx="4149">
                  <c:v>0.81611176470600799</c:v>
                </c:pt>
                <c:pt idx="4150">
                  <c:v>0.81635882352953704</c:v>
                </c:pt>
                <c:pt idx="4151">
                  <c:v>0.81660588235306697</c:v>
                </c:pt>
                <c:pt idx="4152">
                  <c:v>0.81685294117659601</c:v>
                </c:pt>
                <c:pt idx="4153">
                  <c:v>0.81710000000012595</c:v>
                </c:pt>
                <c:pt idx="4154">
                  <c:v>0.81734705882365499</c:v>
                </c:pt>
                <c:pt idx="4155">
                  <c:v>0.81759411764718504</c:v>
                </c:pt>
                <c:pt idx="4156">
                  <c:v>0.81784117647071397</c:v>
                </c:pt>
                <c:pt idx="4157">
                  <c:v>0.81808823529424401</c:v>
                </c:pt>
                <c:pt idx="4158">
                  <c:v>0.81833529411777295</c:v>
                </c:pt>
                <c:pt idx="4159">
                  <c:v>0.81858235294130299</c:v>
                </c:pt>
                <c:pt idx="4160">
                  <c:v>0.81882941176483204</c:v>
                </c:pt>
                <c:pt idx="4161">
                  <c:v>0.81907647058836197</c:v>
                </c:pt>
                <c:pt idx="4162">
                  <c:v>0.81932352941189102</c:v>
                </c:pt>
                <c:pt idx="4163">
                  <c:v>0.81957058823542095</c:v>
                </c:pt>
                <c:pt idx="4164">
                  <c:v>0.81981764705894999</c:v>
                </c:pt>
                <c:pt idx="4165">
                  <c:v>0.82006470588248004</c:v>
                </c:pt>
                <c:pt idx="4166">
                  <c:v>0.82031176470600897</c:v>
                </c:pt>
                <c:pt idx="4167">
                  <c:v>0.82055882352953902</c:v>
                </c:pt>
                <c:pt idx="4168">
                  <c:v>0.82080588235306795</c:v>
                </c:pt>
                <c:pt idx="4169">
                  <c:v>0.82105294117659799</c:v>
                </c:pt>
                <c:pt idx="4170">
                  <c:v>0.82130000000012704</c:v>
                </c:pt>
                <c:pt idx="4171">
                  <c:v>0.82154705882365697</c:v>
                </c:pt>
                <c:pt idx="4172">
                  <c:v>0.82179411764718602</c:v>
                </c:pt>
                <c:pt idx="4173">
                  <c:v>0.82204117647071595</c:v>
                </c:pt>
                <c:pt idx="4174">
                  <c:v>0.822288235294245</c:v>
                </c:pt>
                <c:pt idx="4175">
                  <c:v>0.82253529411777504</c:v>
                </c:pt>
                <c:pt idx="4176">
                  <c:v>0.82278235294130397</c:v>
                </c:pt>
                <c:pt idx="4177">
                  <c:v>0.82302941176483402</c:v>
                </c:pt>
                <c:pt idx="4178">
                  <c:v>0.82327647058836295</c:v>
                </c:pt>
                <c:pt idx="4179">
                  <c:v>0.823523529411893</c:v>
                </c:pt>
                <c:pt idx="4180">
                  <c:v>0.82377058823542204</c:v>
                </c:pt>
                <c:pt idx="4181">
                  <c:v>0.82401764705895197</c:v>
                </c:pt>
                <c:pt idx="4182">
                  <c:v>0.82426470588248102</c:v>
                </c:pt>
                <c:pt idx="4183">
                  <c:v>0.82451176470601095</c:v>
                </c:pt>
                <c:pt idx="4184">
                  <c:v>0.82475882352954</c:v>
                </c:pt>
                <c:pt idx="4185">
                  <c:v>0.82500588235307004</c:v>
                </c:pt>
                <c:pt idx="4186">
                  <c:v>0.82525294117659898</c:v>
                </c:pt>
                <c:pt idx="4187">
                  <c:v>0.82550000000012902</c:v>
                </c:pt>
                <c:pt idx="4188">
                  <c:v>0.82574705882365795</c:v>
                </c:pt>
                <c:pt idx="4189">
                  <c:v>0.825994117647188</c:v>
                </c:pt>
                <c:pt idx="4190">
                  <c:v>0.82624117647071704</c:v>
                </c:pt>
                <c:pt idx="4191">
                  <c:v>0.82648823529424698</c:v>
                </c:pt>
                <c:pt idx="4192">
                  <c:v>0.82673529411777602</c:v>
                </c:pt>
                <c:pt idx="4193">
                  <c:v>0.82698235294130595</c:v>
                </c:pt>
                <c:pt idx="4194">
                  <c:v>0.827229411764835</c:v>
                </c:pt>
                <c:pt idx="4195">
                  <c:v>0.82747647058836404</c:v>
                </c:pt>
                <c:pt idx="4196">
                  <c:v>0.82772352941189398</c:v>
                </c:pt>
                <c:pt idx="4197">
                  <c:v>0.82797058823542302</c:v>
                </c:pt>
                <c:pt idx="4198">
                  <c:v>0.82821764705895295</c:v>
                </c:pt>
                <c:pt idx="4199">
                  <c:v>0.828464705882482</c:v>
                </c:pt>
                <c:pt idx="4200">
                  <c:v>0.82871176470601204</c:v>
                </c:pt>
                <c:pt idx="4201">
                  <c:v>0.82895882352954098</c:v>
                </c:pt>
                <c:pt idx="4202">
                  <c:v>0.82920588235307102</c:v>
                </c:pt>
                <c:pt idx="4203">
                  <c:v>0.82945294117659996</c:v>
                </c:pt>
                <c:pt idx="4204">
                  <c:v>0.82970000000013</c:v>
                </c:pt>
                <c:pt idx="4205">
                  <c:v>0.82994705882365905</c:v>
                </c:pt>
                <c:pt idx="4206">
                  <c:v>0.83019411764718898</c:v>
                </c:pt>
                <c:pt idx="4207">
                  <c:v>0.83044117647071802</c:v>
                </c:pt>
                <c:pt idx="4208">
                  <c:v>0.83068823529424796</c:v>
                </c:pt>
                <c:pt idx="4209">
                  <c:v>0.830935294117777</c:v>
                </c:pt>
                <c:pt idx="4210">
                  <c:v>0.83118235294130705</c:v>
                </c:pt>
                <c:pt idx="4211">
                  <c:v>0.83142941176483598</c:v>
                </c:pt>
                <c:pt idx="4212">
                  <c:v>0.83167647058836602</c:v>
                </c:pt>
                <c:pt idx="4213">
                  <c:v>0.83192352941189496</c:v>
                </c:pt>
                <c:pt idx="4214">
                  <c:v>0.832170588235425</c:v>
                </c:pt>
                <c:pt idx="4215">
                  <c:v>0.83241764705895405</c:v>
                </c:pt>
                <c:pt idx="4216">
                  <c:v>0.83266470588248398</c:v>
                </c:pt>
                <c:pt idx="4217">
                  <c:v>0.83291176470601302</c:v>
                </c:pt>
                <c:pt idx="4218">
                  <c:v>0.83315882352954296</c:v>
                </c:pt>
                <c:pt idx="4219">
                  <c:v>0.833405882353072</c:v>
                </c:pt>
                <c:pt idx="4220">
                  <c:v>0.83365294117660205</c:v>
                </c:pt>
                <c:pt idx="4221">
                  <c:v>0.83390000000013098</c:v>
                </c:pt>
                <c:pt idx="4222">
                  <c:v>0.83414705882366103</c:v>
                </c:pt>
                <c:pt idx="4223">
                  <c:v>0.83439411764718996</c:v>
                </c:pt>
                <c:pt idx="4224">
                  <c:v>0.83464117647072</c:v>
                </c:pt>
                <c:pt idx="4225">
                  <c:v>0.83488823529424905</c:v>
                </c:pt>
                <c:pt idx="4226">
                  <c:v>0.83513529411777898</c:v>
                </c:pt>
                <c:pt idx="4227">
                  <c:v>0.83538235294130803</c:v>
                </c:pt>
                <c:pt idx="4228">
                  <c:v>0.83562941176483796</c:v>
                </c:pt>
                <c:pt idx="4229">
                  <c:v>0.835876470588367</c:v>
                </c:pt>
                <c:pt idx="4230">
                  <c:v>0.83612352941189705</c:v>
                </c:pt>
                <c:pt idx="4231">
                  <c:v>0.83637058823542598</c:v>
                </c:pt>
                <c:pt idx="4232">
                  <c:v>0.83661764705895603</c:v>
                </c:pt>
                <c:pt idx="4233">
                  <c:v>0.83686470588248496</c:v>
                </c:pt>
                <c:pt idx="4234">
                  <c:v>0.837111764706015</c:v>
                </c:pt>
                <c:pt idx="4235">
                  <c:v>0.83735882352954405</c:v>
                </c:pt>
                <c:pt idx="4236">
                  <c:v>0.83760588235307398</c:v>
                </c:pt>
                <c:pt idx="4237">
                  <c:v>0.83785294117660303</c:v>
                </c:pt>
                <c:pt idx="4238">
                  <c:v>0.83810000000013296</c:v>
                </c:pt>
                <c:pt idx="4239">
                  <c:v>0.83834705882366201</c:v>
                </c:pt>
                <c:pt idx="4240">
                  <c:v>0.83859411764719105</c:v>
                </c:pt>
                <c:pt idx="4241">
                  <c:v>0.83884117647072098</c:v>
                </c:pt>
                <c:pt idx="4242">
                  <c:v>0.83908823529425003</c:v>
                </c:pt>
                <c:pt idx="4243">
                  <c:v>0.83933529411777996</c:v>
                </c:pt>
                <c:pt idx="4244">
                  <c:v>0.83958235294130901</c:v>
                </c:pt>
                <c:pt idx="4245">
                  <c:v>0.83982941176483905</c:v>
                </c:pt>
                <c:pt idx="4246">
                  <c:v>0.84007647058836799</c:v>
                </c:pt>
                <c:pt idx="4247">
                  <c:v>0.84032352941189803</c:v>
                </c:pt>
                <c:pt idx="4248">
                  <c:v>0.84057058823542696</c:v>
                </c:pt>
                <c:pt idx="4249">
                  <c:v>0.84081764705895701</c:v>
                </c:pt>
                <c:pt idx="4250">
                  <c:v>0.84106470588248605</c:v>
                </c:pt>
                <c:pt idx="4251">
                  <c:v>0.84131176470601599</c:v>
                </c:pt>
                <c:pt idx="4252">
                  <c:v>0.84155882352954503</c:v>
                </c:pt>
                <c:pt idx="4253">
                  <c:v>0.84180588235307496</c:v>
                </c:pt>
                <c:pt idx="4254">
                  <c:v>0.84205294117660401</c:v>
                </c:pt>
                <c:pt idx="4255">
                  <c:v>0.84230000000013405</c:v>
                </c:pt>
                <c:pt idx="4256">
                  <c:v>0.84254705882366299</c:v>
                </c:pt>
                <c:pt idx="4257">
                  <c:v>0.84279411764719303</c:v>
                </c:pt>
                <c:pt idx="4258">
                  <c:v>0.84304117647072196</c:v>
                </c:pt>
                <c:pt idx="4259">
                  <c:v>0.84328823529425201</c:v>
                </c:pt>
                <c:pt idx="4260">
                  <c:v>0.84353529411778105</c:v>
                </c:pt>
                <c:pt idx="4261">
                  <c:v>0.84378235294131099</c:v>
                </c:pt>
                <c:pt idx="4262">
                  <c:v>0.84402941176484003</c:v>
                </c:pt>
                <c:pt idx="4263">
                  <c:v>0.84427647058836996</c:v>
                </c:pt>
                <c:pt idx="4264">
                  <c:v>0.84452352941189901</c:v>
                </c:pt>
                <c:pt idx="4265">
                  <c:v>0.84477058823542905</c:v>
                </c:pt>
                <c:pt idx="4266">
                  <c:v>0.84501764705895799</c:v>
                </c:pt>
                <c:pt idx="4267">
                  <c:v>0.84526470588248803</c:v>
                </c:pt>
                <c:pt idx="4268">
                  <c:v>0.84551176470601697</c:v>
                </c:pt>
                <c:pt idx="4269">
                  <c:v>0.84575882352954701</c:v>
                </c:pt>
                <c:pt idx="4270">
                  <c:v>0.84600588235307606</c:v>
                </c:pt>
                <c:pt idx="4271">
                  <c:v>0.84625294117660599</c:v>
                </c:pt>
                <c:pt idx="4272">
                  <c:v>0.84650000000013503</c:v>
                </c:pt>
                <c:pt idx="4273">
                  <c:v>0.84674705882366497</c:v>
                </c:pt>
                <c:pt idx="4274">
                  <c:v>0.84699411764719401</c:v>
                </c:pt>
                <c:pt idx="4275">
                  <c:v>0.84724117647072394</c:v>
                </c:pt>
                <c:pt idx="4276">
                  <c:v>0.84748823529425299</c:v>
                </c:pt>
                <c:pt idx="4277">
                  <c:v>0.84773529411778303</c:v>
                </c:pt>
                <c:pt idx="4278">
                  <c:v>0.84798235294131197</c:v>
                </c:pt>
                <c:pt idx="4279">
                  <c:v>0.84822941176484201</c:v>
                </c:pt>
                <c:pt idx="4280">
                  <c:v>0.84847647058837095</c:v>
                </c:pt>
                <c:pt idx="4281">
                  <c:v>0.84872352941190099</c:v>
                </c:pt>
                <c:pt idx="4282">
                  <c:v>0.84897058823543003</c:v>
                </c:pt>
                <c:pt idx="4283">
                  <c:v>0.84921764705895997</c:v>
                </c:pt>
                <c:pt idx="4284">
                  <c:v>0.84946470588248901</c:v>
                </c:pt>
                <c:pt idx="4285">
                  <c:v>0.84971176470601895</c:v>
                </c:pt>
                <c:pt idx="4286">
                  <c:v>0.84995882352954799</c:v>
                </c:pt>
                <c:pt idx="4287">
                  <c:v>0.85020588235307704</c:v>
                </c:pt>
                <c:pt idx="4288">
                  <c:v>0.85045294117660697</c:v>
                </c:pt>
                <c:pt idx="4289">
                  <c:v>0.85070000000013601</c:v>
                </c:pt>
                <c:pt idx="4290">
                  <c:v>0.85094705882366595</c:v>
                </c:pt>
                <c:pt idx="4291">
                  <c:v>0.85119411764719499</c:v>
                </c:pt>
                <c:pt idx="4292">
                  <c:v>0.85144117647072504</c:v>
                </c:pt>
                <c:pt idx="4293">
                  <c:v>0.85168823529425397</c:v>
                </c:pt>
                <c:pt idx="4294">
                  <c:v>0.85193529411778401</c:v>
                </c:pt>
                <c:pt idx="4295">
                  <c:v>0.85218235294131295</c:v>
                </c:pt>
                <c:pt idx="4296">
                  <c:v>0.85242941176484299</c:v>
                </c:pt>
                <c:pt idx="4297">
                  <c:v>0.85267647058837204</c:v>
                </c:pt>
                <c:pt idx="4298">
                  <c:v>0.85292352941190197</c:v>
                </c:pt>
                <c:pt idx="4299">
                  <c:v>0.85317058823543102</c:v>
                </c:pt>
                <c:pt idx="4300">
                  <c:v>0.85341764705896095</c:v>
                </c:pt>
                <c:pt idx="4301">
                  <c:v>0.85366470588248999</c:v>
                </c:pt>
                <c:pt idx="4302">
                  <c:v>0.85391176470602004</c:v>
                </c:pt>
                <c:pt idx="4303">
                  <c:v>0.85415882352954897</c:v>
                </c:pt>
                <c:pt idx="4304">
                  <c:v>0.85440588235307902</c:v>
                </c:pt>
                <c:pt idx="4305">
                  <c:v>0.85465294117660795</c:v>
                </c:pt>
                <c:pt idx="4306">
                  <c:v>0.85490000000013799</c:v>
                </c:pt>
                <c:pt idx="4307">
                  <c:v>0.85514705882366704</c:v>
                </c:pt>
                <c:pt idx="4308">
                  <c:v>0.85539411764719697</c:v>
                </c:pt>
                <c:pt idx="4309">
                  <c:v>0.85564117647072602</c:v>
                </c:pt>
                <c:pt idx="4310">
                  <c:v>0.85588823529425595</c:v>
                </c:pt>
                <c:pt idx="4311">
                  <c:v>0.856135294117785</c:v>
                </c:pt>
                <c:pt idx="4312">
                  <c:v>0.85638235294131504</c:v>
                </c:pt>
                <c:pt idx="4313">
                  <c:v>0.85662941176484397</c:v>
                </c:pt>
                <c:pt idx="4314">
                  <c:v>0.85687647058837402</c:v>
                </c:pt>
                <c:pt idx="4315">
                  <c:v>0.85712352941190295</c:v>
                </c:pt>
                <c:pt idx="4316">
                  <c:v>0.857370588235433</c:v>
                </c:pt>
                <c:pt idx="4317">
                  <c:v>0.85761764705896204</c:v>
                </c:pt>
                <c:pt idx="4318">
                  <c:v>0.85786470588249197</c:v>
                </c:pt>
                <c:pt idx="4319">
                  <c:v>0.85811176470602102</c:v>
                </c:pt>
                <c:pt idx="4320">
                  <c:v>0.85835882352955095</c:v>
                </c:pt>
                <c:pt idx="4321">
                  <c:v>0.85860588235308</c:v>
                </c:pt>
                <c:pt idx="4322">
                  <c:v>0.85885294117661004</c:v>
                </c:pt>
                <c:pt idx="4323">
                  <c:v>0.85910000000013897</c:v>
                </c:pt>
                <c:pt idx="4324">
                  <c:v>0.85934705882366902</c:v>
                </c:pt>
                <c:pt idx="4325">
                  <c:v>0.85959411764719795</c:v>
                </c:pt>
                <c:pt idx="4326">
                  <c:v>0.859841176470728</c:v>
                </c:pt>
                <c:pt idx="4327">
                  <c:v>0.86008823529425704</c:v>
                </c:pt>
                <c:pt idx="4328">
                  <c:v>0.86033529411778698</c:v>
                </c:pt>
                <c:pt idx="4329">
                  <c:v>0.86058235294131602</c:v>
                </c:pt>
                <c:pt idx="4330">
                  <c:v>0.86082941176484595</c:v>
                </c:pt>
                <c:pt idx="4331">
                  <c:v>0.861076470588375</c:v>
                </c:pt>
                <c:pt idx="4332">
                  <c:v>0.86132352941190404</c:v>
                </c:pt>
                <c:pt idx="4333">
                  <c:v>0.86157058823543398</c:v>
                </c:pt>
                <c:pt idx="4334">
                  <c:v>0.86181764705896302</c:v>
                </c:pt>
                <c:pt idx="4335">
                  <c:v>0.86206470588249295</c:v>
                </c:pt>
                <c:pt idx="4336">
                  <c:v>0.862311764706022</c:v>
                </c:pt>
                <c:pt idx="4337">
                  <c:v>0.86255882352955204</c:v>
                </c:pt>
                <c:pt idx="4338">
                  <c:v>0.86280588235308098</c:v>
                </c:pt>
                <c:pt idx="4339">
                  <c:v>0.86305294117661102</c:v>
                </c:pt>
                <c:pt idx="4340">
                  <c:v>0.86330000000013996</c:v>
                </c:pt>
                <c:pt idx="4341">
                  <c:v>0.86354705882367</c:v>
                </c:pt>
                <c:pt idx="4342">
                  <c:v>0.86379411764719904</c:v>
                </c:pt>
                <c:pt idx="4343">
                  <c:v>0.86404117647072898</c:v>
                </c:pt>
                <c:pt idx="4344">
                  <c:v>0.86428823529425802</c:v>
                </c:pt>
                <c:pt idx="4345">
                  <c:v>0.86453529411778796</c:v>
                </c:pt>
                <c:pt idx="4346">
                  <c:v>0.864782352941317</c:v>
                </c:pt>
                <c:pt idx="4347">
                  <c:v>0.86502941176484704</c:v>
                </c:pt>
                <c:pt idx="4348">
                  <c:v>0.86527647058837598</c:v>
                </c:pt>
                <c:pt idx="4349">
                  <c:v>0.86552352941190602</c:v>
                </c:pt>
                <c:pt idx="4350">
                  <c:v>0.86577058823543496</c:v>
                </c:pt>
                <c:pt idx="4351">
                  <c:v>0.866017647058965</c:v>
                </c:pt>
                <c:pt idx="4352">
                  <c:v>0.86626470588249405</c:v>
                </c:pt>
                <c:pt idx="4353">
                  <c:v>0.86651176470602398</c:v>
                </c:pt>
                <c:pt idx="4354">
                  <c:v>0.86675882352955302</c:v>
                </c:pt>
                <c:pt idx="4355">
                  <c:v>0.86700588235308296</c:v>
                </c:pt>
                <c:pt idx="4356">
                  <c:v>0.867252941176612</c:v>
                </c:pt>
                <c:pt idx="4357">
                  <c:v>0.86750000000014205</c:v>
                </c:pt>
                <c:pt idx="4358">
                  <c:v>0.86774705882367098</c:v>
                </c:pt>
                <c:pt idx="4359">
                  <c:v>0.86799411764720102</c:v>
                </c:pt>
                <c:pt idx="4360">
                  <c:v>0.86824117647072996</c:v>
                </c:pt>
                <c:pt idx="4361">
                  <c:v>0.86848823529426</c:v>
                </c:pt>
                <c:pt idx="4362">
                  <c:v>0.86873529411778905</c:v>
                </c:pt>
                <c:pt idx="4363">
                  <c:v>0.86898235294131898</c:v>
                </c:pt>
                <c:pt idx="4364">
                  <c:v>0.86922941176484803</c:v>
                </c:pt>
                <c:pt idx="4365">
                  <c:v>0.86947647058837796</c:v>
                </c:pt>
                <c:pt idx="4366">
                  <c:v>0.869723529411907</c:v>
                </c:pt>
                <c:pt idx="4367">
                  <c:v>0.86997058823543705</c:v>
                </c:pt>
                <c:pt idx="4368">
                  <c:v>0.87021764705896598</c:v>
                </c:pt>
                <c:pt idx="4369">
                  <c:v>0.87046470588249603</c:v>
                </c:pt>
                <c:pt idx="4370">
                  <c:v>0.87071176470602496</c:v>
                </c:pt>
                <c:pt idx="4371">
                  <c:v>0.870958823529555</c:v>
                </c:pt>
                <c:pt idx="4372">
                  <c:v>0.87120588235308405</c:v>
                </c:pt>
                <c:pt idx="4373">
                  <c:v>0.87145294117661398</c:v>
                </c:pt>
                <c:pt idx="4374">
                  <c:v>0.87170000000014303</c:v>
                </c:pt>
                <c:pt idx="4375">
                  <c:v>0.87194705882367296</c:v>
                </c:pt>
                <c:pt idx="4376">
                  <c:v>0.87219411764720201</c:v>
                </c:pt>
                <c:pt idx="4377">
                  <c:v>0.87244117647073105</c:v>
                </c:pt>
                <c:pt idx="4378">
                  <c:v>0.87268823529426098</c:v>
                </c:pt>
                <c:pt idx="4379">
                  <c:v>0.87293529411779003</c:v>
                </c:pt>
                <c:pt idx="4380">
                  <c:v>0.87318235294131996</c:v>
                </c:pt>
                <c:pt idx="4381">
                  <c:v>0.87342941176484901</c:v>
                </c:pt>
                <c:pt idx="4382">
                  <c:v>0.87367647058837905</c:v>
                </c:pt>
                <c:pt idx="4383">
                  <c:v>0.87380000000014402</c:v>
                </c:pt>
                <c:pt idx="4384">
                  <c:v>0.87395232352955499</c:v>
                </c:pt>
                <c:pt idx="4385">
                  <c:v>0.87425697058837903</c:v>
                </c:pt>
                <c:pt idx="4386">
                  <c:v>0.87456161764720197</c:v>
                </c:pt>
                <c:pt idx="4387">
                  <c:v>0.87486626470602602</c:v>
                </c:pt>
                <c:pt idx="4388">
                  <c:v>0.87517091176484896</c:v>
                </c:pt>
                <c:pt idx="4389">
                  <c:v>0.87547555882367301</c:v>
                </c:pt>
                <c:pt idx="4390">
                  <c:v>0.87578020588249605</c:v>
                </c:pt>
                <c:pt idx="4391">
                  <c:v>0.87608485294131999</c:v>
                </c:pt>
                <c:pt idx="4392">
                  <c:v>0.87638950000014304</c:v>
                </c:pt>
                <c:pt idx="4393">
                  <c:v>0.87669414705896698</c:v>
                </c:pt>
                <c:pt idx="4394">
                  <c:v>0.87699879411779003</c:v>
                </c:pt>
                <c:pt idx="4395">
                  <c:v>0.87730344117661396</c:v>
                </c:pt>
                <c:pt idx="4396">
                  <c:v>0.87760808823543701</c:v>
                </c:pt>
                <c:pt idx="4397">
                  <c:v>0.87791273529426095</c:v>
                </c:pt>
                <c:pt idx="4398">
                  <c:v>0.878217382353084</c:v>
                </c:pt>
                <c:pt idx="4399">
                  <c:v>0.87852202941190805</c:v>
                </c:pt>
                <c:pt idx="4400">
                  <c:v>0.87882667647073098</c:v>
                </c:pt>
                <c:pt idx="4401">
                  <c:v>0.87913132352955503</c:v>
                </c:pt>
                <c:pt idx="4402">
                  <c:v>0.87943597058837797</c:v>
                </c:pt>
                <c:pt idx="4403">
                  <c:v>0.87974061764720202</c:v>
                </c:pt>
                <c:pt idx="4404">
                  <c:v>0.88004526470602495</c:v>
                </c:pt>
                <c:pt idx="4405">
                  <c:v>0.880349911764849</c:v>
                </c:pt>
                <c:pt idx="4406">
                  <c:v>0.88065455882367205</c:v>
                </c:pt>
                <c:pt idx="4407">
                  <c:v>0.88095920588249599</c:v>
                </c:pt>
                <c:pt idx="4408">
                  <c:v>0.88126385294131904</c:v>
                </c:pt>
                <c:pt idx="4409">
                  <c:v>0.88156850000014297</c:v>
                </c:pt>
                <c:pt idx="4410">
                  <c:v>0.88187314705896602</c:v>
                </c:pt>
                <c:pt idx="4411">
                  <c:v>0.88217779411778996</c:v>
                </c:pt>
                <c:pt idx="4412">
                  <c:v>0.88248244117661301</c:v>
                </c:pt>
                <c:pt idx="4413">
                  <c:v>0.88278708823543695</c:v>
                </c:pt>
                <c:pt idx="4414">
                  <c:v>0.88309173529425999</c:v>
                </c:pt>
                <c:pt idx="4415">
                  <c:v>0.88339638235308404</c:v>
                </c:pt>
                <c:pt idx="4416">
                  <c:v>0.88370102941190698</c:v>
                </c:pt>
                <c:pt idx="4417">
                  <c:v>0.88400567647073103</c:v>
                </c:pt>
                <c:pt idx="4418">
                  <c:v>0.88431032352955397</c:v>
                </c:pt>
                <c:pt idx="4419">
                  <c:v>0.88461497058837801</c:v>
                </c:pt>
                <c:pt idx="4420">
                  <c:v>0.88491961764720095</c:v>
                </c:pt>
                <c:pt idx="4421">
                  <c:v>0.885224264706025</c:v>
                </c:pt>
                <c:pt idx="4422">
                  <c:v>0.88552891176484805</c:v>
                </c:pt>
                <c:pt idx="4423">
                  <c:v>0.88583355882367198</c:v>
                </c:pt>
                <c:pt idx="4424">
                  <c:v>0.88613820588249503</c:v>
                </c:pt>
                <c:pt idx="4425">
                  <c:v>0.88644285294131897</c:v>
                </c:pt>
                <c:pt idx="4426">
                  <c:v>0.88674750000014202</c:v>
                </c:pt>
                <c:pt idx="4427">
                  <c:v>0.88705214705896596</c:v>
                </c:pt>
                <c:pt idx="4428">
                  <c:v>0.88735679411778901</c:v>
                </c:pt>
                <c:pt idx="4429">
                  <c:v>0.88766144117661305</c:v>
                </c:pt>
                <c:pt idx="4430">
                  <c:v>0.88796608823543599</c:v>
                </c:pt>
                <c:pt idx="4431">
                  <c:v>0.88827073529426004</c:v>
                </c:pt>
                <c:pt idx="4432">
                  <c:v>0.88857538235308298</c:v>
                </c:pt>
                <c:pt idx="4433">
                  <c:v>0.88888002941190702</c:v>
                </c:pt>
                <c:pt idx="4434">
                  <c:v>0.88918467647072996</c:v>
                </c:pt>
                <c:pt idx="4435">
                  <c:v>0.88948932352955401</c:v>
                </c:pt>
                <c:pt idx="4436">
                  <c:v>0.88979397058837695</c:v>
                </c:pt>
                <c:pt idx="4437">
                  <c:v>0.890098617647201</c:v>
                </c:pt>
                <c:pt idx="4438">
                  <c:v>0.89040326470602404</c:v>
                </c:pt>
                <c:pt idx="4439">
                  <c:v>0.89070791176484798</c:v>
                </c:pt>
                <c:pt idx="4440">
                  <c:v>0.89101255882367103</c:v>
                </c:pt>
                <c:pt idx="4441">
                  <c:v>0.89131720588249497</c:v>
                </c:pt>
                <c:pt idx="4442">
                  <c:v>0.89162185294131802</c:v>
                </c:pt>
                <c:pt idx="4443">
                  <c:v>0.89192650000014195</c:v>
                </c:pt>
                <c:pt idx="4444">
                  <c:v>0.892231147058965</c:v>
                </c:pt>
                <c:pt idx="4445">
                  <c:v>0.89253579411778805</c:v>
                </c:pt>
                <c:pt idx="4446">
                  <c:v>0.89284044117661199</c:v>
                </c:pt>
                <c:pt idx="4447">
                  <c:v>0.89314508823543504</c:v>
                </c:pt>
                <c:pt idx="4448">
                  <c:v>0.89344973529425897</c:v>
                </c:pt>
                <c:pt idx="4449">
                  <c:v>0.89375438235308202</c:v>
                </c:pt>
                <c:pt idx="4450">
                  <c:v>0.89405902941190596</c:v>
                </c:pt>
                <c:pt idx="4451">
                  <c:v>0.89436367647072901</c:v>
                </c:pt>
                <c:pt idx="4452">
                  <c:v>0.89466832352955294</c:v>
                </c:pt>
                <c:pt idx="4453">
                  <c:v>0.89497297058837599</c:v>
                </c:pt>
                <c:pt idx="4454">
                  <c:v>0.89527761764720004</c:v>
                </c:pt>
                <c:pt idx="4455">
                  <c:v>0.89558226470602298</c:v>
                </c:pt>
                <c:pt idx="4456">
                  <c:v>0.89588691176484703</c:v>
                </c:pt>
                <c:pt idx="4457">
                  <c:v>0.89619155882366996</c:v>
                </c:pt>
                <c:pt idx="4458">
                  <c:v>0.89649620588249401</c:v>
                </c:pt>
                <c:pt idx="4459">
                  <c:v>0.89680085294131695</c:v>
                </c:pt>
                <c:pt idx="4460">
                  <c:v>0.897105500000141</c:v>
                </c:pt>
                <c:pt idx="4461">
                  <c:v>0.89741014705896405</c:v>
                </c:pt>
                <c:pt idx="4462">
                  <c:v>0.89771479411778798</c:v>
                </c:pt>
                <c:pt idx="4463">
                  <c:v>0.89801944117661103</c:v>
                </c:pt>
                <c:pt idx="4464">
                  <c:v>0.89832408823543497</c:v>
                </c:pt>
                <c:pt idx="4465">
                  <c:v>0.89862873529425802</c:v>
                </c:pt>
                <c:pt idx="4466">
                  <c:v>0.89893338235308196</c:v>
                </c:pt>
                <c:pt idx="4467">
                  <c:v>0.899238029411905</c:v>
                </c:pt>
                <c:pt idx="4468">
                  <c:v>0.89954267647072905</c:v>
                </c:pt>
                <c:pt idx="4469">
                  <c:v>0.89984732352955199</c:v>
                </c:pt>
                <c:pt idx="4470">
                  <c:v>0.90015197058837604</c:v>
                </c:pt>
                <c:pt idx="4471">
                  <c:v>0.90045661764719898</c:v>
                </c:pt>
                <c:pt idx="4472">
                  <c:v>0.90076126470602302</c:v>
                </c:pt>
                <c:pt idx="4473">
                  <c:v>0.90106591176484596</c:v>
                </c:pt>
                <c:pt idx="4474">
                  <c:v>0.90137055882367001</c:v>
                </c:pt>
                <c:pt idx="4475">
                  <c:v>0.90167520588249295</c:v>
                </c:pt>
                <c:pt idx="4476">
                  <c:v>0.901979852941317</c:v>
                </c:pt>
                <c:pt idx="4477">
                  <c:v>0.90228450000014004</c:v>
                </c:pt>
                <c:pt idx="4478">
                  <c:v>0.90258914705896398</c:v>
                </c:pt>
                <c:pt idx="4479">
                  <c:v>0.90289379411778703</c:v>
                </c:pt>
                <c:pt idx="4480">
                  <c:v>0.90319844117661097</c:v>
                </c:pt>
                <c:pt idx="4481">
                  <c:v>0.90350308823543402</c:v>
                </c:pt>
                <c:pt idx="4482">
                  <c:v>0.90380773529425795</c:v>
                </c:pt>
                <c:pt idx="4483">
                  <c:v>0.904112382353081</c:v>
                </c:pt>
                <c:pt idx="4484">
                  <c:v>0.90441702941190505</c:v>
                </c:pt>
                <c:pt idx="4485">
                  <c:v>0.90472167647072799</c:v>
                </c:pt>
                <c:pt idx="4486">
                  <c:v>0.90502632352955203</c:v>
                </c:pt>
                <c:pt idx="4487">
                  <c:v>0.90533097058837497</c:v>
                </c:pt>
                <c:pt idx="4488">
                  <c:v>0.90563561764719902</c:v>
                </c:pt>
                <c:pt idx="4489">
                  <c:v>0.90594026470602196</c:v>
                </c:pt>
                <c:pt idx="4490">
                  <c:v>0.90624491176484601</c:v>
                </c:pt>
                <c:pt idx="4491">
                  <c:v>0.90654955882366905</c:v>
                </c:pt>
                <c:pt idx="4492">
                  <c:v>0.90685420588249299</c:v>
                </c:pt>
                <c:pt idx="4493">
                  <c:v>0.90715885294131604</c:v>
                </c:pt>
                <c:pt idx="4494">
                  <c:v>0.90746350000013998</c:v>
                </c:pt>
                <c:pt idx="4495">
                  <c:v>0.90776814705896303</c:v>
                </c:pt>
                <c:pt idx="4496">
                  <c:v>0.90807279411778696</c:v>
                </c:pt>
                <c:pt idx="4497">
                  <c:v>0.90837744117661001</c:v>
                </c:pt>
                <c:pt idx="4498">
                  <c:v>0.90868208823543395</c:v>
                </c:pt>
                <c:pt idx="4499">
                  <c:v>0.908986735294257</c:v>
                </c:pt>
                <c:pt idx="4500">
                  <c:v>0.90929138235308105</c:v>
                </c:pt>
                <c:pt idx="4501">
                  <c:v>0.90959602941190398</c:v>
                </c:pt>
                <c:pt idx="4502">
                  <c:v>0.90990067647072803</c:v>
                </c:pt>
                <c:pt idx="4503">
                  <c:v>0.91020532352955097</c:v>
                </c:pt>
                <c:pt idx="4504">
                  <c:v>0.91050997058837502</c:v>
                </c:pt>
                <c:pt idx="4505">
                  <c:v>0.91081461764719795</c:v>
                </c:pt>
                <c:pt idx="4506">
                  <c:v>0.911119264706022</c:v>
                </c:pt>
                <c:pt idx="4507">
                  <c:v>0.91142391176484505</c:v>
                </c:pt>
                <c:pt idx="4508">
                  <c:v>0.91172855882366899</c:v>
                </c:pt>
                <c:pt idx="4509">
                  <c:v>0.91203320588249204</c:v>
                </c:pt>
                <c:pt idx="4510">
                  <c:v>0.91233785294131597</c:v>
                </c:pt>
                <c:pt idx="4511">
                  <c:v>0.91264250000013902</c:v>
                </c:pt>
                <c:pt idx="4512">
                  <c:v>0.91294714705896296</c:v>
                </c:pt>
                <c:pt idx="4513">
                  <c:v>0.91325179411778601</c:v>
                </c:pt>
                <c:pt idx="4514">
                  <c:v>0.91355644117660995</c:v>
                </c:pt>
                <c:pt idx="4515">
                  <c:v>0.91386108823543299</c:v>
                </c:pt>
                <c:pt idx="4516">
                  <c:v>0.91416573529425604</c:v>
                </c:pt>
                <c:pt idx="4517">
                  <c:v>0.91447038235307998</c:v>
                </c:pt>
                <c:pt idx="4518">
                  <c:v>0.91477502941190303</c:v>
                </c:pt>
                <c:pt idx="4519">
                  <c:v>0.91507967647072697</c:v>
                </c:pt>
                <c:pt idx="4520">
                  <c:v>0.91538432352955001</c:v>
                </c:pt>
                <c:pt idx="4521">
                  <c:v>0.91568897058837395</c:v>
                </c:pt>
                <c:pt idx="4522">
                  <c:v>0.915993617647197</c:v>
                </c:pt>
                <c:pt idx="4523">
                  <c:v>0.91629826470602105</c:v>
                </c:pt>
                <c:pt idx="4524">
                  <c:v>0.91660291176484399</c:v>
                </c:pt>
                <c:pt idx="4525">
                  <c:v>0.91690755882366803</c:v>
                </c:pt>
                <c:pt idx="4526">
                  <c:v>0.91721220588249097</c:v>
                </c:pt>
                <c:pt idx="4527">
                  <c:v>0.91751685294131502</c:v>
                </c:pt>
                <c:pt idx="4528">
                  <c:v>0.91782150000013796</c:v>
                </c:pt>
                <c:pt idx="4529">
                  <c:v>0.91812614705896201</c:v>
                </c:pt>
                <c:pt idx="4530">
                  <c:v>0.91843079411778505</c:v>
                </c:pt>
                <c:pt idx="4531">
                  <c:v>0.91873544117660899</c:v>
                </c:pt>
                <c:pt idx="4532">
                  <c:v>0.91904008823543204</c:v>
                </c:pt>
                <c:pt idx="4533">
                  <c:v>0.91934473529425598</c:v>
                </c:pt>
                <c:pt idx="4534">
                  <c:v>0.91964938235307903</c:v>
                </c:pt>
                <c:pt idx="4535">
                  <c:v>0.91995402941190296</c:v>
                </c:pt>
                <c:pt idx="4536">
                  <c:v>0.92025867647072601</c:v>
                </c:pt>
                <c:pt idx="4537">
                  <c:v>0.92056332352954995</c:v>
                </c:pt>
                <c:pt idx="4538">
                  <c:v>0.920867970588373</c:v>
                </c:pt>
                <c:pt idx="4539">
                  <c:v>0.92117261764719705</c:v>
                </c:pt>
                <c:pt idx="4540">
                  <c:v>0.92147726470601998</c:v>
                </c:pt>
                <c:pt idx="4541">
                  <c:v>0.92178191176484403</c:v>
                </c:pt>
                <c:pt idx="4542">
                  <c:v>0.92208655882366697</c:v>
                </c:pt>
                <c:pt idx="4543">
                  <c:v>0.92239120588249102</c:v>
                </c:pt>
                <c:pt idx="4544">
                  <c:v>0.92269585294131395</c:v>
                </c:pt>
                <c:pt idx="4545">
                  <c:v>0.923000500000138</c:v>
                </c:pt>
                <c:pt idx="4546">
                  <c:v>0.92330514705896105</c:v>
                </c:pt>
                <c:pt idx="4547">
                  <c:v>0.92360979411778499</c:v>
                </c:pt>
                <c:pt idx="4548">
                  <c:v>0.92391444117660804</c:v>
                </c:pt>
                <c:pt idx="4549">
                  <c:v>0.92421908823543197</c:v>
                </c:pt>
                <c:pt idx="4550">
                  <c:v>0.92452373529425502</c:v>
                </c:pt>
                <c:pt idx="4551">
                  <c:v>0.92482838235307896</c:v>
                </c:pt>
                <c:pt idx="4552">
                  <c:v>0.92513302941190201</c:v>
                </c:pt>
                <c:pt idx="4553">
                  <c:v>0.92543767647072595</c:v>
                </c:pt>
                <c:pt idx="4554">
                  <c:v>0.92574232352954899</c:v>
                </c:pt>
                <c:pt idx="4555">
                  <c:v>0.92604697058837304</c:v>
                </c:pt>
                <c:pt idx="4556">
                  <c:v>0.92635161764719598</c:v>
                </c:pt>
                <c:pt idx="4557">
                  <c:v>0.92665626470602003</c:v>
                </c:pt>
                <c:pt idx="4558">
                  <c:v>0.92696091176484297</c:v>
                </c:pt>
                <c:pt idx="4559">
                  <c:v>0.92726555882366701</c:v>
                </c:pt>
                <c:pt idx="4560">
                  <c:v>0.92757020588248995</c:v>
                </c:pt>
                <c:pt idx="4561">
                  <c:v>0.927874852941314</c:v>
                </c:pt>
                <c:pt idx="4562">
                  <c:v>0.92817950000013705</c:v>
                </c:pt>
                <c:pt idx="4563">
                  <c:v>0.92848414705896098</c:v>
                </c:pt>
                <c:pt idx="4564">
                  <c:v>0.92878879411778403</c:v>
                </c:pt>
                <c:pt idx="4565">
                  <c:v>0.92909344117660797</c:v>
                </c:pt>
                <c:pt idx="4566">
                  <c:v>0.92939808823543102</c:v>
                </c:pt>
                <c:pt idx="4567">
                  <c:v>0.92970273529425496</c:v>
                </c:pt>
                <c:pt idx="4568">
                  <c:v>0.930007382353078</c:v>
                </c:pt>
                <c:pt idx="4569">
                  <c:v>0.93031202941190205</c:v>
                </c:pt>
                <c:pt idx="4570">
                  <c:v>0.93061667647072499</c:v>
                </c:pt>
                <c:pt idx="4571">
                  <c:v>0.93092132352954904</c:v>
                </c:pt>
                <c:pt idx="4572">
                  <c:v>0.93122597058837198</c:v>
                </c:pt>
                <c:pt idx="4573">
                  <c:v>0.93153061764719602</c:v>
                </c:pt>
                <c:pt idx="4574">
                  <c:v>0.93183526470601896</c:v>
                </c:pt>
                <c:pt idx="4575">
                  <c:v>0.93213991176484301</c:v>
                </c:pt>
                <c:pt idx="4576">
                  <c:v>0.93244455882366595</c:v>
                </c:pt>
                <c:pt idx="4577">
                  <c:v>0.93274920588249</c:v>
                </c:pt>
                <c:pt idx="4578">
                  <c:v>0.93305385294131304</c:v>
                </c:pt>
                <c:pt idx="4579">
                  <c:v>0.93335850000013698</c:v>
                </c:pt>
                <c:pt idx="4580">
                  <c:v>0.93366314705896003</c:v>
                </c:pt>
                <c:pt idx="4581">
                  <c:v>0.93396779411778397</c:v>
                </c:pt>
                <c:pt idx="4582">
                  <c:v>0.93427244117660702</c:v>
                </c:pt>
                <c:pt idx="4583">
                  <c:v>0.93457708823543095</c:v>
                </c:pt>
                <c:pt idx="4584">
                  <c:v>0.934881735294254</c:v>
                </c:pt>
                <c:pt idx="4585">
                  <c:v>0.93518638235307705</c:v>
                </c:pt>
                <c:pt idx="4586">
                  <c:v>0.93549102941190099</c:v>
                </c:pt>
                <c:pt idx="4587">
                  <c:v>0.93579567647072404</c:v>
                </c:pt>
                <c:pt idx="4588">
                  <c:v>0.93610032352954797</c:v>
                </c:pt>
                <c:pt idx="4589">
                  <c:v>0.93640497058837102</c:v>
                </c:pt>
                <c:pt idx="4590">
                  <c:v>0.93670961764719496</c:v>
                </c:pt>
                <c:pt idx="4591">
                  <c:v>0.93701426470601801</c:v>
                </c:pt>
                <c:pt idx="4592">
                  <c:v>0.93731891176484206</c:v>
                </c:pt>
                <c:pt idx="4593">
                  <c:v>0.93762355882366499</c:v>
                </c:pt>
                <c:pt idx="4594">
                  <c:v>0.93792820588248904</c:v>
                </c:pt>
                <c:pt idx="4595">
                  <c:v>0.93823285294131198</c:v>
                </c:pt>
                <c:pt idx="4596">
                  <c:v>0.93853750000013603</c:v>
                </c:pt>
                <c:pt idx="4597">
                  <c:v>0.93884214705895896</c:v>
                </c:pt>
                <c:pt idx="4598">
                  <c:v>0.93914679411778301</c:v>
                </c:pt>
                <c:pt idx="4599">
                  <c:v>0.93945144117660595</c:v>
                </c:pt>
                <c:pt idx="4600">
                  <c:v>0.93975608823543</c:v>
                </c:pt>
                <c:pt idx="4601">
                  <c:v>0.94006073529425305</c:v>
                </c:pt>
                <c:pt idx="4602">
                  <c:v>0.94036538235307698</c:v>
                </c:pt>
                <c:pt idx="4603">
                  <c:v>0.94067002941190003</c:v>
                </c:pt>
                <c:pt idx="4604">
                  <c:v>0.94097467647072397</c:v>
                </c:pt>
                <c:pt idx="4605">
                  <c:v>0.94127932352954702</c:v>
                </c:pt>
                <c:pt idx="4606">
                  <c:v>0.94158397058837096</c:v>
                </c:pt>
                <c:pt idx="4607">
                  <c:v>0.941888617647194</c:v>
                </c:pt>
                <c:pt idx="4608">
                  <c:v>0.94219326470601805</c:v>
                </c:pt>
                <c:pt idx="4609">
                  <c:v>0.94249791176484099</c:v>
                </c:pt>
                <c:pt idx="4610">
                  <c:v>0.94280255882366504</c:v>
                </c:pt>
                <c:pt idx="4611">
                  <c:v>0.94310720588248798</c:v>
                </c:pt>
                <c:pt idx="4612">
                  <c:v>0.94341185294131202</c:v>
                </c:pt>
                <c:pt idx="4613">
                  <c:v>0.94371650000013496</c:v>
                </c:pt>
                <c:pt idx="4614">
                  <c:v>0.94402114705895901</c:v>
                </c:pt>
                <c:pt idx="4615">
                  <c:v>0.94432579411778195</c:v>
                </c:pt>
                <c:pt idx="4616">
                  <c:v>0.94463044117660599</c:v>
                </c:pt>
                <c:pt idx="4617">
                  <c:v>0.94493508823542904</c:v>
                </c:pt>
                <c:pt idx="4618">
                  <c:v>0.94523973529425298</c:v>
                </c:pt>
                <c:pt idx="4619">
                  <c:v>0.94554438235307603</c:v>
                </c:pt>
                <c:pt idx="4620">
                  <c:v>0.94584902941189997</c:v>
                </c:pt>
                <c:pt idx="4621">
                  <c:v>0.94615367647072302</c:v>
                </c:pt>
                <c:pt idx="4622">
                  <c:v>0.94645832352954695</c:v>
                </c:pt>
                <c:pt idx="4623">
                  <c:v>0.94676297058837</c:v>
                </c:pt>
                <c:pt idx="4624">
                  <c:v>0.94706761764719405</c:v>
                </c:pt>
                <c:pt idx="4625">
                  <c:v>0.94737226470601699</c:v>
                </c:pt>
                <c:pt idx="4626">
                  <c:v>0.94767691176484103</c:v>
                </c:pt>
                <c:pt idx="4627">
                  <c:v>0.94798155882366397</c:v>
                </c:pt>
                <c:pt idx="4628">
                  <c:v>0.94828620588248802</c:v>
                </c:pt>
                <c:pt idx="4629">
                  <c:v>0.94859085294131096</c:v>
                </c:pt>
                <c:pt idx="4630">
                  <c:v>0.94889550000013501</c:v>
                </c:pt>
                <c:pt idx="4631">
                  <c:v>0.94920014705895805</c:v>
                </c:pt>
                <c:pt idx="4632">
                  <c:v>0.94950479411778199</c:v>
                </c:pt>
                <c:pt idx="4633">
                  <c:v>0.94980944117660504</c:v>
                </c:pt>
                <c:pt idx="4634">
                  <c:v>0.95011408823542898</c:v>
                </c:pt>
                <c:pt idx="4635">
                  <c:v>0.95041873529425203</c:v>
                </c:pt>
                <c:pt idx="4636">
                  <c:v>0.95072338235307596</c:v>
                </c:pt>
                <c:pt idx="4637">
                  <c:v>0.95102802941189901</c:v>
                </c:pt>
                <c:pt idx="4638">
                  <c:v>0.95133267647072295</c:v>
                </c:pt>
                <c:pt idx="4639">
                  <c:v>0.951637323529546</c:v>
                </c:pt>
                <c:pt idx="4640">
                  <c:v>0.95194197058837005</c:v>
                </c:pt>
                <c:pt idx="4641">
                  <c:v>0.95224661764719298</c:v>
                </c:pt>
                <c:pt idx="4642">
                  <c:v>0.95255126470601703</c:v>
                </c:pt>
                <c:pt idx="4643">
                  <c:v>0.95285591176483997</c:v>
                </c:pt>
                <c:pt idx="4644">
                  <c:v>0.95316055882366402</c:v>
                </c:pt>
                <c:pt idx="4645">
                  <c:v>0.95346520588248695</c:v>
                </c:pt>
                <c:pt idx="4646">
                  <c:v>0.953769852941311</c:v>
                </c:pt>
                <c:pt idx="4647">
                  <c:v>0.95407450000013405</c:v>
                </c:pt>
                <c:pt idx="4648">
                  <c:v>0.95437914705895799</c:v>
                </c:pt>
                <c:pt idx="4649">
                  <c:v>0.95468379411778104</c:v>
                </c:pt>
                <c:pt idx="4650">
                  <c:v>0.95498844117660497</c:v>
                </c:pt>
                <c:pt idx="4651">
                  <c:v>0.95529308823542802</c:v>
                </c:pt>
                <c:pt idx="4652">
                  <c:v>0.95559773529425196</c:v>
                </c:pt>
                <c:pt idx="4653">
                  <c:v>0.95590238235307501</c:v>
                </c:pt>
                <c:pt idx="4654">
                  <c:v>0.95620702941189895</c:v>
                </c:pt>
                <c:pt idx="4655">
                  <c:v>0.95651167647072199</c:v>
                </c:pt>
                <c:pt idx="4656">
                  <c:v>0.95681632352954504</c:v>
                </c:pt>
                <c:pt idx="4657">
                  <c:v>0.95712097058836898</c:v>
                </c:pt>
                <c:pt idx="4658">
                  <c:v>0.95742561764719203</c:v>
                </c:pt>
                <c:pt idx="4659">
                  <c:v>0.95773026470601597</c:v>
                </c:pt>
                <c:pt idx="4660">
                  <c:v>0.95803491176483901</c:v>
                </c:pt>
                <c:pt idx="4661">
                  <c:v>0.95833955882366295</c:v>
                </c:pt>
                <c:pt idx="4662">
                  <c:v>0.958644205882486</c:v>
                </c:pt>
                <c:pt idx="4663">
                  <c:v>0.95894885294131005</c:v>
                </c:pt>
                <c:pt idx="4664">
                  <c:v>0.95925350000013299</c:v>
                </c:pt>
                <c:pt idx="4665">
                  <c:v>0.95955814705895703</c:v>
                </c:pt>
                <c:pt idx="4666">
                  <c:v>0.95986279411777997</c:v>
                </c:pt>
                <c:pt idx="4667">
                  <c:v>0.96016744117660402</c:v>
                </c:pt>
                <c:pt idx="4668">
                  <c:v>0.96047208823542696</c:v>
                </c:pt>
                <c:pt idx="4669">
                  <c:v>0.96077673529425101</c:v>
                </c:pt>
                <c:pt idx="4670">
                  <c:v>0.96108138235307405</c:v>
                </c:pt>
                <c:pt idx="4671">
                  <c:v>0.96138602941189799</c:v>
                </c:pt>
                <c:pt idx="4672">
                  <c:v>0.96169067647072104</c:v>
                </c:pt>
                <c:pt idx="4673">
                  <c:v>0.96199532352954498</c:v>
                </c:pt>
                <c:pt idx="4674">
                  <c:v>0.96229997058836803</c:v>
                </c:pt>
                <c:pt idx="4675">
                  <c:v>0.96260461764719196</c:v>
                </c:pt>
                <c:pt idx="4676">
                  <c:v>0.96290926470601501</c:v>
                </c:pt>
                <c:pt idx="4677">
                  <c:v>0.96321391176483895</c:v>
                </c:pt>
                <c:pt idx="4678">
                  <c:v>0.963518558823662</c:v>
                </c:pt>
                <c:pt idx="4679">
                  <c:v>0.96382320588248604</c:v>
                </c:pt>
                <c:pt idx="4680">
                  <c:v>0.96412785294130898</c:v>
                </c:pt>
                <c:pt idx="4681">
                  <c:v>0.96443250000013303</c:v>
                </c:pt>
                <c:pt idx="4682">
                  <c:v>0.96473714705895597</c:v>
                </c:pt>
                <c:pt idx="4683">
                  <c:v>0.96504179411778002</c:v>
                </c:pt>
                <c:pt idx="4684">
                  <c:v>0.96534644117660295</c:v>
                </c:pt>
                <c:pt idx="4685">
                  <c:v>0.965651088235427</c:v>
                </c:pt>
                <c:pt idx="4686">
                  <c:v>0.96595573529425005</c:v>
                </c:pt>
                <c:pt idx="4687">
                  <c:v>0.96626038235307399</c:v>
                </c:pt>
                <c:pt idx="4688">
                  <c:v>0.96656502941189704</c:v>
                </c:pt>
                <c:pt idx="4689">
                  <c:v>0.96686967647072097</c:v>
                </c:pt>
                <c:pt idx="4690">
                  <c:v>0.96717432352954402</c:v>
                </c:pt>
                <c:pt idx="4691">
                  <c:v>0.96747897058836796</c:v>
                </c:pt>
                <c:pt idx="4692">
                  <c:v>0.96778361764719101</c:v>
                </c:pt>
                <c:pt idx="4693">
                  <c:v>0.96808826470601494</c:v>
                </c:pt>
                <c:pt idx="4694">
                  <c:v>0.96839291176483799</c:v>
                </c:pt>
                <c:pt idx="4695">
                  <c:v>0.96869755882366204</c:v>
                </c:pt>
                <c:pt idx="4696">
                  <c:v>0.96900220588248498</c:v>
                </c:pt>
                <c:pt idx="4697">
                  <c:v>0.96930685294130903</c:v>
                </c:pt>
                <c:pt idx="4698">
                  <c:v>0.96961150000013197</c:v>
                </c:pt>
                <c:pt idx="4699">
                  <c:v>0.96991614705895601</c:v>
                </c:pt>
                <c:pt idx="4700">
                  <c:v>0.97022079411777895</c:v>
                </c:pt>
                <c:pt idx="4701">
                  <c:v>0.970525441176603</c:v>
                </c:pt>
                <c:pt idx="4702">
                  <c:v>0.97083008823542605</c:v>
                </c:pt>
                <c:pt idx="4703">
                  <c:v>0.97113473529424998</c:v>
                </c:pt>
                <c:pt idx="4704">
                  <c:v>0.97143938235307303</c:v>
                </c:pt>
                <c:pt idx="4705">
                  <c:v>0.97174402941189697</c:v>
                </c:pt>
                <c:pt idx="4706">
                  <c:v>0.97204867647072002</c:v>
                </c:pt>
                <c:pt idx="4707">
                  <c:v>0.97235332352954396</c:v>
                </c:pt>
                <c:pt idx="4708">
                  <c:v>0.972657970588367</c:v>
                </c:pt>
                <c:pt idx="4709">
                  <c:v>0.97296261764719105</c:v>
                </c:pt>
                <c:pt idx="4710">
                  <c:v>0.97326726470601399</c:v>
                </c:pt>
                <c:pt idx="4711">
                  <c:v>0.97357191176483804</c:v>
                </c:pt>
                <c:pt idx="4712">
                  <c:v>0.97387655882366098</c:v>
                </c:pt>
                <c:pt idx="4713">
                  <c:v>0.97418120588248502</c:v>
                </c:pt>
                <c:pt idx="4714">
                  <c:v>0.97448585294130796</c:v>
                </c:pt>
                <c:pt idx="4715">
                  <c:v>0.97479050000013201</c:v>
                </c:pt>
                <c:pt idx="4716">
                  <c:v>0.97509514705895495</c:v>
                </c:pt>
                <c:pt idx="4717">
                  <c:v>0.975399794117779</c:v>
                </c:pt>
                <c:pt idx="4718">
                  <c:v>0.97570444117660204</c:v>
                </c:pt>
                <c:pt idx="4719">
                  <c:v>0.97600908823542598</c:v>
                </c:pt>
                <c:pt idx="4720">
                  <c:v>0.97631373529424903</c:v>
                </c:pt>
                <c:pt idx="4721">
                  <c:v>0.97661838235307297</c:v>
                </c:pt>
                <c:pt idx="4722">
                  <c:v>0.97692302941189602</c:v>
                </c:pt>
                <c:pt idx="4723">
                  <c:v>0.97722767647071995</c:v>
                </c:pt>
                <c:pt idx="4724">
                  <c:v>0.977532323529543</c:v>
                </c:pt>
                <c:pt idx="4725">
                  <c:v>0.97783697058836605</c:v>
                </c:pt>
                <c:pt idx="4726">
                  <c:v>0.97814161764718999</c:v>
                </c:pt>
                <c:pt idx="4727">
                  <c:v>0.97844626470601304</c:v>
                </c:pt>
                <c:pt idx="4728">
                  <c:v>0.97875091176483697</c:v>
                </c:pt>
                <c:pt idx="4729">
                  <c:v>0.97905555882366002</c:v>
                </c:pt>
                <c:pt idx="4730">
                  <c:v>0.97936020588248396</c:v>
                </c:pt>
                <c:pt idx="4731">
                  <c:v>0.97966485294130701</c:v>
                </c:pt>
                <c:pt idx="4732">
                  <c:v>0.97996950000013106</c:v>
                </c:pt>
                <c:pt idx="4733">
                  <c:v>0.98027414705895399</c:v>
                </c:pt>
                <c:pt idx="4734">
                  <c:v>0.98057879411777804</c:v>
                </c:pt>
                <c:pt idx="4735">
                  <c:v>0.98088344117660098</c:v>
                </c:pt>
                <c:pt idx="4736">
                  <c:v>0.98118808823542503</c:v>
                </c:pt>
                <c:pt idx="4737">
                  <c:v>0.98149273529424796</c:v>
                </c:pt>
                <c:pt idx="4738">
                  <c:v>0.98179738235307201</c:v>
                </c:pt>
                <c:pt idx="4739">
                  <c:v>0.98210202941189495</c:v>
                </c:pt>
                <c:pt idx="4740">
                  <c:v>0.982406676470719</c:v>
                </c:pt>
                <c:pt idx="4741">
                  <c:v>0.98271132352954205</c:v>
                </c:pt>
                <c:pt idx="4742">
                  <c:v>0.98301597058836598</c:v>
                </c:pt>
                <c:pt idx="4743">
                  <c:v>0.98332061764718903</c:v>
                </c:pt>
                <c:pt idx="4744">
                  <c:v>0.98362526470601297</c:v>
                </c:pt>
                <c:pt idx="4745">
                  <c:v>0.98392991176483602</c:v>
                </c:pt>
                <c:pt idx="4746">
                  <c:v>0.98423455882365996</c:v>
                </c:pt>
                <c:pt idx="4747">
                  <c:v>0.984539205882483</c:v>
                </c:pt>
                <c:pt idx="4748">
                  <c:v>0.98484385294130705</c:v>
                </c:pt>
                <c:pt idx="4749">
                  <c:v>0.98514850000012999</c:v>
                </c:pt>
                <c:pt idx="4750">
                  <c:v>0.98545314705895404</c:v>
                </c:pt>
                <c:pt idx="4751">
                  <c:v>0.98575779411777698</c:v>
                </c:pt>
                <c:pt idx="4752">
                  <c:v>0.98606244117660102</c:v>
                </c:pt>
                <c:pt idx="4753">
                  <c:v>0.98636708823542396</c:v>
                </c:pt>
                <c:pt idx="4754">
                  <c:v>0.98667173529424801</c:v>
                </c:pt>
                <c:pt idx="4755">
                  <c:v>0.98697638235307095</c:v>
                </c:pt>
                <c:pt idx="4756">
                  <c:v>0.98728102941189499</c:v>
                </c:pt>
                <c:pt idx="4757">
                  <c:v>0.98758567647071804</c:v>
                </c:pt>
                <c:pt idx="4758">
                  <c:v>0.98789032352954198</c:v>
                </c:pt>
                <c:pt idx="4759">
                  <c:v>0.98819497058836503</c:v>
                </c:pt>
                <c:pt idx="4760">
                  <c:v>0.98849961764718897</c:v>
                </c:pt>
                <c:pt idx="4761">
                  <c:v>0.98880426470601201</c:v>
                </c:pt>
                <c:pt idx="4762">
                  <c:v>0.98910891176483595</c:v>
                </c:pt>
                <c:pt idx="4763">
                  <c:v>0.989413558823659</c:v>
                </c:pt>
                <c:pt idx="4764">
                  <c:v>0.98971820588248305</c:v>
                </c:pt>
                <c:pt idx="4765">
                  <c:v>0.99002285294130599</c:v>
                </c:pt>
                <c:pt idx="4766">
                  <c:v>0.99032750000013003</c:v>
                </c:pt>
                <c:pt idx="4767">
                  <c:v>0.99063214705895297</c:v>
                </c:pt>
                <c:pt idx="4768">
                  <c:v>0.99093679411777702</c:v>
                </c:pt>
                <c:pt idx="4769">
                  <c:v>0.99124144117659996</c:v>
                </c:pt>
                <c:pt idx="4770">
                  <c:v>0.99154608823542401</c:v>
                </c:pt>
                <c:pt idx="4771">
                  <c:v>0.99185073529424705</c:v>
                </c:pt>
                <c:pt idx="4772">
                  <c:v>0.99215538235307099</c:v>
                </c:pt>
                <c:pt idx="4773">
                  <c:v>0.99246002941189404</c:v>
                </c:pt>
                <c:pt idx="4774">
                  <c:v>0.99276467647071798</c:v>
                </c:pt>
                <c:pt idx="4775">
                  <c:v>0.99306932352954103</c:v>
                </c:pt>
                <c:pt idx="4776">
                  <c:v>0.99337397058836496</c:v>
                </c:pt>
                <c:pt idx="4777">
                  <c:v>0.99367861764718801</c:v>
                </c:pt>
                <c:pt idx="4778">
                  <c:v>0.99398326470601195</c:v>
                </c:pt>
                <c:pt idx="4779">
                  <c:v>0.994287911764835</c:v>
                </c:pt>
                <c:pt idx="4780">
                  <c:v>0.99459255882365905</c:v>
                </c:pt>
                <c:pt idx="4781">
                  <c:v>0.99489720588248198</c:v>
                </c:pt>
                <c:pt idx="4782">
                  <c:v>0.99520185294130603</c:v>
                </c:pt>
                <c:pt idx="4783">
                  <c:v>0.99550650000012897</c:v>
                </c:pt>
                <c:pt idx="4784">
                  <c:v>0.99581114705895302</c:v>
                </c:pt>
                <c:pt idx="4785">
                  <c:v>0.99611579411777595</c:v>
                </c:pt>
                <c:pt idx="4786">
                  <c:v>0.9964204411766</c:v>
                </c:pt>
                <c:pt idx="4787">
                  <c:v>0.99672508823542305</c:v>
                </c:pt>
                <c:pt idx="4788">
                  <c:v>0.99702973529424699</c:v>
                </c:pt>
                <c:pt idx="4789">
                  <c:v>0.99733438235307004</c:v>
                </c:pt>
                <c:pt idx="4790">
                  <c:v>0.99763902941189397</c:v>
                </c:pt>
                <c:pt idx="4791">
                  <c:v>0.99794367647071702</c:v>
                </c:pt>
                <c:pt idx="4792">
                  <c:v>0.99824832352954096</c:v>
                </c:pt>
                <c:pt idx="4793">
                  <c:v>0.99855297058836401</c:v>
                </c:pt>
                <c:pt idx="4794">
                  <c:v>0.99885761764718795</c:v>
                </c:pt>
                <c:pt idx="4795">
                  <c:v>0.99916226470601099</c:v>
                </c:pt>
                <c:pt idx="4796">
                  <c:v>0.99946691176483404</c:v>
                </c:pt>
                <c:pt idx="4797">
                  <c:v>0.99977155882365798</c:v>
                </c:pt>
                <c:pt idx="4798">
                  <c:v>1.0000762058824799</c:v>
                </c:pt>
                <c:pt idx="4799">
                  <c:v>1.0003808529413101</c:v>
                </c:pt>
                <c:pt idx="4800">
                  <c:v>1.00068550000013</c:v>
                </c:pt>
                <c:pt idx="4801">
                  <c:v>1.00099014705895</c:v>
                </c:pt>
                <c:pt idx="4802">
                  <c:v>1.0012947941177801</c:v>
                </c:pt>
                <c:pt idx="4803">
                  <c:v>1.0015994411766</c:v>
                </c:pt>
                <c:pt idx="4804">
                  <c:v>1.00190408823542</c:v>
                </c:pt>
                <c:pt idx="4805">
                  <c:v>1.0022087352942499</c:v>
                </c:pt>
                <c:pt idx="4806">
                  <c:v>1.0025133823530701</c:v>
                </c:pt>
                <c:pt idx="4807">
                  <c:v>1.00281802941189</c:v>
                </c:pt>
                <c:pt idx="4808">
                  <c:v>1.00312267647072</c:v>
                </c:pt>
                <c:pt idx="4809">
                  <c:v>1.0034273235295399</c:v>
                </c:pt>
                <c:pt idx="4810">
                  <c:v>1.00373197058837</c:v>
                </c:pt>
                <c:pt idx="4811">
                  <c:v>1.00403661764719</c:v>
                </c:pt>
                <c:pt idx="4812">
                  <c:v>1.0043412647060099</c:v>
                </c:pt>
                <c:pt idx="4813">
                  <c:v>1.0046459117648401</c:v>
                </c:pt>
                <c:pt idx="4814">
                  <c:v>1.00495055882366</c:v>
                </c:pt>
                <c:pt idx="4815">
                  <c:v>1.00525520588248</c:v>
                </c:pt>
                <c:pt idx="4816">
                  <c:v>1.0055598529413099</c:v>
                </c:pt>
                <c:pt idx="4817">
                  <c:v>1.0058645000001301</c:v>
                </c:pt>
                <c:pt idx="4818">
                  <c:v>1.00616914705896</c:v>
                </c:pt>
                <c:pt idx="4819">
                  <c:v>1.0064737941177799</c:v>
                </c:pt>
                <c:pt idx="4820">
                  <c:v>1.0067784411766001</c:v>
                </c:pt>
                <c:pt idx="4821">
                  <c:v>1.00708308823543</c:v>
                </c:pt>
                <c:pt idx="4822">
                  <c:v>1.00738773529425</c:v>
                </c:pt>
                <c:pt idx="4823">
                  <c:v>1.0076923823530699</c:v>
                </c:pt>
                <c:pt idx="4824">
                  <c:v>1.0079970294119001</c:v>
                </c:pt>
                <c:pt idx="4825">
                  <c:v>1.00830167647072</c:v>
                </c:pt>
                <c:pt idx="4826">
                  <c:v>1.0086063235295499</c:v>
                </c:pt>
                <c:pt idx="4827">
                  <c:v>1.0089109705883701</c:v>
                </c:pt>
                <c:pt idx="4828">
                  <c:v>1.00921561764719</c:v>
                </c:pt>
                <c:pt idx="4829">
                  <c:v>1.00952026470602</c:v>
                </c:pt>
                <c:pt idx="4830">
                  <c:v>1.0098249117648399</c:v>
                </c:pt>
                <c:pt idx="4831">
                  <c:v>1.0101295588236601</c:v>
                </c:pt>
                <c:pt idx="4832">
                  <c:v>1.01043420588249</c:v>
                </c:pt>
                <c:pt idx="4833">
                  <c:v>1.0107388529413099</c:v>
                </c:pt>
                <c:pt idx="4834">
                  <c:v>1.0110435000001401</c:v>
                </c:pt>
                <c:pt idx="4835">
                  <c:v>1.01134814705896</c:v>
                </c:pt>
                <c:pt idx="4836">
                  <c:v>1.01165279411778</c:v>
                </c:pt>
                <c:pt idx="4837">
                  <c:v>1.0119574411766099</c:v>
                </c:pt>
                <c:pt idx="4838">
                  <c:v>1.0122620882354301</c:v>
                </c:pt>
                <c:pt idx="4839">
                  <c:v>1.01256673529425</c:v>
                </c:pt>
                <c:pt idx="4840">
                  <c:v>1.0128713823530799</c:v>
                </c:pt>
                <c:pt idx="4841">
                  <c:v>1.0131760294119001</c:v>
                </c:pt>
                <c:pt idx="4842">
                  <c:v>1.01348067647072</c:v>
                </c:pt>
                <c:pt idx="4843">
                  <c:v>1.01378532352955</c:v>
                </c:pt>
                <c:pt idx="4844">
                  <c:v>1.0140899705883699</c:v>
                </c:pt>
                <c:pt idx="4845">
                  <c:v>1.0143946176472001</c:v>
                </c:pt>
                <c:pt idx="4846">
                  <c:v>1.01469926470602</c:v>
                </c:pt>
                <c:pt idx="4847">
                  <c:v>1.01500391176484</c:v>
                </c:pt>
                <c:pt idx="4848">
                  <c:v>1.0153085588236701</c:v>
                </c:pt>
                <c:pt idx="4849">
                  <c:v>1.01561320588249</c:v>
                </c:pt>
                <c:pt idx="4850">
                  <c:v>1.01591785294131</c:v>
                </c:pt>
                <c:pt idx="4851">
                  <c:v>1.0162225000001399</c:v>
                </c:pt>
                <c:pt idx="4852">
                  <c:v>1.0165271470589601</c:v>
                </c:pt>
                <c:pt idx="4853">
                  <c:v>1.01683179411779</c:v>
                </c:pt>
                <c:pt idx="4854">
                  <c:v>1.01713644117661</c:v>
                </c:pt>
                <c:pt idx="4855">
                  <c:v>1.0174410882354299</c:v>
                </c:pt>
                <c:pt idx="4856">
                  <c:v>1.01774573529426</c:v>
                </c:pt>
                <c:pt idx="4857">
                  <c:v>1.01805038235308</c:v>
                </c:pt>
                <c:pt idx="4858">
                  <c:v>1.0183550294118999</c:v>
                </c:pt>
                <c:pt idx="4859">
                  <c:v>1.0186596764707301</c:v>
                </c:pt>
                <c:pt idx="4860">
                  <c:v>1.01896432352955</c:v>
                </c:pt>
                <c:pt idx="4861">
                  <c:v>1.01926897058838</c:v>
                </c:pt>
                <c:pt idx="4862">
                  <c:v>1.0195736176471999</c:v>
                </c:pt>
                <c:pt idx="4863">
                  <c:v>1.0198782647060201</c:v>
                </c:pt>
                <c:pt idx="4864">
                  <c:v>1.02018291176485</c:v>
                </c:pt>
                <c:pt idx="4865">
                  <c:v>1.0204875588236699</c:v>
                </c:pt>
                <c:pt idx="4866">
                  <c:v>1.0207922058824901</c:v>
                </c:pt>
                <c:pt idx="4867">
                  <c:v>1.02109685294132</c:v>
                </c:pt>
                <c:pt idx="4868">
                  <c:v>1.02140150000014</c:v>
                </c:pt>
                <c:pt idx="4869">
                  <c:v>1.0217061470589699</c:v>
                </c:pt>
                <c:pt idx="4870">
                  <c:v>1.0220107941177901</c:v>
                </c:pt>
                <c:pt idx="4871">
                  <c:v>1.02231544117661</c:v>
                </c:pt>
                <c:pt idx="4872">
                  <c:v>1.0226200882354399</c:v>
                </c:pt>
                <c:pt idx="4873">
                  <c:v>1.0229247352942601</c:v>
                </c:pt>
                <c:pt idx="4874">
                  <c:v>1.02322938235308</c:v>
                </c:pt>
                <c:pt idx="4875">
                  <c:v>1.02353402941191</c:v>
                </c:pt>
                <c:pt idx="4876">
                  <c:v>1.0238386764707299</c:v>
                </c:pt>
                <c:pt idx="4877">
                  <c:v>1.0241433235295501</c:v>
                </c:pt>
                <c:pt idx="4878">
                  <c:v>1.02444797058838</c:v>
                </c:pt>
                <c:pt idx="4879">
                  <c:v>1.0247526176471999</c:v>
                </c:pt>
                <c:pt idx="4880">
                  <c:v>1.0250572647060301</c:v>
                </c:pt>
                <c:pt idx="4881">
                  <c:v>1.02536191176485</c:v>
                </c:pt>
                <c:pt idx="4882">
                  <c:v>1.02566655882367</c:v>
                </c:pt>
                <c:pt idx="4883">
                  <c:v>1.0259712058824999</c:v>
                </c:pt>
                <c:pt idx="4884">
                  <c:v>1.0262758529413201</c:v>
                </c:pt>
                <c:pt idx="4885">
                  <c:v>1.02658050000014</c:v>
                </c:pt>
                <c:pt idx="4886">
                  <c:v>1.0268851470589699</c:v>
                </c:pt>
                <c:pt idx="4887">
                  <c:v>1.0271897941177901</c:v>
                </c:pt>
                <c:pt idx="4888">
                  <c:v>1.02749444117662</c:v>
                </c:pt>
                <c:pt idx="4889">
                  <c:v>1.02779908823544</c:v>
                </c:pt>
                <c:pt idx="4890">
                  <c:v>1.0281037352942599</c:v>
                </c:pt>
                <c:pt idx="4891">
                  <c:v>1.0284083823530901</c:v>
                </c:pt>
                <c:pt idx="4892">
                  <c:v>1.02871302941191</c:v>
                </c:pt>
                <c:pt idx="4893">
                  <c:v>1.0290176764707299</c:v>
                </c:pt>
                <c:pt idx="4894">
                  <c:v>1.0293223235295601</c:v>
                </c:pt>
                <c:pt idx="4895">
                  <c:v>1.02962697058838</c:v>
                </c:pt>
                <c:pt idx="4896">
                  <c:v>1.02993161764721</c:v>
                </c:pt>
                <c:pt idx="4897">
                  <c:v>1.0302362647060299</c:v>
                </c:pt>
                <c:pt idx="4898">
                  <c:v>1.0305409117648501</c:v>
                </c:pt>
                <c:pt idx="4899">
                  <c:v>1.03084555882368</c:v>
                </c:pt>
                <c:pt idx="4900">
                  <c:v>1.0311502058824999</c:v>
                </c:pt>
                <c:pt idx="4901">
                  <c:v>1.0314548529413201</c:v>
                </c:pt>
                <c:pt idx="4902">
                  <c:v>1.03175950000015</c:v>
                </c:pt>
                <c:pt idx="4903">
                  <c:v>1.03206414705897</c:v>
                </c:pt>
                <c:pt idx="4904">
                  <c:v>1.0323687941177999</c:v>
                </c:pt>
                <c:pt idx="4905">
                  <c:v>1.0326734411766201</c:v>
                </c:pt>
                <c:pt idx="4906">
                  <c:v>1.03297808823544</c:v>
                </c:pt>
                <c:pt idx="4907">
                  <c:v>1.0332827352942699</c:v>
                </c:pt>
                <c:pt idx="4908">
                  <c:v>1.0335873823530899</c:v>
                </c:pt>
                <c:pt idx="4909">
                  <c:v>1.0338920294119101</c:v>
                </c:pt>
                <c:pt idx="4910">
                  <c:v>1.03419667647074</c:v>
                </c:pt>
                <c:pt idx="4911">
                  <c:v>1.0345013235295599</c:v>
                </c:pt>
                <c:pt idx="4912">
                  <c:v>1.0348059705883801</c:v>
                </c:pt>
                <c:pt idx="4913">
                  <c:v>1.03511061764721</c:v>
                </c:pt>
                <c:pt idx="4914">
                  <c:v>1.03541526470603</c:v>
                </c:pt>
                <c:pt idx="4915">
                  <c:v>1.0357199117648599</c:v>
                </c:pt>
                <c:pt idx="4916">
                  <c:v>1.0360245588236801</c:v>
                </c:pt>
                <c:pt idx="4917">
                  <c:v>1.0363292058825</c:v>
                </c:pt>
                <c:pt idx="4918">
                  <c:v>1.0366338529413299</c:v>
                </c:pt>
                <c:pt idx="4919">
                  <c:v>1.0369385000001501</c:v>
                </c:pt>
                <c:pt idx="4920">
                  <c:v>1.03724314705897</c:v>
                </c:pt>
                <c:pt idx="4921">
                  <c:v>1.0375477941178</c:v>
                </c:pt>
                <c:pt idx="4922">
                  <c:v>1.0378524411766199</c:v>
                </c:pt>
                <c:pt idx="4923">
                  <c:v>1.0381570882354501</c:v>
                </c:pt>
                <c:pt idx="4924">
                  <c:v>1.03846173529427</c:v>
                </c:pt>
                <c:pt idx="4925">
                  <c:v>1.0387663823530899</c:v>
                </c:pt>
                <c:pt idx="4926">
                  <c:v>1.0390710294119201</c:v>
                </c:pt>
                <c:pt idx="4927">
                  <c:v>1.03937567647074</c:v>
                </c:pt>
                <c:pt idx="4928">
                  <c:v>1.03968032352956</c:v>
                </c:pt>
                <c:pt idx="4929">
                  <c:v>1.0399849705883899</c:v>
                </c:pt>
                <c:pt idx="4930">
                  <c:v>1.0402896176472101</c:v>
                </c:pt>
                <c:pt idx="4931">
                  <c:v>1.04059426470604</c:v>
                </c:pt>
                <c:pt idx="4932">
                  <c:v>1.0408989117648599</c:v>
                </c:pt>
                <c:pt idx="4933">
                  <c:v>1.0412035588236801</c:v>
                </c:pt>
                <c:pt idx="4934">
                  <c:v>1.04150820588251</c:v>
                </c:pt>
                <c:pt idx="4935">
                  <c:v>1.04181285294133</c:v>
                </c:pt>
                <c:pt idx="4936">
                  <c:v>1.0421175000001499</c:v>
                </c:pt>
                <c:pt idx="4937">
                  <c:v>1.0424221470589801</c:v>
                </c:pt>
                <c:pt idx="4938">
                  <c:v>1.0427267941178</c:v>
                </c:pt>
                <c:pt idx="4939">
                  <c:v>1.0430314411766299</c:v>
                </c:pt>
                <c:pt idx="4940">
                  <c:v>1.0433360882354501</c:v>
                </c:pt>
                <c:pt idx="4941">
                  <c:v>1.04364073529427</c:v>
                </c:pt>
                <c:pt idx="4942">
                  <c:v>1.0439453823531</c:v>
                </c:pt>
                <c:pt idx="4943">
                  <c:v>1.0442500294119199</c:v>
                </c:pt>
                <c:pt idx="4944">
                  <c:v>1.0445546764707401</c:v>
                </c:pt>
                <c:pt idx="4945">
                  <c:v>1.04485932352957</c:v>
                </c:pt>
                <c:pt idx="4946">
                  <c:v>1.0451639705883899</c:v>
                </c:pt>
                <c:pt idx="4947">
                  <c:v>1.0454686176472101</c:v>
                </c:pt>
                <c:pt idx="4948">
                  <c:v>1.04577326470604</c:v>
                </c:pt>
                <c:pt idx="4949">
                  <c:v>1.04607791176486</c:v>
                </c:pt>
                <c:pt idx="4950">
                  <c:v>1.0463825588236899</c:v>
                </c:pt>
                <c:pt idx="4951">
                  <c:v>1.0466872058825101</c:v>
                </c:pt>
                <c:pt idx="4952">
                  <c:v>1.04699185294133</c:v>
                </c:pt>
                <c:pt idx="4953">
                  <c:v>1.0472965000001599</c:v>
                </c:pt>
                <c:pt idx="4954">
                  <c:v>1.0476011470589801</c:v>
                </c:pt>
                <c:pt idx="4955">
                  <c:v>1.0479057941178</c:v>
                </c:pt>
                <c:pt idx="4956">
                  <c:v>1.04821044117663</c:v>
                </c:pt>
                <c:pt idx="4957">
                  <c:v>1.0485150882354499</c:v>
                </c:pt>
                <c:pt idx="4958">
                  <c:v>1.0488197352942801</c:v>
                </c:pt>
                <c:pt idx="4959">
                  <c:v>1.0491243823531</c:v>
                </c:pt>
                <c:pt idx="4960">
                  <c:v>1.04942902941192</c:v>
                </c:pt>
                <c:pt idx="4961">
                  <c:v>1.0497336764707501</c:v>
                </c:pt>
                <c:pt idx="4962">
                  <c:v>1.0500383235295701</c:v>
                </c:pt>
                <c:pt idx="4963">
                  <c:v>1.05034297058839</c:v>
                </c:pt>
                <c:pt idx="4964">
                  <c:v>1.0506476176472199</c:v>
                </c:pt>
                <c:pt idx="4965">
                  <c:v>1.0509522647060401</c:v>
                </c:pt>
                <c:pt idx="4966">
                  <c:v>1.05125691176487</c:v>
                </c:pt>
                <c:pt idx="4967">
                  <c:v>1.05156155882369</c:v>
                </c:pt>
                <c:pt idx="4968">
                  <c:v>1.0518662058825099</c:v>
                </c:pt>
                <c:pt idx="4969">
                  <c:v>1.0521708529413401</c:v>
                </c:pt>
                <c:pt idx="4970">
                  <c:v>1.05247550000016</c:v>
                </c:pt>
                <c:pt idx="4971">
                  <c:v>1.0527801470589799</c:v>
                </c:pt>
                <c:pt idx="4972">
                  <c:v>1.0530847941178101</c:v>
                </c:pt>
                <c:pt idx="4973">
                  <c:v>1.05338944117663</c:v>
                </c:pt>
                <c:pt idx="4974">
                  <c:v>1.05369408823546</c:v>
                </c:pt>
                <c:pt idx="4975">
                  <c:v>1.0539987352942799</c:v>
                </c:pt>
                <c:pt idx="4976">
                  <c:v>1.0543033823531001</c:v>
                </c:pt>
                <c:pt idx="4977">
                  <c:v>1.05460802941193</c:v>
                </c:pt>
                <c:pt idx="4978">
                  <c:v>1.0549126764707499</c:v>
                </c:pt>
                <c:pt idx="4979">
                  <c:v>1.0552173235295701</c:v>
                </c:pt>
                <c:pt idx="4980">
                  <c:v>1.0555219705884</c:v>
                </c:pt>
                <c:pt idx="4981">
                  <c:v>1.05582661764722</c:v>
                </c:pt>
                <c:pt idx="4982">
                  <c:v>1.0561312647060499</c:v>
                </c:pt>
                <c:pt idx="4983">
                  <c:v>1.0564359117648701</c:v>
                </c:pt>
                <c:pt idx="4984">
                  <c:v>1.05674055882369</c:v>
                </c:pt>
                <c:pt idx="4985">
                  <c:v>1.0570452058825199</c:v>
                </c:pt>
                <c:pt idx="4986">
                  <c:v>1.0573498529413401</c:v>
                </c:pt>
                <c:pt idx="4987">
                  <c:v>1.05765450000016</c:v>
                </c:pt>
                <c:pt idx="4988">
                  <c:v>1.05795914705899</c:v>
                </c:pt>
                <c:pt idx="4989">
                  <c:v>1.0582637941178099</c:v>
                </c:pt>
                <c:pt idx="4990">
                  <c:v>1.0585684411766301</c:v>
                </c:pt>
                <c:pt idx="4991">
                  <c:v>1.05887308823546</c:v>
                </c:pt>
                <c:pt idx="4992">
                  <c:v>1.0591777352942799</c:v>
                </c:pt>
                <c:pt idx="4993">
                  <c:v>1.0594823823531101</c:v>
                </c:pt>
                <c:pt idx="4994">
                  <c:v>1.05978702941193</c:v>
                </c:pt>
                <c:pt idx="4995">
                  <c:v>1.06009167647075</c:v>
                </c:pt>
                <c:pt idx="4996">
                  <c:v>1.0603963235295799</c:v>
                </c:pt>
                <c:pt idx="4997">
                  <c:v>1.0607009705884001</c:v>
                </c:pt>
                <c:pt idx="4998">
                  <c:v>1.06100561764722</c:v>
                </c:pt>
                <c:pt idx="4999">
                  <c:v>1.0613102647060499</c:v>
                </c:pt>
                <c:pt idx="5000">
                  <c:v>1.0616149117648701</c:v>
                </c:pt>
                <c:pt idx="5001">
                  <c:v>1.0619195588237</c:v>
                </c:pt>
                <c:pt idx="5002">
                  <c:v>1.06222420588252</c:v>
                </c:pt>
                <c:pt idx="5003">
                  <c:v>1.0625288529413399</c:v>
                </c:pt>
                <c:pt idx="5004">
                  <c:v>1.0628335000001701</c:v>
                </c:pt>
                <c:pt idx="5005">
                  <c:v>1.06313814705899</c:v>
                </c:pt>
                <c:pt idx="5006">
                  <c:v>1.06344279411781</c:v>
                </c:pt>
                <c:pt idx="5007">
                  <c:v>1.0637474411766401</c:v>
                </c:pt>
                <c:pt idx="5008">
                  <c:v>1.06405208823546</c:v>
                </c:pt>
                <c:pt idx="5009">
                  <c:v>1.06435673529429</c:v>
                </c:pt>
                <c:pt idx="5010">
                  <c:v>1.0646613823531099</c:v>
                </c:pt>
                <c:pt idx="5011">
                  <c:v>1.0649660294119301</c:v>
                </c:pt>
                <c:pt idx="5012">
                  <c:v>1.06527067647076</c:v>
                </c:pt>
                <c:pt idx="5013">
                  <c:v>1.06557532352958</c:v>
                </c:pt>
                <c:pt idx="5014">
                  <c:v>1.0658799705883999</c:v>
                </c:pt>
                <c:pt idx="5015">
                  <c:v>1.06618461764723</c:v>
                </c:pt>
                <c:pt idx="5016">
                  <c:v>1.06648926470605</c:v>
                </c:pt>
                <c:pt idx="5017">
                  <c:v>1.0667939117648799</c:v>
                </c:pt>
                <c:pt idx="5018">
                  <c:v>1.0670985588237001</c:v>
                </c:pt>
                <c:pt idx="5019">
                  <c:v>1.06740320588252</c:v>
                </c:pt>
                <c:pt idx="5020">
                  <c:v>1.06770785294135</c:v>
                </c:pt>
                <c:pt idx="5021">
                  <c:v>1.0680125000001699</c:v>
                </c:pt>
                <c:pt idx="5022">
                  <c:v>1.0683171470589901</c:v>
                </c:pt>
                <c:pt idx="5023">
                  <c:v>1.06862179411782</c:v>
                </c:pt>
                <c:pt idx="5024">
                  <c:v>1.0689264411766399</c:v>
                </c:pt>
                <c:pt idx="5025">
                  <c:v>1.0692310882354601</c:v>
                </c:pt>
                <c:pt idx="5026">
                  <c:v>1.06953573529429</c:v>
                </c:pt>
                <c:pt idx="5027">
                  <c:v>1.06984038235311</c:v>
                </c:pt>
                <c:pt idx="5028">
                  <c:v>1.0701450294119399</c:v>
                </c:pt>
                <c:pt idx="5029">
                  <c:v>1.0704496764707601</c:v>
                </c:pt>
                <c:pt idx="5030">
                  <c:v>1.07075432352958</c:v>
                </c:pt>
                <c:pt idx="5031">
                  <c:v>1.0710589705884099</c:v>
                </c:pt>
                <c:pt idx="5032">
                  <c:v>1.0713636176472301</c:v>
                </c:pt>
                <c:pt idx="5033">
                  <c:v>1.07166826470605</c:v>
                </c:pt>
                <c:pt idx="5034">
                  <c:v>1.07197291176488</c:v>
                </c:pt>
                <c:pt idx="5035">
                  <c:v>1.0722775588236999</c:v>
                </c:pt>
                <c:pt idx="5036">
                  <c:v>1.0725822058825301</c:v>
                </c:pt>
                <c:pt idx="5037">
                  <c:v>1.07288685294135</c:v>
                </c:pt>
                <c:pt idx="5038">
                  <c:v>1.0731915000001699</c:v>
                </c:pt>
                <c:pt idx="5039">
                  <c:v>1.0734961470590001</c:v>
                </c:pt>
                <c:pt idx="5040">
                  <c:v>1.07380079411782</c:v>
                </c:pt>
                <c:pt idx="5041">
                  <c:v>1.07410544117664</c:v>
                </c:pt>
                <c:pt idx="5042">
                  <c:v>1.0744100882354699</c:v>
                </c:pt>
                <c:pt idx="5043">
                  <c:v>1.0747147352942901</c:v>
                </c:pt>
                <c:pt idx="5044">
                  <c:v>1.07501938235312</c:v>
                </c:pt>
                <c:pt idx="5045">
                  <c:v>1.0753240294119399</c:v>
                </c:pt>
                <c:pt idx="5046">
                  <c:v>1.0756286764707601</c:v>
                </c:pt>
                <c:pt idx="5047">
                  <c:v>1.07593332352959</c:v>
                </c:pt>
                <c:pt idx="5048">
                  <c:v>1.07623797058841</c:v>
                </c:pt>
                <c:pt idx="5049">
                  <c:v>1.0765426176472299</c:v>
                </c:pt>
                <c:pt idx="5050">
                  <c:v>1.0768472647060601</c:v>
                </c:pt>
                <c:pt idx="5051">
                  <c:v>1.07715191176488</c:v>
                </c:pt>
                <c:pt idx="5052">
                  <c:v>1.0774565588237099</c:v>
                </c:pt>
                <c:pt idx="5053">
                  <c:v>1.0777612058825301</c:v>
                </c:pt>
                <c:pt idx="5054">
                  <c:v>1.07806585294135</c:v>
                </c:pt>
                <c:pt idx="5055">
                  <c:v>1.07837050000018</c:v>
                </c:pt>
                <c:pt idx="5056">
                  <c:v>1.0786751470589999</c:v>
                </c:pt>
                <c:pt idx="5057">
                  <c:v>1.0789797941178201</c:v>
                </c:pt>
                <c:pt idx="5058">
                  <c:v>1.07928444117665</c:v>
                </c:pt>
                <c:pt idx="5059">
                  <c:v>1.07958908823547</c:v>
                </c:pt>
                <c:pt idx="5060">
                  <c:v>1.0798937352942899</c:v>
                </c:pt>
                <c:pt idx="5061">
                  <c:v>1.08019838235312</c:v>
                </c:pt>
                <c:pt idx="5062">
                  <c:v>1.08050302941194</c:v>
                </c:pt>
                <c:pt idx="5063">
                  <c:v>1.0808076764707699</c:v>
                </c:pt>
                <c:pt idx="5064">
                  <c:v>1.0811123235295901</c:v>
                </c:pt>
                <c:pt idx="5065">
                  <c:v>1.08141697058841</c:v>
                </c:pt>
                <c:pt idx="5066">
                  <c:v>1.08172161764724</c:v>
                </c:pt>
                <c:pt idx="5067">
                  <c:v>1.0820262647060599</c:v>
                </c:pt>
                <c:pt idx="5068">
                  <c:v>1.0823309117648801</c:v>
                </c:pt>
                <c:pt idx="5069">
                  <c:v>1.08263555882371</c:v>
                </c:pt>
                <c:pt idx="5070">
                  <c:v>1.0829402058825299</c:v>
                </c:pt>
                <c:pt idx="5071">
                  <c:v>1.0832448529413601</c:v>
                </c:pt>
                <c:pt idx="5072">
                  <c:v>1.08354950000018</c:v>
                </c:pt>
                <c:pt idx="5073">
                  <c:v>1.083854147059</c:v>
                </c:pt>
                <c:pt idx="5074">
                  <c:v>1.0841587941178299</c:v>
                </c:pt>
                <c:pt idx="5075">
                  <c:v>1.0844634411766501</c:v>
                </c:pt>
                <c:pt idx="5076">
                  <c:v>1.08476808823547</c:v>
                </c:pt>
                <c:pt idx="5077">
                  <c:v>1.0850727352942999</c:v>
                </c:pt>
                <c:pt idx="5078">
                  <c:v>1.0853773823531201</c:v>
                </c:pt>
                <c:pt idx="5079">
                  <c:v>1.08568202941195</c:v>
                </c:pt>
                <c:pt idx="5080">
                  <c:v>1.08598667647077</c:v>
                </c:pt>
                <c:pt idx="5081">
                  <c:v>1.0862913235295899</c:v>
                </c:pt>
                <c:pt idx="5082">
                  <c:v>1.0865959705884201</c:v>
                </c:pt>
                <c:pt idx="5083">
                  <c:v>1.08690061764724</c:v>
                </c:pt>
                <c:pt idx="5084">
                  <c:v>1.0872052647060599</c:v>
                </c:pt>
                <c:pt idx="5085">
                  <c:v>1.0875099117648901</c:v>
                </c:pt>
                <c:pt idx="5086">
                  <c:v>1.08781455882371</c:v>
                </c:pt>
                <c:pt idx="5087">
                  <c:v>1.08811920588254</c:v>
                </c:pt>
                <c:pt idx="5088">
                  <c:v>1.0884238529413599</c:v>
                </c:pt>
                <c:pt idx="5089">
                  <c:v>1.0887285000001801</c:v>
                </c:pt>
                <c:pt idx="5090">
                  <c:v>1.08903314705901</c:v>
                </c:pt>
                <c:pt idx="5091">
                  <c:v>1.0893377941178299</c:v>
                </c:pt>
                <c:pt idx="5092">
                  <c:v>1.0896424411766501</c:v>
                </c:pt>
                <c:pt idx="5093">
                  <c:v>1.08994708823548</c:v>
                </c:pt>
                <c:pt idx="5094">
                  <c:v>1.0902517352943</c:v>
                </c:pt>
                <c:pt idx="5095">
                  <c:v>1.0905563823531199</c:v>
                </c:pt>
                <c:pt idx="5096">
                  <c:v>1.0908610294119501</c:v>
                </c:pt>
                <c:pt idx="5097">
                  <c:v>1.09116567647077</c:v>
                </c:pt>
                <c:pt idx="5098">
                  <c:v>1.0914703235295999</c:v>
                </c:pt>
                <c:pt idx="5099">
                  <c:v>1.0917749705884201</c:v>
                </c:pt>
                <c:pt idx="5100">
                  <c:v>1.09207961764724</c:v>
                </c:pt>
                <c:pt idx="5101">
                  <c:v>1.09238426470607</c:v>
                </c:pt>
                <c:pt idx="5102">
                  <c:v>1.0926889117648899</c:v>
                </c:pt>
                <c:pt idx="5103">
                  <c:v>1.0929935588237101</c:v>
                </c:pt>
                <c:pt idx="5104">
                  <c:v>1.09329820588254</c:v>
                </c:pt>
                <c:pt idx="5105">
                  <c:v>1.0936028529413599</c:v>
                </c:pt>
                <c:pt idx="5106">
                  <c:v>1.0939075000001901</c:v>
                </c:pt>
                <c:pt idx="5107">
                  <c:v>1.09421214705901</c:v>
                </c:pt>
                <c:pt idx="5108">
                  <c:v>1.09451679411783</c:v>
                </c:pt>
                <c:pt idx="5109">
                  <c:v>1.0948214411766599</c:v>
                </c:pt>
                <c:pt idx="5110">
                  <c:v>1.0951260882354801</c:v>
                </c:pt>
                <c:pt idx="5111">
                  <c:v>1.0954307352943</c:v>
                </c:pt>
                <c:pt idx="5112">
                  <c:v>1.0957353823531299</c:v>
                </c:pt>
                <c:pt idx="5113">
                  <c:v>1.0960400294119499</c:v>
                </c:pt>
                <c:pt idx="5114">
                  <c:v>1.09634467647078</c:v>
                </c:pt>
                <c:pt idx="5115">
                  <c:v>1.0966493235296</c:v>
                </c:pt>
                <c:pt idx="5116">
                  <c:v>1.0969539705884199</c:v>
                </c:pt>
                <c:pt idx="5117">
                  <c:v>1.0972586176472501</c:v>
                </c:pt>
                <c:pt idx="5118">
                  <c:v>1.09756326470607</c:v>
                </c:pt>
                <c:pt idx="5119">
                  <c:v>1.09786791176489</c:v>
                </c:pt>
                <c:pt idx="5120">
                  <c:v>1.0981725588237199</c:v>
                </c:pt>
                <c:pt idx="5121">
                  <c:v>1.0984772058825401</c:v>
                </c:pt>
                <c:pt idx="5122">
                  <c:v>1.09878185294137</c:v>
                </c:pt>
                <c:pt idx="5123">
                  <c:v>1.0990865000001899</c:v>
                </c:pt>
                <c:pt idx="5124">
                  <c:v>1.0993911470590101</c:v>
                </c:pt>
                <c:pt idx="5125">
                  <c:v>1.09969579411784</c:v>
                </c:pt>
                <c:pt idx="5126">
                  <c:v>1.10000044117666</c:v>
                </c:pt>
                <c:pt idx="5127">
                  <c:v>1.1003050882354799</c:v>
                </c:pt>
                <c:pt idx="5128">
                  <c:v>1.1006097352943101</c:v>
                </c:pt>
                <c:pt idx="5129">
                  <c:v>1.10091438235313</c:v>
                </c:pt>
                <c:pt idx="5130">
                  <c:v>1.1012190294119499</c:v>
                </c:pt>
                <c:pt idx="5131">
                  <c:v>1.1015236764707801</c:v>
                </c:pt>
                <c:pt idx="5132">
                  <c:v>1.1018283235296</c:v>
                </c:pt>
                <c:pt idx="5133">
                  <c:v>1.10213297058843</c:v>
                </c:pt>
                <c:pt idx="5134">
                  <c:v>1.1024376176472499</c:v>
                </c:pt>
                <c:pt idx="5135">
                  <c:v>1.1027422647060701</c:v>
                </c:pt>
                <c:pt idx="5136">
                  <c:v>1.1030469117649</c:v>
                </c:pt>
                <c:pt idx="5137">
                  <c:v>1.1033515588237199</c:v>
                </c:pt>
                <c:pt idx="5138">
                  <c:v>1.1036562058825401</c:v>
                </c:pt>
                <c:pt idx="5139">
                  <c:v>1.10396085294137</c:v>
                </c:pt>
                <c:pt idx="5140">
                  <c:v>1.10426550000019</c:v>
                </c:pt>
                <c:pt idx="5141">
                  <c:v>1.1045701470590199</c:v>
                </c:pt>
                <c:pt idx="5142">
                  <c:v>1.1048747941178401</c:v>
                </c:pt>
                <c:pt idx="5143">
                  <c:v>1.10517944117666</c:v>
                </c:pt>
                <c:pt idx="5144">
                  <c:v>1.1054840882354899</c:v>
                </c:pt>
                <c:pt idx="5145">
                  <c:v>1.1057887352943101</c:v>
                </c:pt>
                <c:pt idx="5146">
                  <c:v>1.10609338235313</c:v>
                </c:pt>
                <c:pt idx="5147">
                  <c:v>1.10639802941196</c:v>
                </c:pt>
                <c:pt idx="5148">
                  <c:v>1.1067026764707799</c:v>
                </c:pt>
                <c:pt idx="5149">
                  <c:v>1.1070073235296101</c:v>
                </c:pt>
                <c:pt idx="5150">
                  <c:v>1.10731197058843</c:v>
                </c:pt>
                <c:pt idx="5151">
                  <c:v>1.1076166176472499</c:v>
                </c:pt>
                <c:pt idx="5152">
                  <c:v>1.1079212647060801</c:v>
                </c:pt>
                <c:pt idx="5153">
                  <c:v>1.1082259117649</c:v>
                </c:pt>
                <c:pt idx="5154">
                  <c:v>1.10853055882372</c:v>
                </c:pt>
                <c:pt idx="5155">
                  <c:v>1.1088352058825499</c:v>
                </c:pt>
                <c:pt idx="5156">
                  <c:v>1.1091398529413701</c:v>
                </c:pt>
                <c:pt idx="5157">
                  <c:v>1.1094445000002</c:v>
                </c:pt>
                <c:pt idx="5158">
                  <c:v>1.1097491470590199</c:v>
                </c:pt>
                <c:pt idx="5159">
                  <c:v>1.1100537941178401</c:v>
                </c:pt>
                <c:pt idx="5160">
                  <c:v>1.11035844117667</c:v>
                </c:pt>
                <c:pt idx="5161">
                  <c:v>1.11066308823549</c:v>
                </c:pt>
                <c:pt idx="5162">
                  <c:v>1.1109677352943099</c:v>
                </c:pt>
                <c:pt idx="5163">
                  <c:v>1.1112723823531401</c:v>
                </c:pt>
                <c:pt idx="5164">
                  <c:v>1.11157702941196</c:v>
                </c:pt>
                <c:pt idx="5165">
                  <c:v>1.11188167647078</c:v>
                </c:pt>
                <c:pt idx="5166">
                  <c:v>1.1121863235296101</c:v>
                </c:pt>
                <c:pt idx="5167">
                  <c:v>1.1124909705884301</c:v>
                </c:pt>
                <c:pt idx="5168">
                  <c:v>1.11279561764726</c:v>
                </c:pt>
                <c:pt idx="5169">
                  <c:v>1.1131002647060799</c:v>
                </c:pt>
                <c:pt idx="5170">
                  <c:v>1.1134049117649001</c:v>
                </c:pt>
                <c:pt idx="5171">
                  <c:v>1.11370955882373</c:v>
                </c:pt>
                <c:pt idx="5172">
                  <c:v>1.11401420588255</c:v>
                </c:pt>
                <c:pt idx="5173">
                  <c:v>1.1143188529413699</c:v>
                </c:pt>
                <c:pt idx="5174">
                  <c:v>1.1146235000002001</c:v>
                </c:pt>
                <c:pt idx="5175">
                  <c:v>1.11492814705902</c:v>
                </c:pt>
                <c:pt idx="5176">
                  <c:v>1.1152327941178499</c:v>
                </c:pt>
                <c:pt idx="5177">
                  <c:v>1.1155374411766701</c:v>
                </c:pt>
                <c:pt idx="5178">
                  <c:v>1.11584208823549</c:v>
                </c:pt>
                <c:pt idx="5179">
                  <c:v>1.11614673529432</c:v>
                </c:pt>
                <c:pt idx="5180">
                  <c:v>1.1164513823531399</c:v>
                </c:pt>
                <c:pt idx="5181">
                  <c:v>1.1167560294119601</c:v>
                </c:pt>
                <c:pt idx="5182">
                  <c:v>1.11706067647079</c:v>
                </c:pt>
                <c:pt idx="5183">
                  <c:v>1.1173653235296099</c:v>
                </c:pt>
                <c:pt idx="5184">
                  <c:v>1.1176699705884401</c:v>
                </c:pt>
                <c:pt idx="5185">
                  <c:v>1.11797461764726</c:v>
                </c:pt>
                <c:pt idx="5186">
                  <c:v>1.11827926470608</c:v>
                </c:pt>
                <c:pt idx="5187">
                  <c:v>1.1185839117649099</c:v>
                </c:pt>
                <c:pt idx="5188">
                  <c:v>1.1188885588237301</c:v>
                </c:pt>
                <c:pt idx="5189">
                  <c:v>1.11919320588255</c:v>
                </c:pt>
                <c:pt idx="5190">
                  <c:v>1.1194978529413799</c:v>
                </c:pt>
                <c:pt idx="5191">
                  <c:v>1.1198025000002001</c:v>
                </c:pt>
                <c:pt idx="5192">
                  <c:v>1.12010714705903</c:v>
                </c:pt>
                <c:pt idx="5193">
                  <c:v>1.12041179411785</c:v>
                </c:pt>
                <c:pt idx="5194">
                  <c:v>1.1207164411766699</c:v>
                </c:pt>
                <c:pt idx="5195">
                  <c:v>1.1210210882355001</c:v>
                </c:pt>
                <c:pt idx="5196">
                  <c:v>1.12132573529432</c:v>
                </c:pt>
                <c:pt idx="5197">
                  <c:v>1.1216303823531399</c:v>
                </c:pt>
                <c:pt idx="5198">
                  <c:v>1.1219350294119701</c:v>
                </c:pt>
                <c:pt idx="5199">
                  <c:v>1.12223967647079</c:v>
                </c:pt>
                <c:pt idx="5200">
                  <c:v>1.12254432352961</c:v>
                </c:pt>
                <c:pt idx="5201">
                  <c:v>1.1228489705884399</c:v>
                </c:pt>
                <c:pt idx="5202">
                  <c:v>1.1231536176472601</c:v>
                </c:pt>
                <c:pt idx="5203">
                  <c:v>1.12345826470609</c:v>
                </c:pt>
                <c:pt idx="5204">
                  <c:v>1.1237629117649099</c:v>
                </c:pt>
                <c:pt idx="5205">
                  <c:v>1.1240675588237301</c:v>
                </c:pt>
                <c:pt idx="5206">
                  <c:v>1.12437220588256</c:v>
                </c:pt>
                <c:pt idx="5207">
                  <c:v>1.12467685294138</c:v>
                </c:pt>
                <c:pt idx="5208">
                  <c:v>1.1249815000001999</c:v>
                </c:pt>
                <c:pt idx="5209">
                  <c:v>1.1252861470590301</c:v>
                </c:pt>
                <c:pt idx="5210">
                  <c:v>1.12559079411785</c:v>
                </c:pt>
                <c:pt idx="5211">
                  <c:v>1.1258954411766799</c:v>
                </c:pt>
                <c:pt idx="5212">
                  <c:v>1.1262000882355001</c:v>
                </c:pt>
                <c:pt idx="5213">
                  <c:v>1.12650473529432</c:v>
                </c:pt>
                <c:pt idx="5214">
                  <c:v>1.12680938235315</c:v>
                </c:pt>
                <c:pt idx="5215">
                  <c:v>1.1271140294119699</c:v>
                </c:pt>
                <c:pt idx="5216">
                  <c:v>1.1274186764707901</c:v>
                </c:pt>
                <c:pt idx="5217">
                  <c:v>1.12772332352962</c:v>
                </c:pt>
                <c:pt idx="5218">
                  <c:v>1.12802797058844</c:v>
                </c:pt>
                <c:pt idx="5219">
                  <c:v>1.1283326176472701</c:v>
                </c:pt>
                <c:pt idx="5220">
                  <c:v>1.12863726470609</c:v>
                </c:pt>
                <c:pt idx="5221">
                  <c:v>1.12894191176491</c:v>
                </c:pt>
                <c:pt idx="5222">
                  <c:v>1.1292465588237399</c:v>
                </c:pt>
                <c:pt idx="5223">
                  <c:v>1.1295512058825601</c:v>
                </c:pt>
                <c:pt idx="5224">
                  <c:v>1.12985585294138</c:v>
                </c:pt>
                <c:pt idx="5225">
                  <c:v>1.13016050000021</c:v>
                </c:pt>
                <c:pt idx="5226">
                  <c:v>1.1304651470590299</c:v>
                </c:pt>
                <c:pt idx="5227">
                  <c:v>1.13076979411786</c:v>
                </c:pt>
                <c:pt idx="5228">
                  <c:v>1.13107444117668</c:v>
                </c:pt>
                <c:pt idx="5229">
                  <c:v>1.1313790882354999</c:v>
                </c:pt>
                <c:pt idx="5230">
                  <c:v>1.1316837352943301</c:v>
                </c:pt>
                <c:pt idx="5231">
                  <c:v>1.13198838235315</c:v>
                </c:pt>
                <c:pt idx="5232">
                  <c:v>1.13229302941197</c:v>
                </c:pt>
                <c:pt idx="5233">
                  <c:v>1.1325976764707999</c:v>
                </c:pt>
                <c:pt idx="5234">
                  <c:v>1.1329023235296201</c:v>
                </c:pt>
                <c:pt idx="5235">
                  <c:v>1.13320697058844</c:v>
                </c:pt>
                <c:pt idx="5236">
                  <c:v>1.1335116176472699</c:v>
                </c:pt>
                <c:pt idx="5237">
                  <c:v>1.1338162647060901</c:v>
                </c:pt>
                <c:pt idx="5238">
                  <c:v>1.13412091176492</c:v>
                </c:pt>
                <c:pt idx="5239">
                  <c:v>1.13442555882374</c:v>
                </c:pt>
                <c:pt idx="5240">
                  <c:v>1.1347302058825599</c:v>
                </c:pt>
                <c:pt idx="5241">
                  <c:v>1.1350348529413901</c:v>
                </c:pt>
                <c:pt idx="5242">
                  <c:v>1.13533950000021</c:v>
                </c:pt>
                <c:pt idx="5243">
                  <c:v>1.1356441470590299</c:v>
                </c:pt>
                <c:pt idx="5244">
                  <c:v>1.1359487941178601</c:v>
                </c:pt>
                <c:pt idx="5245">
                  <c:v>1.13625344117668</c:v>
                </c:pt>
                <c:pt idx="5246">
                  <c:v>1.13655808823551</c:v>
                </c:pt>
                <c:pt idx="5247">
                  <c:v>1.1368627352943299</c:v>
                </c:pt>
                <c:pt idx="5248">
                  <c:v>1.1371673823531501</c:v>
                </c:pt>
                <c:pt idx="5249">
                  <c:v>1.13747202941198</c:v>
                </c:pt>
                <c:pt idx="5250">
                  <c:v>1.1377766764707999</c:v>
                </c:pt>
                <c:pt idx="5251">
                  <c:v>1.1380813235296201</c:v>
                </c:pt>
                <c:pt idx="5252">
                  <c:v>1.13838597058845</c:v>
                </c:pt>
                <c:pt idx="5253">
                  <c:v>1.13869061764727</c:v>
                </c:pt>
                <c:pt idx="5254">
                  <c:v>1.1389952647060999</c:v>
                </c:pt>
                <c:pt idx="5255">
                  <c:v>1.1392999117649201</c:v>
                </c:pt>
                <c:pt idx="5256">
                  <c:v>1.13960455882374</c:v>
                </c:pt>
                <c:pt idx="5257">
                  <c:v>1.1399092058825699</c:v>
                </c:pt>
                <c:pt idx="5258">
                  <c:v>1.1402138529413901</c:v>
                </c:pt>
                <c:pt idx="5259">
                  <c:v>1.14051850000021</c:v>
                </c:pt>
                <c:pt idx="5260">
                  <c:v>1.14082314705904</c:v>
                </c:pt>
                <c:pt idx="5261">
                  <c:v>1.1411277941178599</c:v>
                </c:pt>
                <c:pt idx="5262">
                  <c:v>1.1414324411766901</c:v>
                </c:pt>
                <c:pt idx="5263">
                  <c:v>1.14173708823551</c:v>
                </c:pt>
                <c:pt idx="5264">
                  <c:v>1.14204173529433</c:v>
                </c:pt>
                <c:pt idx="5265">
                  <c:v>1.1423463823531601</c:v>
                </c:pt>
                <c:pt idx="5266">
                  <c:v>1.14265102941198</c:v>
                </c:pt>
                <c:pt idx="5267">
                  <c:v>1.1429556764708</c:v>
                </c:pt>
                <c:pt idx="5268">
                  <c:v>1.1432603235296299</c:v>
                </c:pt>
                <c:pt idx="5269">
                  <c:v>1.1435649705884501</c:v>
                </c:pt>
                <c:pt idx="5270">
                  <c:v>1.14386961764727</c:v>
                </c:pt>
                <c:pt idx="5271">
                  <c:v>1.1441742647061</c:v>
                </c:pt>
                <c:pt idx="5272">
                  <c:v>1.1444789117649199</c:v>
                </c:pt>
                <c:pt idx="5273">
                  <c:v>1.14478355882375</c:v>
                </c:pt>
                <c:pt idx="5274">
                  <c:v>1.14508820588257</c:v>
                </c:pt>
                <c:pt idx="5275">
                  <c:v>1.1453928529413899</c:v>
                </c:pt>
                <c:pt idx="5276">
                  <c:v>1.1456975000002201</c:v>
                </c:pt>
                <c:pt idx="5277">
                  <c:v>1.14600214705904</c:v>
                </c:pt>
                <c:pt idx="5278">
                  <c:v>1.14630679411786</c:v>
                </c:pt>
                <c:pt idx="5279">
                  <c:v>1.1466114411766899</c:v>
                </c:pt>
                <c:pt idx="5280">
                  <c:v>1.1469160882355101</c:v>
                </c:pt>
                <c:pt idx="5281">
                  <c:v>1.14722073529434</c:v>
                </c:pt>
                <c:pt idx="5282">
                  <c:v>1.1475253823531599</c:v>
                </c:pt>
                <c:pt idx="5283">
                  <c:v>1.1478300294119801</c:v>
                </c:pt>
                <c:pt idx="5284">
                  <c:v>1.14813467647081</c:v>
                </c:pt>
                <c:pt idx="5285">
                  <c:v>1.14843932352963</c:v>
                </c:pt>
                <c:pt idx="5286">
                  <c:v>1.1487439705884499</c:v>
                </c:pt>
                <c:pt idx="5287">
                  <c:v>1.1490486176472801</c:v>
                </c:pt>
                <c:pt idx="5288">
                  <c:v>1.1493532647061</c:v>
                </c:pt>
                <c:pt idx="5289">
                  <c:v>1.1496579117649299</c:v>
                </c:pt>
                <c:pt idx="5290">
                  <c:v>1.1499625588237501</c:v>
                </c:pt>
                <c:pt idx="5291">
                  <c:v>1.15026720588257</c:v>
                </c:pt>
                <c:pt idx="5292">
                  <c:v>1.1505718529414</c:v>
                </c:pt>
                <c:pt idx="5293">
                  <c:v>1.1508765000002199</c:v>
                </c:pt>
                <c:pt idx="5294">
                  <c:v>1.1511811470590401</c:v>
                </c:pt>
                <c:pt idx="5295">
                  <c:v>1.15148579411787</c:v>
                </c:pt>
                <c:pt idx="5296">
                  <c:v>1.1517904411766899</c:v>
                </c:pt>
                <c:pt idx="5297">
                  <c:v>1.1520950882355201</c:v>
                </c:pt>
                <c:pt idx="5298">
                  <c:v>1.15239973529434</c:v>
                </c:pt>
                <c:pt idx="5299">
                  <c:v>1.15270438235316</c:v>
                </c:pt>
                <c:pt idx="5300">
                  <c:v>1.1530090294119899</c:v>
                </c:pt>
                <c:pt idx="5301">
                  <c:v>1.1533136764708101</c:v>
                </c:pt>
                <c:pt idx="5302">
                  <c:v>1.15361832352963</c:v>
                </c:pt>
                <c:pt idx="5303">
                  <c:v>1.1539229705884599</c:v>
                </c:pt>
                <c:pt idx="5304">
                  <c:v>1.1542276176472801</c:v>
                </c:pt>
                <c:pt idx="5305">
                  <c:v>1.1545322647061</c:v>
                </c:pt>
                <c:pt idx="5306">
                  <c:v>1.15483691176493</c:v>
                </c:pt>
                <c:pt idx="5307">
                  <c:v>1.1551415588237499</c:v>
                </c:pt>
                <c:pt idx="5308">
                  <c:v>1.1554462058825801</c:v>
                </c:pt>
                <c:pt idx="5309">
                  <c:v>1.1557508529414</c:v>
                </c:pt>
                <c:pt idx="5310">
                  <c:v>1.1560555000002199</c:v>
                </c:pt>
                <c:pt idx="5311">
                  <c:v>1.1563601470590501</c:v>
                </c:pt>
                <c:pt idx="5312">
                  <c:v>1.15666479411787</c:v>
                </c:pt>
                <c:pt idx="5313">
                  <c:v>1.15696944117669</c:v>
                </c:pt>
                <c:pt idx="5314">
                  <c:v>1.1572740882355199</c:v>
                </c:pt>
                <c:pt idx="5315">
                  <c:v>1.1575787352943401</c:v>
                </c:pt>
                <c:pt idx="5316">
                  <c:v>1.15788338235317</c:v>
                </c:pt>
                <c:pt idx="5317">
                  <c:v>1.1581880294119899</c:v>
                </c:pt>
                <c:pt idx="5318">
                  <c:v>1.1584926764708099</c:v>
                </c:pt>
                <c:pt idx="5319">
                  <c:v>1.15879732352964</c:v>
                </c:pt>
                <c:pt idx="5320">
                  <c:v>1.15910197058846</c:v>
                </c:pt>
                <c:pt idx="5321">
                  <c:v>1.1594066176472799</c:v>
                </c:pt>
                <c:pt idx="5322">
                  <c:v>1.1597112647061101</c:v>
                </c:pt>
                <c:pt idx="5323">
                  <c:v>1.16001591176493</c:v>
                </c:pt>
                <c:pt idx="5324">
                  <c:v>1.16032055882376</c:v>
                </c:pt>
                <c:pt idx="5325">
                  <c:v>1.1606252058825799</c:v>
                </c:pt>
                <c:pt idx="5326">
                  <c:v>1.1609298529414001</c:v>
                </c:pt>
                <c:pt idx="5327">
                  <c:v>1.16123450000023</c:v>
                </c:pt>
                <c:pt idx="5328">
                  <c:v>1.1615391470590499</c:v>
                </c:pt>
                <c:pt idx="5329">
                  <c:v>1.1618437941178701</c:v>
                </c:pt>
                <c:pt idx="5330">
                  <c:v>1.1621484411767</c:v>
                </c:pt>
                <c:pt idx="5331">
                  <c:v>1.16245308823552</c:v>
                </c:pt>
                <c:pt idx="5332">
                  <c:v>1.1627577352943499</c:v>
                </c:pt>
                <c:pt idx="5333">
                  <c:v>1.1630623823531701</c:v>
                </c:pt>
                <c:pt idx="5334">
                  <c:v>1.16336702941199</c:v>
                </c:pt>
                <c:pt idx="5335">
                  <c:v>1.1636716764708199</c:v>
                </c:pt>
                <c:pt idx="5336">
                  <c:v>1.1639763235296401</c:v>
                </c:pt>
                <c:pt idx="5337">
                  <c:v>1.16428097058846</c:v>
                </c:pt>
                <c:pt idx="5338">
                  <c:v>1.16458561764729</c:v>
                </c:pt>
                <c:pt idx="5339">
                  <c:v>1.1648902647061099</c:v>
                </c:pt>
                <c:pt idx="5340">
                  <c:v>1.1651949117649301</c:v>
                </c:pt>
                <c:pt idx="5341">
                  <c:v>1.16549955882376</c:v>
                </c:pt>
                <c:pt idx="5342">
                  <c:v>1.1658042058825799</c:v>
                </c:pt>
                <c:pt idx="5343">
                  <c:v>1.1661088529414101</c:v>
                </c:pt>
                <c:pt idx="5344">
                  <c:v>1.16641350000023</c:v>
                </c:pt>
                <c:pt idx="5345">
                  <c:v>1.16671814705905</c:v>
                </c:pt>
                <c:pt idx="5346">
                  <c:v>1.1670227941178799</c:v>
                </c:pt>
                <c:pt idx="5347">
                  <c:v>1.1673274411767001</c:v>
                </c:pt>
                <c:pt idx="5348">
                  <c:v>1.16763208823552</c:v>
                </c:pt>
                <c:pt idx="5349">
                  <c:v>1.1679367352943499</c:v>
                </c:pt>
                <c:pt idx="5350">
                  <c:v>1.1682413823531701</c:v>
                </c:pt>
                <c:pt idx="5351">
                  <c:v>1.168546029412</c:v>
                </c:pt>
                <c:pt idx="5352">
                  <c:v>1.16885067647082</c:v>
                </c:pt>
                <c:pt idx="5353">
                  <c:v>1.1691553235296399</c:v>
                </c:pt>
                <c:pt idx="5354">
                  <c:v>1.1694599705884701</c:v>
                </c:pt>
                <c:pt idx="5355">
                  <c:v>1.16976461764729</c:v>
                </c:pt>
                <c:pt idx="5356">
                  <c:v>1.1700692647061099</c:v>
                </c:pt>
                <c:pt idx="5357">
                  <c:v>1.1703739117649401</c:v>
                </c:pt>
                <c:pt idx="5358">
                  <c:v>1.17067855882376</c:v>
                </c:pt>
                <c:pt idx="5359">
                  <c:v>1.17098320588259</c:v>
                </c:pt>
                <c:pt idx="5360">
                  <c:v>1.1712878529414099</c:v>
                </c:pt>
                <c:pt idx="5361">
                  <c:v>1.1715925000002301</c:v>
                </c:pt>
                <c:pt idx="5362">
                  <c:v>1.17189714705906</c:v>
                </c:pt>
                <c:pt idx="5363">
                  <c:v>1.1722017941178799</c:v>
                </c:pt>
                <c:pt idx="5364">
                  <c:v>1.1725064411767001</c:v>
                </c:pt>
                <c:pt idx="5365">
                  <c:v>1.17281108823553</c:v>
                </c:pt>
                <c:pt idx="5366">
                  <c:v>1.17311573529435</c:v>
                </c:pt>
                <c:pt idx="5367">
                  <c:v>1.1734203823531799</c:v>
                </c:pt>
                <c:pt idx="5368">
                  <c:v>1.1737250294120001</c:v>
                </c:pt>
                <c:pt idx="5369">
                  <c:v>1.17402967647082</c:v>
                </c:pt>
                <c:pt idx="5370">
                  <c:v>1.1743343235296499</c:v>
                </c:pt>
                <c:pt idx="5371">
                  <c:v>1.1746389705884701</c:v>
                </c:pt>
                <c:pt idx="5372">
                  <c:v>1.1749436176472901</c:v>
                </c:pt>
                <c:pt idx="5373">
                  <c:v>1.17524826470612</c:v>
                </c:pt>
                <c:pt idx="5374">
                  <c:v>1.1755529117649399</c:v>
                </c:pt>
                <c:pt idx="5375">
                  <c:v>1.1758575588237601</c:v>
                </c:pt>
                <c:pt idx="5376">
                  <c:v>1.17616220588259</c:v>
                </c:pt>
                <c:pt idx="5377">
                  <c:v>1.17646685294141</c:v>
                </c:pt>
                <c:pt idx="5378">
                  <c:v>1.1767715000002399</c:v>
                </c:pt>
                <c:pt idx="5379">
                  <c:v>1.1770761470590601</c:v>
                </c:pt>
                <c:pt idx="5380">
                  <c:v>1.17738079411788</c:v>
                </c:pt>
                <c:pt idx="5381">
                  <c:v>1.1776854411767099</c:v>
                </c:pt>
                <c:pt idx="5382">
                  <c:v>1.1779900882355301</c:v>
                </c:pt>
                <c:pt idx="5383">
                  <c:v>1.17829473529435</c:v>
                </c:pt>
                <c:pt idx="5384">
                  <c:v>1.17859938235318</c:v>
                </c:pt>
                <c:pt idx="5385">
                  <c:v>1.1789040294119999</c:v>
                </c:pt>
                <c:pt idx="5386">
                  <c:v>1.1792086764708301</c:v>
                </c:pt>
                <c:pt idx="5387">
                  <c:v>1.17951332352965</c:v>
                </c:pt>
                <c:pt idx="5388">
                  <c:v>1.1798179705884699</c:v>
                </c:pt>
                <c:pt idx="5389">
                  <c:v>1.1801226176473001</c:v>
                </c:pt>
                <c:pt idx="5390">
                  <c:v>1.18042726470612</c:v>
                </c:pt>
                <c:pt idx="5391">
                  <c:v>1.18073191176494</c:v>
                </c:pt>
                <c:pt idx="5392">
                  <c:v>1.1810365588237699</c:v>
                </c:pt>
                <c:pt idx="5393">
                  <c:v>1.1813412058825901</c:v>
                </c:pt>
                <c:pt idx="5394">
                  <c:v>1.18164585294142</c:v>
                </c:pt>
                <c:pt idx="5395">
                  <c:v>1.1819505000002399</c:v>
                </c:pt>
                <c:pt idx="5396">
                  <c:v>1.1822551470590601</c:v>
                </c:pt>
                <c:pt idx="5397">
                  <c:v>1.18255979411789</c:v>
                </c:pt>
                <c:pt idx="5398">
                  <c:v>1.18286444117671</c:v>
                </c:pt>
                <c:pt idx="5399">
                  <c:v>1.1831690882355299</c:v>
                </c:pt>
                <c:pt idx="5400">
                  <c:v>1.1834737352943601</c:v>
                </c:pt>
                <c:pt idx="5401">
                  <c:v>1.18377838235318</c:v>
                </c:pt>
                <c:pt idx="5402">
                  <c:v>1.1840830294120099</c:v>
                </c:pt>
                <c:pt idx="5403">
                  <c:v>1.1843876764708301</c:v>
                </c:pt>
                <c:pt idx="5404">
                  <c:v>1.18469232352965</c:v>
                </c:pt>
                <c:pt idx="5405">
                  <c:v>1.18499697058848</c:v>
                </c:pt>
                <c:pt idx="5406">
                  <c:v>1.1853016176472999</c:v>
                </c:pt>
                <c:pt idx="5407">
                  <c:v>1.1856062647061201</c:v>
                </c:pt>
                <c:pt idx="5408">
                  <c:v>1.18591091176495</c:v>
                </c:pt>
                <c:pt idx="5409">
                  <c:v>1.1862155588237699</c:v>
                </c:pt>
                <c:pt idx="5410">
                  <c:v>1.1865202058825901</c:v>
                </c:pt>
                <c:pt idx="5411">
                  <c:v>1.18682485294142</c:v>
                </c:pt>
                <c:pt idx="5412">
                  <c:v>1.18712950000024</c:v>
                </c:pt>
                <c:pt idx="5413">
                  <c:v>1.1874341470590699</c:v>
                </c:pt>
                <c:pt idx="5414">
                  <c:v>1.1877387941178901</c:v>
                </c:pt>
                <c:pt idx="5415">
                  <c:v>1.18804344117671</c:v>
                </c:pt>
                <c:pt idx="5416">
                  <c:v>1.1883480882355399</c:v>
                </c:pt>
                <c:pt idx="5417">
                  <c:v>1.1886527352943601</c:v>
                </c:pt>
                <c:pt idx="5418">
                  <c:v>1.18895738235318</c:v>
                </c:pt>
                <c:pt idx="5419">
                  <c:v>1.18926202941201</c:v>
                </c:pt>
                <c:pt idx="5420">
                  <c:v>1.1895666764708299</c:v>
                </c:pt>
                <c:pt idx="5421">
                  <c:v>1.1898713235296601</c:v>
                </c:pt>
                <c:pt idx="5422">
                  <c:v>1.19017597058848</c:v>
                </c:pt>
                <c:pt idx="5423">
                  <c:v>1.1904806176473</c:v>
                </c:pt>
                <c:pt idx="5424">
                  <c:v>1.1907852647061301</c:v>
                </c:pt>
                <c:pt idx="5425">
                  <c:v>1.19108991176495</c:v>
                </c:pt>
                <c:pt idx="5426">
                  <c:v>1.19139455882377</c:v>
                </c:pt>
                <c:pt idx="5427">
                  <c:v>1.1916992058825999</c:v>
                </c:pt>
                <c:pt idx="5428">
                  <c:v>1.1920038529414201</c:v>
                </c:pt>
                <c:pt idx="5429">
                  <c:v>1.19230850000025</c:v>
                </c:pt>
                <c:pt idx="5430">
                  <c:v>1.19261314705907</c:v>
                </c:pt>
                <c:pt idx="5431">
                  <c:v>1.1929177941178899</c:v>
                </c:pt>
                <c:pt idx="5432">
                  <c:v>1.1932224411767201</c:v>
                </c:pt>
                <c:pt idx="5433">
                  <c:v>1.19352708823554</c:v>
                </c:pt>
                <c:pt idx="5434">
                  <c:v>1.1938317352943599</c:v>
                </c:pt>
                <c:pt idx="5435">
                  <c:v>1.1941363823531901</c:v>
                </c:pt>
                <c:pt idx="5436">
                  <c:v>1.19444102941201</c:v>
                </c:pt>
                <c:pt idx="5437">
                  <c:v>1.19474567647084</c:v>
                </c:pt>
                <c:pt idx="5438">
                  <c:v>1.1950503235296599</c:v>
                </c:pt>
                <c:pt idx="5439">
                  <c:v>1.1953549705884801</c:v>
                </c:pt>
                <c:pt idx="5440">
                  <c:v>1.19565961764731</c:v>
                </c:pt>
                <c:pt idx="5441">
                  <c:v>1.1959642647061299</c:v>
                </c:pt>
                <c:pt idx="5442">
                  <c:v>1.1962689117649501</c:v>
                </c:pt>
                <c:pt idx="5443">
                  <c:v>1.19657355882378</c:v>
                </c:pt>
                <c:pt idx="5444">
                  <c:v>1.1968782058826</c:v>
                </c:pt>
                <c:pt idx="5445">
                  <c:v>1.1971828529414299</c:v>
                </c:pt>
                <c:pt idx="5446">
                  <c:v>1.1974875000002501</c:v>
                </c:pt>
                <c:pt idx="5447">
                  <c:v>1.19779214705907</c:v>
                </c:pt>
                <c:pt idx="5448">
                  <c:v>1.1980967941178999</c:v>
                </c:pt>
                <c:pt idx="5449">
                  <c:v>1.1984014411767201</c:v>
                </c:pt>
                <c:pt idx="5450">
                  <c:v>1.19870608823554</c:v>
                </c:pt>
                <c:pt idx="5451">
                  <c:v>1.19901073529437</c:v>
                </c:pt>
                <c:pt idx="5452">
                  <c:v>1.1993153823531899</c:v>
                </c:pt>
                <c:pt idx="5453">
                  <c:v>1.1996200294120101</c:v>
                </c:pt>
                <c:pt idx="5454">
                  <c:v>1.19992467647084</c:v>
                </c:pt>
                <c:pt idx="5455">
                  <c:v>1.2002293235296599</c:v>
                </c:pt>
                <c:pt idx="5456">
                  <c:v>1.2005339705884901</c:v>
                </c:pt>
                <c:pt idx="5457">
                  <c:v>1.20083861764731</c:v>
                </c:pt>
                <c:pt idx="5458">
                  <c:v>1.20114326470613</c:v>
                </c:pt>
                <c:pt idx="5459">
                  <c:v>1.2014479117649599</c:v>
                </c:pt>
                <c:pt idx="5460">
                  <c:v>1.2017525588237801</c:v>
                </c:pt>
                <c:pt idx="5461">
                  <c:v>1.2020572058826</c:v>
                </c:pt>
                <c:pt idx="5462">
                  <c:v>1.2023618529414299</c:v>
                </c:pt>
                <c:pt idx="5463">
                  <c:v>1.2026665000002501</c:v>
                </c:pt>
                <c:pt idx="5464">
                  <c:v>1.20297114705908</c:v>
                </c:pt>
                <c:pt idx="5465">
                  <c:v>1.2032757941179</c:v>
                </c:pt>
                <c:pt idx="5466">
                  <c:v>1.2035804411767199</c:v>
                </c:pt>
                <c:pt idx="5467">
                  <c:v>1.2038850882355501</c:v>
                </c:pt>
                <c:pt idx="5468">
                  <c:v>1.20418973529437</c:v>
                </c:pt>
                <c:pt idx="5469">
                  <c:v>1.20449438235319</c:v>
                </c:pt>
                <c:pt idx="5470">
                  <c:v>1.2047990294120201</c:v>
                </c:pt>
                <c:pt idx="5471">
                  <c:v>1.20510367647084</c:v>
                </c:pt>
                <c:pt idx="5472">
                  <c:v>1.20540832352967</c:v>
                </c:pt>
                <c:pt idx="5473">
                  <c:v>1.2057129705884899</c:v>
                </c:pt>
                <c:pt idx="5474">
                  <c:v>1.2060176176473101</c:v>
                </c:pt>
                <c:pt idx="5475">
                  <c:v>1.20632226470614</c:v>
                </c:pt>
                <c:pt idx="5476">
                  <c:v>1.20662691176496</c:v>
                </c:pt>
                <c:pt idx="5477">
                  <c:v>1.2069315588237799</c:v>
                </c:pt>
                <c:pt idx="5478">
                  <c:v>1.20723620588261</c:v>
                </c:pt>
                <c:pt idx="5479">
                  <c:v>1.20754085294143</c:v>
                </c:pt>
                <c:pt idx="5480">
                  <c:v>1.2078455000002599</c:v>
                </c:pt>
                <c:pt idx="5481">
                  <c:v>1.2081501470590801</c:v>
                </c:pt>
                <c:pt idx="5482">
                  <c:v>1.2084547941179</c:v>
                </c:pt>
                <c:pt idx="5483">
                  <c:v>1.20875944117673</c:v>
                </c:pt>
                <c:pt idx="5484">
                  <c:v>1.2090640882355499</c:v>
                </c:pt>
                <c:pt idx="5485">
                  <c:v>1.2093687352943701</c:v>
                </c:pt>
                <c:pt idx="5486">
                  <c:v>1.2096733823532</c:v>
                </c:pt>
                <c:pt idx="5487">
                  <c:v>1.2099780294120199</c:v>
                </c:pt>
                <c:pt idx="5488">
                  <c:v>1.2102826764708401</c:v>
                </c:pt>
                <c:pt idx="5489">
                  <c:v>1.21058732352967</c:v>
                </c:pt>
                <c:pt idx="5490">
                  <c:v>1.21089197058849</c:v>
                </c:pt>
                <c:pt idx="5491">
                  <c:v>1.2111966176473199</c:v>
                </c:pt>
                <c:pt idx="5492">
                  <c:v>1.2115012647061401</c:v>
                </c:pt>
                <c:pt idx="5493">
                  <c:v>1.21180591176496</c:v>
                </c:pt>
                <c:pt idx="5494">
                  <c:v>1.2121105588237899</c:v>
                </c:pt>
                <c:pt idx="5495">
                  <c:v>1.2124152058826101</c:v>
                </c:pt>
                <c:pt idx="5496">
                  <c:v>1.21271985294143</c:v>
                </c:pt>
                <c:pt idx="5497">
                  <c:v>1.21302450000026</c:v>
                </c:pt>
                <c:pt idx="5498">
                  <c:v>1.2133291470590799</c:v>
                </c:pt>
                <c:pt idx="5499">
                  <c:v>1.2136337941179101</c:v>
                </c:pt>
                <c:pt idx="5500">
                  <c:v>1.21393844117673</c:v>
                </c:pt>
                <c:pt idx="5501">
                  <c:v>1.2142430882355499</c:v>
                </c:pt>
                <c:pt idx="5502">
                  <c:v>1.2145477352943801</c:v>
                </c:pt>
                <c:pt idx="5503">
                  <c:v>1.2148523823532</c:v>
                </c:pt>
                <c:pt idx="5504">
                  <c:v>1.21515702941202</c:v>
                </c:pt>
                <c:pt idx="5505">
                  <c:v>1.2154616764708499</c:v>
                </c:pt>
                <c:pt idx="5506">
                  <c:v>1.2157663235296701</c:v>
                </c:pt>
                <c:pt idx="5507">
                  <c:v>1.2160709705885</c:v>
                </c:pt>
                <c:pt idx="5508">
                  <c:v>1.2163756176473199</c:v>
                </c:pt>
                <c:pt idx="5509">
                  <c:v>1.2166802647061401</c:v>
                </c:pt>
                <c:pt idx="5510">
                  <c:v>1.21698491176497</c:v>
                </c:pt>
                <c:pt idx="5511">
                  <c:v>1.21728955882379</c:v>
                </c:pt>
                <c:pt idx="5512">
                  <c:v>1.2175942058826099</c:v>
                </c:pt>
                <c:pt idx="5513">
                  <c:v>1.2178988529414401</c:v>
                </c:pt>
                <c:pt idx="5514">
                  <c:v>1.21820350000026</c:v>
                </c:pt>
                <c:pt idx="5515">
                  <c:v>1.2185081470590899</c:v>
                </c:pt>
                <c:pt idx="5516">
                  <c:v>1.2188127941179101</c:v>
                </c:pt>
                <c:pt idx="5517">
                  <c:v>1.21911744117673</c:v>
                </c:pt>
                <c:pt idx="5518">
                  <c:v>1.21942208823556</c:v>
                </c:pt>
                <c:pt idx="5519">
                  <c:v>1.2197267352943799</c:v>
                </c:pt>
                <c:pt idx="5520">
                  <c:v>1.2200313823532001</c:v>
                </c:pt>
                <c:pt idx="5521">
                  <c:v>1.22033602941203</c:v>
                </c:pt>
                <c:pt idx="5522">
                  <c:v>1.22064067647085</c:v>
                </c:pt>
                <c:pt idx="5523">
                  <c:v>1.2209453235296699</c:v>
                </c:pt>
                <c:pt idx="5524">
                  <c:v>1.2212499705885</c:v>
                </c:pt>
                <c:pt idx="5525">
                  <c:v>1.22155461764732</c:v>
                </c:pt>
                <c:pt idx="5526">
                  <c:v>1.2218592647061499</c:v>
                </c:pt>
                <c:pt idx="5527">
                  <c:v>1.2221639117649701</c:v>
                </c:pt>
                <c:pt idx="5528">
                  <c:v>1.22246855882379</c:v>
                </c:pt>
                <c:pt idx="5529">
                  <c:v>1.22277320588262</c:v>
                </c:pt>
                <c:pt idx="5530">
                  <c:v>1.2230778529414399</c:v>
                </c:pt>
                <c:pt idx="5531">
                  <c:v>1.2233825000002601</c:v>
                </c:pt>
                <c:pt idx="5532">
                  <c:v>1.22368714705909</c:v>
                </c:pt>
                <c:pt idx="5533">
                  <c:v>1.2239917941179099</c:v>
                </c:pt>
                <c:pt idx="5534">
                  <c:v>1.2242964411767401</c:v>
                </c:pt>
                <c:pt idx="5535">
                  <c:v>1.22460108823556</c:v>
                </c:pt>
                <c:pt idx="5536">
                  <c:v>1.22490573529438</c:v>
                </c:pt>
                <c:pt idx="5537">
                  <c:v>1.2252103823532099</c:v>
                </c:pt>
                <c:pt idx="5538">
                  <c:v>1.2255150294120301</c:v>
                </c:pt>
                <c:pt idx="5539">
                  <c:v>1.22581967647085</c:v>
                </c:pt>
                <c:pt idx="5540">
                  <c:v>1.2261243235296799</c:v>
                </c:pt>
                <c:pt idx="5541">
                  <c:v>1.2264289705885001</c:v>
                </c:pt>
                <c:pt idx="5542">
                  <c:v>1.22673361764733</c:v>
                </c:pt>
                <c:pt idx="5543">
                  <c:v>1.22703826470615</c:v>
                </c:pt>
                <c:pt idx="5544">
                  <c:v>1.2273429117649699</c:v>
                </c:pt>
                <c:pt idx="5545">
                  <c:v>1.2276475588238001</c:v>
                </c:pt>
                <c:pt idx="5546">
                  <c:v>1.22795220588262</c:v>
                </c:pt>
                <c:pt idx="5547">
                  <c:v>1.2282568529414399</c:v>
                </c:pt>
                <c:pt idx="5548">
                  <c:v>1.2285615000002701</c:v>
                </c:pt>
                <c:pt idx="5549">
                  <c:v>1.22886614705909</c:v>
                </c:pt>
                <c:pt idx="5550">
                  <c:v>1.22917079411792</c:v>
                </c:pt>
                <c:pt idx="5551">
                  <c:v>1.2294754411767399</c:v>
                </c:pt>
                <c:pt idx="5552">
                  <c:v>1.2297800882355601</c:v>
                </c:pt>
                <c:pt idx="5553">
                  <c:v>1.23008473529439</c:v>
                </c:pt>
                <c:pt idx="5554">
                  <c:v>1.2303893823532099</c:v>
                </c:pt>
                <c:pt idx="5555">
                  <c:v>1.2306940294120301</c:v>
                </c:pt>
                <c:pt idx="5556">
                  <c:v>1.23099867647086</c:v>
                </c:pt>
                <c:pt idx="5557">
                  <c:v>1.23130332352968</c:v>
                </c:pt>
                <c:pt idx="5558">
                  <c:v>1.2316079705884999</c:v>
                </c:pt>
                <c:pt idx="5559">
                  <c:v>1.2319126176473301</c:v>
                </c:pt>
                <c:pt idx="5560">
                  <c:v>1.23221726470615</c:v>
                </c:pt>
                <c:pt idx="5561">
                  <c:v>1.2325219117649799</c:v>
                </c:pt>
                <c:pt idx="5562">
                  <c:v>1.2328265588238001</c:v>
                </c:pt>
                <c:pt idx="5563">
                  <c:v>1.23313120588262</c:v>
                </c:pt>
                <c:pt idx="5564">
                  <c:v>1.23343585294145</c:v>
                </c:pt>
                <c:pt idx="5565">
                  <c:v>1.2337405000002699</c:v>
                </c:pt>
                <c:pt idx="5566">
                  <c:v>1.2340451470590901</c:v>
                </c:pt>
                <c:pt idx="5567">
                  <c:v>1.23434979411792</c:v>
                </c:pt>
                <c:pt idx="5568">
                  <c:v>1.2346544411767399</c:v>
                </c:pt>
                <c:pt idx="5569">
                  <c:v>1.2349590882355701</c:v>
                </c:pt>
                <c:pt idx="5570">
                  <c:v>1.23526373529439</c:v>
                </c:pt>
                <c:pt idx="5571">
                  <c:v>1.23556838235321</c:v>
                </c:pt>
                <c:pt idx="5572">
                  <c:v>1.2358730294120399</c:v>
                </c:pt>
                <c:pt idx="5573">
                  <c:v>1.2361776764708601</c:v>
                </c:pt>
                <c:pt idx="5574">
                  <c:v>1.23648232352968</c:v>
                </c:pt>
                <c:pt idx="5575">
                  <c:v>1.2367869705885099</c:v>
                </c:pt>
                <c:pt idx="5576">
                  <c:v>1.2370916176473301</c:v>
                </c:pt>
                <c:pt idx="5577">
                  <c:v>1.23739626470616</c:v>
                </c:pt>
                <c:pt idx="5578">
                  <c:v>1.23770091176498</c:v>
                </c:pt>
                <c:pt idx="5579">
                  <c:v>1.2380055588237999</c:v>
                </c:pt>
                <c:pt idx="5580">
                  <c:v>1.2383102058826301</c:v>
                </c:pt>
                <c:pt idx="5581">
                  <c:v>1.23861485294145</c:v>
                </c:pt>
                <c:pt idx="5582">
                  <c:v>1.23891950000027</c:v>
                </c:pt>
                <c:pt idx="5583">
                  <c:v>1.2392241470590999</c:v>
                </c:pt>
                <c:pt idx="5584">
                  <c:v>1.2395287941179201</c:v>
                </c:pt>
                <c:pt idx="5585">
                  <c:v>1.23983344117675</c:v>
                </c:pt>
                <c:pt idx="5586">
                  <c:v>1.2401380882355699</c:v>
                </c:pt>
                <c:pt idx="5587">
                  <c:v>1.2404427352943901</c:v>
                </c:pt>
                <c:pt idx="5588">
                  <c:v>1.24074738235322</c:v>
                </c:pt>
                <c:pt idx="5589">
                  <c:v>1.24105202941204</c:v>
                </c:pt>
                <c:pt idx="5590">
                  <c:v>1.2413566764708599</c:v>
                </c:pt>
                <c:pt idx="5591">
                  <c:v>1.2416613235296901</c:v>
                </c:pt>
                <c:pt idx="5592">
                  <c:v>1.24196597058851</c:v>
                </c:pt>
                <c:pt idx="5593">
                  <c:v>1.2422706176473299</c:v>
                </c:pt>
                <c:pt idx="5594">
                  <c:v>1.2425752647061601</c:v>
                </c:pt>
                <c:pt idx="5595">
                  <c:v>1.24287991176498</c:v>
                </c:pt>
                <c:pt idx="5596">
                  <c:v>1.24318455882381</c:v>
                </c:pt>
                <c:pt idx="5597">
                  <c:v>1.2434892058826299</c:v>
                </c:pt>
                <c:pt idx="5598">
                  <c:v>1.2437938529414501</c:v>
                </c:pt>
                <c:pt idx="5599">
                  <c:v>1.24409850000028</c:v>
                </c:pt>
                <c:pt idx="5600">
                  <c:v>1.2444031470590999</c:v>
                </c:pt>
                <c:pt idx="5601">
                  <c:v>1.2447077941179201</c:v>
                </c:pt>
                <c:pt idx="5602">
                  <c:v>1.24501244117675</c:v>
                </c:pt>
                <c:pt idx="5603">
                  <c:v>1.24531708823557</c:v>
                </c:pt>
                <c:pt idx="5604">
                  <c:v>1.2456217352943999</c:v>
                </c:pt>
                <c:pt idx="5605">
                  <c:v>1.2459263823532201</c:v>
                </c:pt>
                <c:pt idx="5606">
                  <c:v>1.24623102941204</c:v>
                </c:pt>
                <c:pt idx="5607">
                  <c:v>1.2465356764708699</c:v>
                </c:pt>
                <c:pt idx="5608">
                  <c:v>1.2468403235296901</c:v>
                </c:pt>
                <c:pt idx="5609">
                  <c:v>1.24714497058851</c:v>
                </c:pt>
                <c:pt idx="5610">
                  <c:v>1.24744961764734</c:v>
                </c:pt>
                <c:pt idx="5611">
                  <c:v>1.2477542647061599</c:v>
                </c:pt>
                <c:pt idx="5612">
                  <c:v>1.2480589117649901</c:v>
                </c:pt>
                <c:pt idx="5613">
                  <c:v>1.24836355882381</c:v>
                </c:pt>
                <c:pt idx="5614">
                  <c:v>1.2486682058826299</c:v>
                </c:pt>
                <c:pt idx="5615">
                  <c:v>1.2489728529414601</c:v>
                </c:pt>
                <c:pt idx="5616">
                  <c:v>1.24927750000028</c:v>
                </c:pt>
                <c:pt idx="5617">
                  <c:v>1.2495821470591</c:v>
                </c:pt>
                <c:pt idx="5618">
                  <c:v>1.2498867941179299</c:v>
                </c:pt>
                <c:pt idx="5619">
                  <c:v>1.2501914411767501</c:v>
                </c:pt>
                <c:pt idx="5620">
                  <c:v>1.25049608823558</c:v>
                </c:pt>
                <c:pt idx="5621">
                  <c:v>1.2508007352943999</c:v>
                </c:pt>
                <c:pt idx="5622">
                  <c:v>1.2511053823532201</c:v>
                </c:pt>
                <c:pt idx="5623">
                  <c:v>1.25141002941205</c:v>
                </c:pt>
                <c:pt idx="5624">
                  <c:v>1.25171467647087</c:v>
                </c:pt>
                <c:pt idx="5625">
                  <c:v>1.2520193235296899</c:v>
                </c:pt>
                <c:pt idx="5626">
                  <c:v>1.2523239705885201</c:v>
                </c:pt>
                <c:pt idx="5627">
                  <c:v>1.25262861764734</c:v>
                </c:pt>
                <c:pt idx="5628">
                  <c:v>1.25293326470616</c:v>
                </c:pt>
                <c:pt idx="5629">
                  <c:v>1.2532379117649901</c:v>
                </c:pt>
                <c:pt idx="5630">
                  <c:v>1.25354255882381</c:v>
                </c:pt>
                <c:pt idx="5631">
                  <c:v>1.25384720588264</c:v>
                </c:pt>
                <c:pt idx="5632">
                  <c:v>1.2541518529414599</c:v>
                </c:pt>
                <c:pt idx="5633">
                  <c:v>1.2544565000002801</c:v>
                </c:pt>
                <c:pt idx="5634">
                  <c:v>1.25476114705911</c:v>
                </c:pt>
                <c:pt idx="5635">
                  <c:v>1.25506579411793</c:v>
                </c:pt>
                <c:pt idx="5636">
                  <c:v>1.2553704411767499</c:v>
                </c:pt>
                <c:pt idx="5637">
                  <c:v>1.2556750882355801</c:v>
                </c:pt>
                <c:pt idx="5638">
                  <c:v>1.2559797352944</c:v>
                </c:pt>
                <c:pt idx="5639">
                  <c:v>1.2562843823532299</c:v>
                </c:pt>
                <c:pt idx="5640">
                  <c:v>1.2565890294120501</c:v>
                </c:pt>
                <c:pt idx="5641">
                  <c:v>1.25689367647087</c:v>
                </c:pt>
                <c:pt idx="5642">
                  <c:v>1.2571983235297</c:v>
                </c:pt>
                <c:pt idx="5643">
                  <c:v>1.2575029705885199</c:v>
                </c:pt>
                <c:pt idx="5644">
                  <c:v>1.2578076176473401</c:v>
                </c:pt>
                <c:pt idx="5645">
                  <c:v>1.25811226470617</c:v>
                </c:pt>
                <c:pt idx="5646">
                  <c:v>1.2584169117649899</c:v>
                </c:pt>
                <c:pt idx="5647">
                  <c:v>1.2587215588238201</c:v>
                </c:pt>
                <c:pt idx="5648">
                  <c:v>1.25902620588264</c:v>
                </c:pt>
                <c:pt idx="5649">
                  <c:v>1.25933085294146</c:v>
                </c:pt>
                <c:pt idx="5650">
                  <c:v>1.2596355000002899</c:v>
                </c:pt>
                <c:pt idx="5651">
                  <c:v>1.2599401470591101</c:v>
                </c:pt>
                <c:pt idx="5652">
                  <c:v>1.26024479411793</c:v>
                </c:pt>
                <c:pt idx="5653">
                  <c:v>1.2605494411767599</c:v>
                </c:pt>
                <c:pt idx="5654">
                  <c:v>1.2608540882355801</c:v>
                </c:pt>
                <c:pt idx="5655">
                  <c:v>1.26115873529441</c:v>
                </c:pt>
                <c:pt idx="5656">
                  <c:v>1.26146338235323</c:v>
                </c:pt>
                <c:pt idx="5657">
                  <c:v>1.2617680294120499</c:v>
                </c:pt>
                <c:pt idx="5658">
                  <c:v>1.2620726764708801</c:v>
                </c:pt>
                <c:pt idx="5659">
                  <c:v>1.2623773235297</c:v>
                </c:pt>
                <c:pt idx="5660">
                  <c:v>1.2626819705885199</c:v>
                </c:pt>
                <c:pt idx="5661">
                  <c:v>1.2629866176473501</c:v>
                </c:pt>
                <c:pt idx="5662">
                  <c:v>1.26329126470617</c:v>
                </c:pt>
                <c:pt idx="5663">
                  <c:v>1.26359591176499</c:v>
                </c:pt>
                <c:pt idx="5664">
                  <c:v>1.2639005588238199</c:v>
                </c:pt>
                <c:pt idx="5665">
                  <c:v>1.2642052058826401</c:v>
                </c:pt>
                <c:pt idx="5666">
                  <c:v>1.26450985294147</c:v>
                </c:pt>
                <c:pt idx="5667">
                  <c:v>1.2648145000002899</c:v>
                </c:pt>
                <c:pt idx="5668">
                  <c:v>1.2651191470591101</c:v>
                </c:pt>
                <c:pt idx="5669">
                  <c:v>1.26542379411794</c:v>
                </c:pt>
                <c:pt idx="5670">
                  <c:v>1.26572844117676</c:v>
                </c:pt>
                <c:pt idx="5671">
                  <c:v>1.2660330882355799</c:v>
                </c:pt>
                <c:pt idx="5672">
                  <c:v>1.2663377352944101</c:v>
                </c:pt>
                <c:pt idx="5673">
                  <c:v>1.26664238235323</c:v>
                </c:pt>
                <c:pt idx="5674">
                  <c:v>1.2669470294120599</c:v>
                </c:pt>
                <c:pt idx="5675">
                  <c:v>1.2672516764708801</c:v>
                </c:pt>
                <c:pt idx="5676">
                  <c:v>1.2675563235297</c:v>
                </c:pt>
                <c:pt idx="5677">
                  <c:v>1.26786097058853</c:v>
                </c:pt>
                <c:pt idx="5678">
                  <c:v>1.2681656176473499</c:v>
                </c:pt>
                <c:pt idx="5679">
                  <c:v>1.2684702647061701</c:v>
                </c:pt>
                <c:pt idx="5680">
                  <c:v>1.268774911765</c:v>
                </c:pt>
                <c:pt idx="5681">
                  <c:v>1.26907955882382</c:v>
                </c:pt>
                <c:pt idx="5682">
                  <c:v>1.2693842058826501</c:v>
                </c:pt>
                <c:pt idx="5683">
                  <c:v>1.26968885294147</c:v>
                </c:pt>
                <c:pt idx="5684">
                  <c:v>1.26999350000029</c:v>
                </c:pt>
                <c:pt idx="5685">
                  <c:v>1.2702981470591199</c:v>
                </c:pt>
                <c:pt idx="5686">
                  <c:v>1.2706027941179401</c:v>
                </c:pt>
                <c:pt idx="5687">
                  <c:v>1.27090744117676</c:v>
                </c:pt>
                <c:pt idx="5688">
                  <c:v>1.27121208823559</c:v>
                </c:pt>
                <c:pt idx="5689">
                  <c:v>1.2715167352944099</c:v>
                </c:pt>
                <c:pt idx="5690">
                  <c:v>1.27182138235324</c:v>
                </c:pt>
                <c:pt idx="5691">
                  <c:v>1.27212602941206</c:v>
                </c:pt>
                <c:pt idx="5692">
                  <c:v>1.2724306764708799</c:v>
                </c:pt>
                <c:pt idx="5693">
                  <c:v>1.2727353235297101</c:v>
                </c:pt>
                <c:pt idx="5694">
                  <c:v>1.27303997058853</c:v>
                </c:pt>
                <c:pt idx="5695">
                  <c:v>1.27334461764735</c:v>
                </c:pt>
                <c:pt idx="5696">
                  <c:v>1.2736492647061799</c:v>
                </c:pt>
                <c:pt idx="5697">
                  <c:v>1.2739539117650001</c:v>
                </c:pt>
                <c:pt idx="5698">
                  <c:v>1.27425855882382</c:v>
                </c:pt>
                <c:pt idx="5699">
                  <c:v>1.2745632058826499</c:v>
                </c:pt>
                <c:pt idx="5700">
                  <c:v>1.2748678529414701</c:v>
                </c:pt>
                <c:pt idx="5701">
                  <c:v>1.2751725000003</c:v>
                </c:pt>
                <c:pt idx="5702">
                  <c:v>1.27547714705912</c:v>
                </c:pt>
                <c:pt idx="5703">
                  <c:v>1.2757817941179399</c:v>
                </c:pt>
                <c:pt idx="5704">
                  <c:v>1.2760864411767701</c:v>
                </c:pt>
                <c:pt idx="5705">
                  <c:v>1.27639108823559</c:v>
                </c:pt>
                <c:pt idx="5706">
                  <c:v>1.2766957352944099</c:v>
                </c:pt>
                <c:pt idx="5707">
                  <c:v>1.2770003823532401</c:v>
                </c:pt>
                <c:pt idx="5708">
                  <c:v>1.27730502941206</c:v>
                </c:pt>
                <c:pt idx="5709">
                  <c:v>1.27760967647089</c:v>
                </c:pt>
                <c:pt idx="5710">
                  <c:v>1.2779143235297099</c:v>
                </c:pt>
                <c:pt idx="5711">
                  <c:v>1.2782189705885301</c:v>
                </c:pt>
                <c:pt idx="5712">
                  <c:v>1.27852361764736</c:v>
                </c:pt>
                <c:pt idx="5713">
                  <c:v>1.2788282647061799</c:v>
                </c:pt>
                <c:pt idx="5714">
                  <c:v>1.2791329117650001</c:v>
                </c:pt>
                <c:pt idx="5715">
                  <c:v>1.27943755882383</c:v>
                </c:pt>
                <c:pt idx="5716">
                  <c:v>1.27974220588265</c:v>
                </c:pt>
                <c:pt idx="5717">
                  <c:v>1.2800468529414799</c:v>
                </c:pt>
                <c:pt idx="5718">
                  <c:v>1.2803515000003001</c:v>
                </c:pt>
                <c:pt idx="5719">
                  <c:v>1.28065614705912</c:v>
                </c:pt>
                <c:pt idx="5720">
                  <c:v>1.2809607941179499</c:v>
                </c:pt>
                <c:pt idx="5721">
                  <c:v>1.2812654411767701</c:v>
                </c:pt>
                <c:pt idx="5722">
                  <c:v>1.28157008823559</c:v>
                </c:pt>
                <c:pt idx="5723">
                  <c:v>1.28187473529442</c:v>
                </c:pt>
                <c:pt idx="5724">
                  <c:v>1.2821793823532399</c:v>
                </c:pt>
                <c:pt idx="5725">
                  <c:v>1.2824840294120701</c:v>
                </c:pt>
                <c:pt idx="5726">
                  <c:v>1.28278867647089</c:v>
                </c:pt>
                <c:pt idx="5727">
                  <c:v>1.28309332352971</c:v>
                </c:pt>
                <c:pt idx="5728">
                  <c:v>1.2833979705885401</c:v>
                </c:pt>
                <c:pt idx="5729">
                  <c:v>1.28370261764736</c:v>
                </c:pt>
                <c:pt idx="5730">
                  <c:v>1.28400726470618</c:v>
                </c:pt>
                <c:pt idx="5731">
                  <c:v>1.2843119117650099</c:v>
                </c:pt>
                <c:pt idx="5732">
                  <c:v>1.2846165588238301</c:v>
                </c:pt>
                <c:pt idx="5733">
                  <c:v>1.28492120588265</c:v>
                </c:pt>
                <c:pt idx="5734">
                  <c:v>1.28522585294148</c:v>
                </c:pt>
                <c:pt idx="5735">
                  <c:v>1.2855305000002999</c:v>
                </c:pt>
                <c:pt idx="5736">
                  <c:v>1.28583514705913</c:v>
                </c:pt>
                <c:pt idx="5737">
                  <c:v>1.28613979411795</c:v>
                </c:pt>
                <c:pt idx="5738">
                  <c:v>1.2864444411767699</c:v>
                </c:pt>
                <c:pt idx="5739">
                  <c:v>1.2867490882356001</c:v>
                </c:pt>
                <c:pt idx="5740">
                  <c:v>1.28705373529442</c:v>
                </c:pt>
                <c:pt idx="5741">
                  <c:v>1.28735838235324</c:v>
                </c:pt>
                <c:pt idx="5742">
                  <c:v>1.2876630294120699</c:v>
                </c:pt>
                <c:pt idx="5743">
                  <c:v>1.2879676764708901</c:v>
                </c:pt>
                <c:pt idx="5744">
                  <c:v>1.28827232352972</c:v>
                </c:pt>
                <c:pt idx="5745">
                  <c:v>1.2885769705885399</c:v>
                </c:pt>
                <c:pt idx="5746">
                  <c:v>1.2888816176473601</c:v>
                </c:pt>
                <c:pt idx="5747">
                  <c:v>1.28918626470619</c:v>
                </c:pt>
                <c:pt idx="5748">
                  <c:v>1.28949091176501</c:v>
                </c:pt>
                <c:pt idx="5749">
                  <c:v>1.2897955588238299</c:v>
                </c:pt>
                <c:pt idx="5750">
                  <c:v>1.2901002058826601</c:v>
                </c:pt>
                <c:pt idx="5751">
                  <c:v>1.29040485294148</c:v>
                </c:pt>
                <c:pt idx="5752">
                  <c:v>1.2907095000003099</c:v>
                </c:pt>
                <c:pt idx="5753">
                  <c:v>1.2910141470591301</c:v>
                </c:pt>
                <c:pt idx="5754">
                  <c:v>1.29131879411795</c:v>
                </c:pt>
                <c:pt idx="5755">
                  <c:v>1.29162344117678</c:v>
                </c:pt>
                <c:pt idx="5756">
                  <c:v>1.2919280882355999</c:v>
                </c:pt>
                <c:pt idx="5757">
                  <c:v>1.2922327352944201</c:v>
                </c:pt>
                <c:pt idx="5758">
                  <c:v>1.29253738235325</c:v>
                </c:pt>
                <c:pt idx="5759">
                  <c:v>1.2928420294120699</c:v>
                </c:pt>
                <c:pt idx="5760">
                  <c:v>1.2931466764709001</c:v>
                </c:pt>
                <c:pt idx="5761">
                  <c:v>1.29345132352972</c:v>
                </c:pt>
                <c:pt idx="5762">
                  <c:v>1.29375597058854</c:v>
                </c:pt>
                <c:pt idx="5763">
                  <c:v>1.2940606176473699</c:v>
                </c:pt>
                <c:pt idx="5764">
                  <c:v>1.2943652647061901</c:v>
                </c:pt>
                <c:pt idx="5765">
                  <c:v>1.29466991176501</c:v>
                </c:pt>
                <c:pt idx="5766">
                  <c:v>1.2949745588238399</c:v>
                </c:pt>
                <c:pt idx="5767">
                  <c:v>1.2952792058826601</c:v>
                </c:pt>
                <c:pt idx="5768">
                  <c:v>1.29558385294148</c:v>
                </c:pt>
                <c:pt idx="5769">
                  <c:v>1.29588850000031</c:v>
                </c:pt>
                <c:pt idx="5770">
                  <c:v>1.2961931470591299</c:v>
                </c:pt>
                <c:pt idx="5771">
                  <c:v>1.2964977941179601</c:v>
                </c:pt>
                <c:pt idx="5772">
                  <c:v>1.29680244117678</c:v>
                </c:pt>
                <c:pt idx="5773">
                  <c:v>1.2971070882355999</c:v>
                </c:pt>
                <c:pt idx="5774">
                  <c:v>1.2974117352944301</c:v>
                </c:pt>
                <c:pt idx="5775">
                  <c:v>1.29771638235325</c:v>
                </c:pt>
                <c:pt idx="5776">
                  <c:v>1.29802102941207</c:v>
                </c:pt>
                <c:pt idx="5777">
                  <c:v>1.2983256764708999</c:v>
                </c:pt>
                <c:pt idx="5778">
                  <c:v>1.2986303235297201</c:v>
                </c:pt>
                <c:pt idx="5779">
                  <c:v>1.29893497058855</c:v>
                </c:pt>
                <c:pt idx="5780">
                  <c:v>1.2992396176473699</c:v>
                </c:pt>
                <c:pt idx="5781">
                  <c:v>1.2995442647061901</c:v>
                </c:pt>
                <c:pt idx="5782">
                  <c:v>1.29984891176502</c:v>
                </c:pt>
                <c:pt idx="5783">
                  <c:v>1.30015355882384</c:v>
                </c:pt>
                <c:pt idx="5784">
                  <c:v>1.3004582058826599</c:v>
                </c:pt>
                <c:pt idx="5785">
                  <c:v>1.3007628529414901</c:v>
                </c:pt>
                <c:pt idx="5786">
                  <c:v>1.30106750000031</c:v>
                </c:pt>
                <c:pt idx="5787">
                  <c:v>1.3013721470591399</c:v>
                </c:pt>
                <c:pt idx="5788">
                  <c:v>1.3016767941179599</c:v>
                </c:pt>
                <c:pt idx="5789">
                  <c:v>1.3019814411767801</c:v>
                </c:pt>
                <c:pt idx="5790">
                  <c:v>1.30228608823561</c:v>
                </c:pt>
                <c:pt idx="5791">
                  <c:v>1.3025907352944299</c:v>
                </c:pt>
                <c:pt idx="5792">
                  <c:v>1.3028953823532501</c:v>
                </c:pt>
                <c:pt idx="5793">
                  <c:v>1.30320002941208</c:v>
                </c:pt>
                <c:pt idx="5794">
                  <c:v>1.3035046764709</c:v>
                </c:pt>
                <c:pt idx="5795">
                  <c:v>1.3038093235297299</c:v>
                </c:pt>
                <c:pt idx="5796">
                  <c:v>1.3041139705885501</c:v>
                </c:pt>
                <c:pt idx="5797">
                  <c:v>1.30441861764737</c:v>
                </c:pt>
                <c:pt idx="5798">
                  <c:v>1.3047232647061999</c:v>
                </c:pt>
                <c:pt idx="5799">
                  <c:v>1.3050279117650201</c:v>
                </c:pt>
                <c:pt idx="5800">
                  <c:v>1.30533255882384</c:v>
                </c:pt>
                <c:pt idx="5801">
                  <c:v>1.30563720588267</c:v>
                </c:pt>
                <c:pt idx="5802">
                  <c:v>1.3059418529414899</c:v>
                </c:pt>
                <c:pt idx="5803">
                  <c:v>1.3062465000003101</c:v>
                </c:pt>
                <c:pt idx="5804">
                  <c:v>1.30655114705914</c:v>
                </c:pt>
                <c:pt idx="5805">
                  <c:v>1.3068557941179599</c:v>
                </c:pt>
                <c:pt idx="5806">
                  <c:v>1.3071604411767901</c:v>
                </c:pt>
                <c:pt idx="5807">
                  <c:v>1.30746508823561</c:v>
                </c:pt>
                <c:pt idx="5808">
                  <c:v>1.30776973529443</c:v>
                </c:pt>
                <c:pt idx="5809">
                  <c:v>1.3080743823532599</c:v>
                </c:pt>
                <c:pt idx="5810">
                  <c:v>1.3083790294120801</c:v>
                </c:pt>
                <c:pt idx="5811">
                  <c:v>1.3086836764709</c:v>
                </c:pt>
                <c:pt idx="5812">
                  <c:v>1.3089883235297299</c:v>
                </c:pt>
                <c:pt idx="5813">
                  <c:v>1.3092929705885501</c:v>
                </c:pt>
                <c:pt idx="5814">
                  <c:v>1.30959761764738</c:v>
                </c:pt>
                <c:pt idx="5815">
                  <c:v>1.3099022647062</c:v>
                </c:pt>
                <c:pt idx="5816">
                  <c:v>1.3102069117650199</c:v>
                </c:pt>
                <c:pt idx="5817">
                  <c:v>1.3105115588238501</c:v>
                </c:pt>
                <c:pt idx="5818">
                  <c:v>1.31081620588267</c:v>
                </c:pt>
                <c:pt idx="5819">
                  <c:v>1.3111208529414899</c:v>
                </c:pt>
                <c:pt idx="5820">
                  <c:v>1.3114255000003201</c:v>
                </c:pt>
                <c:pt idx="5821">
                  <c:v>1.31173014705914</c:v>
                </c:pt>
                <c:pt idx="5822">
                  <c:v>1.31203479411797</c:v>
                </c:pt>
                <c:pt idx="5823">
                  <c:v>1.3123394411767899</c:v>
                </c:pt>
                <c:pt idx="5824">
                  <c:v>1.3126440882356101</c:v>
                </c:pt>
                <c:pt idx="5825">
                  <c:v>1.31294873529444</c:v>
                </c:pt>
                <c:pt idx="5826">
                  <c:v>1.3132533823532599</c:v>
                </c:pt>
                <c:pt idx="5827">
                  <c:v>1.3135580294120801</c:v>
                </c:pt>
                <c:pt idx="5828">
                  <c:v>1.31386267647091</c:v>
                </c:pt>
                <c:pt idx="5829">
                  <c:v>1.31416732352973</c:v>
                </c:pt>
                <c:pt idx="5830">
                  <c:v>1.3144719705885599</c:v>
                </c:pt>
                <c:pt idx="5831">
                  <c:v>1.3147766176473801</c:v>
                </c:pt>
                <c:pt idx="5832">
                  <c:v>1.3150812647062</c:v>
                </c:pt>
                <c:pt idx="5833">
                  <c:v>1.3153859117650299</c:v>
                </c:pt>
                <c:pt idx="5834">
                  <c:v>1.3156905588238501</c:v>
                </c:pt>
                <c:pt idx="5835">
                  <c:v>1.31599520588267</c:v>
                </c:pt>
                <c:pt idx="5836">
                  <c:v>1.3162998529415</c:v>
                </c:pt>
                <c:pt idx="5837">
                  <c:v>1.3166045000003199</c:v>
                </c:pt>
                <c:pt idx="5838">
                  <c:v>1.3169091470591401</c:v>
                </c:pt>
                <c:pt idx="5839">
                  <c:v>1.31721379411797</c:v>
                </c:pt>
                <c:pt idx="5840">
                  <c:v>1.31751844117679</c:v>
                </c:pt>
                <c:pt idx="5841">
                  <c:v>1.3178230882356201</c:v>
                </c:pt>
                <c:pt idx="5842">
                  <c:v>1.3181277352944401</c:v>
                </c:pt>
                <c:pt idx="5843">
                  <c:v>1.31843238235326</c:v>
                </c:pt>
                <c:pt idx="5844">
                  <c:v>1.3187370294120899</c:v>
                </c:pt>
                <c:pt idx="5845">
                  <c:v>1.3190416764709101</c:v>
                </c:pt>
                <c:pt idx="5846">
                  <c:v>1.31934632352973</c:v>
                </c:pt>
                <c:pt idx="5847">
                  <c:v>1.31965097058856</c:v>
                </c:pt>
                <c:pt idx="5848">
                  <c:v>1.3199556176473799</c:v>
                </c:pt>
                <c:pt idx="5849">
                  <c:v>1.3202602647062101</c:v>
                </c:pt>
                <c:pt idx="5850">
                  <c:v>1.32056491176503</c:v>
                </c:pt>
                <c:pt idx="5851">
                  <c:v>1.3208695588238499</c:v>
                </c:pt>
                <c:pt idx="5852">
                  <c:v>1.3211742058826801</c:v>
                </c:pt>
                <c:pt idx="5853">
                  <c:v>1.3214788529415</c:v>
                </c:pt>
                <c:pt idx="5854">
                  <c:v>1.32178350000032</c:v>
                </c:pt>
                <c:pt idx="5855">
                  <c:v>1.3220881470591499</c:v>
                </c:pt>
                <c:pt idx="5856">
                  <c:v>1.3223927941179701</c:v>
                </c:pt>
                <c:pt idx="5857">
                  <c:v>1.3226974411768</c:v>
                </c:pt>
                <c:pt idx="5858">
                  <c:v>1.3230020882356199</c:v>
                </c:pt>
                <c:pt idx="5859">
                  <c:v>1.3233067352944401</c:v>
                </c:pt>
                <c:pt idx="5860">
                  <c:v>1.32361138235327</c:v>
                </c:pt>
                <c:pt idx="5861">
                  <c:v>1.32391602941209</c:v>
                </c:pt>
                <c:pt idx="5862">
                  <c:v>1.3242206764709099</c:v>
                </c:pt>
                <c:pt idx="5863">
                  <c:v>1.3245253235297401</c:v>
                </c:pt>
                <c:pt idx="5864">
                  <c:v>1.32482997058856</c:v>
                </c:pt>
                <c:pt idx="5865">
                  <c:v>1.3251346176473899</c:v>
                </c:pt>
                <c:pt idx="5866">
                  <c:v>1.3254392647062101</c:v>
                </c:pt>
                <c:pt idx="5867">
                  <c:v>1.32574391176503</c:v>
                </c:pt>
                <c:pt idx="5868">
                  <c:v>1.32604855882386</c:v>
                </c:pt>
                <c:pt idx="5869">
                  <c:v>1.3263532058826799</c:v>
                </c:pt>
                <c:pt idx="5870">
                  <c:v>1.3266578529415001</c:v>
                </c:pt>
                <c:pt idx="5871">
                  <c:v>1.32696250000033</c:v>
                </c:pt>
                <c:pt idx="5872">
                  <c:v>1.3272671470591499</c:v>
                </c:pt>
                <c:pt idx="5873">
                  <c:v>1.3275717941179701</c:v>
                </c:pt>
                <c:pt idx="5874">
                  <c:v>1.3278764411768</c:v>
                </c:pt>
                <c:pt idx="5875">
                  <c:v>1.32818108823562</c:v>
                </c:pt>
                <c:pt idx="5876">
                  <c:v>1.3284857352944499</c:v>
                </c:pt>
                <c:pt idx="5877">
                  <c:v>1.3287903823532701</c:v>
                </c:pt>
                <c:pt idx="5878">
                  <c:v>1.32909502941209</c:v>
                </c:pt>
                <c:pt idx="5879">
                  <c:v>1.3293996764709199</c:v>
                </c:pt>
                <c:pt idx="5880">
                  <c:v>1.3297043235297401</c:v>
                </c:pt>
                <c:pt idx="5881">
                  <c:v>1.33000897058856</c:v>
                </c:pt>
                <c:pt idx="5882">
                  <c:v>1.33031361764739</c:v>
                </c:pt>
                <c:pt idx="5883">
                  <c:v>1.3306182647062099</c:v>
                </c:pt>
                <c:pt idx="5884">
                  <c:v>1.3309229117650401</c:v>
                </c:pt>
                <c:pt idx="5885">
                  <c:v>1.33122755882386</c:v>
                </c:pt>
                <c:pt idx="5886">
                  <c:v>1.33153220588268</c:v>
                </c:pt>
                <c:pt idx="5887">
                  <c:v>1.3318368529415101</c:v>
                </c:pt>
                <c:pt idx="5888">
                  <c:v>1.33214150000033</c:v>
                </c:pt>
                <c:pt idx="5889">
                  <c:v>1.33244614705915</c:v>
                </c:pt>
                <c:pt idx="5890">
                  <c:v>1.3327507941179799</c:v>
                </c:pt>
                <c:pt idx="5891">
                  <c:v>1.3330554411768001</c:v>
                </c:pt>
                <c:pt idx="5892">
                  <c:v>1.33336008823563</c:v>
                </c:pt>
                <c:pt idx="5893">
                  <c:v>1.33366473529445</c:v>
                </c:pt>
                <c:pt idx="5894">
                  <c:v>1.3339693823532699</c:v>
                </c:pt>
                <c:pt idx="5895">
                  <c:v>1.3342740294121</c:v>
                </c:pt>
                <c:pt idx="5896">
                  <c:v>1.33457867647092</c:v>
                </c:pt>
                <c:pt idx="5897">
                  <c:v>1.3348833235297399</c:v>
                </c:pt>
                <c:pt idx="5898">
                  <c:v>1.3351879705885701</c:v>
                </c:pt>
                <c:pt idx="5899">
                  <c:v>1.33549261764739</c:v>
                </c:pt>
                <c:pt idx="5900">
                  <c:v>1.33579726470622</c:v>
                </c:pt>
                <c:pt idx="5901">
                  <c:v>1.3361019117650399</c:v>
                </c:pt>
                <c:pt idx="5902">
                  <c:v>1.3364065588238601</c:v>
                </c:pt>
                <c:pt idx="5903">
                  <c:v>1.33671120588269</c:v>
                </c:pt>
                <c:pt idx="5904">
                  <c:v>1.3370158529415099</c:v>
                </c:pt>
                <c:pt idx="5905">
                  <c:v>1.3373205000003301</c:v>
                </c:pt>
                <c:pt idx="5906">
                  <c:v>1.33762514705916</c:v>
                </c:pt>
                <c:pt idx="5907">
                  <c:v>1.33792979411798</c:v>
                </c:pt>
                <c:pt idx="5908">
                  <c:v>1.3382344411768099</c:v>
                </c:pt>
                <c:pt idx="5909">
                  <c:v>1.3385390882356301</c:v>
                </c:pt>
                <c:pt idx="5910">
                  <c:v>1.33884373529445</c:v>
                </c:pt>
                <c:pt idx="5911">
                  <c:v>1.3391483823532799</c:v>
                </c:pt>
                <c:pt idx="5912">
                  <c:v>1.3394530294121001</c:v>
                </c:pt>
                <c:pt idx="5913">
                  <c:v>1.33975767647092</c:v>
                </c:pt>
                <c:pt idx="5914">
                  <c:v>1.34006232352975</c:v>
                </c:pt>
                <c:pt idx="5915">
                  <c:v>1.3403669705885699</c:v>
                </c:pt>
                <c:pt idx="5916">
                  <c:v>1.3406716176473901</c:v>
                </c:pt>
                <c:pt idx="5917">
                  <c:v>1.34097626470622</c:v>
                </c:pt>
                <c:pt idx="5918">
                  <c:v>1.3412809117650399</c:v>
                </c:pt>
                <c:pt idx="5919">
                  <c:v>1.3415855588238701</c:v>
                </c:pt>
                <c:pt idx="5920">
                  <c:v>1.34189020588269</c:v>
                </c:pt>
                <c:pt idx="5921">
                  <c:v>1.34219485294151</c:v>
                </c:pt>
                <c:pt idx="5922">
                  <c:v>1.3424995000003399</c:v>
                </c:pt>
                <c:pt idx="5923">
                  <c:v>1.3428041470591601</c:v>
                </c:pt>
                <c:pt idx="5924">
                  <c:v>1.34310879411798</c:v>
                </c:pt>
                <c:pt idx="5925">
                  <c:v>1.3434134411768099</c:v>
                </c:pt>
                <c:pt idx="5926">
                  <c:v>1.3437180882356301</c:v>
                </c:pt>
                <c:pt idx="5927">
                  <c:v>1.34402273529446</c:v>
                </c:pt>
                <c:pt idx="5928">
                  <c:v>1.34432738235328</c:v>
                </c:pt>
                <c:pt idx="5929">
                  <c:v>1.3446320294120999</c:v>
                </c:pt>
                <c:pt idx="5930">
                  <c:v>1.3449366764709301</c:v>
                </c:pt>
                <c:pt idx="5931">
                  <c:v>1.34524132352975</c:v>
                </c:pt>
                <c:pt idx="5932">
                  <c:v>1.34554597058857</c:v>
                </c:pt>
                <c:pt idx="5933">
                  <c:v>1.3458506176474001</c:v>
                </c:pt>
                <c:pt idx="5934">
                  <c:v>1.34615526470622</c:v>
                </c:pt>
                <c:pt idx="5935">
                  <c:v>1.34645991176505</c:v>
                </c:pt>
                <c:pt idx="5936">
                  <c:v>1.3467645588238699</c:v>
                </c:pt>
                <c:pt idx="5937">
                  <c:v>1.3470692058826901</c:v>
                </c:pt>
                <c:pt idx="5938">
                  <c:v>1.34737385294152</c:v>
                </c:pt>
                <c:pt idx="5939">
                  <c:v>1.34767850000034</c:v>
                </c:pt>
                <c:pt idx="5940">
                  <c:v>1.3479831470591599</c:v>
                </c:pt>
                <c:pt idx="5941">
                  <c:v>1.34828779411799</c:v>
                </c:pt>
                <c:pt idx="5942">
                  <c:v>1.34859244117681</c:v>
                </c:pt>
                <c:pt idx="5943">
                  <c:v>1.3488970882356399</c:v>
                </c:pt>
                <c:pt idx="5944">
                  <c:v>1.3492017352944601</c:v>
                </c:pt>
                <c:pt idx="5945">
                  <c:v>1.34950638235328</c:v>
                </c:pt>
                <c:pt idx="5946">
                  <c:v>1.34981102941211</c:v>
                </c:pt>
                <c:pt idx="5947">
                  <c:v>1.3501156764709299</c:v>
                </c:pt>
                <c:pt idx="5948">
                  <c:v>1.3504203235297501</c:v>
                </c:pt>
                <c:pt idx="5949">
                  <c:v>1.35072497058858</c:v>
                </c:pt>
                <c:pt idx="5950">
                  <c:v>1.3510296176473999</c:v>
                </c:pt>
                <c:pt idx="5951">
                  <c:v>1.3513342647062201</c:v>
                </c:pt>
                <c:pt idx="5952">
                  <c:v>1.35163891176505</c:v>
                </c:pt>
                <c:pt idx="5953">
                  <c:v>1.35194355882387</c:v>
                </c:pt>
                <c:pt idx="5954">
                  <c:v>1.3522482058826999</c:v>
                </c:pt>
                <c:pt idx="5955">
                  <c:v>1.3525528529415201</c:v>
                </c:pt>
                <c:pt idx="5956">
                  <c:v>1.35285750000034</c:v>
                </c:pt>
                <c:pt idx="5957">
                  <c:v>1.3531621470591699</c:v>
                </c:pt>
                <c:pt idx="5958">
                  <c:v>1.3534667941179901</c:v>
                </c:pt>
                <c:pt idx="5959">
                  <c:v>1.35377144117681</c:v>
                </c:pt>
                <c:pt idx="5960">
                  <c:v>1.35407608823564</c:v>
                </c:pt>
                <c:pt idx="5961">
                  <c:v>1.3543807352944599</c:v>
                </c:pt>
                <c:pt idx="5962">
                  <c:v>1.3546853823532901</c:v>
                </c:pt>
                <c:pt idx="5963">
                  <c:v>1.35499002941211</c:v>
                </c:pt>
                <c:pt idx="5964">
                  <c:v>1.3552946764709299</c:v>
                </c:pt>
                <c:pt idx="5965">
                  <c:v>1.3555993235297601</c:v>
                </c:pt>
                <c:pt idx="5966">
                  <c:v>1.35590397058858</c:v>
                </c:pt>
                <c:pt idx="5967">
                  <c:v>1.3562086176474</c:v>
                </c:pt>
                <c:pt idx="5968">
                  <c:v>1.3565132647062299</c:v>
                </c:pt>
                <c:pt idx="5969">
                  <c:v>1.3568179117650501</c:v>
                </c:pt>
                <c:pt idx="5970">
                  <c:v>1.35712255882388</c:v>
                </c:pt>
                <c:pt idx="5971">
                  <c:v>1.3574272058826999</c:v>
                </c:pt>
                <c:pt idx="5972">
                  <c:v>1.3577318529415201</c:v>
                </c:pt>
                <c:pt idx="5973">
                  <c:v>1.35803650000035</c:v>
                </c:pt>
                <c:pt idx="5974">
                  <c:v>1.35834114705917</c:v>
                </c:pt>
                <c:pt idx="5975">
                  <c:v>1.3586457941179899</c:v>
                </c:pt>
                <c:pt idx="5976">
                  <c:v>1.3589504411768201</c:v>
                </c:pt>
                <c:pt idx="5977">
                  <c:v>1.35925508823564</c:v>
                </c:pt>
                <c:pt idx="5978">
                  <c:v>1.3595597352944699</c:v>
                </c:pt>
                <c:pt idx="5979">
                  <c:v>1.3598643823532901</c:v>
                </c:pt>
                <c:pt idx="5980">
                  <c:v>1.36016902941211</c:v>
                </c:pt>
                <c:pt idx="5981">
                  <c:v>1.36047367647094</c:v>
                </c:pt>
                <c:pt idx="5982">
                  <c:v>1.3607783235297599</c:v>
                </c:pt>
                <c:pt idx="5983">
                  <c:v>1.3610829705885801</c:v>
                </c:pt>
                <c:pt idx="5984">
                  <c:v>1.36138761764741</c:v>
                </c:pt>
                <c:pt idx="5985">
                  <c:v>1.3616922647062299</c:v>
                </c:pt>
                <c:pt idx="5986">
                  <c:v>1.3619969117650499</c:v>
                </c:pt>
                <c:pt idx="5987">
                  <c:v>1.36230155882388</c:v>
                </c:pt>
                <c:pt idx="5988">
                  <c:v>1.3626062058827</c:v>
                </c:pt>
                <c:pt idx="5989">
                  <c:v>1.3629108529415299</c:v>
                </c:pt>
                <c:pt idx="5990">
                  <c:v>1.3632155000003501</c:v>
                </c:pt>
                <c:pt idx="5991">
                  <c:v>1.36352014705917</c:v>
                </c:pt>
                <c:pt idx="5992">
                  <c:v>1.363824794118</c:v>
                </c:pt>
                <c:pt idx="5993">
                  <c:v>1.3641294411768199</c:v>
                </c:pt>
                <c:pt idx="5994">
                  <c:v>1.3644340882356401</c:v>
                </c:pt>
                <c:pt idx="5995">
                  <c:v>1.36473873529447</c:v>
                </c:pt>
                <c:pt idx="5996">
                  <c:v>1.3650433823532899</c:v>
                </c:pt>
                <c:pt idx="5997">
                  <c:v>1.3653480294121201</c:v>
                </c:pt>
                <c:pt idx="5998">
                  <c:v>1.36565267647094</c:v>
                </c:pt>
                <c:pt idx="5999">
                  <c:v>1.36595732352976</c:v>
                </c:pt>
                <c:pt idx="6000">
                  <c:v>1.3662619705885899</c:v>
                </c:pt>
                <c:pt idx="6001">
                  <c:v>1.3665666176474101</c:v>
                </c:pt>
                <c:pt idx="6002">
                  <c:v>1.36687126470623</c:v>
                </c:pt>
                <c:pt idx="6003">
                  <c:v>1.3671759117650599</c:v>
                </c:pt>
                <c:pt idx="6004">
                  <c:v>1.3674805588238801</c:v>
                </c:pt>
                <c:pt idx="6005">
                  <c:v>1.36778520588271</c:v>
                </c:pt>
                <c:pt idx="6006">
                  <c:v>1.36808985294153</c:v>
                </c:pt>
                <c:pt idx="6007">
                  <c:v>1.3683945000003499</c:v>
                </c:pt>
                <c:pt idx="6008">
                  <c:v>1.3686991470591801</c:v>
                </c:pt>
                <c:pt idx="6009">
                  <c:v>1.369003794118</c:v>
                </c:pt>
                <c:pt idx="6010">
                  <c:v>1.3693084411768199</c:v>
                </c:pt>
                <c:pt idx="6011">
                  <c:v>1.3696130882356501</c:v>
                </c:pt>
                <c:pt idx="6012">
                  <c:v>1.36991773529447</c:v>
                </c:pt>
                <c:pt idx="6013">
                  <c:v>1.3702223823533</c:v>
                </c:pt>
                <c:pt idx="6014">
                  <c:v>1.3705270294121199</c:v>
                </c:pt>
                <c:pt idx="6015">
                  <c:v>1.3708316764709401</c:v>
                </c:pt>
                <c:pt idx="6016">
                  <c:v>1.37113632352977</c:v>
                </c:pt>
                <c:pt idx="6017">
                  <c:v>1.3714409705885899</c:v>
                </c:pt>
                <c:pt idx="6018">
                  <c:v>1.3717456176474101</c:v>
                </c:pt>
                <c:pt idx="6019">
                  <c:v>1.37205026470624</c:v>
                </c:pt>
                <c:pt idx="6020">
                  <c:v>1.37235491176506</c:v>
                </c:pt>
                <c:pt idx="6021">
                  <c:v>1.3726595588238799</c:v>
                </c:pt>
                <c:pt idx="6022">
                  <c:v>1.3729642058827101</c:v>
                </c:pt>
                <c:pt idx="6023">
                  <c:v>1.37326885294153</c:v>
                </c:pt>
                <c:pt idx="6024">
                  <c:v>1.3735735000003599</c:v>
                </c:pt>
                <c:pt idx="6025">
                  <c:v>1.3738781470591801</c:v>
                </c:pt>
                <c:pt idx="6026">
                  <c:v>1.374182794118</c:v>
                </c:pt>
                <c:pt idx="6027">
                  <c:v>1.37448744117683</c:v>
                </c:pt>
                <c:pt idx="6028">
                  <c:v>1.3747920882356499</c:v>
                </c:pt>
                <c:pt idx="6029">
                  <c:v>1.3750967352944701</c:v>
                </c:pt>
                <c:pt idx="6030">
                  <c:v>1.3754013823533</c:v>
                </c:pt>
                <c:pt idx="6031">
                  <c:v>1.3757060294121199</c:v>
                </c:pt>
                <c:pt idx="6032">
                  <c:v>1.3760106764709501</c:v>
                </c:pt>
                <c:pt idx="6033">
                  <c:v>1.37631532352977</c:v>
                </c:pt>
                <c:pt idx="6034">
                  <c:v>1.37661997058859</c:v>
                </c:pt>
                <c:pt idx="6035">
                  <c:v>1.3769246176474199</c:v>
                </c:pt>
                <c:pt idx="6036">
                  <c:v>1.3772292647062401</c:v>
                </c:pt>
                <c:pt idx="6037">
                  <c:v>1.37753391176506</c:v>
                </c:pt>
                <c:pt idx="6038">
                  <c:v>1.3778385588238899</c:v>
                </c:pt>
                <c:pt idx="6039">
                  <c:v>1.3781432058827101</c:v>
                </c:pt>
                <c:pt idx="6040">
                  <c:v>1.37844785294154</c:v>
                </c:pt>
                <c:pt idx="6041">
                  <c:v>1.37875250000036</c:v>
                </c:pt>
                <c:pt idx="6042">
                  <c:v>1.3790571470591799</c:v>
                </c:pt>
                <c:pt idx="6043">
                  <c:v>1.3793617941180101</c:v>
                </c:pt>
                <c:pt idx="6044">
                  <c:v>1.37966644117683</c:v>
                </c:pt>
                <c:pt idx="6045">
                  <c:v>1.37997108823565</c:v>
                </c:pt>
                <c:pt idx="6046">
                  <c:v>1.3802757352944801</c:v>
                </c:pt>
                <c:pt idx="6047">
                  <c:v>1.3805803823533001</c:v>
                </c:pt>
                <c:pt idx="6048">
                  <c:v>1.38088502941213</c:v>
                </c:pt>
                <c:pt idx="6049">
                  <c:v>1.3811896764709499</c:v>
                </c:pt>
                <c:pt idx="6050">
                  <c:v>1.3814943235297701</c:v>
                </c:pt>
                <c:pt idx="6051">
                  <c:v>1.3817989705886</c:v>
                </c:pt>
                <c:pt idx="6052">
                  <c:v>1.38210361764742</c:v>
                </c:pt>
                <c:pt idx="6053">
                  <c:v>1.3824082647062399</c:v>
                </c:pt>
                <c:pt idx="6054">
                  <c:v>1.3827129117650701</c:v>
                </c:pt>
                <c:pt idx="6055">
                  <c:v>1.38301755882389</c:v>
                </c:pt>
                <c:pt idx="6056">
                  <c:v>1.3833222058827099</c:v>
                </c:pt>
                <c:pt idx="6057">
                  <c:v>1.3836268529415401</c:v>
                </c:pt>
                <c:pt idx="6058">
                  <c:v>1.38393150000036</c:v>
                </c:pt>
                <c:pt idx="6059">
                  <c:v>1.38423614705919</c:v>
                </c:pt>
                <c:pt idx="6060">
                  <c:v>1.3845407941180099</c:v>
                </c:pt>
                <c:pt idx="6061">
                  <c:v>1.3848454411768301</c:v>
                </c:pt>
                <c:pt idx="6062">
                  <c:v>1.38515008823566</c:v>
                </c:pt>
                <c:pt idx="6063">
                  <c:v>1.3854547352944799</c:v>
                </c:pt>
                <c:pt idx="6064">
                  <c:v>1.3857593823533001</c:v>
                </c:pt>
                <c:pt idx="6065">
                  <c:v>1.38606402941213</c:v>
                </c:pt>
                <c:pt idx="6066">
                  <c:v>1.38636867647095</c:v>
                </c:pt>
                <c:pt idx="6067">
                  <c:v>1.3866733235297799</c:v>
                </c:pt>
                <c:pt idx="6068">
                  <c:v>1.3869779705886001</c:v>
                </c:pt>
                <c:pt idx="6069">
                  <c:v>1.38728261764742</c:v>
                </c:pt>
                <c:pt idx="6070">
                  <c:v>1.3875872647062499</c:v>
                </c:pt>
                <c:pt idx="6071">
                  <c:v>1.3878919117650701</c:v>
                </c:pt>
                <c:pt idx="6072">
                  <c:v>1.38819655882389</c:v>
                </c:pt>
                <c:pt idx="6073">
                  <c:v>1.38850120588272</c:v>
                </c:pt>
                <c:pt idx="6074">
                  <c:v>1.3888058529415399</c:v>
                </c:pt>
                <c:pt idx="6075">
                  <c:v>1.3891105000003701</c:v>
                </c:pt>
                <c:pt idx="6076">
                  <c:v>1.38941514705919</c:v>
                </c:pt>
                <c:pt idx="6077">
                  <c:v>1.3897197941180099</c:v>
                </c:pt>
                <c:pt idx="6078">
                  <c:v>1.3900244411768401</c:v>
                </c:pt>
                <c:pt idx="6079">
                  <c:v>1.39032908823566</c:v>
                </c:pt>
                <c:pt idx="6080">
                  <c:v>1.39063373529448</c:v>
                </c:pt>
                <c:pt idx="6081">
                  <c:v>1.3909383823533099</c:v>
                </c:pt>
                <c:pt idx="6082">
                  <c:v>1.3912430294121301</c:v>
                </c:pt>
                <c:pt idx="6083">
                  <c:v>1.39154767647096</c:v>
                </c:pt>
                <c:pt idx="6084">
                  <c:v>1.3917000000003701</c:v>
                </c:pt>
                <c:pt idx="6085">
                  <c:v>1.39270427350464</c:v>
                </c:pt>
                <c:pt idx="6086">
                  <c:v>1.39471282051319</c:v>
                </c:pt>
                <c:pt idx="6087">
                  <c:v>1.39672136752173</c:v>
                </c:pt>
                <c:pt idx="6088">
                  <c:v>1.3987299145302801</c:v>
                </c:pt>
                <c:pt idx="6089">
                  <c:v>1.4007384615388301</c:v>
                </c:pt>
                <c:pt idx="6090">
                  <c:v>1.4027470085473699</c:v>
                </c:pt>
                <c:pt idx="6091">
                  <c:v>1.4047555555559199</c:v>
                </c:pt>
                <c:pt idx="6092">
                  <c:v>1.4067641025644699</c:v>
                </c:pt>
                <c:pt idx="6093">
                  <c:v>1.40877264957302</c:v>
                </c:pt>
                <c:pt idx="6094">
                  <c:v>1.41078119658156</c:v>
                </c:pt>
                <c:pt idx="6095">
                  <c:v>1.41278974359011</c:v>
                </c:pt>
                <c:pt idx="6096">
                  <c:v>1.41479829059866</c:v>
                </c:pt>
                <c:pt idx="6097">
                  <c:v>1.4168068376072001</c:v>
                </c:pt>
                <c:pt idx="6098">
                  <c:v>1.4188153846157501</c:v>
                </c:pt>
                <c:pt idx="6099">
                  <c:v>1.4208239316243001</c:v>
                </c:pt>
                <c:pt idx="6100">
                  <c:v>1.4228324786328399</c:v>
                </c:pt>
                <c:pt idx="6101">
                  <c:v>1.4248410256413899</c:v>
                </c:pt>
                <c:pt idx="6102">
                  <c:v>1.4268495726499399</c:v>
                </c:pt>
                <c:pt idx="6103">
                  <c:v>1.42885811965848</c:v>
                </c:pt>
                <c:pt idx="6104">
                  <c:v>1.43086666666703</c:v>
                </c:pt>
                <c:pt idx="6105">
                  <c:v>1.43287521367558</c:v>
                </c:pt>
                <c:pt idx="6106">
                  <c:v>1.43488376068413</c:v>
                </c:pt>
                <c:pt idx="6107">
                  <c:v>1.4368923076926701</c:v>
                </c:pt>
                <c:pt idx="6108">
                  <c:v>1.4389008547012201</c:v>
                </c:pt>
                <c:pt idx="6109">
                  <c:v>1.4409094017097701</c:v>
                </c:pt>
                <c:pt idx="6110">
                  <c:v>1.4429179487183099</c:v>
                </c:pt>
                <c:pt idx="6111">
                  <c:v>1.4449264957268599</c:v>
                </c:pt>
                <c:pt idx="6112">
                  <c:v>1.44693504273541</c:v>
                </c:pt>
                <c:pt idx="6113">
                  <c:v>1.44894358974395</c:v>
                </c:pt>
                <c:pt idx="6114">
                  <c:v>1.4509521367525</c:v>
                </c:pt>
                <c:pt idx="6115">
                  <c:v>1.45296068376105</c:v>
                </c:pt>
                <c:pt idx="6116">
                  <c:v>1.4549692307695901</c:v>
                </c:pt>
                <c:pt idx="6117">
                  <c:v>1.4569777777781401</c:v>
                </c:pt>
                <c:pt idx="6118">
                  <c:v>1.4589863247866901</c:v>
                </c:pt>
                <c:pt idx="6119">
                  <c:v>1.4609948717952399</c:v>
                </c:pt>
                <c:pt idx="6120">
                  <c:v>1.4630034188037799</c:v>
                </c:pt>
                <c:pt idx="6121">
                  <c:v>1.46501196581233</c:v>
                </c:pt>
                <c:pt idx="6122">
                  <c:v>1.46702051282088</c:v>
                </c:pt>
                <c:pt idx="6123">
                  <c:v>1.46902905982942</c:v>
                </c:pt>
                <c:pt idx="6124">
                  <c:v>1.47103760683797</c:v>
                </c:pt>
                <c:pt idx="6125">
                  <c:v>1.47304615384652</c:v>
                </c:pt>
                <c:pt idx="6126">
                  <c:v>1.4750547008550601</c:v>
                </c:pt>
                <c:pt idx="6127">
                  <c:v>1.4770632478636101</c:v>
                </c:pt>
                <c:pt idx="6128">
                  <c:v>1.4790717948721599</c:v>
                </c:pt>
                <c:pt idx="6129">
                  <c:v>1.4810803418806999</c:v>
                </c:pt>
                <c:pt idx="6130">
                  <c:v>1.4830888888892499</c:v>
                </c:pt>
                <c:pt idx="6131">
                  <c:v>1.4850974358978</c:v>
                </c:pt>
                <c:pt idx="6132">
                  <c:v>1.48710598290635</c:v>
                </c:pt>
                <c:pt idx="6133">
                  <c:v>1.48911452991489</c:v>
                </c:pt>
                <c:pt idx="6134">
                  <c:v>1.49112307692344</c:v>
                </c:pt>
                <c:pt idx="6135">
                  <c:v>1.4931316239319901</c:v>
                </c:pt>
                <c:pt idx="6136">
                  <c:v>1.4951401709405301</c:v>
                </c:pt>
                <c:pt idx="6137">
                  <c:v>1.4971487179490801</c:v>
                </c:pt>
                <c:pt idx="6138">
                  <c:v>1.4991572649576299</c:v>
                </c:pt>
                <c:pt idx="6139">
                  <c:v>1.5011658119661699</c:v>
                </c:pt>
                <c:pt idx="6140">
                  <c:v>1.50317435897472</c:v>
                </c:pt>
                <c:pt idx="6141">
                  <c:v>1.50518290598327</c:v>
                </c:pt>
                <c:pt idx="6142">
                  <c:v>1.50719145299181</c:v>
                </c:pt>
                <c:pt idx="6143">
                  <c:v>1.50920000000036</c:v>
                </c:pt>
                <c:pt idx="6144">
                  <c:v>1.5112085470089101</c:v>
                </c:pt>
                <c:pt idx="6145">
                  <c:v>1.5132170940174601</c:v>
                </c:pt>
                <c:pt idx="6146">
                  <c:v>1.5152256410260001</c:v>
                </c:pt>
                <c:pt idx="6147">
                  <c:v>1.5172341880345499</c:v>
                </c:pt>
                <c:pt idx="6148">
                  <c:v>1.5192427350430999</c:v>
                </c:pt>
                <c:pt idx="6149">
                  <c:v>1.52125128205164</c:v>
                </c:pt>
                <c:pt idx="6150">
                  <c:v>1.52325982906019</c:v>
                </c:pt>
                <c:pt idx="6151">
                  <c:v>1.52526837606874</c:v>
                </c:pt>
                <c:pt idx="6152">
                  <c:v>1.52727692307728</c:v>
                </c:pt>
                <c:pt idx="6153">
                  <c:v>1.52928547008583</c:v>
                </c:pt>
                <c:pt idx="6154">
                  <c:v>1.5312940170943801</c:v>
                </c:pt>
                <c:pt idx="6155">
                  <c:v>1.5333025641029201</c:v>
                </c:pt>
                <c:pt idx="6156">
                  <c:v>1.5353111111114699</c:v>
                </c:pt>
                <c:pt idx="6157">
                  <c:v>1.5373196581200199</c:v>
                </c:pt>
                <c:pt idx="6158">
                  <c:v>1.5393282051285699</c:v>
                </c:pt>
                <c:pt idx="6159">
                  <c:v>1.54133675213711</c:v>
                </c:pt>
                <c:pt idx="6160">
                  <c:v>1.54334529914566</c:v>
                </c:pt>
                <c:pt idx="6161">
                  <c:v>1.54535384615421</c:v>
                </c:pt>
                <c:pt idx="6162">
                  <c:v>1.54736239316275</c:v>
                </c:pt>
                <c:pt idx="6163">
                  <c:v>1.5493709401713001</c:v>
                </c:pt>
                <c:pt idx="6164">
                  <c:v>1.5513794871798501</c:v>
                </c:pt>
                <c:pt idx="6165">
                  <c:v>1.5533880341883901</c:v>
                </c:pt>
                <c:pt idx="6166">
                  <c:v>1.5553965811969399</c:v>
                </c:pt>
                <c:pt idx="6167">
                  <c:v>1.5574051282054899</c:v>
                </c:pt>
                <c:pt idx="6168">
                  <c:v>1.55941367521403</c:v>
                </c:pt>
                <c:pt idx="6169">
                  <c:v>1.56142222222258</c:v>
                </c:pt>
                <c:pt idx="6170">
                  <c:v>1.56343076923113</c:v>
                </c:pt>
                <c:pt idx="6171">
                  <c:v>1.56543931623967</c:v>
                </c:pt>
                <c:pt idx="6172">
                  <c:v>1.5674478632482201</c:v>
                </c:pt>
                <c:pt idx="6173">
                  <c:v>1.5694564102567701</c:v>
                </c:pt>
                <c:pt idx="6174">
                  <c:v>1.5714649572653201</c:v>
                </c:pt>
                <c:pt idx="6175">
                  <c:v>1.5734735042738599</c:v>
                </c:pt>
                <c:pt idx="6176">
                  <c:v>1.5754820512824099</c:v>
                </c:pt>
                <c:pt idx="6177">
                  <c:v>1.5774905982909599</c:v>
                </c:pt>
                <c:pt idx="6178">
                  <c:v>1.5794991452995</c:v>
                </c:pt>
                <c:pt idx="6179">
                  <c:v>1.58150769230805</c:v>
                </c:pt>
                <c:pt idx="6180">
                  <c:v>1.5835162393166</c:v>
                </c:pt>
                <c:pt idx="6181">
                  <c:v>1.58552478632514</c:v>
                </c:pt>
                <c:pt idx="6182">
                  <c:v>1.5875333333336901</c:v>
                </c:pt>
                <c:pt idx="6183">
                  <c:v>1.5895418803422401</c:v>
                </c:pt>
                <c:pt idx="6184">
                  <c:v>1.5915504273507799</c:v>
                </c:pt>
                <c:pt idx="6185">
                  <c:v>1.5935589743593299</c:v>
                </c:pt>
                <c:pt idx="6186">
                  <c:v>1.5955675213678799</c:v>
                </c:pt>
                <c:pt idx="6187">
                  <c:v>1.59757606837643</c:v>
                </c:pt>
                <c:pt idx="6188">
                  <c:v>1.59958461538497</c:v>
                </c:pt>
                <c:pt idx="6189">
                  <c:v>1.60159316239352</c:v>
                </c:pt>
                <c:pt idx="6190">
                  <c:v>1.60360170940207</c:v>
                </c:pt>
                <c:pt idx="6191">
                  <c:v>1.6056102564106101</c:v>
                </c:pt>
                <c:pt idx="6192">
                  <c:v>1.6076188034191601</c:v>
                </c:pt>
                <c:pt idx="6193">
                  <c:v>1.6096273504277101</c:v>
                </c:pt>
                <c:pt idx="6194">
                  <c:v>1.6116358974362499</c:v>
                </c:pt>
                <c:pt idx="6195">
                  <c:v>1.6136444444447999</c:v>
                </c:pt>
                <c:pt idx="6196">
                  <c:v>1.61565299145335</c:v>
                </c:pt>
                <c:pt idx="6197">
                  <c:v>1.61766153846189</c:v>
                </c:pt>
                <c:pt idx="6198">
                  <c:v>1.61967008547044</c:v>
                </c:pt>
                <c:pt idx="6199">
                  <c:v>1.62167863247899</c:v>
                </c:pt>
                <c:pt idx="6200">
                  <c:v>1.62368717948754</c:v>
                </c:pt>
                <c:pt idx="6201">
                  <c:v>1.6256957264960801</c:v>
                </c:pt>
                <c:pt idx="6202">
                  <c:v>1.6277042735046301</c:v>
                </c:pt>
                <c:pt idx="6203">
                  <c:v>1.6297128205131799</c:v>
                </c:pt>
                <c:pt idx="6204">
                  <c:v>1.6317213675217199</c:v>
                </c:pt>
                <c:pt idx="6205">
                  <c:v>1.6337299145302699</c:v>
                </c:pt>
                <c:pt idx="6206">
                  <c:v>1.63573846153882</c:v>
                </c:pt>
                <c:pt idx="6207">
                  <c:v>1.63774700854736</c:v>
                </c:pt>
                <c:pt idx="6208">
                  <c:v>1.63975555555591</c:v>
                </c:pt>
                <c:pt idx="6209">
                  <c:v>1.64176410256446</c:v>
                </c:pt>
                <c:pt idx="6210">
                  <c:v>1.6437726495730001</c:v>
                </c:pt>
                <c:pt idx="6211">
                  <c:v>1.6457811965815501</c:v>
                </c:pt>
                <c:pt idx="6212">
                  <c:v>1.6477897435901001</c:v>
                </c:pt>
                <c:pt idx="6213">
                  <c:v>1.6497982905986499</c:v>
                </c:pt>
                <c:pt idx="6214">
                  <c:v>1.6518068376071899</c:v>
                </c:pt>
                <c:pt idx="6215">
                  <c:v>1.65381538461574</c:v>
                </c:pt>
                <c:pt idx="6216">
                  <c:v>1.65582393162429</c:v>
                </c:pt>
                <c:pt idx="6217">
                  <c:v>1.65783247863283</c:v>
                </c:pt>
                <c:pt idx="6218">
                  <c:v>1.65984102564138</c:v>
                </c:pt>
                <c:pt idx="6219">
                  <c:v>1.6618495726499301</c:v>
                </c:pt>
                <c:pt idx="6220">
                  <c:v>1.6638581196584701</c:v>
                </c:pt>
                <c:pt idx="6221">
                  <c:v>1.6658666666670201</c:v>
                </c:pt>
                <c:pt idx="6222">
                  <c:v>1.6678752136755699</c:v>
                </c:pt>
                <c:pt idx="6223">
                  <c:v>1.6698837606841099</c:v>
                </c:pt>
                <c:pt idx="6224">
                  <c:v>1.67189230769266</c:v>
                </c:pt>
                <c:pt idx="6225">
                  <c:v>1.67390085470121</c:v>
                </c:pt>
                <c:pt idx="6226">
                  <c:v>1.67590940170976</c:v>
                </c:pt>
                <c:pt idx="6227">
                  <c:v>1.6779179487183</c:v>
                </c:pt>
                <c:pt idx="6228">
                  <c:v>1.67992649572685</c:v>
                </c:pt>
                <c:pt idx="6229">
                  <c:v>1.6819350427354001</c:v>
                </c:pt>
                <c:pt idx="6230">
                  <c:v>1.6839435897439401</c:v>
                </c:pt>
                <c:pt idx="6231">
                  <c:v>1.6859521367524899</c:v>
                </c:pt>
                <c:pt idx="6232">
                  <c:v>1.6879606837610399</c:v>
                </c:pt>
                <c:pt idx="6233">
                  <c:v>1.6899692307695799</c:v>
                </c:pt>
                <c:pt idx="6234">
                  <c:v>1.69197777777813</c:v>
                </c:pt>
                <c:pt idx="6235">
                  <c:v>1.69398632478668</c:v>
                </c:pt>
                <c:pt idx="6236">
                  <c:v>1.69599487179522</c:v>
                </c:pt>
                <c:pt idx="6237">
                  <c:v>1.69800341880377</c:v>
                </c:pt>
                <c:pt idx="6238">
                  <c:v>1.7000119658123201</c:v>
                </c:pt>
                <c:pt idx="6239">
                  <c:v>1.7020205128208601</c:v>
                </c:pt>
                <c:pt idx="6240">
                  <c:v>1.7040290598294101</c:v>
                </c:pt>
                <c:pt idx="6241">
                  <c:v>1.7060376068379599</c:v>
                </c:pt>
                <c:pt idx="6242">
                  <c:v>1.7080461538465099</c:v>
                </c:pt>
                <c:pt idx="6243">
                  <c:v>1.71005470085505</c:v>
                </c:pt>
                <c:pt idx="6244">
                  <c:v>1.7120632478636</c:v>
                </c:pt>
                <c:pt idx="6245">
                  <c:v>1.71407179487215</c:v>
                </c:pt>
                <c:pt idx="6246">
                  <c:v>1.71608034188069</c:v>
                </c:pt>
                <c:pt idx="6247">
                  <c:v>1.7180888888892401</c:v>
                </c:pt>
                <c:pt idx="6248">
                  <c:v>1.7200974358977901</c:v>
                </c:pt>
                <c:pt idx="6249">
                  <c:v>1.7221059829063301</c:v>
                </c:pt>
                <c:pt idx="6250">
                  <c:v>1.7241145299148799</c:v>
                </c:pt>
                <c:pt idx="6251">
                  <c:v>1.7261230769234299</c:v>
                </c:pt>
                <c:pt idx="6252">
                  <c:v>1.72813162393197</c:v>
                </c:pt>
                <c:pt idx="6253">
                  <c:v>1.73014017094052</c:v>
                </c:pt>
                <c:pt idx="6254">
                  <c:v>1.73214871794907</c:v>
                </c:pt>
                <c:pt idx="6255">
                  <c:v>1.73415726495762</c:v>
                </c:pt>
                <c:pt idx="6256">
                  <c:v>1.73616581196616</c:v>
                </c:pt>
                <c:pt idx="6257">
                  <c:v>1.7381743589747101</c:v>
                </c:pt>
                <c:pt idx="6258">
                  <c:v>1.7401829059832601</c:v>
                </c:pt>
                <c:pt idx="6259">
                  <c:v>1.7421914529917999</c:v>
                </c:pt>
                <c:pt idx="6260">
                  <c:v>1.7442000000003499</c:v>
                </c:pt>
                <c:pt idx="6261">
                  <c:v>1.7462085470088999</c:v>
                </c:pt>
                <c:pt idx="6262">
                  <c:v>1.74821709401744</c:v>
                </c:pt>
                <c:pt idx="6263">
                  <c:v>1.75022564102599</c:v>
                </c:pt>
                <c:pt idx="6264">
                  <c:v>1.75223418803454</c:v>
                </c:pt>
                <c:pt idx="6265">
                  <c:v>1.75424273504308</c:v>
                </c:pt>
                <c:pt idx="6266">
                  <c:v>1.7562512820516301</c:v>
                </c:pt>
                <c:pt idx="6267">
                  <c:v>1.7582598290601801</c:v>
                </c:pt>
                <c:pt idx="6268">
                  <c:v>1.7602683760687301</c:v>
                </c:pt>
                <c:pt idx="6269">
                  <c:v>1.7622769230772699</c:v>
                </c:pt>
                <c:pt idx="6270">
                  <c:v>1.7642854700858199</c:v>
                </c:pt>
                <c:pt idx="6271">
                  <c:v>1.76629401709437</c:v>
                </c:pt>
                <c:pt idx="6272">
                  <c:v>1.76830256410291</c:v>
                </c:pt>
                <c:pt idx="6273">
                  <c:v>1.77031111111146</c:v>
                </c:pt>
                <c:pt idx="6274">
                  <c:v>1.77231965812001</c:v>
                </c:pt>
                <c:pt idx="6275">
                  <c:v>1.7743282051285501</c:v>
                </c:pt>
                <c:pt idx="6276">
                  <c:v>1.7763367521371001</c:v>
                </c:pt>
                <c:pt idx="6277">
                  <c:v>1.7783452991456501</c:v>
                </c:pt>
                <c:pt idx="6278">
                  <c:v>1.7803538461541899</c:v>
                </c:pt>
                <c:pt idx="6279">
                  <c:v>1.7823623931627399</c:v>
                </c:pt>
                <c:pt idx="6280">
                  <c:v>1.7843709401712899</c:v>
                </c:pt>
                <c:pt idx="6281">
                  <c:v>1.78637948717984</c:v>
                </c:pt>
                <c:pt idx="6282">
                  <c:v>1.78838803418838</c:v>
                </c:pt>
                <c:pt idx="6283">
                  <c:v>1.79039658119693</c:v>
                </c:pt>
                <c:pt idx="6284">
                  <c:v>1.79240512820548</c:v>
                </c:pt>
                <c:pt idx="6285">
                  <c:v>1.7944136752140201</c:v>
                </c:pt>
                <c:pt idx="6286">
                  <c:v>1.7964222222225701</c:v>
                </c:pt>
                <c:pt idx="6287">
                  <c:v>1.7984307692311201</c:v>
                </c:pt>
                <c:pt idx="6288">
                  <c:v>1.8004393162396599</c:v>
                </c:pt>
                <c:pt idx="6289">
                  <c:v>1.8024478632482099</c:v>
                </c:pt>
                <c:pt idx="6290">
                  <c:v>1.80445641025676</c:v>
                </c:pt>
                <c:pt idx="6291">
                  <c:v>1.8064649572653</c:v>
                </c:pt>
                <c:pt idx="6292">
                  <c:v>1.80847350427385</c:v>
                </c:pt>
                <c:pt idx="6293">
                  <c:v>1.8104820512824</c:v>
                </c:pt>
                <c:pt idx="6294">
                  <c:v>1.8124905982909501</c:v>
                </c:pt>
                <c:pt idx="6295">
                  <c:v>1.8144991452994901</c:v>
                </c:pt>
                <c:pt idx="6296">
                  <c:v>1.8165076923080401</c:v>
                </c:pt>
                <c:pt idx="6297">
                  <c:v>1.8185162393165899</c:v>
                </c:pt>
                <c:pt idx="6298">
                  <c:v>1.8205247863251299</c:v>
                </c:pt>
                <c:pt idx="6299">
                  <c:v>1.82253333333368</c:v>
                </c:pt>
                <c:pt idx="6300">
                  <c:v>1.82454188034223</c:v>
                </c:pt>
                <c:pt idx="6301">
                  <c:v>1.82655042735077</c:v>
                </c:pt>
                <c:pt idx="6302">
                  <c:v>1.82855897435932</c:v>
                </c:pt>
                <c:pt idx="6303">
                  <c:v>1.83056752136787</c:v>
                </c:pt>
                <c:pt idx="6304">
                  <c:v>1.8325760683764101</c:v>
                </c:pt>
                <c:pt idx="6305">
                  <c:v>1.8345846153849601</c:v>
                </c:pt>
                <c:pt idx="6306">
                  <c:v>1.8365931623935099</c:v>
                </c:pt>
                <c:pt idx="6307">
                  <c:v>1.8386017094020599</c:v>
                </c:pt>
                <c:pt idx="6308">
                  <c:v>1.8406102564105999</c:v>
                </c:pt>
                <c:pt idx="6309">
                  <c:v>1.84261880341915</c:v>
                </c:pt>
                <c:pt idx="6310">
                  <c:v>1.8446273504277</c:v>
                </c:pt>
                <c:pt idx="6311">
                  <c:v>1.84663589743624</c:v>
                </c:pt>
                <c:pt idx="6312">
                  <c:v>1.84864444444479</c:v>
                </c:pt>
                <c:pt idx="6313">
                  <c:v>1.8506529914533401</c:v>
                </c:pt>
                <c:pt idx="6314">
                  <c:v>1.8526615384618801</c:v>
                </c:pt>
                <c:pt idx="6315">
                  <c:v>1.8546700854704301</c:v>
                </c:pt>
                <c:pt idx="6316">
                  <c:v>1.8566786324789799</c:v>
                </c:pt>
                <c:pt idx="6317">
                  <c:v>1.8586871794875199</c:v>
                </c:pt>
                <c:pt idx="6318">
                  <c:v>1.86069572649607</c:v>
                </c:pt>
                <c:pt idx="6319">
                  <c:v>1.8617000000003401</c:v>
                </c:pt>
                <c:pt idx="6320">
                  <c:v>1.86184705882387</c:v>
                </c:pt>
                <c:pt idx="6321">
                  <c:v>1.8621411764709299</c:v>
                </c:pt>
                <c:pt idx="6322">
                  <c:v>1.86243529411799</c:v>
                </c:pt>
                <c:pt idx="6323">
                  <c:v>1.8627294117650499</c:v>
                </c:pt>
                <c:pt idx="6324">
                  <c:v>1.86302352941211</c:v>
                </c:pt>
                <c:pt idx="6325">
                  <c:v>1.8633176470591699</c:v>
                </c:pt>
                <c:pt idx="6326">
                  <c:v>1.86361176470623</c:v>
                </c:pt>
                <c:pt idx="6327">
                  <c:v>1.8639058823532899</c:v>
                </c:pt>
                <c:pt idx="6328">
                  <c:v>1.86420000000035</c:v>
                </c:pt>
                <c:pt idx="6329">
                  <c:v>1.8644941176474099</c:v>
                </c:pt>
                <c:pt idx="6330">
                  <c:v>1.86478823529446</c:v>
                </c:pt>
                <c:pt idx="6331">
                  <c:v>1.8650823529415199</c:v>
                </c:pt>
                <c:pt idx="6332">
                  <c:v>1.86537647058858</c:v>
                </c:pt>
                <c:pt idx="6333">
                  <c:v>1.8656705882356399</c:v>
                </c:pt>
                <c:pt idx="6334">
                  <c:v>1.8659647058827</c:v>
                </c:pt>
                <c:pt idx="6335">
                  <c:v>1.8662588235297599</c:v>
                </c:pt>
                <c:pt idx="6336">
                  <c:v>1.86655294117682</c:v>
                </c:pt>
                <c:pt idx="6337">
                  <c:v>1.8668470588238799</c:v>
                </c:pt>
                <c:pt idx="6338">
                  <c:v>1.86714117647094</c:v>
                </c:pt>
                <c:pt idx="6339">
                  <c:v>1.8674352941179999</c:v>
                </c:pt>
                <c:pt idx="6340">
                  <c:v>1.86772941176505</c:v>
                </c:pt>
                <c:pt idx="6341">
                  <c:v>1.8680235294121099</c:v>
                </c:pt>
                <c:pt idx="6342">
                  <c:v>1.86831764705917</c:v>
                </c:pt>
                <c:pt idx="6343">
                  <c:v>1.8686117647062299</c:v>
                </c:pt>
                <c:pt idx="6344">
                  <c:v>1.86890588235329</c:v>
                </c:pt>
                <c:pt idx="6345">
                  <c:v>1.8692000000003499</c:v>
                </c:pt>
                <c:pt idx="6346">
                  <c:v>1.86949411764741</c:v>
                </c:pt>
                <c:pt idx="6347">
                  <c:v>1.8697882352944699</c:v>
                </c:pt>
                <c:pt idx="6348">
                  <c:v>1.87008235294153</c:v>
                </c:pt>
                <c:pt idx="6349">
                  <c:v>1.8703764705885899</c:v>
                </c:pt>
                <c:pt idx="6350">
                  <c:v>1.87067058823564</c:v>
                </c:pt>
                <c:pt idx="6351">
                  <c:v>1.8709647058826999</c:v>
                </c:pt>
                <c:pt idx="6352">
                  <c:v>1.87125882352976</c:v>
                </c:pt>
                <c:pt idx="6353">
                  <c:v>1.8715529411768199</c:v>
                </c:pt>
                <c:pt idx="6354">
                  <c:v>1.87184705882388</c:v>
                </c:pt>
                <c:pt idx="6355">
                  <c:v>1.8721411764709399</c:v>
                </c:pt>
                <c:pt idx="6356">
                  <c:v>1.872435294118</c:v>
                </c:pt>
                <c:pt idx="6357">
                  <c:v>1.8727294117650599</c:v>
                </c:pt>
                <c:pt idx="6358">
                  <c:v>1.87302352941212</c:v>
                </c:pt>
                <c:pt idx="6359">
                  <c:v>1.8733176470591799</c:v>
                </c:pt>
                <c:pt idx="6360">
                  <c:v>1.87361176470623</c:v>
                </c:pt>
                <c:pt idx="6361">
                  <c:v>1.8739058823532899</c:v>
                </c:pt>
                <c:pt idx="6362">
                  <c:v>1.87420000000035</c:v>
                </c:pt>
                <c:pt idx="6363">
                  <c:v>1.8744941176474099</c:v>
                </c:pt>
                <c:pt idx="6364">
                  <c:v>1.87478823529447</c:v>
                </c:pt>
                <c:pt idx="6365">
                  <c:v>1.8750823529415299</c:v>
                </c:pt>
                <c:pt idx="6366">
                  <c:v>1.87537647058859</c:v>
                </c:pt>
                <c:pt idx="6367">
                  <c:v>1.8756705882356499</c:v>
                </c:pt>
                <c:pt idx="6368">
                  <c:v>1.87596470588271</c:v>
                </c:pt>
                <c:pt idx="6369">
                  <c:v>1.8762588235297699</c:v>
                </c:pt>
                <c:pt idx="6370">
                  <c:v>1.87655294117682</c:v>
                </c:pt>
                <c:pt idx="6371">
                  <c:v>1.8768470588238799</c:v>
                </c:pt>
                <c:pt idx="6372">
                  <c:v>1.87714117647094</c:v>
                </c:pt>
                <c:pt idx="6373">
                  <c:v>1.8774352941179999</c:v>
                </c:pt>
                <c:pt idx="6374">
                  <c:v>1.87772941176506</c:v>
                </c:pt>
                <c:pt idx="6375">
                  <c:v>1.8780235294121199</c:v>
                </c:pt>
                <c:pt idx="6376">
                  <c:v>1.87831764705918</c:v>
                </c:pt>
                <c:pt idx="6377">
                  <c:v>1.8786117647062399</c:v>
                </c:pt>
                <c:pt idx="6378">
                  <c:v>1.8789058823533</c:v>
                </c:pt>
                <c:pt idx="6379">
                  <c:v>1.8792000000003599</c:v>
                </c:pt>
                <c:pt idx="6380">
                  <c:v>1.87949411764741</c:v>
                </c:pt>
                <c:pt idx="6381">
                  <c:v>1.8797882352944699</c:v>
                </c:pt>
                <c:pt idx="6382">
                  <c:v>1.88008235294153</c:v>
                </c:pt>
                <c:pt idx="6383">
                  <c:v>1.8803764705885899</c:v>
                </c:pt>
                <c:pt idx="6384">
                  <c:v>1.88067058823565</c:v>
                </c:pt>
                <c:pt idx="6385">
                  <c:v>1.8809647058827099</c:v>
                </c:pt>
                <c:pt idx="6386">
                  <c:v>1.88125882352977</c:v>
                </c:pt>
                <c:pt idx="6387">
                  <c:v>1.8815529411768299</c:v>
                </c:pt>
                <c:pt idx="6388">
                  <c:v>1.88184705882389</c:v>
                </c:pt>
                <c:pt idx="6389">
                  <c:v>1.8821411764709499</c:v>
                </c:pt>
                <c:pt idx="6390">
                  <c:v>1.882435294118</c:v>
                </c:pt>
                <c:pt idx="6391">
                  <c:v>1.8827294117650599</c:v>
                </c:pt>
                <c:pt idx="6392">
                  <c:v>1.88302352941212</c:v>
                </c:pt>
                <c:pt idx="6393">
                  <c:v>1.8833176470591799</c:v>
                </c:pt>
                <c:pt idx="6394">
                  <c:v>1.88361176470624</c:v>
                </c:pt>
                <c:pt idx="6395">
                  <c:v>1.8839058823532999</c:v>
                </c:pt>
                <c:pt idx="6396">
                  <c:v>1.88420000000036</c:v>
                </c:pt>
                <c:pt idx="6397">
                  <c:v>1.8844941176474199</c:v>
                </c:pt>
                <c:pt idx="6398">
                  <c:v>1.88478823529448</c:v>
                </c:pt>
                <c:pt idx="6399">
                  <c:v>1.8850823529415399</c:v>
                </c:pt>
                <c:pt idx="6400">
                  <c:v>1.88537647058859</c:v>
                </c:pt>
                <c:pt idx="6401">
                  <c:v>1.8856705882356499</c:v>
                </c:pt>
                <c:pt idx="6402">
                  <c:v>1.88596470588271</c:v>
                </c:pt>
                <c:pt idx="6403">
                  <c:v>1.8862588235297699</c:v>
                </c:pt>
                <c:pt idx="6404">
                  <c:v>1.88655294117683</c:v>
                </c:pt>
                <c:pt idx="6405">
                  <c:v>1.8868470588238899</c:v>
                </c:pt>
                <c:pt idx="6406">
                  <c:v>1.88714117647095</c:v>
                </c:pt>
                <c:pt idx="6407">
                  <c:v>1.8874352941180099</c:v>
                </c:pt>
                <c:pt idx="6408">
                  <c:v>1.88772941176507</c:v>
                </c:pt>
                <c:pt idx="6409">
                  <c:v>1.8880235294121299</c:v>
                </c:pt>
                <c:pt idx="6410">
                  <c:v>1.88831764705918</c:v>
                </c:pt>
                <c:pt idx="6411">
                  <c:v>1.8886117647062399</c:v>
                </c:pt>
                <c:pt idx="6412">
                  <c:v>1.8889058823533</c:v>
                </c:pt>
                <c:pt idx="6413">
                  <c:v>1.8892000000003599</c:v>
                </c:pt>
                <c:pt idx="6414">
                  <c:v>1.88949411764742</c:v>
                </c:pt>
                <c:pt idx="6415">
                  <c:v>1.8897882352944799</c:v>
                </c:pt>
                <c:pt idx="6416">
                  <c:v>1.89008235294154</c:v>
                </c:pt>
                <c:pt idx="6417">
                  <c:v>1.8903764705885999</c:v>
                </c:pt>
                <c:pt idx="6418">
                  <c:v>1.89067058823566</c:v>
                </c:pt>
                <c:pt idx="6419">
                  <c:v>1.8909647058827199</c:v>
                </c:pt>
                <c:pt idx="6420">
                  <c:v>1.89125882352977</c:v>
                </c:pt>
                <c:pt idx="6421">
                  <c:v>1.8915529411768299</c:v>
                </c:pt>
                <c:pt idx="6422">
                  <c:v>1.89184705882389</c:v>
                </c:pt>
                <c:pt idx="6423">
                  <c:v>1.8921411764709499</c:v>
                </c:pt>
                <c:pt idx="6424">
                  <c:v>1.89243529411801</c:v>
                </c:pt>
                <c:pt idx="6425">
                  <c:v>1.8927294117650699</c:v>
                </c:pt>
                <c:pt idx="6426">
                  <c:v>1.89302352941213</c:v>
                </c:pt>
                <c:pt idx="6427">
                  <c:v>1.8933176470591899</c:v>
                </c:pt>
                <c:pt idx="6428">
                  <c:v>1.89361176470625</c:v>
                </c:pt>
                <c:pt idx="6429">
                  <c:v>1.8939058823533099</c:v>
                </c:pt>
                <c:pt idx="6430">
                  <c:v>1.89420000000036</c:v>
                </c:pt>
                <c:pt idx="6431">
                  <c:v>1.8944941176474199</c:v>
                </c:pt>
                <c:pt idx="6432">
                  <c:v>1.89478823529448</c:v>
                </c:pt>
                <c:pt idx="6433">
                  <c:v>1.8950823529415399</c:v>
                </c:pt>
                <c:pt idx="6434">
                  <c:v>1.8953764705886</c:v>
                </c:pt>
                <c:pt idx="6435">
                  <c:v>1.8956705882356599</c:v>
                </c:pt>
                <c:pt idx="6436">
                  <c:v>1.89596470588272</c:v>
                </c:pt>
                <c:pt idx="6437">
                  <c:v>1.8962588235297799</c:v>
                </c:pt>
                <c:pt idx="6438">
                  <c:v>1.89655294117684</c:v>
                </c:pt>
                <c:pt idx="6439">
                  <c:v>1.8968470588238999</c:v>
                </c:pt>
                <c:pt idx="6440">
                  <c:v>1.89714117647095</c:v>
                </c:pt>
                <c:pt idx="6441">
                  <c:v>1.8974352941180099</c:v>
                </c:pt>
                <c:pt idx="6442">
                  <c:v>1.89772941176507</c:v>
                </c:pt>
                <c:pt idx="6443">
                  <c:v>1.8980235294121299</c:v>
                </c:pt>
                <c:pt idx="6444">
                  <c:v>1.89831764705919</c:v>
                </c:pt>
                <c:pt idx="6445">
                  <c:v>1.8986117647062499</c:v>
                </c:pt>
                <c:pt idx="6446">
                  <c:v>1.89890588235331</c:v>
                </c:pt>
                <c:pt idx="6447">
                  <c:v>1.8992000000003699</c:v>
                </c:pt>
                <c:pt idx="6448">
                  <c:v>1.89949411764743</c:v>
                </c:pt>
                <c:pt idx="6449">
                  <c:v>1.8997882352944899</c:v>
                </c:pt>
                <c:pt idx="6450">
                  <c:v>1.90008235294154</c:v>
                </c:pt>
                <c:pt idx="6451">
                  <c:v>1.9003764705885999</c:v>
                </c:pt>
                <c:pt idx="6452">
                  <c:v>1.90067058823566</c:v>
                </c:pt>
                <c:pt idx="6453">
                  <c:v>1.9009647058827199</c:v>
                </c:pt>
                <c:pt idx="6454">
                  <c:v>1.90125882352978</c:v>
                </c:pt>
                <c:pt idx="6455">
                  <c:v>1.9015529411768399</c:v>
                </c:pt>
                <c:pt idx="6456">
                  <c:v>1.9018470588239</c:v>
                </c:pt>
                <c:pt idx="6457">
                  <c:v>1.9021411764709599</c:v>
                </c:pt>
                <c:pt idx="6458">
                  <c:v>1.90243529411802</c:v>
                </c:pt>
                <c:pt idx="6459">
                  <c:v>1.9027294117650799</c:v>
                </c:pt>
                <c:pt idx="6460">
                  <c:v>1.90302352941213</c:v>
                </c:pt>
                <c:pt idx="6461">
                  <c:v>1.9033176470591899</c:v>
                </c:pt>
                <c:pt idx="6462">
                  <c:v>1.90361176470625</c:v>
                </c:pt>
                <c:pt idx="6463">
                  <c:v>1.9039058823533099</c:v>
                </c:pt>
                <c:pt idx="6464">
                  <c:v>1.90420000000037</c:v>
                </c:pt>
                <c:pt idx="6465">
                  <c:v>1.9044941176474299</c:v>
                </c:pt>
                <c:pt idx="6466">
                  <c:v>1.90478823529449</c:v>
                </c:pt>
                <c:pt idx="6467">
                  <c:v>1.9050823529415499</c:v>
                </c:pt>
                <c:pt idx="6468">
                  <c:v>1.90537647058861</c:v>
                </c:pt>
                <c:pt idx="6469">
                  <c:v>1.9056705882356699</c:v>
                </c:pt>
                <c:pt idx="6470">
                  <c:v>1.90596470588272</c:v>
                </c:pt>
                <c:pt idx="6471">
                  <c:v>1.9062588235297799</c:v>
                </c:pt>
                <c:pt idx="6472">
                  <c:v>1.90655294117684</c:v>
                </c:pt>
                <c:pt idx="6473">
                  <c:v>1.9068470588238999</c:v>
                </c:pt>
                <c:pt idx="6474">
                  <c:v>1.90714117647096</c:v>
                </c:pt>
                <c:pt idx="6475">
                  <c:v>1.9074352941180199</c:v>
                </c:pt>
                <c:pt idx="6476">
                  <c:v>1.90772941176508</c:v>
                </c:pt>
                <c:pt idx="6477">
                  <c:v>1.9080235294121399</c:v>
                </c:pt>
                <c:pt idx="6478">
                  <c:v>1.9083176470592</c:v>
                </c:pt>
                <c:pt idx="6479">
                  <c:v>1.9086117647062599</c:v>
                </c:pt>
                <c:pt idx="6480">
                  <c:v>1.90890588235331</c:v>
                </c:pt>
                <c:pt idx="6481">
                  <c:v>1.9092000000003699</c:v>
                </c:pt>
                <c:pt idx="6482">
                  <c:v>1.90949411764743</c:v>
                </c:pt>
                <c:pt idx="6483">
                  <c:v>1.9097882352944899</c:v>
                </c:pt>
                <c:pt idx="6484">
                  <c:v>1.91008235294155</c:v>
                </c:pt>
                <c:pt idx="6485">
                  <c:v>1.9103764705886099</c:v>
                </c:pt>
                <c:pt idx="6486">
                  <c:v>1.91067058823567</c:v>
                </c:pt>
                <c:pt idx="6487">
                  <c:v>1.9109647058827299</c:v>
                </c:pt>
                <c:pt idx="6488">
                  <c:v>1.91125882352979</c:v>
                </c:pt>
                <c:pt idx="6489">
                  <c:v>1.9115529411768499</c:v>
                </c:pt>
                <c:pt idx="6490">
                  <c:v>1.9118470588239</c:v>
                </c:pt>
                <c:pt idx="6491">
                  <c:v>1.9121411764709599</c:v>
                </c:pt>
                <c:pt idx="6492">
                  <c:v>1.91243529411802</c:v>
                </c:pt>
                <c:pt idx="6493">
                  <c:v>1.9127294117650799</c:v>
                </c:pt>
                <c:pt idx="6494">
                  <c:v>1.91302352941214</c:v>
                </c:pt>
                <c:pt idx="6495">
                  <c:v>1.9133176470591999</c:v>
                </c:pt>
                <c:pt idx="6496">
                  <c:v>1.91361176470626</c:v>
                </c:pt>
                <c:pt idx="6497">
                  <c:v>1.9139058823533199</c:v>
                </c:pt>
                <c:pt idx="6498">
                  <c:v>1.91420000000038</c:v>
                </c:pt>
                <c:pt idx="6499">
                  <c:v>1.9144941176474399</c:v>
                </c:pt>
                <c:pt idx="6500">
                  <c:v>1.91478823529449</c:v>
                </c:pt>
                <c:pt idx="6501">
                  <c:v>1.9150823529415499</c:v>
                </c:pt>
                <c:pt idx="6502">
                  <c:v>1.91537647058861</c:v>
                </c:pt>
                <c:pt idx="6503">
                  <c:v>1.9156705882356699</c:v>
                </c:pt>
                <c:pt idx="6504">
                  <c:v>1.91596470588273</c:v>
                </c:pt>
                <c:pt idx="6505">
                  <c:v>1.9162588235297899</c:v>
                </c:pt>
                <c:pt idx="6506">
                  <c:v>1.91655294117685</c:v>
                </c:pt>
                <c:pt idx="6507">
                  <c:v>1.9168470588239099</c:v>
                </c:pt>
                <c:pt idx="6508">
                  <c:v>1.91714117647097</c:v>
                </c:pt>
                <c:pt idx="6509">
                  <c:v>1.9174352941180299</c:v>
                </c:pt>
                <c:pt idx="6510">
                  <c:v>1.91772941176508</c:v>
                </c:pt>
                <c:pt idx="6511">
                  <c:v>1.9180235294121399</c:v>
                </c:pt>
                <c:pt idx="6512">
                  <c:v>1.9183176470592</c:v>
                </c:pt>
                <c:pt idx="6513">
                  <c:v>1.9186117647062599</c:v>
                </c:pt>
                <c:pt idx="6514">
                  <c:v>1.91890588235332</c:v>
                </c:pt>
                <c:pt idx="6515">
                  <c:v>1.9192000000003799</c:v>
                </c:pt>
                <c:pt idx="6516">
                  <c:v>1.91949411764744</c:v>
                </c:pt>
                <c:pt idx="6517">
                  <c:v>1.9197882352944999</c:v>
                </c:pt>
                <c:pt idx="6518">
                  <c:v>1.92008235294156</c:v>
                </c:pt>
                <c:pt idx="6519">
                  <c:v>1.9203764705886199</c:v>
                </c:pt>
                <c:pt idx="6520">
                  <c:v>1.9206705882356701</c:v>
                </c:pt>
                <c:pt idx="6521">
                  <c:v>1.9209647058827299</c:v>
                </c:pt>
                <c:pt idx="6522">
                  <c:v>1.92125882352979</c:v>
                </c:pt>
                <c:pt idx="6523">
                  <c:v>1.9215529411768499</c:v>
                </c:pt>
                <c:pt idx="6524">
                  <c:v>1.92184705882391</c:v>
                </c:pt>
                <c:pt idx="6525">
                  <c:v>1.9221411764709699</c:v>
                </c:pt>
                <c:pt idx="6526">
                  <c:v>1.92243529411803</c:v>
                </c:pt>
                <c:pt idx="6527">
                  <c:v>1.9227294117650899</c:v>
                </c:pt>
                <c:pt idx="6528">
                  <c:v>1.92302352941215</c:v>
                </c:pt>
                <c:pt idx="6529">
                  <c:v>1.9233176470592099</c:v>
                </c:pt>
                <c:pt idx="6530">
                  <c:v>1.9236117647062601</c:v>
                </c:pt>
                <c:pt idx="6531">
                  <c:v>1.9239058823533199</c:v>
                </c:pt>
                <c:pt idx="6532">
                  <c:v>1.9242000000003801</c:v>
                </c:pt>
                <c:pt idx="6533">
                  <c:v>1.9244941176474399</c:v>
                </c:pt>
                <c:pt idx="6534">
                  <c:v>1.9247882352945</c:v>
                </c:pt>
                <c:pt idx="6535">
                  <c:v>1.9250823529415599</c:v>
                </c:pt>
                <c:pt idx="6536">
                  <c:v>1.92537647058862</c:v>
                </c:pt>
                <c:pt idx="6537">
                  <c:v>1.9256705882356799</c:v>
                </c:pt>
                <c:pt idx="6538">
                  <c:v>1.92596470588274</c:v>
                </c:pt>
                <c:pt idx="6539">
                  <c:v>1.9262588235297999</c:v>
                </c:pt>
                <c:pt idx="6540">
                  <c:v>1.9265529411768501</c:v>
                </c:pt>
                <c:pt idx="6541">
                  <c:v>1.9268470588239099</c:v>
                </c:pt>
                <c:pt idx="6542">
                  <c:v>1.9271411764709701</c:v>
                </c:pt>
                <c:pt idx="6543">
                  <c:v>1.9274352941180299</c:v>
                </c:pt>
                <c:pt idx="6544">
                  <c:v>1.9277294117650901</c:v>
                </c:pt>
                <c:pt idx="6545">
                  <c:v>1.9280235294121499</c:v>
                </c:pt>
                <c:pt idx="6546">
                  <c:v>1.92831764705921</c:v>
                </c:pt>
                <c:pt idx="6547">
                  <c:v>1.9286117647062699</c:v>
                </c:pt>
                <c:pt idx="6548">
                  <c:v>1.92890588235333</c:v>
                </c:pt>
                <c:pt idx="6549">
                  <c:v>1.9292000000003899</c:v>
                </c:pt>
                <c:pt idx="6550">
                  <c:v>1.9294941176474401</c:v>
                </c:pt>
                <c:pt idx="6551">
                  <c:v>1.9297882352944999</c:v>
                </c:pt>
                <c:pt idx="6552">
                  <c:v>1.9300823529415601</c:v>
                </c:pt>
                <c:pt idx="6553">
                  <c:v>1.9303764705886199</c:v>
                </c:pt>
                <c:pt idx="6554">
                  <c:v>1.9306705882356801</c:v>
                </c:pt>
                <c:pt idx="6555">
                  <c:v>1.9309647058827399</c:v>
                </c:pt>
                <c:pt idx="6556">
                  <c:v>1.9312588235298001</c:v>
                </c:pt>
                <c:pt idx="6557">
                  <c:v>1.9315529411768599</c:v>
                </c:pt>
                <c:pt idx="6558">
                  <c:v>1.93184705882392</c:v>
                </c:pt>
                <c:pt idx="6559">
                  <c:v>1.9321411764709799</c:v>
                </c:pt>
                <c:pt idx="6560">
                  <c:v>1.9324352941180301</c:v>
                </c:pt>
                <c:pt idx="6561">
                  <c:v>1.9327294117650899</c:v>
                </c:pt>
                <c:pt idx="6562">
                  <c:v>1.9330235294121501</c:v>
                </c:pt>
                <c:pt idx="6563">
                  <c:v>1.9333176470592099</c:v>
                </c:pt>
                <c:pt idx="6564">
                  <c:v>1.9336117647062701</c:v>
                </c:pt>
                <c:pt idx="6565">
                  <c:v>1.9339058823533299</c:v>
                </c:pt>
                <c:pt idx="6566">
                  <c:v>1.9342000000003901</c:v>
                </c:pt>
                <c:pt idx="6567">
                  <c:v>1.9344941176474499</c:v>
                </c:pt>
                <c:pt idx="6568">
                  <c:v>1.9347882352945101</c:v>
                </c:pt>
                <c:pt idx="6569">
                  <c:v>1.9350823529415699</c:v>
                </c:pt>
                <c:pt idx="6570">
                  <c:v>1.9353764705886201</c:v>
                </c:pt>
                <c:pt idx="6571">
                  <c:v>1.9356705882356799</c:v>
                </c:pt>
                <c:pt idx="6572">
                  <c:v>1.9359647058827401</c:v>
                </c:pt>
                <c:pt idx="6573">
                  <c:v>1.9362588235297999</c:v>
                </c:pt>
                <c:pt idx="6574">
                  <c:v>1.9365529411768601</c:v>
                </c:pt>
                <c:pt idx="6575">
                  <c:v>1.9368470588239199</c:v>
                </c:pt>
                <c:pt idx="6576">
                  <c:v>1.9371411764709801</c:v>
                </c:pt>
                <c:pt idx="6577">
                  <c:v>1.9374352941180399</c:v>
                </c:pt>
                <c:pt idx="6578">
                  <c:v>1.9377294117651001</c:v>
                </c:pt>
                <c:pt idx="6579">
                  <c:v>1.9380235294121599</c:v>
                </c:pt>
                <c:pt idx="6580">
                  <c:v>1.9383176470592101</c:v>
                </c:pt>
                <c:pt idx="6581">
                  <c:v>1.9386117647062699</c:v>
                </c:pt>
                <c:pt idx="6582">
                  <c:v>1.9389058823533301</c:v>
                </c:pt>
                <c:pt idx="6583">
                  <c:v>1.9392000000003899</c:v>
                </c:pt>
                <c:pt idx="6584">
                  <c:v>1.9394941176474501</c:v>
                </c:pt>
                <c:pt idx="6585">
                  <c:v>1.9397882352945099</c:v>
                </c:pt>
                <c:pt idx="6586">
                  <c:v>1.9400823529415701</c:v>
                </c:pt>
                <c:pt idx="6587">
                  <c:v>1.9403764705886299</c:v>
                </c:pt>
                <c:pt idx="6588">
                  <c:v>1.9406705882356901</c:v>
                </c:pt>
                <c:pt idx="6589">
                  <c:v>1.9409647058827499</c:v>
                </c:pt>
                <c:pt idx="6590">
                  <c:v>1.9412588235298001</c:v>
                </c:pt>
                <c:pt idx="6591">
                  <c:v>1.9415529411768599</c:v>
                </c:pt>
                <c:pt idx="6592">
                  <c:v>1.9418470588239201</c:v>
                </c:pt>
                <c:pt idx="6593">
                  <c:v>1.9421411764709799</c:v>
                </c:pt>
                <c:pt idx="6594">
                  <c:v>1.9424352941180401</c:v>
                </c:pt>
                <c:pt idx="6595">
                  <c:v>1.9427294117650999</c:v>
                </c:pt>
                <c:pt idx="6596">
                  <c:v>1.9430235294121601</c:v>
                </c:pt>
                <c:pt idx="6597">
                  <c:v>1.9433176470592199</c:v>
                </c:pt>
                <c:pt idx="6598">
                  <c:v>1.9436117647062801</c:v>
                </c:pt>
                <c:pt idx="6599">
                  <c:v>1.9439058823533399</c:v>
                </c:pt>
                <c:pt idx="6600">
                  <c:v>1.9442000000003901</c:v>
                </c:pt>
                <c:pt idx="6601">
                  <c:v>1.9444941176474499</c:v>
                </c:pt>
                <c:pt idx="6602">
                  <c:v>1.9447882352945101</c:v>
                </c:pt>
                <c:pt idx="6603">
                  <c:v>1.9450823529415699</c:v>
                </c:pt>
                <c:pt idx="6604">
                  <c:v>1.9453764705886301</c:v>
                </c:pt>
                <c:pt idx="6605">
                  <c:v>1.9456705882356899</c:v>
                </c:pt>
                <c:pt idx="6606">
                  <c:v>1.9459647058827501</c:v>
                </c:pt>
                <c:pt idx="6607">
                  <c:v>1.9462588235298099</c:v>
                </c:pt>
                <c:pt idx="6608">
                  <c:v>1.9465529411768701</c:v>
                </c:pt>
                <c:pt idx="6609">
                  <c:v>1.9468470588239299</c:v>
                </c:pt>
                <c:pt idx="6610">
                  <c:v>1.9471411764709801</c:v>
                </c:pt>
                <c:pt idx="6611">
                  <c:v>1.94743529411804</c:v>
                </c:pt>
                <c:pt idx="6612">
                  <c:v>1.9477294117651001</c:v>
                </c:pt>
                <c:pt idx="6613">
                  <c:v>1.9480235294121599</c:v>
                </c:pt>
                <c:pt idx="6614">
                  <c:v>1.9483176470592201</c:v>
                </c:pt>
                <c:pt idx="6615">
                  <c:v>1.9486117647062799</c:v>
                </c:pt>
                <c:pt idx="6616">
                  <c:v>1.9489058823533401</c:v>
                </c:pt>
                <c:pt idx="6617">
                  <c:v>1.9492000000003999</c:v>
                </c:pt>
                <c:pt idx="6618">
                  <c:v>1.9494941176474601</c:v>
                </c:pt>
                <c:pt idx="6619">
                  <c:v>1.9497882352945199</c:v>
                </c:pt>
                <c:pt idx="6620">
                  <c:v>1.9500823529415701</c:v>
                </c:pt>
                <c:pt idx="6621">
                  <c:v>1.95037647058863</c:v>
                </c:pt>
                <c:pt idx="6622">
                  <c:v>1.9506705882356901</c:v>
                </c:pt>
                <c:pt idx="6623">
                  <c:v>1.9509647058827499</c:v>
                </c:pt>
                <c:pt idx="6624">
                  <c:v>1.9512588235298101</c:v>
                </c:pt>
                <c:pt idx="6625">
                  <c:v>1.9515529411768699</c:v>
                </c:pt>
                <c:pt idx="6626">
                  <c:v>1.9518470588239301</c:v>
                </c:pt>
                <c:pt idx="6627">
                  <c:v>1.9521411764709899</c:v>
                </c:pt>
                <c:pt idx="6628">
                  <c:v>1.9524352941180501</c:v>
                </c:pt>
                <c:pt idx="6629">
                  <c:v>1.9527294117651099</c:v>
                </c:pt>
                <c:pt idx="6630">
                  <c:v>1.9530235294121601</c:v>
                </c:pt>
                <c:pt idx="6631">
                  <c:v>1.95331764705922</c:v>
                </c:pt>
                <c:pt idx="6632">
                  <c:v>1.9536117647062801</c:v>
                </c:pt>
                <c:pt idx="6633">
                  <c:v>1.95390588235334</c:v>
                </c:pt>
                <c:pt idx="6634">
                  <c:v>1.9542000000004001</c:v>
                </c:pt>
                <c:pt idx="6635">
                  <c:v>1.9544941176474599</c:v>
                </c:pt>
                <c:pt idx="6636">
                  <c:v>1.9547882352945201</c:v>
                </c:pt>
                <c:pt idx="6637">
                  <c:v>1.9550823529415799</c:v>
                </c:pt>
                <c:pt idx="6638">
                  <c:v>1.9553764705886401</c:v>
                </c:pt>
                <c:pt idx="6639">
                  <c:v>1.9556705882356999</c:v>
                </c:pt>
                <c:pt idx="6640">
                  <c:v>1.9559647058827501</c:v>
                </c:pt>
                <c:pt idx="6641">
                  <c:v>1.95625882352981</c:v>
                </c:pt>
                <c:pt idx="6642">
                  <c:v>1.9565529411768701</c:v>
                </c:pt>
                <c:pt idx="6643">
                  <c:v>1.95684705882393</c:v>
                </c:pt>
                <c:pt idx="6644">
                  <c:v>1.9571411764709901</c:v>
                </c:pt>
                <c:pt idx="6645">
                  <c:v>1.95743529411805</c:v>
                </c:pt>
                <c:pt idx="6646">
                  <c:v>1.9577294117651101</c:v>
                </c:pt>
                <c:pt idx="6647">
                  <c:v>1.9580235294121699</c:v>
                </c:pt>
                <c:pt idx="6648">
                  <c:v>1.9583176470592301</c:v>
                </c:pt>
                <c:pt idx="6649">
                  <c:v>1.9586117647062899</c:v>
                </c:pt>
                <c:pt idx="6650">
                  <c:v>1.9589058823533401</c:v>
                </c:pt>
                <c:pt idx="6651">
                  <c:v>1.9592000000004</c:v>
                </c:pt>
                <c:pt idx="6652">
                  <c:v>1.9594941176474601</c:v>
                </c:pt>
                <c:pt idx="6653">
                  <c:v>1.95978823529452</c:v>
                </c:pt>
                <c:pt idx="6654">
                  <c:v>1.9600823529415801</c:v>
                </c:pt>
                <c:pt idx="6655">
                  <c:v>1.96037647058864</c:v>
                </c:pt>
                <c:pt idx="6656">
                  <c:v>1.9606705882357001</c:v>
                </c:pt>
                <c:pt idx="6657">
                  <c:v>1.96096470588276</c:v>
                </c:pt>
                <c:pt idx="6658">
                  <c:v>1.9612588235298201</c:v>
                </c:pt>
                <c:pt idx="6659">
                  <c:v>1.9615529411768799</c:v>
                </c:pt>
                <c:pt idx="6660">
                  <c:v>1.9618470588239301</c:v>
                </c:pt>
                <c:pt idx="6661">
                  <c:v>1.96214117647099</c:v>
                </c:pt>
                <c:pt idx="6662">
                  <c:v>1.9624352941180501</c:v>
                </c:pt>
                <c:pt idx="6663">
                  <c:v>1.96272941176511</c:v>
                </c:pt>
                <c:pt idx="6664">
                  <c:v>1.9630235294121701</c:v>
                </c:pt>
                <c:pt idx="6665">
                  <c:v>1.96331764705923</c:v>
                </c:pt>
                <c:pt idx="6666">
                  <c:v>1.9636117647062901</c:v>
                </c:pt>
                <c:pt idx="6667">
                  <c:v>1.96390588235335</c:v>
                </c:pt>
                <c:pt idx="6668">
                  <c:v>1.9642000000004101</c:v>
                </c:pt>
                <c:pt idx="6669">
                  <c:v>1.96449411764747</c:v>
                </c:pt>
                <c:pt idx="6670">
                  <c:v>1.9647882352945201</c:v>
                </c:pt>
                <c:pt idx="6671">
                  <c:v>1.96508235294158</c:v>
                </c:pt>
                <c:pt idx="6672">
                  <c:v>1.9653764705886401</c:v>
                </c:pt>
                <c:pt idx="6673">
                  <c:v>1.9656705882357</c:v>
                </c:pt>
                <c:pt idx="6674">
                  <c:v>1.9659647058827601</c:v>
                </c:pt>
                <c:pt idx="6675">
                  <c:v>1.96625882352982</c:v>
                </c:pt>
                <c:pt idx="6676">
                  <c:v>1.9665529411768801</c:v>
                </c:pt>
                <c:pt idx="6677">
                  <c:v>1.96684705882394</c:v>
                </c:pt>
                <c:pt idx="6678">
                  <c:v>1.9671411764710001</c:v>
                </c:pt>
                <c:pt idx="6679">
                  <c:v>1.96743529411806</c:v>
                </c:pt>
                <c:pt idx="6680">
                  <c:v>1.9677294117651101</c:v>
                </c:pt>
                <c:pt idx="6681">
                  <c:v>1.96802352941217</c:v>
                </c:pt>
                <c:pt idx="6682">
                  <c:v>1.9683176470592301</c:v>
                </c:pt>
                <c:pt idx="6683">
                  <c:v>1.96861176470629</c:v>
                </c:pt>
                <c:pt idx="6684">
                  <c:v>1.9689058823533501</c:v>
                </c:pt>
                <c:pt idx="6685">
                  <c:v>1.96920000000041</c:v>
                </c:pt>
                <c:pt idx="6686">
                  <c:v>1.9694941176474701</c:v>
                </c:pt>
                <c:pt idx="6687">
                  <c:v>1.96978823529453</c:v>
                </c:pt>
                <c:pt idx="6688">
                  <c:v>1.9700823529415901</c:v>
                </c:pt>
                <c:pt idx="6689">
                  <c:v>1.97037647058865</c:v>
                </c:pt>
                <c:pt idx="6690">
                  <c:v>1.9706705882357001</c:v>
                </c:pt>
                <c:pt idx="6691">
                  <c:v>1.97096470588276</c:v>
                </c:pt>
                <c:pt idx="6692">
                  <c:v>1.9712588235298201</c:v>
                </c:pt>
                <c:pt idx="6693">
                  <c:v>1.97155294117688</c:v>
                </c:pt>
                <c:pt idx="6694">
                  <c:v>1.9718470588239401</c:v>
                </c:pt>
                <c:pt idx="6695">
                  <c:v>1.972141176471</c:v>
                </c:pt>
                <c:pt idx="6696">
                  <c:v>1.9724352941180601</c:v>
                </c:pt>
                <c:pt idx="6697">
                  <c:v>1.97272941176512</c:v>
                </c:pt>
                <c:pt idx="6698">
                  <c:v>1.9730235294121801</c:v>
                </c:pt>
                <c:pt idx="6699">
                  <c:v>1.97331764705924</c:v>
                </c:pt>
                <c:pt idx="6700">
                  <c:v>1.9736117647062901</c:v>
                </c:pt>
                <c:pt idx="6701">
                  <c:v>1.97390588235335</c:v>
                </c:pt>
                <c:pt idx="6702">
                  <c:v>1.9742000000004101</c:v>
                </c:pt>
                <c:pt idx="6703">
                  <c:v>1.97449411764747</c:v>
                </c:pt>
                <c:pt idx="6704">
                  <c:v>1.9747882352945301</c:v>
                </c:pt>
                <c:pt idx="6705">
                  <c:v>1.97508235294159</c:v>
                </c:pt>
                <c:pt idx="6706">
                  <c:v>1.9753764705886501</c:v>
                </c:pt>
                <c:pt idx="6707">
                  <c:v>1.97567058823571</c:v>
                </c:pt>
                <c:pt idx="6708">
                  <c:v>1.9759647058827701</c:v>
                </c:pt>
                <c:pt idx="6709">
                  <c:v>1.97625882352983</c:v>
                </c:pt>
                <c:pt idx="6710">
                  <c:v>1.9765529411768801</c:v>
                </c:pt>
                <c:pt idx="6711">
                  <c:v>1.97684705882394</c:v>
                </c:pt>
                <c:pt idx="6712">
                  <c:v>1.9771411764710001</c:v>
                </c:pt>
                <c:pt idx="6713">
                  <c:v>1.97743529411806</c:v>
                </c:pt>
                <c:pt idx="6714">
                  <c:v>1.9777294117651201</c:v>
                </c:pt>
                <c:pt idx="6715">
                  <c:v>1.97802352941218</c:v>
                </c:pt>
                <c:pt idx="6716">
                  <c:v>1.9783176470592401</c:v>
                </c:pt>
                <c:pt idx="6717">
                  <c:v>1.9786117647063</c:v>
                </c:pt>
                <c:pt idx="6718">
                  <c:v>1.9789058823533601</c:v>
                </c:pt>
                <c:pt idx="6719">
                  <c:v>1.97920000000042</c:v>
                </c:pt>
                <c:pt idx="6720">
                  <c:v>1.9794941176474701</c:v>
                </c:pt>
                <c:pt idx="6721">
                  <c:v>1.97978823529453</c:v>
                </c:pt>
                <c:pt idx="6722">
                  <c:v>1.9800823529415901</c:v>
                </c:pt>
                <c:pt idx="6723">
                  <c:v>1.98037647058865</c:v>
                </c:pt>
                <c:pt idx="6724">
                  <c:v>1.9806705882357101</c:v>
                </c:pt>
                <c:pt idx="6725">
                  <c:v>1.98096470588277</c:v>
                </c:pt>
                <c:pt idx="6726">
                  <c:v>1.9812588235298301</c:v>
                </c:pt>
                <c:pt idx="6727">
                  <c:v>1.98155294117689</c:v>
                </c:pt>
                <c:pt idx="6728">
                  <c:v>1.9818470588239501</c:v>
                </c:pt>
                <c:pt idx="6729">
                  <c:v>1.98214117647101</c:v>
                </c:pt>
                <c:pt idx="6730">
                  <c:v>1.9824352941180601</c:v>
                </c:pt>
                <c:pt idx="6731">
                  <c:v>1.98272941176512</c:v>
                </c:pt>
                <c:pt idx="6732">
                  <c:v>1.9830235294121801</c:v>
                </c:pt>
                <c:pt idx="6733">
                  <c:v>1.98331764705924</c:v>
                </c:pt>
                <c:pt idx="6734">
                  <c:v>1.9836117647063001</c:v>
                </c:pt>
                <c:pt idx="6735">
                  <c:v>1.98390588235336</c:v>
                </c:pt>
                <c:pt idx="6736">
                  <c:v>1.9842000000004201</c:v>
                </c:pt>
                <c:pt idx="6737">
                  <c:v>1.98449411764748</c:v>
                </c:pt>
                <c:pt idx="6738">
                  <c:v>1.9847882352945401</c:v>
                </c:pt>
                <c:pt idx="6739">
                  <c:v>1.9850823529416</c:v>
                </c:pt>
                <c:pt idx="6740">
                  <c:v>1.9853764705886501</c:v>
                </c:pt>
                <c:pt idx="6741">
                  <c:v>1.98567058823571</c:v>
                </c:pt>
                <c:pt idx="6742">
                  <c:v>1.9859647058827701</c:v>
                </c:pt>
                <c:pt idx="6743">
                  <c:v>1.98625882352983</c:v>
                </c:pt>
                <c:pt idx="6744">
                  <c:v>1.9865529411768901</c:v>
                </c:pt>
                <c:pt idx="6745">
                  <c:v>1.98684705882395</c:v>
                </c:pt>
                <c:pt idx="6746">
                  <c:v>1.9871411764710101</c:v>
                </c:pt>
                <c:pt idx="6747">
                  <c:v>1.98743529411807</c:v>
                </c:pt>
                <c:pt idx="6748">
                  <c:v>1.9877294117651301</c:v>
                </c:pt>
                <c:pt idx="6749">
                  <c:v>1.98802352941219</c:v>
                </c:pt>
                <c:pt idx="6750">
                  <c:v>1.9883176470592401</c:v>
                </c:pt>
                <c:pt idx="6751">
                  <c:v>1.9886117647063</c:v>
                </c:pt>
                <c:pt idx="6752">
                  <c:v>1.9889058823533601</c:v>
                </c:pt>
                <c:pt idx="6753">
                  <c:v>1.98920000000042</c:v>
                </c:pt>
                <c:pt idx="6754">
                  <c:v>1.9894941176474801</c:v>
                </c:pt>
                <c:pt idx="6755">
                  <c:v>1.98978823529454</c:v>
                </c:pt>
                <c:pt idx="6756">
                  <c:v>1.9900823529416001</c:v>
                </c:pt>
                <c:pt idx="6757">
                  <c:v>1.99037647058866</c:v>
                </c:pt>
                <c:pt idx="6758">
                  <c:v>1.9906705882357201</c:v>
                </c:pt>
                <c:pt idx="6759">
                  <c:v>1.99096470588278</c:v>
                </c:pt>
                <c:pt idx="6760">
                  <c:v>1.9912588235298301</c:v>
                </c:pt>
                <c:pt idx="6761">
                  <c:v>1.99155294117689</c:v>
                </c:pt>
                <c:pt idx="6762">
                  <c:v>1.9918470588239501</c:v>
                </c:pt>
                <c:pt idx="6763">
                  <c:v>1.99214117647101</c:v>
                </c:pt>
                <c:pt idx="6764">
                  <c:v>1.9924352941180701</c:v>
                </c:pt>
                <c:pt idx="6765">
                  <c:v>1.99272941176513</c:v>
                </c:pt>
                <c:pt idx="6766">
                  <c:v>1.9930235294121901</c:v>
                </c:pt>
                <c:pt idx="6767">
                  <c:v>1.99331764705925</c:v>
                </c:pt>
                <c:pt idx="6768">
                  <c:v>1.9936117647063101</c:v>
                </c:pt>
                <c:pt idx="6769">
                  <c:v>1.99390588235337</c:v>
                </c:pt>
                <c:pt idx="6770">
                  <c:v>1.9942000000004201</c:v>
                </c:pt>
                <c:pt idx="6771">
                  <c:v>1.99449411764748</c:v>
                </c:pt>
                <c:pt idx="6772">
                  <c:v>1.9947882352945401</c:v>
                </c:pt>
                <c:pt idx="6773">
                  <c:v>1.9950823529416</c:v>
                </c:pt>
                <c:pt idx="6774">
                  <c:v>1.9953764705886601</c:v>
                </c:pt>
                <c:pt idx="6775">
                  <c:v>1.99567058823572</c:v>
                </c:pt>
                <c:pt idx="6776">
                  <c:v>1.9959647058827801</c:v>
                </c:pt>
                <c:pt idx="6777">
                  <c:v>1.99625882352984</c:v>
                </c:pt>
                <c:pt idx="6778">
                  <c:v>1.9965529411769001</c:v>
                </c:pt>
                <c:pt idx="6779">
                  <c:v>1.99684705882396</c:v>
                </c:pt>
                <c:pt idx="6780">
                  <c:v>1.9971411764710101</c:v>
                </c:pt>
                <c:pt idx="6781">
                  <c:v>1.99743529411807</c:v>
                </c:pt>
                <c:pt idx="6782">
                  <c:v>1.9977294117651301</c:v>
                </c:pt>
                <c:pt idx="6783">
                  <c:v>1.99802352941219</c:v>
                </c:pt>
                <c:pt idx="6784">
                  <c:v>1.9983176470592501</c:v>
                </c:pt>
                <c:pt idx="6785">
                  <c:v>1.99861176470631</c:v>
                </c:pt>
                <c:pt idx="6786">
                  <c:v>1.9989058823533701</c:v>
                </c:pt>
                <c:pt idx="6787">
                  <c:v>1.99920000000043</c:v>
                </c:pt>
                <c:pt idx="6788">
                  <c:v>1.9994941176474901</c:v>
                </c:pt>
                <c:pt idx="6789">
                  <c:v>1.99978823529455</c:v>
                </c:pt>
                <c:pt idx="6790">
                  <c:v>2.0000823529415999</c:v>
                </c:pt>
                <c:pt idx="6791">
                  <c:v>2.0003764705886602</c:v>
                </c:pt>
                <c:pt idx="6792">
                  <c:v>2.0006705882357201</c:v>
                </c:pt>
                <c:pt idx="6793">
                  <c:v>2.00096470588278</c:v>
                </c:pt>
                <c:pt idx="6794">
                  <c:v>2.0012588235298399</c:v>
                </c:pt>
                <c:pt idx="6795">
                  <c:v>2.0015529411769002</c:v>
                </c:pt>
                <c:pt idx="6796">
                  <c:v>2.0018470588239601</c:v>
                </c:pt>
                <c:pt idx="6797">
                  <c:v>2.0021411764710102</c:v>
                </c:pt>
                <c:pt idx="6798">
                  <c:v>2.0024352941180701</c:v>
                </c:pt>
                <c:pt idx="6799">
                  <c:v>2.00272941176513</c:v>
                </c:pt>
                <c:pt idx="6800">
                  <c:v>2.0030235294121899</c:v>
                </c:pt>
                <c:pt idx="6801">
                  <c:v>2.0033176470592502</c:v>
                </c:pt>
                <c:pt idx="6802">
                  <c:v>2.0036117647063101</c:v>
                </c:pt>
                <c:pt idx="6803">
                  <c:v>2.00390588235337</c:v>
                </c:pt>
                <c:pt idx="6804">
                  <c:v>2.0042000000004201</c:v>
                </c:pt>
                <c:pt idx="6805">
                  <c:v>2.00449411764748</c:v>
                </c:pt>
                <c:pt idx="6806">
                  <c:v>2.0047882352945399</c:v>
                </c:pt>
                <c:pt idx="6807">
                  <c:v>2.0050823529416002</c:v>
                </c:pt>
                <c:pt idx="6808">
                  <c:v>2.0053764705886601</c:v>
                </c:pt>
                <c:pt idx="6809">
                  <c:v>2.00567058823572</c:v>
                </c:pt>
                <c:pt idx="6810">
                  <c:v>2.0059647058827701</c:v>
                </c:pt>
                <c:pt idx="6811">
                  <c:v>2.00625882352983</c:v>
                </c:pt>
                <c:pt idx="6812">
                  <c:v>2.0065529411768899</c:v>
                </c:pt>
                <c:pt idx="6813">
                  <c:v>2.0068470588239502</c:v>
                </c:pt>
                <c:pt idx="6814">
                  <c:v>2.0071411764710101</c:v>
                </c:pt>
                <c:pt idx="6815">
                  <c:v>2.00743529411807</c:v>
                </c:pt>
                <c:pt idx="6816">
                  <c:v>2.0077294117651299</c:v>
                </c:pt>
                <c:pt idx="6817">
                  <c:v>2.00802352941218</c:v>
                </c:pt>
                <c:pt idx="6818">
                  <c:v>2.0083176470592399</c:v>
                </c:pt>
                <c:pt idx="6819">
                  <c:v>2.0086117647063002</c:v>
                </c:pt>
                <c:pt idx="6820">
                  <c:v>2.0089058823533601</c:v>
                </c:pt>
                <c:pt idx="6821">
                  <c:v>2.00920000000042</c:v>
                </c:pt>
                <c:pt idx="6822">
                  <c:v>2.0094941176474799</c:v>
                </c:pt>
                <c:pt idx="6823">
                  <c:v>2.0097882352945402</c:v>
                </c:pt>
                <c:pt idx="6824">
                  <c:v>2.0100823529415899</c:v>
                </c:pt>
                <c:pt idx="6825">
                  <c:v>2.0103764705886502</c:v>
                </c:pt>
                <c:pt idx="6826">
                  <c:v>2.0106705882357101</c:v>
                </c:pt>
                <c:pt idx="6827">
                  <c:v>2.01096470588277</c:v>
                </c:pt>
                <c:pt idx="6828">
                  <c:v>2.0112588235298299</c:v>
                </c:pt>
                <c:pt idx="6829">
                  <c:v>2.0115529411768902</c:v>
                </c:pt>
                <c:pt idx="6830">
                  <c:v>2.0118470588239501</c:v>
                </c:pt>
                <c:pt idx="6831">
                  <c:v>2.0121411764710002</c:v>
                </c:pt>
                <c:pt idx="6832">
                  <c:v>2.0124352941180601</c:v>
                </c:pt>
                <c:pt idx="6833">
                  <c:v>2.01272941176512</c:v>
                </c:pt>
                <c:pt idx="6834">
                  <c:v>2.0130235294121799</c:v>
                </c:pt>
                <c:pt idx="6835">
                  <c:v>2.0133176470592402</c:v>
                </c:pt>
                <c:pt idx="6836">
                  <c:v>2.0136117647063001</c:v>
                </c:pt>
                <c:pt idx="6837">
                  <c:v>2.01390588235336</c:v>
                </c:pt>
                <c:pt idx="6838">
                  <c:v>2.0142000000004101</c:v>
                </c:pt>
                <c:pt idx="6839">
                  <c:v>2.01449411764747</c:v>
                </c:pt>
                <c:pt idx="6840">
                  <c:v>2.0147882352945299</c:v>
                </c:pt>
                <c:pt idx="6841">
                  <c:v>2.0150823529415902</c:v>
                </c:pt>
                <c:pt idx="6842">
                  <c:v>2.0153764705886501</c:v>
                </c:pt>
                <c:pt idx="6843">
                  <c:v>2.01567058823571</c:v>
                </c:pt>
                <c:pt idx="6844">
                  <c:v>2.0159647058827699</c:v>
                </c:pt>
                <c:pt idx="6845">
                  <c:v>2.01625882352982</c:v>
                </c:pt>
                <c:pt idx="6846">
                  <c:v>2.0165529411768799</c:v>
                </c:pt>
                <c:pt idx="6847">
                  <c:v>2.0168470588239402</c:v>
                </c:pt>
                <c:pt idx="6848">
                  <c:v>2.0171411764710001</c:v>
                </c:pt>
                <c:pt idx="6849">
                  <c:v>2.01743529411806</c:v>
                </c:pt>
                <c:pt idx="6850">
                  <c:v>2.0177294117651199</c:v>
                </c:pt>
                <c:pt idx="6851">
                  <c:v>2.0180235294121802</c:v>
                </c:pt>
                <c:pt idx="6852">
                  <c:v>2.0183176470592299</c:v>
                </c:pt>
                <c:pt idx="6853">
                  <c:v>2.0186117647062898</c:v>
                </c:pt>
                <c:pt idx="6854">
                  <c:v>2.0189058823533501</c:v>
                </c:pt>
                <c:pt idx="6855">
                  <c:v>2.01920000000041</c:v>
                </c:pt>
                <c:pt idx="6856">
                  <c:v>2.0194941176474699</c:v>
                </c:pt>
                <c:pt idx="6857">
                  <c:v>2.0197882352945302</c:v>
                </c:pt>
                <c:pt idx="6858">
                  <c:v>2.0200823529415901</c:v>
                </c:pt>
                <c:pt idx="6859">
                  <c:v>2.0203764705886398</c:v>
                </c:pt>
                <c:pt idx="6860">
                  <c:v>2.0206705882357001</c:v>
                </c:pt>
                <c:pt idx="6861">
                  <c:v>2.02096470588276</c:v>
                </c:pt>
                <c:pt idx="6862">
                  <c:v>2.0212588235298199</c:v>
                </c:pt>
                <c:pt idx="6863">
                  <c:v>2.0215529411768798</c:v>
                </c:pt>
                <c:pt idx="6864">
                  <c:v>2.0218470588239401</c:v>
                </c:pt>
                <c:pt idx="6865">
                  <c:v>2.022141176471</c:v>
                </c:pt>
                <c:pt idx="6866">
                  <c:v>2.0224352941180501</c:v>
                </c:pt>
                <c:pt idx="6867">
                  <c:v>2.02272941176511</c:v>
                </c:pt>
                <c:pt idx="6868">
                  <c:v>2.0230235294121699</c:v>
                </c:pt>
                <c:pt idx="6869">
                  <c:v>2.0233176470592298</c:v>
                </c:pt>
                <c:pt idx="6870">
                  <c:v>2.0236117647062901</c:v>
                </c:pt>
                <c:pt idx="6871">
                  <c:v>2.02390588235335</c:v>
                </c:pt>
                <c:pt idx="6872">
                  <c:v>2.0242000000004099</c:v>
                </c:pt>
                <c:pt idx="6873">
                  <c:v>2.02449411764746</c:v>
                </c:pt>
                <c:pt idx="6874">
                  <c:v>2.0247882352945199</c:v>
                </c:pt>
                <c:pt idx="6875">
                  <c:v>2.0250823529415798</c:v>
                </c:pt>
                <c:pt idx="6876">
                  <c:v>2.0253764705886401</c:v>
                </c:pt>
                <c:pt idx="6877">
                  <c:v>2.0256705882357</c:v>
                </c:pt>
                <c:pt idx="6878">
                  <c:v>2.0259647058827599</c:v>
                </c:pt>
                <c:pt idx="6879">
                  <c:v>2.0262588235298198</c:v>
                </c:pt>
                <c:pt idx="6880">
                  <c:v>2.0265529411768699</c:v>
                </c:pt>
                <c:pt idx="6881">
                  <c:v>2.0268470588239298</c:v>
                </c:pt>
                <c:pt idx="6882">
                  <c:v>2.0271411764709901</c:v>
                </c:pt>
                <c:pt idx="6883">
                  <c:v>2.02743529411805</c:v>
                </c:pt>
                <c:pt idx="6884">
                  <c:v>2.0277294117651099</c:v>
                </c:pt>
                <c:pt idx="6885">
                  <c:v>2.0280235294121698</c:v>
                </c:pt>
                <c:pt idx="6886">
                  <c:v>2.0283176470592301</c:v>
                </c:pt>
                <c:pt idx="6887">
                  <c:v>2.0286117647062798</c:v>
                </c:pt>
                <c:pt idx="6888">
                  <c:v>2.0289058823533401</c:v>
                </c:pt>
                <c:pt idx="6889">
                  <c:v>2.0292000000004</c:v>
                </c:pt>
                <c:pt idx="6890">
                  <c:v>2.0294941176474599</c:v>
                </c:pt>
                <c:pt idx="6891">
                  <c:v>2.0297882352945198</c:v>
                </c:pt>
                <c:pt idx="6892">
                  <c:v>2.0300823529415801</c:v>
                </c:pt>
                <c:pt idx="6893">
                  <c:v>2.03037647058864</c:v>
                </c:pt>
                <c:pt idx="6894">
                  <c:v>2.0306705882356901</c:v>
                </c:pt>
                <c:pt idx="6895">
                  <c:v>2.03096470588275</c:v>
                </c:pt>
                <c:pt idx="6896">
                  <c:v>2.0312588235298099</c:v>
                </c:pt>
                <c:pt idx="6897">
                  <c:v>2.0315529411768698</c:v>
                </c:pt>
                <c:pt idx="6898">
                  <c:v>2.0318470588239301</c:v>
                </c:pt>
                <c:pt idx="6899">
                  <c:v>2.03214117647099</c:v>
                </c:pt>
                <c:pt idx="6900">
                  <c:v>2.0324352941180499</c:v>
                </c:pt>
                <c:pt idx="6901">
                  <c:v>2.0327294117651</c:v>
                </c:pt>
                <c:pt idx="6902">
                  <c:v>2.0330235294121599</c:v>
                </c:pt>
                <c:pt idx="6903">
                  <c:v>2.0333176470592198</c:v>
                </c:pt>
                <c:pt idx="6904">
                  <c:v>2.0336117647062801</c:v>
                </c:pt>
                <c:pt idx="6905">
                  <c:v>2.03390588235334</c:v>
                </c:pt>
                <c:pt idx="6906">
                  <c:v>2.0342000000003999</c:v>
                </c:pt>
                <c:pt idx="6907">
                  <c:v>2.03449411764745</c:v>
                </c:pt>
                <c:pt idx="6908">
                  <c:v>2.0347882352945099</c:v>
                </c:pt>
                <c:pt idx="6909">
                  <c:v>2.0350823529415698</c:v>
                </c:pt>
                <c:pt idx="6910">
                  <c:v>2.0353764705886301</c:v>
                </c:pt>
                <c:pt idx="6911">
                  <c:v>2.03567058823569</c:v>
                </c:pt>
                <c:pt idx="6912">
                  <c:v>2.0359647058827499</c:v>
                </c:pt>
                <c:pt idx="6913">
                  <c:v>2.0362588235298098</c:v>
                </c:pt>
                <c:pt idx="6914">
                  <c:v>2.0365529411768599</c:v>
                </c:pt>
                <c:pt idx="6915">
                  <c:v>2.0368470588239198</c:v>
                </c:pt>
                <c:pt idx="6916">
                  <c:v>2.0371411764709801</c:v>
                </c:pt>
                <c:pt idx="6917">
                  <c:v>2.03743529411804</c:v>
                </c:pt>
                <c:pt idx="6918">
                  <c:v>2.0377294117650999</c:v>
                </c:pt>
                <c:pt idx="6919">
                  <c:v>2.0380235294121598</c:v>
                </c:pt>
                <c:pt idx="6920">
                  <c:v>2.0383176470592201</c:v>
                </c:pt>
                <c:pt idx="6921">
                  <c:v>2.0386117647062698</c:v>
                </c:pt>
                <c:pt idx="6922">
                  <c:v>2.0389058823533301</c:v>
                </c:pt>
                <c:pt idx="6923">
                  <c:v>2.03920000000039</c:v>
                </c:pt>
                <c:pt idx="6924">
                  <c:v>2.0394941176474499</c:v>
                </c:pt>
                <c:pt idx="6925">
                  <c:v>2.0397882352945098</c:v>
                </c:pt>
                <c:pt idx="6926">
                  <c:v>2.0400823529415701</c:v>
                </c:pt>
                <c:pt idx="6927">
                  <c:v>2.04037647058863</c:v>
                </c:pt>
                <c:pt idx="6928">
                  <c:v>2.0406705882356801</c:v>
                </c:pt>
                <c:pt idx="6929">
                  <c:v>2.04096470588274</c:v>
                </c:pt>
                <c:pt idx="6930">
                  <c:v>2.0412588235297999</c:v>
                </c:pt>
                <c:pt idx="6931">
                  <c:v>2.0415529411768598</c:v>
                </c:pt>
                <c:pt idx="6932">
                  <c:v>2.0418470588239201</c:v>
                </c:pt>
                <c:pt idx="6933">
                  <c:v>2.04214117647098</c:v>
                </c:pt>
                <c:pt idx="6934">
                  <c:v>2.0424352941180399</c:v>
                </c:pt>
                <c:pt idx="6935">
                  <c:v>2.04272941176509</c:v>
                </c:pt>
                <c:pt idx="6936">
                  <c:v>2.0430235294121499</c:v>
                </c:pt>
                <c:pt idx="6937">
                  <c:v>2.0433176470592098</c:v>
                </c:pt>
                <c:pt idx="6938">
                  <c:v>2.0436117647062702</c:v>
                </c:pt>
                <c:pt idx="6939">
                  <c:v>2.04390588235333</c:v>
                </c:pt>
                <c:pt idx="6940">
                  <c:v>2.0442000000003899</c:v>
                </c:pt>
                <c:pt idx="6941">
                  <c:v>2.0444941176474498</c:v>
                </c:pt>
                <c:pt idx="6942">
                  <c:v>2.0447882352944999</c:v>
                </c:pt>
                <c:pt idx="6943">
                  <c:v>2.0450823529415598</c:v>
                </c:pt>
                <c:pt idx="6944">
                  <c:v>2.0453764705886202</c:v>
                </c:pt>
                <c:pt idx="6945">
                  <c:v>2.04567058823568</c:v>
                </c:pt>
                <c:pt idx="6946">
                  <c:v>2.0459647058827399</c:v>
                </c:pt>
                <c:pt idx="6947">
                  <c:v>2.0462588235297998</c:v>
                </c:pt>
                <c:pt idx="6948">
                  <c:v>2.0465529411768602</c:v>
                </c:pt>
                <c:pt idx="6949">
                  <c:v>2.0468470588239098</c:v>
                </c:pt>
                <c:pt idx="6950">
                  <c:v>2.0471411764709702</c:v>
                </c:pt>
                <c:pt idx="6951">
                  <c:v>2.04743529411803</c:v>
                </c:pt>
                <c:pt idx="6952">
                  <c:v>2.0477294117650899</c:v>
                </c:pt>
                <c:pt idx="6953">
                  <c:v>2.0480235294121498</c:v>
                </c:pt>
                <c:pt idx="6954">
                  <c:v>2.0483176470592102</c:v>
                </c:pt>
                <c:pt idx="6955">
                  <c:v>2.04861176470627</c:v>
                </c:pt>
                <c:pt idx="6956">
                  <c:v>2.0489058823533202</c:v>
                </c:pt>
                <c:pt idx="6957">
                  <c:v>2.0492000000003801</c:v>
                </c:pt>
                <c:pt idx="6958">
                  <c:v>2.0494941176474399</c:v>
                </c:pt>
                <c:pt idx="6959">
                  <c:v>2.0497882352944998</c:v>
                </c:pt>
                <c:pt idx="6960">
                  <c:v>2.0500823529415602</c:v>
                </c:pt>
                <c:pt idx="6961">
                  <c:v>2.05037647058862</c:v>
                </c:pt>
                <c:pt idx="6962">
                  <c:v>2.0506705882356799</c:v>
                </c:pt>
                <c:pt idx="6963">
                  <c:v>2.0509647058827301</c:v>
                </c:pt>
                <c:pt idx="6964">
                  <c:v>2.0512588235297899</c:v>
                </c:pt>
                <c:pt idx="6965">
                  <c:v>2.0515529411768498</c:v>
                </c:pt>
                <c:pt idx="6966">
                  <c:v>2.0518470588239102</c:v>
                </c:pt>
                <c:pt idx="6967">
                  <c:v>2.0521411764709701</c:v>
                </c:pt>
                <c:pt idx="6968">
                  <c:v>2.0524352941180299</c:v>
                </c:pt>
                <c:pt idx="6969">
                  <c:v>2.0527294117650898</c:v>
                </c:pt>
                <c:pt idx="6970">
                  <c:v>2.0530235294121399</c:v>
                </c:pt>
                <c:pt idx="6971">
                  <c:v>2.0533176470591998</c:v>
                </c:pt>
                <c:pt idx="6972">
                  <c:v>2.0536117647062602</c:v>
                </c:pt>
                <c:pt idx="6973">
                  <c:v>2.0539058823533201</c:v>
                </c:pt>
                <c:pt idx="6974">
                  <c:v>2.0542000000003799</c:v>
                </c:pt>
                <c:pt idx="6975">
                  <c:v>2.0544941176474398</c:v>
                </c:pt>
                <c:pt idx="6976">
                  <c:v>2.0547882352945002</c:v>
                </c:pt>
                <c:pt idx="6977">
                  <c:v>2.0550823529415498</c:v>
                </c:pt>
                <c:pt idx="6978">
                  <c:v>2.0553764705886102</c:v>
                </c:pt>
                <c:pt idx="6979">
                  <c:v>2.0556705882356701</c:v>
                </c:pt>
                <c:pt idx="6980">
                  <c:v>2.0559647058827299</c:v>
                </c:pt>
                <c:pt idx="6981">
                  <c:v>2.0562588235297898</c:v>
                </c:pt>
                <c:pt idx="6982">
                  <c:v>2.0565529411768502</c:v>
                </c:pt>
                <c:pt idx="6983">
                  <c:v>2.0568470588239101</c:v>
                </c:pt>
                <c:pt idx="6984">
                  <c:v>2.0571411764709602</c:v>
                </c:pt>
                <c:pt idx="6985">
                  <c:v>2.0574352941180201</c:v>
                </c:pt>
                <c:pt idx="6986">
                  <c:v>2.05772941176508</c:v>
                </c:pt>
                <c:pt idx="6987">
                  <c:v>2.0580235294121398</c:v>
                </c:pt>
                <c:pt idx="6988">
                  <c:v>2.0583176470592002</c:v>
                </c:pt>
                <c:pt idx="6989">
                  <c:v>2.0586117647062601</c:v>
                </c:pt>
                <c:pt idx="6990">
                  <c:v>2.0589058823533199</c:v>
                </c:pt>
                <c:pt idx="6991">
                  <c:v>2.0592000000003701</c:v>
                </c:pt>
                <c:pt idx="6992">
                  <c:v>2.05949411764743</c:v>
                </c:pt>
                <c:pt idx="6993">
                  <c:v>2.0597882352944898</c:v>
                </c:pt>
                <c:pt idx="6994">
                  <c:v>2.0600823529415502</c:v>
                </c:pt>
                <c:pt idx="6995">
                  <c:v>2.0603764705886101</c:v>
                </c:pt>
                <c:pt idx="6996">
                  <c:v>2.06067058823567</c:v>
                </c:pt>
                <c:pt idx="6997">
                  <c:v>2.0609647058827201</c:v>
                </c:pt>
                <c:pt idx="6998">
                  <c:v>2.06125882352978</c:v>
                </c:pt>
                <c:pt idx="6999">
                  <c:v>2.0615529411768398</c:v>
                </c:pt>
                <c:pt idx="7000">
                  <c:v>2.0618470588239002</c:v>
                </c:pt>
                <c:pt idx="7001">
                  <c:v>2.0621411764709601</c:v>
                </c:pt>
                <c:pt idx="7002">
                  <c:v>2.06243529411802</c:v>
                </c:pt>
                <c:pt idx="7003">
                  <c:v>2.0627294117650798</c:v>
                </c:pt>
                <c:pt idx="7004">
                  <c:v>2.06302352941213</c:v>
                </c:pt>
                <c:pt idx="7005">
                  <c:v>2.0633176470591899</c:v>
                </c:pt>
                <c:pt idx="7006">
                  <c:v>2.0636117647062502</c:v>
                </c:pt>
                <c:pt idx="7007">
                  <c:v>2.0639058823533101</c:v>
                </c:pt>
                <c:pt idx="7008">
                  <c:v>2.06420000000037</c:v>
                </c:pt>
                <c:pt idx="7009">
                  <c:v>2.0644941176474298</c:v>
                </c:pt>
                <c:pt idx="7010">
                  <c:v>2.0647882352944902</c:v>
                </c:pt>
                <c:pt idx="7011">
                  <c:v>2.0650823529415399</c:v>
                </c:pt>
                <c:pt idx="7012">
                  <c:v>2.0653764705886002</c:v>
                </c:pt>
                <c:pt idx="7013">
                  <c:v>2.0656705882356601</c:v>
                </c:pt>
                <c:pt idx="7014">
                  <c:v>2.06596470588272</c:v>
                </c:pt>
                <c:pt idx="7015">
                  <c:v>2.0662588235297799</c:v>
                </c:pt>
                <c:pt idx="7016">
                  <c:v>2.0665529411768402</c:v>
                </c:pt>
                <c:pt idx="7017">
                  <c:v>2.0668470588239001</c:v>
                </c:pt>
                <c:pt idx="7018">
                  <c:v>2.0671411764709502</c:v>
                </c:pt>
                <c:pt idx="7019">
                  <c:v>2.0674352941180101</c:v>
                </c:pt>
                <c:pt idx="7020">
                  <c:v>2.06772941176507</c:v>
                </c:pt>
                <c:pt idx="7021">
                  <c:v>2.0680235294121299</c:v>
                </c:pt>
                <c:pt idx="7022">
                  <c:v>2.0683176470591902</c:v>
                </c:pt>
                <c:pt idx="7023">
                  <c:v>2.0686117647062501</c:v>
                </c:pt>
                <c:pt idx="7024">
                  <c:v>2.06890588235331</c:v>
                </c:pt>
                <c:pt idx="7025">
                  <c:v>2.0692000000003601</c:v>
                </c:pt>
                <c:pt idx="7026">
                  <c:v>2.06949411764742</c:v>
                </c:pt>
                <c:pt idx="7027">
                  <c:v>2.0697882352944799</c:v>
                </c:pt>
                <c:pt idx="7028">
                  <c:v>2.0700823529415402</c:v>
                </c:pt>
                <c:pt idx="7029">
                  <c:v>2.0703764705886001</c:v>
                </c:pt>
                <c:pt idx="7030">
                  <c:v>2.07067058823566</c:v>
                </c:pt>
                <c:pt idx="7031">
                  <c:v>2.0709647058827199</c:v>
                </c:pt>
                <c:pt idx="7032">
                  <c:v>2.07125882352977</c:v>
                </c:pt>
                <c:pt idx="7033">
                  <c:v>2.0715529411768299</c:v>
                </c:pt>
                <c:pt idx="7034">
                  <c:v>2.0718470588238902</c:v>
                </c:pt>
                <c:pt idx="7035">
                  <c:v>2.0721411764709501</c:v>
                </c:pt>
                <c:pt idx="7036">
                  <c:v>2.07243529411801</c:v>
                </c:pt>
                <c:pt idx="7037">
                  <c:v>2.0727294117650699</c:v>
                </c:pt>
                <c:pt idx="7038">
                  <c:v>2.0730235294121302</c:v>
                </c:pt>
                <c:pt idx="7039">
                  <c:v>2.0733176470591799</c:v>
                </c:pt>
                <c:pt idx="7040">
                  <c:v>2.0736117647062402</c:v>
                </c:pt>
                <c:pt idx="7041">
                  <c:v>2.0739058823533001</c:v>
                </c:pt>
                <c:pt idx="7042">
                  <c:v>2.07420000000036</c:v>
                </c:pt>
                <c:pt idx="7043">
                  <c:v>2.0744941176474199</c:v>
                </c:pt>
                <c:pt idx="7044">
                  <c:v>2.0747882352944802</c:v>
                </c:pt>
                <c:pt idx="7045">
                  <c:v>2.0750823529415401</c:v>
                </c:pt>
                <c:pt idx="7046">
                  <c:v>2.0753764705885902</c:v>
                </c:pt>
                <c:pt idx="7047">
                  <c:v>2.0756705882356501</c:v>
                </c:pt>
                <c:pt idx="7048">
                  <c:v>2.07596470588271</c:v>
                </c:pt>
                <c:pt idx="7049">
                  <c:v>2.0762588235297699</c:v>
                </c:pt>
                <c:pt idx="7050">
                  <c:v>2.0765529411768302</c:v>
                </c:pt>
                <c:pt idx="7051">
                  <c:v>2.0768470588238901</c:v>
                </c:pt>
                <c:pt idx="7052">
                  <c:v>2.07714117647095</c:v>
                </c:pt>
                <c:pt idx="7053">
                  <c:v>2.0774352941180001</c:v>
                </c:pt>
                <c:pt idx="7054">
                  <c:v>2.07772941176506</c:v>
                </c:pt>
                <c:pt idx="7055">
                  <c:v>2.0780235294121199</c:v>
                </c:pt>
                <c:pt idx="7056">
                  <c:v>2.0783176470591802</c:v>
                </c:pt>
                <c:pt idx="7057">
                  <c:v>2.0786117647062401</c:v>
                </c:pt>
                <c:pt idx="7058">
                  <c:v>2.0789058823533</c:v>
                </c:pt>
                <c:pt idx="7059">
                  <c:v>2.0792000000003599</c:v>
                </c:pt>
                <c:pt idx="7060">
                  <c:v>2.07949411764741</c:v>
                </c:pt>
                <c:pt idx="7061">
                  <c:v>2.0797882352944699</c:v>
                </c:pt>
                <c:pt idx="7062">
                  <c:v>2.0800823529415302</c:v>
                </c:pt>
                <c:pt idx="7063">
                  <c:v>2.0803764705885901</c:v>
                </c:pt>
                <c:pt idx="7064">
                  <c:v>2.08067058823565</c:v>
                </c:pt>
                <c:pt idx="7065">
                  <c:v>2.0809647058827099</c:v>
                </c:pt>
                <c:pt idx="7066">
                  <c:v>2.0812588235297702</c:v>
                </c:pt>
                <c:pt idx="7067">
                  <c:v>2.0815529411768199</c:v>
                </c:pt>
                <c:pt idx="7068">
                  <c:v>2.0818470588238802</c:v>
                </c:pt>
                <c:pt idx="7069">
                  <c:v>2.0821411764709401</c:v>
                </c:pt>
                <c:pt idx="7070">
                  <c:v>2.082435294118</c:v>
                </c:pt>
                <c:pt idx="7071">
                  <c:v>2.0827294117650599</c:v>
                </c:pt>
                <c:pt idx="7072">
                  <c:v>2.0830235294121202</c:v>
                </c:pt>
                <c:pt idx="7073">
                  <c:v>2.0833176470591801</c:v>
                </c:pt>
                <c:pt idx="7074">
                  <c:v>2.0836117647062302</c:v>
                </c:pt>
                <c:pt idx="7075">
                  <c:v>2.0839058823532901</c:v>
                </c:pt>
                <c:pt idx="7076">
                  <c:v>2.08420000000035</c:v>
                </c:pt>
                <c:pt idx="7077">
                  <c:v>2.0844941176474099</c:v>
                </c:pt>
                <c:pt idx="7078">
                  <c:v>2.0847882352944702</c:v>
                </c:pt>
                <c:pt idx="7079">
                  <c:v>2.0850823529415301</c:v>
                </c:pt>
                <c:pt idx="7080">
                  <c:v>2.08537647058859</c:v>
                </c:pt>
                <c:pt idx="7081">
                  <c:v>2.0856705882356401</c:v>
                </c:pt>
                <c:pt idx="7082">
                  <c:v>2.0859647058827</c:v>
                </c:pt>
                <c:pt idx="7083">
                  <c:v>2.0862588235297599</c:v>
                </c:pt>
                <c:pt idx="7084">
                  <c:v>2.0865529411768202</c:v>
                </c:pt>
                <c:pt idx="7085">
                  <c:v>2.0868470588238801</c:v>
                </c:pt>
                <c:pt idx="7086">
                  <c:v>2.08714117647094</c:v>
                </c:pt>
                <c:pt idx="7087">
                  <c:v>2.0874352941179901</c:v>
                </c:pt>
                <c:pt idx="7088">
                  <c:v>2.08772941176505</c:v>
                </c:pt>
                <c:pt idx="7089">
                  <c:v>2.0880235294121099</c:v>
                </c:pt>
                <c:pt idx="7090">
                  <c:v>2.0883176470591698</c:v>
                </c:pt>
                <c:pt idx="7091">
                  <c:v>2.0886117647062301</c:v>
                </c:pt>
                <c:pt idx="7092">
                  <c:v>2.08890588235329</c:v>
                </c:pt>
                <c:pt idx="7093">
                  <c:v>2.0892000000003499</c:v>
                </c:pt>
                <c:pt idx="7094">
                  <c:v>2.0894941176474</c:v>
                </c:pt>
                <c:pt idx="7095">
                  <c:v>2.0897882352944599</c:v>
                </c:pt>
                <c:pt idx="7096">
                  <c:v>2.0900823529415198</c:v>
                </c:pt>
                <c:pt idx="7097">
                  <c:v>2.0903764705885801</c:v>
                </c:pt>
                <c:pt idx="7098">
                  <c:v>2.09067058823564</c:v>
                </c:pt>
                <c:pt idx="7099">
                  <c:v>2.0909647058826999</c:v>
                </c:pt>
                <c:pt idx="7100">
                  <c:v>2.0912588235297598</c:v>
                </c:pt>
                <c:pt idx="7101">
                  <c:v>2.0915529411768099</c:v>
                </c:pt>
                <c:pt idx="7102">
                  <c:v>2.0918470588238698</c:v>
                </c:pt>
                <c:pt idx="7103">
                  <c:v>2.0921411764709301</c:v>
                </c:pt>
                <c:pt idx="7104">
                  <c:v>2.09243529411799</c:v>
                </c:pt>
                <c:pt idx="7105">
                  <c:v>2.0927294117650499</c:v>
                </c:pt>
                <c:pt idx="7106">
                  <c:v>2.0930235294121098</c:v>
                </c:pt>
                <c:pt idx="7107">
                  <c:v>2.0933176470591701</c:v>
                </c:pt>
                <c:pt idx="7108">
                  <c:v>2.0936117647062198</c:v>
                </c:pt>
                <c:pt idx="7109">
                  <c:v>2.0939058823532801</c:v>
                </c:pt>
                <c:pt idx="7110">
                  <c:v>2.09420000000034</c:v>
                </c:pt>
                <c:pt idx="7111">
                  <c:v>2.0944941176473999</c:v>
                </c:pt>
                <c:pt idx="7112">
                  <c:v>2.0947882352944598</c:v>
                </c:pt>
                <c:pt idx="7113">
                  <c:v>2.0950823529415201</c:v>
                </c:pt>
                <c:pt idx="7114">
                  <c:v>2.09537647058858</c:v>
                </c:pt>
                <c:pt idx="7115">
                  <c:v>2.0956705882356301</c:v>
                </c:pt>
                <c:pt idx="7116">
                  <c:v>2.09596470588269</c:v>
                </c:pt>
                <c:pt idx="7117">
                  <c:v>2.0962588235297499</c:v>
                </c:pt>
                <c:pt idx="7118">
                  <c:v>2.0965529411768098</c:v>
                </c:pt>
                <c:pt idx="7119">
                  <c:v>2.0968470588238701</c:v>
                </c:pt>
                <c:pt idx="7120">
                  <c:v>2.09714117647093</c:v>
                </c:pt>
                <c:pt idx="7121">
                  <c:v>2.0974352941179899</c:v>
                </c:pt>
                <c:pt idx="7122">
                  <c:v>2.09772941176504</c:v>
                </c:pt>
                <c:pt idx="7123">
                  <c:v>2.0980235294120999</c:v>
                </c:pt>
                <c:pt idx="7124">
                  <c:v>2.0983176470591598</c:v>
                </c:pt>
                <c:pt idx="7125">
                  <c:v>2.0986117647062201</c:v>
                </c:pt>
                <c:pt idx="7126">
                  <c:v>2.09890588235328</c:v>
                </c:pt>
                <c:pt idx="7127">
                  <c:v>2.0992000000003399</c:v>
                </c:pt>
                <c:pt idx="7128">
                  <c:v>2.0994941176473998</c:v>
                </c:pt>
                <c:pt idx="7129">
                  <c:v>2.0997882352944499</c:v>
                </c:pt>
                <c:pt idx="7130">
                  <c:v>2.1000823529415098</c:v>
                </c:pt>
                <c:pt idx="7131">
                  <c:v>2.1003764705885701</c:v>
                </c:pt>
                <c:pt idx="7132">
                  <c:v>2.10067058823563</c:v>
                </c:pt>
                <c:pt idx="7133">
                  <c:v>2.1009647058826899</c:v>
                </c:pt>
                <c:pt idx="7134">
                  <c:v>2.1012588235297498</c:v>
                </c:pt>
                <c:pt idx="7135">
                  <c:v>2.1015529411768101</c:v>
                </c:pt>
                <c:pt idx="7136">
                  <c:v>2.1018470588238598</c:v>
                </c:pt>
                <c:pt idx="7137">
                  <c:v>2.1021411764709201</c:v>
                </c:pt>
                <c:pt idx="7138">
                  <c:v>2.10243529411798</c:v>
                </c:pt>
                <c:pt idx="7139">
                  <c:v>2.1027294117650399</c:v>
                </c:pt>
                <c:pt idx="7140">
                  <c:v>2.1030235294120998</c:v>
                </c:pt>
                <c:pt idx="7141">
                  <c:v>2.1033176470591601</c:v>
                </c:pt>
                <c:pt idx="7142">
                  <c:v>2.10361176470622</c:v>
                </c:pt>
                <c:pt idx="7143">
                  <c:v>2.1039058823532701</c:v>
                </c:pt>
                <c:pt idx="7144">
                  <c:v>2.10420000000033</c:v>
                </c:pt>
                <c:pt idx="7145">
                  <c:v>2.1044941176473899</c:v>
                </c:pt>
                <c:pt idx="7146">
                  <c:v>2.1047882352944498</c:v>
                </c:pt>
                <c:pt idx="7147">
                  <c:v>2.1050823529415101</c:v>
                </c:pt>
                <c:pt idx="7148">
                  <c:v>2.10537647058857</c:v>
                </c:pt>
                <c:pt idx="7149">
                  <c:v>2.1056705882356299</c:v>
                </c:pt>
                <c:pt idx="7150">
                  <c:v>2.10596470588268</c:v>
                </c:pt>
                <c:pt idx="7151">
                  <c:v>2.1062588235297399</c:v>
                </c:pt>
                <c:pt idx="7152">
                  <c:v>2.1065529411767998</c:v>
                </c:pt>
                <c:pt idx="7153">
                  <c:v>2.1068470588238601</c:v>
                </c:pt>
                <c:pt idx="7154">
                  <c:v>2.10714117647092</c:v>
                </c:pt>
                <c:pt idx="7155">
                  <c:v>2.1074352941179799</c:v>
                </c:pt>
                <c:pt idx="7156">
                  <c:v>2.1077294117650398</c:v>
                </c:pt>
                <c:pt idx="7157">
                  <c:v>2.1080235294120899</c:v>
                </c:pt>
                <c:pt idx="7158">
                  <c:v>2.1083176470591498</c:v>
                </c:pt>
                <c:pt idx="7159">
                  <c:v>2.1086117647062101</c:v>
                </c:pt>
                <c:pt idx="7160">
                  <c:v>2.10890588235327</c:v>
                </c:pt>
                <c:pt idx="7161">
                  <c:v>2.1092000000003299</c:v>
                </c:pt>
                <c:pt idx="7162">
                  <c:v>2.1094941176473898</c:v>
                </c:pt>
                <c:pt idx="7163">
                  <c:v>2.1097882352944501</c:v>
                </c:pt>
                <c:pt idx="7164">
                  <c:v>2.1100823529414998</c:v>
                </c:pt>
                <c:pt idx="7165">
                  <c:v>2.1103764705885601</c:v>
                </c:pt>
                <c:pt idx="7166">
                  <c:v>2.11067058823562</c:v>
                </c:pt>
                <c:pt idx="7167">
                  <c:v>2.1109647058826799</c:v>
                </c:pt>
                <c:pt idx="7168">
                  <c:v>2.1112588235297398</c:v>
                </c:pt>
                <c:pt idx="7169">
                  <c:v>2.1115529411768001</c:v>
                </c:pt>
                <c:pt idx="7170">
                  <c:v>2.11184705882386</c:v>
                </c:pt>
                <c:pt idx="7171">
                  <c:v>2.1121411764709102</c:v>
                </c:pt>
                <c:pt idx="7172">
                  <c:v>2.11243529411797</c:v>
                </c:pt>
                <c:pt idx="7173">
                  <c:v>2.1127294117650299</c:v>
                </c:pt>
                <c:pt idx="7174">
                  <c:v>2.1130235294120898</c:v>
                </c:pt>
                <c:pt idx="7175">
                  <c:v>2.1133176470591502</c:v>
                </c:pt>
                <c:pt idx="7176">
                  <c:v>2.11361176470621</c:v>
                </c:pt>
                <c:pt idx="7177">
                  <c:v>2.1139058823532699</c:v>
                </c:pt>
                <c:pt idx="7178">
                  <c:v>2.11420000000032</c:v>
                </c:pt>
                <c:pt idx="7179">
                  <c:v>2.1144941176473799</c:v>
                </c:pt>
                <c:pt idx="7180">
                  <c:v>2.1147882352944398</c:v>
                </c:pt>
                <c:pt idx="7181">
                  <c:v>2.1150823529415002</c:v>
                </c:pt>
                <c:pt idx="7182">
                  <c:v>2.11537647058856</c:v>
                </c:pt>
                <c:pt idx="7183">
                  <c:v>2.1156705882356199</c:v>
                </c:pt>
                <c:pt idx="7184">
                  <c:v>2.11596470588267</c:v>
                </c:pt>
                <c:pt idx="7185">
                  <c:v>2.1162588235297299</c:v>
                </c:pt>
                <c:pt idx="7186">
                  <c:v>2.1165529411767898</c:v>
                </c:pt>
                <c:pt idx="7187">
                  <c:v>2.1168470588238502</c:v>
                </c:pt>
                <c:pt idx="7188">
                  <c:v>2.11714117647091</c:v>
                </c:pt>
                <c:pt idx="7189">
                  <c:v>2.1174352941179699</c:v>
                </c:pt>
                <c:pt idx="7190">
                  <c:v>2.1177294117650298</c:v>
                </c:pt>
                <c:pt idx="7191">
                  <c:v>2.1180235294120799</c:v>
                </c:pt>
                <c:pt idx="7192">
                  <c:v>2.1183176470591398</c:v>
                </c:pt>
                <c:pt idx="7193">
                  <c:v>2.1186117647062002</c:v>
                </c:pt>
                <c:pt idx="7194">
                  <c:v>2.1189058823532601</c:v>
                </c:pt>
                <c:pt idx="7195">
                  <c:v>2.1192000000003199</c:v>
                </c:pt>
                <c:pt idx="7196">
                  <c:v>2.1194941176473798</c:v>
                </c:pt>
                <c:pt idx="7197">
                  <c:v>2.1197882352944402</c:v>
                </c:pt>
                <c:pt idx="7198">
                  <c:v>2.1200823529414898</c:v>
                </c:pt>
                <c:pt idx="7199">
                  <c:v>2.1203764705885502</c:v>
                </c:pt>
                <c:pt idx="7200">
                  <c:v>2.1206705882356101</c:v>
                </c:pt>
                <c:pt idx="7201">
                  <c:v>2.1209647058826699</c:v>
                </c:pt>
                <c:pt idx="7202">
                  <c:v>2.1212588235297298</c:v>
                </c:pt>
                <c:pt idx="7203">
                  <c:v>2.1215529411767902</c:v>
                </c:pt>
                <c:pt idx="7204">
                  <c:v>2.1218470588238501</c:v>
                </c:pt>
                <c:pt idx="7205">
                  <c:v>2.1221411764709002</c:v>
                </c:pt>
                <c:pt idx="7206">
                  <c:v>2.1224352941179601</c:v>
                </c:pt>
                <c:pt idx="7207">
                  <c:v>2.1227294117650199</c:v>
                </c:pt>
                <c:pt idx="7208">
                  <c:v>2.1230235294120798</c:v>
                </c:pt>
                <c:pt idx="7209">
                  <c:v>2.1233176470591402</c:v>
                </c:pt>
                <c:pt idx="7210">
                  <c:v>2.1236117647062001</c:v>
                </c:pt>
                <c:pt idx="7211">
                  <c:v>2.1239058823532599</c:v>
                </c:pt>
                <c:pt idx="7212">
                  <c:v>2.1242000000003101</c:v>
                </c:pt>
                <c:pt idx="7213">
                  <c:v>2.12449411764737</c:v>
                </c:pt>
                <c:pt idx="7214">
                  <c:v>2.1247882352944298</c:v>
                </c:pt>
                <c:pt idx="7215">
                  <c:v>2.1250823529414902</c:v>
                </c:pt>
                <c:pt idx="7216">
                  <c:v>2.1253764705885501</c:v>
                </c:pt>
                <c:pt idx="7217">
                  <c:v>2.1256705882356099</c:v>
                </c:pt>
                <c:pt idx="7218">
                  <c:v>2.1259647058826698</c:v>
                </c:pt>
                <c:pt idx="7219">
                  <c:v>2.12625882352972</c:v>
                </c:pt>
                <c:pt idx="7220">
                  <c:v>2.1265529411767798</c:v>
                </c:pt>
                <c:pt idx="7221">
                  <c:v>2.1268470588238402</c:v>
                </c:pt>
                <c:pt idx="7222">
                  <c:v>2.1271411764709001</c:v>
                </c:pt>
                <c:pt idx="7223">
                  <c:v>2.12743529411796</c:v>
                </c:pt>
                <c:pt idx="7224">
                  <c:v>2.1277294117650198</c:v>
                </c:pt>
                <c:pt idx="7225">
                  <c:v>2.1280235294120802</c:v>
                </c:pt>
                <c:pt idx="7226">
                  <c:v>2.1283176470591298</c:v>
                </c:pt>
                <c:pt idx="7227">
                  <c:v>2.1286117647061902</c:v>
                </c:pt>
                <c:pt idx="7228">
                  <c:v>2.1289058823532501</c:v>
                </c:pt>
                <c:pt idx="7229">
                  <c:v>2.12920000000031</c:v>
                </c:pt>
                <c:pt idx="7230">
                  <c:v>2.1294941176473698</c:v>
                </c:pt>
                <c:pt idx="7231">
                  <c:v>2.1297882352944302</c:v>
                </c:pt>
                <c:pt idx="7232">
                  <c:v>2.1300823529414901</c:v>
                </c:pt>
                <c:pt idx="7233">
                  <c:v>2.1303764705885402</c:v>
                </c:pt>
                <c:pt idx="7234">
                  <c:v>2.1306705882356001</c:v>
                </c:pt>
                <c:pt idx="7235">
                  <c:v>2.13096470588266</c:v>
                </c:pt>
                <c:pt idx="7236">
                  <c:v>2.1312588235297198</c:v>
                </c:pt>
                <c:pt idx="7237">
                  <c:v>2.1315529411767802</c:v>
                </c:pt>
                <c:pt idx="7238">
                  <c:v>2.1318470588238401</c:v>
                </c:pt>
                <c:pt idx="7239">
                  <c:v>2.1321411764709</c:v>
                </c:pt>
                <c:pt idx="7240">
                  <c:v>2.1324352941179501</c:v>
                </c:pt>
                <c:pt idx="7241">
                  <c:v>2.13272941176501</c:v>
                </c:pt>
                <c:pt idx="7242">
                  <c:v>2.1330235294120699</c:v>
                </c:pt>
                <c:pt idx="7243">
                  <c:v>2.1333176470591302</c:v>
                </c:pt>
                <c:pt idx="7244">
                  <c:v>2.1336117647061901</c:v>
                </c:pt>
                <c:pt idx="7245">
                  <c:v>2.13390588235325</c:v>
                </c:pt>
                <c:pt idx="7246">
                  <c:v>2.1342000000003098</c:v>
                </c:pt>
                <c:pt idx="7247">
                  <c:v>2.13449411764736</c:v>
                </c:pt>
                <c:pt idx="7248">
                  <c:v>2.1347882352944199</c:v>
                </c:pt>
                <c:pt idx="7249">
                  <c:v>2.1350823529414802</c:v>
                </c:pt>
                <c:pt idx="7250">
                  <c:v>2.1353764705885401</c:v>
                </c:pt>
                <c:pt idx="7251">
                  <c:v>2.1356705882356</c:v>
                </c:pt>
                <c:pt idx="7252">
                  <c:v>2.1359647058826599</c:v>
                </c:pt>
                <c:pt idx="7253">
                  <c:v>2.1362588235297202</c:v>
                </c:pt>
                <c:pt idx="7254">
                  <c:v>2.1365529411767699</c:v>
                </c:pt>
                <c:pt idx="7255">
                  <c:v>2.1368470588238302</c:v>
                </c:pt>
                <c:pt idx="7256">
                  <c:v>2.1371411764708901</c:v>
                </c:pt>
                <c:pt idx="7257">
                  <c:v>2.13743529411795</c:v>
                </c:pt>
                <c:pt idx="7258">
                  <c:v>2.1377294117650099</c:v>
                </c:pt>
                <c:pt idx="7259">
                  <c:v>2.1380235294120702</c:v>
                </c:pt>
                <c:pt idx="7260">
                  <c:v>2.1383176470591301</c:v>
                </c:pt>
                <c:pt idx="7261">
                  <c:v>2.1386117647061802</c:v>
                </c:pt>
                <c:pt idx="7262">
                  <c:v>2.1389058823532401</c:v>
                </c:pt>
                <c:pt idx="7263">
                  <c:v>2.1392000000003</c:v>
                </c:pt>
                <c:pt idx="7264">
                  <c:v>2.1394941176473599</c:v>
                </c:pt>
                <c:pt idx="7265">
                  <c:v>2.1397882352944202</c:v>
                </c:pt>
                <c:pt idx="7266">
                  <c:v>2.1400823529414801</c:v>
                </c:pt>
                <c:pt idx="7267">
                  <c:v>2.14037647058854</c:v>
                </c:pt>
                <c:pt idx="7268">
                  <c:v>2.1406705882355901</c:v>
                </c:pt>
                <c:pt idx="7269">
                  <c:v>2.14096470588265</c:v>
                </c:pt>
                <c:pt idx="7270">
                  <c:v>2.1412588235297099</c:v>
                </c:pt>
                <c:pt idx="7271">
                  <c:v>2.1415529411767702</c:v>
                </c:pt>
                <c:pt idx="7272">
                  <c:v>2.1418470588238301</c:v>
                </c:pt>
                <c:pt idx="7273">
                  <c:v>2.14214117647089</c:v>
                </c:pt>
                <c:pt idx="7274">
                  <c:v>2.1424352941179401</c:v>
                </c:pt>
                <c:pt idx="7275">
                  <c:v>2.142729411765</c:v>
                </c:pt>
                <c:pt idx="7276">
                  <c:v>2.1430235294120599</c:v>
                </c:pt>
                <c:pt idx="7277">
                  <c:v>2.1433176470591202</c:v>
                </c:pt>
                <c:pt idx="7278">
                  <c:v>2.1436117647061801</c:v>
                </c:pt>
                <c:pt idx="7279">
                  <c:v>2.14390588235324</c:v>
                </c:pt>
                <c:pt idx="7280">
                  <c:v>2.1442000000002999</c:v>
                </c:pt>
                <c:pt idx="7281">
                  <c:v>2.14449411764735</c:v>
                </c:pt>
                <c:pt idx="7282">
                  <c:v>2.1447882352944099</c:v>
                </c:pt>
                <c:pt idx="7283">
                  <c:v>2.1450823529414702</c:v>
                </c:pt>
                <c:pt idx="7284">
                  <c:v>2.1453764705885301</c:v>
                </c:pt>
                <c:pt idx="7285">
                  <c:v>2.14567058823559</c:v>
                </c:pt>
                <c:pt idx="7286">
                  <c:v>2.1459647058826499</c:v>
                </c:pt>
                <c:pt idx="7287">
                  <c:v>2.1462588235297102</c:v>
                </c:pt>
                <c:pt idx="7288">
                  <c:v>2.1465529411767599</c:v>
                </c:pt>
                <c:pt idx="7289">
                  <c:v>2.1468470588238202</c:v>
                </c:pt>
                <c:pt idx="7290">
                  <c:v>2.1471411764708801</c:v>
                </c:pt>
                <c:pt idx="7291">
                  <c:v>2.14743529411794</c:v>
                </c:pt>
                <c:pt idx="7292">
                  <c:v>2.1477294117649999</c:v>
                </c:pt>
                <c:pt idx="7293">
                  <c:v>2.1480235294120602</c:v>
                </c:pt>
                <c:pt idx="7294">
                  <c:v>2.1483176470591201</c:v>
                </c:pt>
                <c:pt idx="7295">
                  <c:v>2.1486117647061702</c:v>
                </c:pt>
                <c:pt idx="7296">
                  <c:v>2.1489058823532301</c:v>
                </c:pt>
                <c:pt idx="7297">
                  <c:v>2.14920000000029</c:v>
                </c:pt>
                <c:pt idx="7298">
                  <c:v>2.1494941176473499</c:v>
                </c:pt>
                <c:pt idx="7299">
                  <c:v>2.1497882352944102</c:v>
                </c:pt>
                <c:pt idx="7300">
                  <c:v>2.1500823529414701</c:v>
                </c:pt>
                <c:pt idx="7301">
                  <c:v>2.15037647058853</c:v>
                </c:pt>
                <c:pt idx="7302">
                  <c:v>2.1506705882355801</c:v>
                </c:pt>
                <c:pt idx="7303">
                  <c:v>2.15096470588264</c:v>
                </c:pt>
                <c:pt idx="7304">
                  <c:v>2.1512588235296999</c:v>
                </c:pt>
                <c:pt idx="7305">
                  <c:v>2.1515529411767602</c:v>
                </c:pt>
                <c:pt idx="7306">
                  <c:v>2.1518470588238201</c:v>
                </c:pt>
                <c:pt idx="7307">
                  <c:v>2.15214117647088</c:v>
                </c:pt>
                <c:pt idx="7308">
                  <c:v>2.1524352941179399</c:v>
                </c:pt>
                <c:pt idx="7309">
                  <c:v>2.15272941176499</c:v>
                </c:pt>
                <c:pt idx="7310">
                  <c:v>2.1530235294120499</c:v>
                </c:pt>
                <c:pt idx="7311">
                  <c:v>2.1533176470591102</c:v>
                </c:pt>
                <c:pt idx="7312">
                  <c:v>2.1536117647061701</c:v>
                </c:pt>
                <c:pt idx="7313">
                  <c:v>2.15390588235323</c:v>
                </c:pt>
                <c:pt idx="7314">
                  <c:v>2.1542000000002899</c:v>
                </c:pt>
                <c:pt idx="7315">
                  <c:v>2.1544941176473502</c:v>
                </c:pt>
                <c:pt idx="7316">
                  <c:v>2.1547882352943999</c:v>
                </c:pt>
                <c:pt idx="7317">
                  <c:v>2.1550823529414602</c:v>
                </c:pt>
                <c:pt idx="7318">
                  <c:v>2.1553764705885201</c:v>
                </c:pt>
                <c:pt idx="7319">
                  <c:v>2.15567058823558</c:v>
                </c:pt>
                <c:pt idx="7320">
                  <c:v>2.1559647058826399</c:v>
                </c:pt>
                <c:pt idx="7321">
                  <c:v>2.1562588235297002</c:v>
                </c:pt>
                <c:pt idx="7322">
                  <c:v>2.1565529411767601</c:v>
                </c:pt>
                <c:pt idx="7323">
                  <c:v>2.1568470588238098</c:v>
                </c:pt>
                <c:pt idx="7324">
                  <c:v>2.1571411764708701</c:v>
                </c:pt>
                <c:pt idx="7325">
                  <c:v>2.15743529411793</c:v>
                </c:pt>
                <c:pt idx="7326">
                  <c:v>2.1577294117649899</c:v>
                </c:pt>
                <c:pt idx="7327">
                  <c:v>2.1580235294120498</c:v>
                </c:pt>
                <c:pt idx="7328">
                  <c:v>2.1583176470591101</c:v>
                </c:pt>
                <c:pt idx="7329">
                  <c:v>2.15861176470617</c:v>
                </c:pt>
                <c:pt idx="7330">
                  <c:v>2.1589058823532201</c:v>
                </c:pt>
                <c:pt idx="7331">
                  <c:v>2.15920000000028</c:v>
                </c:pt>
                <c:pt idx="7332">
                  <c:v>2.1594941176473399</c:v>
                </c:pt>
                <c:pt idx="7333">
                  <c:v>2.1597882352943998</c:v>
                </c:pt>
                <c:pt idx="7334">
                  <c:v>2.1600823529414601</c:v>
                </c:pt>
                <c:pt idx="7335">
                  <c:v>2.16037647058852</c:v>
                </c:pt>
                <c:pt idx="7336">
                  <c:v>2.1606705882355799</c:v>
                </c:pt>
                <c:pt idx="7337">
                  <c:v>2.16096470588263</c:v>
                </c:pt>
                <c:pt idx="7338">
                  <c:v>2.1612588235296899</c:v>
                </c:pt>
                <c:pt idx="7339">
                  <c:v>2.1615529411767498</c:v>
                </c:pt>
                <c:pt idx="7340">
                  <c:v>2.1618470588238101</c:v>
                </c:pt>
                <c:pt idx="7341">
                  <c:v>2.16214117647087</c:v>
                </c:pt>
                <c:pt idx="7342">
                  <c:v>2.1624352941179299</c:v>
                </c:pt>
                <c:pt idx="7343">
                  <c:v>2.1627294117649898</c:v>
                </c:pt>
                <c:pt idx="7344">
                  <c:v>2.1630235294120399</c:v>
                </c:pt>
                <c:pt idx="7345">
                  <c:v>2.1633176470590998</c:v>
                </c:pt>
                <c:pt idx="7346">
                  <c:v>2.1636117647061601</c:v>
                </c:pt>
                <c:pt idx="7347">
                  <c:v>2.16390588235322</c:v>
                </c:pt>
                <c:pt idx="7348">
                  <c:v>2.1642000000002799</c:v>
                </c:pt>
                <c:pt idx="7349">
                  <c:v>2.1644941176473398</c:v>
                </c:pt>
                <c:pt idx="7350">
                  <c:v>2.1647882352944001</c:v>
                </c:pt>
                <c:pt idx="7351">
                  <c:v>2.1650823529414498</c:v>
                </c:pt>
                <c:pt idx="7352">
                  <c:v>2.1653764705885101</c:v>
                </c:pt>
                <c:pt idx="7353">
                  <c:v>2.16567058823557</c:v>
                </c:pt>
                <c:pt idx="7354">
                  <c:v>2.1659647058826299</c:v>
                </c:pt>
                <c:pt idx="7355">
                  <c:v>2.1662588235296898</c:v>
                </c:pt>
                <c:pt idx="7356">
                  <c:v>2.1665529411767501</c:v>
                </c:pt>
                <c:pt idx="7357">
                  <c:v>2.16684705882381</c:v>
                </c:pt>
                <c:pt idx="7358">
                  <c:v>2.1671411764708601</c:v>
                </c:pt>
                <c:pt idx="7359">
                  <c:v>2.16743529411792</c:v>
                </c:pt>
                <c:pt idx="7360">
                  <c:v>2.1677294117649799</c:v>
                </c:pt>
                <c:pt idx="7361">
                  <c:v>2.1680235294120398</c:v>
                </c:pt>
                <c:pt idx="7362">
                  <c:v>2.1683176470591001</c:v>
                </c:pt>
                <c:pt idx="7363">
                  <c:v>2.16861176470616</c:v>
                </c:pt>
                <c:pt idx="7364">
                  <c:v>2.1689058823532199</c:v>
                </c:pt>
                <c:pt idx="7365">
                  <c:v>2.16920000000027</c:v>
                </c:pt>
                <c:pt idx="7366">
                  <c:v>2.1694941176473299</c:v>
                </c:pt>
                <c:pt idx="7367">
                  <c:v>2.1697882352943898</c:v>
                </c:pt>
                <c:pt idx="7368">
                  <c:v>2.1700823529414501</c:v>
                </c:pt>
                <c:pt idx="7369">
                  <c:v>2.17037647058851</c:v>
                </c:pt>
                <c:pt idx="7370">
                  <c:v>2.1706705882355699</c:v>
                </c:pt>
                <c:pt idx="7371">
                  <c:v>2.17096470588262</c:v>
                </c:pt>
                <c:pt idx="7372">
                  <c:v>2.1712588235296799</c:v>
                </c:pt>
                <c:pt idx="7373">
                  <c:v>2.1715529411767398</c:v>
                </c:pt>
                <c:pt idx="7374">
                  <c:v>2.1718470588238001</c:v>
                </c:pt>
                <c:pt idx="7375">
                  <c:v>2.17214117647086</c:v>
                </c:pt>
                <c:pt idx="7376">
                  <c:v>2.1724352941179199</c:v>
                </c:pt>
                <c:pt idx="7377">
                  <c:v>2.1727294117649798</c:v>
                </c:pt>
                <c:pt idx="7378">
                  <c:v>2.1730235294120299</c:v>
                </c:pt>
                <c:pt idx="7379">
                  <c:v>2.1733176470590898</c:v>
                </c:pt>
                <c:pt idx="7380">
                  <c:v>2.1736117647061501</c:v>
                </c:pt>
                <c:pt idx="7381">
                  <c:v>2.17390588235321</c:v>
                </c:pt>
                <c:pt idx="7382">
                  <c:v>2.1742000000002699</c:v>
                </c:pt>
                <c:pt idx="7383">
                  <c:v>2.1744941176473298</c:v>
                </c:pt>
                <c:pt idx="7384">
                  <c:v>2.1747882352943901</c:v>
                </c:pt>
                <c:pt idx="7385">
                  <c:v>2.1750823529414398</c:v>
                </c:pt>
                <c:pt idx="7386">
                  <c:v>2.1753764705885001</c:v>
                </c:pt>
                <c:pt idx="7387">
                  <c:v>2.17567058823556</c:v>
                </c:pt>
                <c:pt idx="7388">
                  <c:v>2.1759647058826199</c:v>
                </c:pt>
                <c:pt idx="7389">
                  <c:v>2.1762588235296798</c:v>
                </c:pt>
                <c:pt idx="7390">
                  <c:v>2.1765529411767401</c:v>
                </c:pt>
                <c:pt idx="7391">
                  <c:v>2.1768470588238</c:v>
                </c:pt>
                <c:pt idx="7392">
                  <c:v>2.1771411764708501</c:v>
                </c:pt>
                <c:pt idx="7393">
                  <c:v>2.17743529411791</c:v>
                </c:pt>
                <c:pt idx="7394">
                  <c:v>2.1777294117649699</c:v>
                </c:pt>
                <c:pt idx="7395">
                  <c:v>2.1780235294120298</c:v>
                </c:pt>
                <c:pt idx="7396">
                  <c:v>2.1783176470590901</c:v>
                </c:pt>
                <c:pt idx="7397">
                  <c:v>2.17861176470615</c:v>
                </c:pt>
                <c:pt idx="7398">
                  <c:v>2.1789058823532099</c:v>
                </c:pt>
                <c:pt idx="7399">
                  <c:v>2.17920000000026</c:v>
                </c:pt>
                <c:pt idx="7400">
                  <c:v>2.1794941176473199</c:v>
                </c:pt>
                <c:pt idx="7401">
                  <c:v>2.1797882352943798</c:v>
                </c:pt>
                <c:pt idx="7402">
                  <c:v>2.1800823529414401</c:v>
                </c:pt>
                <c:pt idx="7403">
                  <c:v>2.1803764705885</c:v>
                </c:pt>
                <c:pt idx="7404">
                  <c:v>2.1806705882355599</c:v>
                </c:pt>
                <c:pt idx="7405">
                  <c:v>2.1809647058826198</c:v>
                </c:pt>
                <c:pt idx="7406">
                  <c:v>2.1812588235296699</c:v>
                </c:pt>
                <c:pt idx="7407">
                  <c:v>2.1815529411767298</c:v>
                </c:pt>
                <c:pt idx="7408">
                  <c:v>2.1818470588237902</c:v>
                </c:pt>
                <c:pt idx="7409">
                  <c:v>2.18214117647085</c:v>
                </c:pt>
                <c:pt idx="7410">
                  <c:v>2.1824352941179099</c:v>
                </c:pt>
                <c:pt idx="7411">
                  <c:v>2.1827294117649698</c:v>
                </c:pt>
                <c:pt idx="7412">
                  <c:v>2.1830235294120302</c:v>
                </c:pt>
                <c:pt idx="7413">
                  <c:v>2.1833176470590798</c:v>
                </c:pt>
                <c:pt idx="7414">
                  <c:v>2.1836117647061402</c:v>
                </c:pt>
                <c:pt idx="7415">
                  <c:v>2.1839058823532</c:v>
                </c:pt>
                <c:pt idx="7416">
                  <c:v>2.1842000000002599</c:v>
                </c:pt>
                <c:pt idx="7417">
                  <c:v>2.1844941176473198</c:v>
                </c:pt>
                <c:pt idx="7418">
                  <c:v>2.1847882352943802</c:v>
                </c:pt>
                <c:pt idx="7419">
                  <c:v>2.18508235294144</c:v>
                </c:pt>
                <c:pt idx="7420">
                  <c:v>2.1853764705884902</c:v>
                </c:pt>
                <c:pt idx="7421">
                  <c:v>2.18567058823555</c:v>
                </c:pt>
                <c:pt idx="7422">
                  <c:v>2.1859647058826099</c:v>
                </c:pt>
                <c:pt idx="7423">
                  <c:v>2.1862588235296698</c:v>
                </c:pt>
                <c:pt idx="7424">
                  <c:v>2.1865529411767302</c:v>
                </c:pt>
                <c:pt idx="7425">
                  <c:v>2.18684705882379</c:v>
                </c:pt>
                <c:pt idx="7426">
                  <c:v>2.1871411764708499</c:v>
                </c:pt>
                <c:pt idx="7427">
                  <c:v>2.1874352941179001</c:v>
                </c:pt>
                <c:pt idx="7428">
                  <c:v>2.1877294117649599</c:v>
                </c:pt>
                <c:pt idx="7429">
                  <c:v>2.1880235294120198</c:v>
                </c:pt>
                <c:pt idx="7430">
                  <c:v>2.1883176470590802</c:v>
                </c:pt>
                <c:pt idx="7431">
                  <c:v>2.1886117647061401</c:v>
                </c:pt>
                <c:pt idx="7432">
                  <c:v>2.1889058823531999</c:v>
                </c:pt>
                <c:pt idx="7433">
                  <c:v>2.1892000000002598</c:v>
                </c:pt>
                <c:pt idx="7434">
                  <c:v>2.1894941176473099</c:v>
                </c:pt>
                <c:pt idx="7435">
                  <c:v>2.1897882352943698</c:v>
                </c:pt>
                <c:pt idx="7436">
                  <c:v>2.1900823529414302</c:v>
                </c:pt>
                <c:pt idx="7437">
                  <c:v>2.1903764705884901</c:v>
                </c:pt>
                <c:pt idx="7438">
                  <c:v>2.1906705882355499</c:v>
                </c:pt>
                <c:pt idx="7439">
                  <c:v>2.1909647058826098</c:v>
                </c:pt>
                <c:pt idx="7440">
                  <c:v>2.1912588235296702</c:v>
                </c:pt>
                <c:pt idx="7441">
                  <c:v>2.1915529411767198</c:v>
                </c:pt>
                <c:pt idx="7442">
                  <c:v>2.1918470588237802</c:v>
                </c:pt>
                <c:pt idx="7443">
                  <c:v>2.1921411764708401</c:v>
                </c:pt>
                <c:pt idx="7444">
                  <c:v>2.1924352941178999</c:v>
                </c:pt>
                <c:pt idx="7445">
                  <c:v>2.1927294117649598</c:v>
                </c:pt>
                <c:pt idx="7446">
                  <c:v>2.1930235294120202</c:v>
                </c:pt>
                <c:pt idx="7447">
                  <c:v>2.1933176470590801</c:v>
                </c:pt>
                <c:pt idx="7448">
                  <c:v>2.1936117647061302</c:v>
                </c:pt>
                <c:pt idx="7449">
                  <c:v>2.1939058823531901</c:v>
                </c:pt>
                <c:pt idx="7450">
                  <c:v>2.19420000000025</c:v>
                </c:pt>
                <c:pt idx="7451">
                  <c:v>2.1944941176473098</c:v>
                </c:pt>
                <c:pt idx="7452">
                  <c:v>2.1947882352943702</c:v>
                </c:pt>
                <c:pt idx="7453">
                  <c:v>2.1950823529414301</c:v>
                </c:pt>
                <c:pt idx="7454">
                  <c:v>2.1953764705884899</c:v>
                </c:pt>
                <c:pt idx="7455">
                  <c:v>2.1956705882355401</c:v>
                </c:pt>
                <c:pt idx="7456">
                  <c:v>2.1959647058826</c:v>
                </c:pt>
                <c:pt idx="7457">
                  <c:v>2.1962588235296598</c:v>
                </c:pt>
                <c:pt idx="7458">
                  <c:v>2.1965529411767202</c:v>
                </c:pt>
                <c:pt idx="7459">
                  <c:v>2.1968470588237801</c:v>
                </c:pt>
                <c:pt idx="7460">
                  <c:v>2.19714117647084</c:v>
                </c:pt>
                <c:pt idx="7461">
                  <c:v>2.1974352941178901</c:v>
                </c:pt>
                <c:pt idx="7462">
                  <c:v>2.19772941176495</c:v>
                </c:pt>
                <c:pt idx="7463">
                  <c:v>2.1980235294120098</c:v>
                </c:pt>
                <c:pt idx="7464">
                  <c:v>2.1983176470590702</c:v>
                </c:pt>
                <c:pt idx="7465">
                  <c:v>2.1986117647061301</c:v>
                </c:pt>
                <c:pt idx="7466">
                  <c:v>2.19890588235319</c:v>
                </c:pt>
                <c:pt idx="7467">
                  <c:v>2.1992000000002498</c:v>
                </c:pt>
                <c:pt idx="7468">
                  <c:v>2.1994941176473</c:v>
                </c:pt>
                <c:pt idx="7469">
                  <c:v>2.1997882352943599</c:v>
                </c:pt>
                <c:pt idx="7470">
                  <c:v>2.2000823529414202</c:v>
                </c:pt>
                <c:pt idx="7471">
                  <c:v>2.2003764705884801</c:v>
                </c:pt>
                <c:pt idx="7472">
                  <c:v>2.20067058823554</c:v>
                </c:pt>
                <c:pt idx="7473">
                  <c:v>2.2009647058825998</c:v>
                </c:pt>
                <c:pt idx="7474">
                  <c:v>2.2012588235296602</c:v>
                </c:pt>
                <c:pt idx="7475">
                  <c:v>2.2015529411767099</c:v>
                </c:pt>
                <c:pt idx="7476">
                  <c:v>2.2018470588237702</c:v>
                </c:pt>
                <c:pt idx="7477">
                  <c:v>2.2021411764708301</c:v>
                </c:pt>
                <c:pt idx="7478">
                  <c:v>2.20243529411789</c:v>
                </c:pt>
                <c:pt idx="7479">
                  <c:v>2.2027294117649499</c:v>
                </c:pt>
                <c:pt idx="7480">
                  <c:v>2.2030235294120102</c:v>
                </c:pt>
                <c:pt idx="7481">
                  <c:v>2.2033176470590701</c:v>
                </c:pt>
                <c:pt idx="7482">
                  <c:v>2.2036117647061202</c:v>
                </c:pt>
                <c:pt idx="7483">
                  <c:v>2.2039058823531801</c:v>
                </c:pt>
                <c:pt idx="7484">
                  <c:v>2.20420000000024</c:v>
                </c:pt>
                <c:pt idx="7485">
                  <c:v>2.2044941176472999</c:v>
                </c:pt>
                <c:pt idx="7486">
                  <c:v>2.2047882352943602</c:v>
                </c:pt>
                <c:pt idx="7487">
                  <c:v>2.2050823529414201</c:v>
                </c:pt>
                <c:pt idx="7488">
                  <c:v>2.20537647058848</c:v>
                </c:pt>
                <c:pt idx="7489">
                  <c:v>2.2056705882355301</c:v>
                </c:pt>
                <c:pt idx="7490">
                  <c:v>2.20596470588259</c:v>
                </c:pt>
                <c:pt idx="7491">
                  <c:v>2.2062588235296499</c:v>
                </c:pt>
                <c:pt idx="7492">
                  <c:v>2.2065529411767102</c:v>
                </c:pt>
                <c:pt idx="7493">
                  <c:v>2.2068470588237701</c:v>
                </c:pt>
                <c:pt idx="7494">
                  <c:v>2.20714117647083</c:v>
                </c:pt>
                <c:pt idx="7495">
                  <c:v>2.2074352941178899</c:v>
                </c:pt>
                <c:pt idx="7496">
                  <c:v>2.20772941176494</c:v>
                </c:pt>
                <c:pt idx="7497">
                  <c:v>2.2080235294119999</c:v>
                </c:pt>
                <c:pt idx="7498">
                  <c:v>2.2083176470590602</c:v>
                </c:pt>
                <c:pt idx="7499">
                  <c:v>2.2086117647061201</c:v>
                </c:pt>
                <c:pt idx="7500">
                  <c:v>2.20890588235318</c:v>
                </c:pt>
                <c:pt idx="7501">
                  <c:v>2.2092000000002399</c:v>
                </c:pt>
                <c:pt idx="7502">
                  <c:v>2.2094941176473002</c:v>
                </c:pt>
                <c:pt idx="7503">
                  <c:v>2.2097882352943499</c:v>
                </c:pt>
                <c:pt idx="7504">
                  <c:v>2.2100823529414102</c:v>
                </c:pt>
                <c:pt idx="7505">
                  <c:v>2.2103764705884701</c:v>
                </c:pt>
                <c:pt idx="7506">
                  <c:v>2.21067058823553</c:v>
                </c:pt>
                <c:pt idx="7507">
                  <c:v>2.2109647058825899</c:v>
                </c:pt>
                <c:pt idx="7508">
                  <c:v>2.2112588235296502</c:v>
                </c:pt>
                <c:pt idx="7509">
                  <c:v>2.2115529411767101</c:v>
                </c:pt>
                <c:pt idx="7510">
                  <c:v>2.2118470588237602</c:v>
                </c:pt>
                <c:pt idx="7511">
                  <c:v>2.2121411764708201</c:v>
                </c:pt>
                <c:pt idx="7512">
                  <c:v>2.21243529411788</c:v>
                </c:pt>
                <c:pt idx="7513">
                  <c:v>2.2127294117649399</c:v>
                </c:pt>
                <c:pt idx="7514">
                  <c:v>2.2130235294120002</c:v>
                </c:pt>
                <c:pt idx="7515">
                  <c:v>2.2133176470590601</c:v>
                </c:pt>
                <c:pt idx="7516">
                  <c:v>2.21361176470612</c:v>
                </c:pt>
                <c:pt idx="7517">
                  <c:v>2.2139058823531701</c:v>
                </c:pt>
                <c:pt idx="7518">
                  <c:v>2.21420000000023</c:v>
                </c:pt>
                <c:pt idx="7519">
                  <c:v>2.2144941176472899</c:v>
                </c:pt>
                <c:pt idx="7520">
                  <c:v>2.2147882352943502</c:v>
                </c:pt>
                <c:pt idx="7521">
                  <c:v>2.2150823529414101</c:v>
                </c:pt>
                <c:pt idx="7522">
                  <c:v>2.21537647058847</c:v>
                </c:pt>
                <c:pt idx="7523">
                  <c:v>2.2156705882355299</c:v>
                </c:pt>
                <c:pt idx="7524">
                  <c:v>2.21596470588258</c:v>
                </c:pt>
                <c:pt idx="7525">
                  <c:v>2.2162588235296399</c:v>
                </c:pt>
                <c:pt idx="7526">
                  <c:v>2.2165529411767002</c:v>
                </c:pt>
                <c:pt idx="7527">
                  <c:v>2.2168470588237601</c:v>
                </c:pt>
                <c:pt idx="7528">
                  <c:v>2.21714117647082</c:v>
                </c:pt>
                <c:pt idx="7529">
                  <c:v>2.2174352941178799</c:v>
                </c:pt>
                <c:pt idx="7530">
                  <c:v>2.2177294117649402</c:v>
                </c:pt>
                <c:pt idx="7531">
                  <c:v>2.2180235294119899</c:v>
                </c:pt>
                <c:pt idx="7532">
                  <c:v>2.2183176470590502</c:v>
                </c:pt>
                <c:pt idx="7533">
                  <c:v>2.2186117647061101</c:v>
                </c:pt>
                <c:pt idx="7534">
                  <c:v>2.21890588235317</c:v>
                </c:pt>
                <c:pt idx="7535">
                  <c:v>2.2192000000002299</c:v>
                </c:pt>
                <c:pt idx="7536">
                  <c:v>2.2194941176472902</c:v>
                </c:pt>
                <c:pt idx="7537">
                  <c:v>2.2197882352943501</c:v>
                </c:pt>
                <c:pt idx="7538">
                  <c:v>2.2200823529414002</c:v>
                </c:pt>
                <c:pt idx="7539">
                  <c:v>2.2203764705884601</c:v>
                </c:pt>
                <c:pt idx="7540">
                  <c:v>2.22067058823552</c:v>
                </c:pt>
                <c:pt idx="7541">
                  <c:v>2.2209647058825799</c:v>
                </c:pt>
                <c:pt idx="7542">
                  <c:v>2.2212588235296402</c:v>
                </c:pt>
                <c:pt idx="7543">
                  <c:v>2.2215529411767001</c:v>
                </c:pt>
                <c:pt idx="7544">
                  <c:v>2.22184705882376</c:v>
                </c:pt>
                <c:pt idx="7545">
                  <c:v>2.2221411764708101</c:v>
                </c:pt>
                <c:pt idx="7546">
                  <c:v>2.22243529411787</c:v>
                </c:pt>
                <c:pt idx="7547">
                  <c:v>2.2227294117649299</c:v>
                </c:pt>
                <c:pt idx="7548">
                  <c:v>2.2230235294119902</c:v>
                </c:pt>
                <c:pt idx="7549">
                  <c:v>2.2233176470590501</c:v>
                </c:pt>
                <c:pt idx="7550">
                  <c:v>2.22361176470611</c:v>
                </c:pt>
                <c:pt idx="7551">
                  <c:v>2.2239058823531601</c:v>
                </c:pt>
                <c:pt idx="7552">
                  <c:v>2.22420000000022</c:v>
                </c:pt>
                <c:pt idx="7553">
                  <c:v>2.2244941176472799</c:v>
                </c:pt>
                <c:pt idx="7554">
                  <c:v>2.2247882352943402</c:v>
                </c:pt>
                <c:pt idx="7555">
                  <c:v>2.2250823529414001</c:v>
                </c:pt>
                <c:pt idx="7556">
                  <c:v>2.22537647058846</c:v>
                </c:pt>
                <c:pt idx="7557">
                  <c:v>2.2256705882355199</c:v>
                </c:pt>
                <c:pt idx="7558">
                  <c:v>2.22596470588257</c:v>
                </c:pt>
                <c:pt idx="7559">
                  <c:v>2.2262588235296299</c:v>
                </c:pt>
                <c:pt idx="7560">
                  <c:v>2.2265529411766898</c:v>
                </c:pt>
                <c:pt idx="7561">
                  <c:v>2.2268470588237501</c:v>
                </c:pt>
                <c:pt idx="7562">
                  <c:v>2.22714117647081</c:v>
                </c:pt>
                <c:pt idx="7563">
                  <c:v>2.2274352941178699</c:v>
                </c:pt>
                <c:pt idx="7564">
                  <c:v>2.2277294117649298</c:v>
                </c:pt>
                <c:pt idx="7565">
                  <c:v>2.2280235294119799</c:v>
                </c:pt>
                <c:pt idx="7566">
                  <c:v>2.2283176470590398</c:v>
                </c:pt>
                <c:pt idx="7567">
                  <c:v>2.2286117647061001</c:v>
                </c:pt>
                <c:pt idx="7568">
                  <c:v>2.22890588235316</c:v>
                </c:pt>
                <c:pt idx="7569">
                  <c:v>2.2292000000002199</c:v>
                </c:pt>
                <c:pt idx="7570">
                  <c:v>2.2294941176472798</c:v>
                </c:pt>
                <c:pt idx="7571">
                  <c:v>2.2297882352943401</c:v>
                </c:pt>
                <c:pt idx="7572">
                  <c:v>2.2300823529413898</c:v>
                </c:pt>
                <c:pt idx="7573">
                  <c:v>2.2303764705884501</c:v>
                </c:pt>
                <c:pt idx="7574">
                  <c:v>2.23067058823551</c:v>
                </c:pt>
                <c:pt idx="7575">
                  <c:v>2.2309647058825699</c:v>
                </c:pt>
                <c:pt idx="7576">
                  <c:v>2.2312588235296298</c:v>
                </c:pt>
                <c:pt idx="7577">
                  <c:v>2.2315529411766901</c:v>
                </c:pt>
                <c:pt idx="7578">
                  <c:v>2.23184705882375</c:v>
                </c:pt>
                <c:pt idx="7579">
                  <c:v>2.2321411764708001</c:v>
                </c:pt>
                <c:pt idx="7580">
                  <c:v>2.23243529411786</c:v>
                </c:pt>
                <c:pt idx="7581">
                  <c:v>2.2327294117649199</c:v>
                </c:pt>
                <c:pt idx="7582">
                  <c:v>2.2330235294119798</c:v>
                </c:pt>
                <c:pt idx="7583">
                  <c:v>2.2333176470590401</c:v>
                </c:pt>
                <c:pt idx="7584">
                  <c:v>2.2336117647061</c:v>
                </c:pt>
                <c:pt idx="7585">
                  <c:v>2.2339058823531599</c:v>
                </c:pt>
                <c:pt idx="7586">
                  <c:v>2.23420000000021</c:v>
                </c:pt>
                <c:pt idx="7587">
                  <c:v>2.2344941176472699</c:v>
                </c:pt>
                <c:pt idx="7588">
                  <c:v>2.2347882352943298</c:v>
                </c:pt>
                <c:pt idx="7589">
                  <c:v>2.2350823529413901</c:v>
                </c:pt>
                <c:pt idx="7590">
                  <c:v>2.23537647058845</c:v>
                </c:pt>
                <c:pt idx="7591">
                  <c:v>2.2356705882355099</c:v>
                </c:pt>
                <c:pt idx="7592">
                  <c:v>2.2359647058825698</c:v>
                </c:pt>
                <c:pt idx="7593">
                  <c:v>2.2362588235296199</c:v>
                </c:pt>
                <c:pt idx="7594">
                  <c:v>2.2365529411766798</c:v>
                </c:pt>
                <c:pt idx="7595">
                  <c:v>2.2368470588237401</c:v>
                </c:pt>
                <c:pt idx="7596">
                  <c:v>2.2371411764708</c:v>
                </c:pt>
                <c:pt idx="7597">
                  <c:v>2.2374352941178599</c:v>
                </c:pt>
                <c:pt idx="7598">
                  <c:v>2.2377294117649198</c:v>
                </c:pt>
                <c:pt idx="7599">
                  <c:v>2.2380235294119801</c:v>
                </c:pt>
                <c:pt idx="7600">
                  <c:v>2.2383176470590298</c:v>
                </c:pt>
                <c:pt idx="7601">
                  <c:v>2.2386117647060901</c:v>
                </c:pt>
                <c:pt idx="7602">
                  <c:v>2.23890588235315</c:v>
                </c:pt>
                <c:pt idx="7603">
                  <c:v>2.2392000000002099</c:v>
                </c:pt>
                <c:pt idx="7604">
                  <c:v>2.2394941176472698</c:v>
                </c:pt>
                <c:pt idx="7605">
                  <c:v>2.2397882352943301</c:v>
                </c:pt>
                <c:pt idx="7606">
                  <c:v>2.24008235294139</c:v>
                </c:pt>
                <c:pt idx="7607">
                  <c:v>2.2403764705884401</c:v>
                </c:pt>
                <c:pt idx="7608">
                  <c:v>2.2406705882355</c:v>
                </c:pt>
                <c:pt idx="7609">
                  <c:v>2.2409647058825599</c:v>
                </c:pt>
                <c:pt idx="7610">
                  <c:v>2.2412588235296198</c:v>
                </c:pt>
                <c:pt idx="7611">
                  <c:v>2.2415529411766801</c:v>
                </c:pt>
                <c:pt idx="7612">
                  <c:v>2.24184705882374</c:v>
                </c:pt>
                <c:pt idx="7613">
                  <c:v>2.2421411764707999</c:v>
                </c:pt>
                <c:pt idx="7614">
                  <c:v>2.24243529411785</c:v>
                </c:pt>
                <c:pt idx="7615">
                  <c:v>2.2427294117649099</c:v>
                </c:pt>
                <c:pt idx="7616">
                  <c:v>2.2430235294119698</c:v>
                </c:pt>
                <c:pt idx="7617">
                  <c:v>2.2433176470590301</c:v>
                </c:pt>
                <c:pt idx="7618">
                  <c:v>2.24361176470609</c:v>
                </c:pt>
                <c:pt idx="7619">
                  <c:v>2.2439058823531499</c:v>
                </c:pt>
                <c:pt idx="7620">
                  <c:v>2.2442000000002098</c:v>
                </c:pt>
                <c:pt idx="7621">
                  <c:v>2.2444941176472599</c:v>
                </c:pt>
                <c:pt idx="7622">
                  <c:v>2.2447882352943198</c:v>
                </c:pt>
                <c:pt idx="7623">
                  <c:v>2.2450823529413801</c:v>
                </c:pt>
                <c:pt idx="7624">
                  <c:v>2.24537647058844</c:v>
                </c:pt>
                <c:pt idx="7625">
                  <c:v>2.2456705882354999</c:v>
                </c:pt>
                <c:pt idx="7626">
                  <c:v>2.2459647058825598</c:v>
                </c:pt>
                <c:pt idx="7627">
                  <c:v>2.2462588235296201</c:v>
                </c:pt>
                <c:pt idx="7628">
                  <c:v>2.2465529411766698</c:v>
                </c:pt>
                <c:pt idx="7629">
                  <c:v>2.2468470588237301</c:v>
                </c:pt>
                <c:pt idx="7630">
                  <c:v>2.24714117647079</c:v>
                </c:pt>
                <c:pt idx="7631">
                  <c:v>2.2474352941178499</c:v>
                </c:pt>
                <c:pt idx="7632">
                  <c:v>2.2477294117649098</c:v>
                </c:pt>
                <c:pt idx="7633">
                  <c:v>2.2480235294119701</c:v>
                </c:pt>
                <c:pt idx="7634">
                  <c:v>2.24831764705903</c:v>
                </c:pt>
                <c:pt idx="7635">
                  <c:v>2.2486117647060802</c:v>
                </c:pt>
                <c:pt idx="7636">
                  <c:v>2.24890588235314</c:v>
                </c:pt>
                <c:pt idx="7637">
                  <c:v>2.2492000000001999</c:v>
                </c:pt>
                <c:pt idx="7638">
                  <c:v>2.2494941176472598</c:v>
                </c:pt>
                <c:pt idx="7639">
                  <c:v>2.2497882352943201</c:v>
                </c:pt>
                <c:pt idx="7640">
                  <c:v>2.25008235294138</c:v>
                </c:pt>
                <c:pt idx="7641">
                  <c:v>2.2503764705884399</c:v>
                </c:pt>
                <c:pt idx="7642">
                  <c:v>2.25067058823549</c:v>
                </c:pt>
                <c:pt idx="7643">
                  <c:v>2.2509647058825499</c:v>
                </c:pt>
                <c:pt idx="7644">
                  <c:v>2.2512588235296098</c:v>
                </c:pt>
                <c:pt idx="7645">
                  <c:v>2.2515529411766702</c:v>
                </c:pt>
                <c:pt idx="7646">
                  <c:v>2.25184705882373</c:v>
                </c:pt>
                <c:pt idx="7647">
                  <c:v>2.2521411764707899</c:v>
                </c:pt>
                <c:pt idx="7648">
                  <c:v>2.25243529411784</c:v>
                </c:pt>
                <c:pt idx="7649">
                  <c:v>2.2527294117648999</c:v>
                </c:pt>
                <c:pt idx="7650">
                  <c:v>2.2530235294119598</c:v>
                </c:pt>
                <c:pt idx="7651">
                  <c:v>2.2533176470590202</c:v>
                </c:pt>
                <c:pt idx="7652">
                  <c:v>2.25361176470608</c:v>
                </c:pt>
                <c:pt idx="7653">
                  <c:v>2.2539058823531399</c:v>
                </c:pt>
                <c:pt idx="7654">
                  <c:v>2.2542000000001998</c:v>
                </c:pt>
                <c:pt idx="7655">
                  <c:v>2.2544941176472499</c:v>
                </c:pt>
                <c:pt idx="7656">
                  <c:v>2.2547882352943098</c:v>
                </c:pt>
                <c:pt idx="7657">
                  <c:v>2.2550823529413702</c:v>
                </c:pt>
                <c:pt idx="7658">
                  <c:v>2.25537647058843</c:v>
                </c:pt>
                <c:pt idx="7659">
                  <c:v>2.2556705882354899</c:v>
                </c:pt>
                <c:pt idx="7660">
                  <c:v>2.2559647058825498</c:v>
                </c:pt>
                <c:pt idx="7661">
                  <c:v>2.2562588235296102</c:v>
                </c:pt>
                <c:pt idx="7662">
                  <c:v>2.2565529411766598</c:v>
                </c:pt>
                <c:pt idx="7663">
                  <c:v>2.2568470588237202</c:v>
                </c:pt>
                <c:pt idx="7664">
                  <c:v>2.2571411764707801</c:v>
                </c:pt>
                <c:pt idx="7665">
                  <c:v>2.2574352941178399</c:v>
                </c:pt>
                <c:pt idx="7666">
                  <c:v>2.2577294117648998</c:v>
                </c:pt>
                <c:pt idx="7667">
                  <c:v>2.2580235294119602</c:v>
                </c:pt>
                <c:pt idx="7668">
                  <c:v>2.2583176470590201</c:v>
                </c:pt>
                <c:pt idx="7669">
                  <c:v>2.2586117647060702</c:v>
                </c:pt>
                <c:pt idx="7670">
                  <c:v>2.2589058823531301</c:v>
                </c:pt>
                <c:pt idx="7671">
                  <c:v>2.2592000000001899</c:v>
                </c:pt>
                <c:pt idx="7672">
                  <c:v>2.2594941176472498</c:v>
                </c:pt>
                <c:pt idx="7673">
                  <c:v>2.2597882352943102</c:v>
                </c:pt>
                <c:pt idx="7674">
                  <c:v>2.2600823529413701</c:v>
                </c:pt>
                <c:pt idx="7675">
                  <c:v>2.2603764705884299</c:v>
                </c:pt>
                <c:pt idx="7676">
                  <c:v>2.2606705882354801</c:v>
                </c:pt>
                <c:pt idx="7677">
                  <c:v>2.2609647058825399</c:v>
                </c:pt>
                <c:pt idx="7678">
                  <c:v>2.2612588235295998</c:v>
                </c:pt>
                <c:pt idx="7679">
                  <c:v>2.2615529411766602</c:v>
                </c:pt>
                <c:pt idx="7680">
                  <c:v>2.2618470588237201</c:v>
                </c:pt>
                <c:pt idx="7681">
                  <c:v>2.2621411764707799</c:v>
                </c:pt>
                <c:pt idx="7682">
                  <c:v>2.2624352941178398</c:v>
                </c:pt>
                <c:pt idx="7683">
                  <c:v>2.26272941176489</c:v>
                </c:pt>
                <c:pt idx="7684">
                  <c:v>2.2630235294119498</c:v>
                </c:pt>
                <c:pt idx="7685">
                  <c:v>2.2633176470590102</c:v>
                </c:pt>
                <c:pt idx="7686">
                  <c:v>2.2636117647060701</c:v>
                </c:pt>
                <c:pt idx="7687">
                  <c:v>2.26390588235313</c:v>
                </c:pt>
                <c:pt idx="7688">
                  <c:v>2.2642000000001898</c:v>
                </c:pt>
                <c:pt idx="7689">
                  <c:v>2.2644941176472502</c:v>
                </c:pt>
                <c:pt idx="7690">
                  <c:v>2.2647882352942998</c:v>
                </c:pt>
                <c:pt idx="7691">
                  <c:v>2.2650823529413602</c:v>
                </c:pt>
                <c:pt idx="7692">
                  <c:v>2.2653764705884201</c:v>
                </c:pt>
                <c:pt idx="7693">
                  <c:v>2.26567058823548</c:v>
                </c:pt>
                <c:pt idx="7694">
                  <c:v>2.2659647058825398</c:v>
                </c:pt>
                <c:pt idx="7695">
                  <c:v>2.2662588235296002</c:v>
                </c:pt>
                <c:pt idx="7696">
                  <c:v>2.2665529411766601</c:v>
                </c:pt>
                <c:pt idx="7697">
                  <c:v>2.2668470588237102</c:v>
                </c:pt>
                <c:pt idx="7698">
                  <c:v>2.2671411764707701</c:v>
                </c:pt>
                <c:pt idx="7699">
                  <c:v>2.26743529411783</c:v>
                </c:pt>
                <c:pt idx="7700">
                  <c:v>2.2677294117648898</c:v>
                </c:pt>
                <c:pt idx="7701">
                  <c:v>2.2680235294119502</c:v>
                </c:pt>
                <c:pt idx="7702">
                  <c:v>2.2683176470590101</c:v>
                </c:pt>
                <c:pt idx="7703">
                  <c:v>2.26861176470607</c:v>
                </c:pt>
                <c:pt idx="7704">
                  <c:v>2.2689058823531201</c:v>
                </c:pt>
                <c:pt idx="7705">
                  <c:v>2.26920000000018</c:v>
                </c:pt>
                <c:pt idx="7706">
                  <c:v>2.2694941176472399</c:v>
                </c:pt>
                <c:pt idx="7707">
                  <c:v>2.2697882352943002</c:v>
                </c:pt>
                <c:pt idx="7708">
                  <c:v>2.2700823529413601</c:v>
                </c:pt>
                <c:pt idx="7709">
                  <c:v>2.27037647058842</c:v>
                </c:pt>
                <c:pt idx="7710">
                  <c:v>2.2706705882354798</c:v>
                </c:pt>
                <c:pt idx="7711">
                  <c:v>2.27096470588253</c:v>
                </c:pt>
                <c:pt idx="7712">
                  <c:v>2.2712588235295899</c:v>
                </c:pt>
                <c:pt idx="7713">
                  <c:v>2.2715529411766502</c:v>
                </c:pt>
                <c:pt idx="7714">
                  <c:v>2.2718470588237101</c:v>
                </c:pt>
                <c:pt idx="7715">
                  <c:v>2.27214117647077</c:v>
                </c:pt>
                <c:pt idx="7716">
                  <c:v>2.2724352941178299</c:v>
                </c:pt>
                <c:pt idx="7717">
                  <c:v>2.2727294117648902</c:v>
                </c:pt>
                <c:pt idx="7718">
                  <c:v>2.2730235294119399</c:v>
                </c:pt>
                <c:pt idx="7719">
                  <c:v>2.2733176470590002</c:v>
                </c:pt>
                <c:pt idx="7720">
                  <c:v>2.2736117647060601</c:v>
                </c:pt>
                <c:pt idx="7721">
                  <c:v>2.27390588235312</c:v>
                </c:pt>
                <c:pt idx="7722">
                  <c:v>2.2742000000001799</c:v>
                </c:pt>
                <c:pt idx="7723">
                  <c:v>2.2744941176472402</c:v>
                </c:pt>
                <c:pt idx="7724">
                  <c:v>2.2747882352943001</c:v>
                </c:pt>
                <c:pt idx="7725">
                  <c:v>2.2750823529413502</c:v>
                </c:pt>
                <c:pt idx="7726">
                  <c:v>2.2753764705884101</c:v>
                </c:pt>
                <c:pt idx="7727">
                  <c:v>2.27567058823547</c:v>
                </c:pt>
                <c:pt idx="7728">
                  <c:v>2.2759647058825299</c:v>
                </c:pt>
                <c:pt idx="7729">
                  <c:v>2.2762588235295902</c:v>
                </c:pt>
                <c:pt idx="7730">
                  <c:v>2.2765529411766501</c:v>
                </c:pt>
                <c:pt idx="7731">
                  <c:v>2.27684705882371</c:v>
                </c:pt>
                <c:pt idx="7732">
                  <c:v>2.2771411764707601</c:v>
                </c:pt>
                <c:pt idx="7733">
                  <c:v>2.27743529411782</c:v>
                </c:pt>
                <c:pt idx="7734">
                  <c:v>2.2777294117648799</c:v>
                </c:pt>
                <c:pt idx="7735">
                  <c:v>2.2780235294119402</c:v>
                </c:pt>
                <c:pt idx="7736">
                  <c:v>2.2783176470590001</c:v>
                </c:pt>
                <c:pt idx="7737">
                  <c:v>2.27861176470606</c:v>
                </c:pt>
                <c:pt idx="7738">
                  <c:v>2.2789058823531101</c:v>
                </c:pt>
                <c:pt idx="7739">
                  <c:v>2.27920000000017</c:v>
                </c:pt>
                <c:pt idx="7740">
                  <c:v>2.2794941176472299</c:v>
                </c:pt>
                <c:pt idx="7741">
                  <c:v>2.2797882352942902</c:v>
                </c:pt>
                <c:pt idx="7742">
                  <c:v>2.2800823529413501</c:v>
                </c:pt>
                <c:pt idx="7743">
                  <c:v>2.28037647058841</c:v>
                </c:pt>
                <c:pt idx="7744">
                  <c:v>2.2806705882354699</c:v>
                </c:pt>
                <c:pt idx="7745">
                  <c:v>2.28096470588252</c:v>
                </c:pt>
                <c:pt idx="7746">
                  <c:v>2.2812588235295799</c:v>
                </c:pt>
                <c:pt idx="7747">
                  <c:v>2.2815529411766402</c:v>
                </c:pt>
                <c:pt idx="7748">
                  <c:v>2.2818470588237001</c:v>
                </c:pt>
                <c:pt idx="7749">
                  <c:v>2.28214117647076</c:v>
                </c:pt>
                <c:pt idx="7750">
                  <c:v>2.2824352941178199</c:v>
                </c:pt>
                <c:pt idx="7751">
                  <c:v>2.2827294117648802</c:v>
                </c:pt>
                <c:pt idx="7752">
                  <c:v>2.2830235294119299</c:v>
                </c:pt>
                <c:pt idx="7753">
                  <c:v>2.2833176470589902</c:v>
                </c:pt>
                <c:pt idx="7754">
                  <c:v>2.2836117647060501</c:v>
                </c:pt>
                <c:pt idx="7755">
                  <c:v>2.28390588235311</c:v>
                </c:pt>
                <c:pt idx="7756">
                  <c:v>2.2842000000001699</c:v>
                </c:pt>
                <c:pt idx="7757">
                  <c:v>2.2844941176472302</c:v>
                </c:pt>
                <c:pt idx="7758">
                  <c:v>2.2847882352942901</c:v>
                </c:pt>
                <c:pt idx="7759">
                  <c:v>2.2850823529413402</c:v>
                </c:pt>
                <c:pt idx="7760">
                  <c:v>2.2853764705884001</c:v>
                </c:pt>
                <c:pt idx="7761">
                  <c:v>2.28567058823546</c:v>
                </c:pt>
                <c:pt idx="7762">
                  <c:v>2.2859647058825199</c:v>
                </c:pt>
                <c:pt idx="7763">
                  <c:v>2.2862588235295802</c:v>
                </c:pt>
                <c:pt idx="7764">
                  <c:v>2.2865529411766401</c:v>
                </c:pt>
                <c:pt idx="7765">
                  <c:v>2.2868470588237</c:v>
                </c:pt>
                <c:pt idx="7766">
                  <c:v>2.2871411764707501</c:v>
                </c:pt>
                <c:pt idx="7767">
                  <c:v>2.28743529411781</c:v>
                </c:pt>
                <c:pt idx="7768">
                  <c:v>2.2877294117648699</c:v>
                </c:pt>
                <c:pt idx="7769">
                  <c:v>2.2880235294119302</c:v>
                </c:pt>
                <c:pt idx="7770">
                  <c:v>2.2883176470589901</c:v>
                </c:pt>
                <c:pt idx="7771">
                  <c:v>2.28861176470605</c:v>
                </c:pt>
                <c:pt idx="7772">
                  <c:v>2.2889058823531099</c:v>
                </c:pt>
                <c:pt idx="7773">
                  <c:v>2.28920000000016</c:v>
                </c:pt>
                <c:pt idx="7774">
                  <c:v>2.2894941176472199</c:v>
                </c:pt>
                <c:pt idx="7775">
                  <c:v>2.2897882352942802</c:v>
                </c:pt>
                <c:pt idx="7776">
                  <c:v>2.2900823529413401</c:v>
                </c:pt>
                <c:pt idx="7777">
                  <c:v>2.2903764705884</c:v>
                </c:pt>
                <c:pt idx="7778">
                  <c:v>2.2906705882354599</c:v>
                </c:pt>
                <c:pt idx="7779">
                  <c:v>2.2909647058825202</c:v>
                </c:pt>
                <c:pt idx="7780">
                  <c:v>2.2912588235295699</c:v>
                </c:pt>
                <c:pt idx="7781">
                  <c:v>2.2915529411766302</c:v>
                </c:pt>
                <c:pt idx="7782">
                  <c:v>2.2918470588236901</c:v>
                </c:pt>
                <c:pt idx="7783">
                  <c:v>2.29214117647075</c:v>
                </c:pt>
                <c:pt idx="7784">
                  <c:v>2.2924352941178099</c:v>
                </c:pt>
                <c:pt idx="7785">
                  <c:v>2.2927294117648702</c:v>
                </c:pt>
                <c:pt idx="7786">
                  <c:v>2.2930235294119301</c:v>
                </c:pt>
                <c:pt idx="7787">
                  <c:v>2.2933176470589798</c:v>
                </c:pt>
                <c:pt idx="7788">
                  <c:v>2.2936117647060401</c:v>
                </c:pt>
                <c:pt idx="7789">
                  <c:v>2.2939058823531</c:v>
                </c:pt>
                <c:pt idx="7790">
                  <c:v>2.2942000000001599</c:v>
                </c:pt>
                <c:pt idx="7791">
                  <c:v>2.2944941176472202</c:v>
                </c:pt>
                <c:pt idx="7792">
                  <c:v>2.2947882352942801</c:v>
                </c:pt>
                <c:pt idx="7793">
                  <c:v>2.29508235294134</c:v>
                </c:pt>
                <c:pt idx="7794">
                  <c:v>2.2953764705883901</c:v>
                </c:pt>
                <c:pt idx="7795">
                  <c:v>2.29567058823545</c:v>
                </c:pt>
                <c:pt idx="7796">
                  <c:v>2.2959647058825099</c:v>
                </c:pt>
                <c:pt idx="7797">
                  <c:v>2.2962588235295698</c:v>
                </c:pt>
                <c:pt idx="7798">
                  <c:v>2.2965529411766301</c:v>
                </c:pt>
                <c:pt idx="7799">
                  <c:v>2.29684705882369</c:v>
                </c:pt>
                <c:pt idx="7800">
                  <c:v>2.2971411764707499</c:v>
                </c:pt>
                <c:pt idx="7801">
                  <c:v>2.2974352941178</c:v>
                </c:pt>
                <c:pt idx="7802">
                  <c:v>2.2977294117648599</c:v>
                </c:pt>
                <c:pt idx="7803">
                  <c:v>2.2980235294119198</c:v>
                </c:pt>
                <c:pt idx="7804">
                  <c:v>2.2983176470589801</c:v>
                </c:pt>
                <c:pt idx="7805">
                  <c:v>2.29861176470604</c:v>
                </c:pt>
                <c:pt idx="7806">
                  <c:v>2.2989058823530999</c:v>
                </c:pt>
                <c:pt idx="7807">
                  <c:v>2.2992000000001598</c:v>
                </c:pt>
                <c:pt idx="7808">
                  <c:v>2.2994941176472099</c:v>
                </c:pt>
                <c:pt idx="7809">
                  <c:v>2.2997882352942698</c:v>
                </c:pt>
                <c:pt idx="7810">
                  <c:v>2.3000823529413301</c:v>
                </c:pt>
                <c:pt idx="7811">
                  <c:v>2.30037647058839</c:v>
                </c:pt>
                <c:pt idx="7812">
                  <c:v>2.3006705882354499</c:v>
                </c:pt>
                <c:pt idx="7813">
                  <c:v>2.3009647058825098</c:v>
                </c:pt>
                <c:pt idx="7814">
                  <c:v>2.3012588235295701</c:v>
                </c:pt>
                <c:pt idx="7815">
                  <c:v>2.3015529411766198</c:v>
                </c:pt>
                <c:pt idx="7816">
                  <c:v>2.3018470588236801</c:v>
                </c:pt>
                <c:pt idx="7817">
                  <c:v>2.30214117647074</c:v>
                </c:pt>
                <c:pt idx="7818">
                  <c:v>2.3024352941177999</c:v>
                </c:pt>
                <c:pt idx="7819">
                  <c:v>2.3027294117648598</c:v>
                </c:pt>
                <c:pt idx="7820">
                  <c:v>2.3030235294119201</c:v>
                </c:pt>
                <c:pt idx="7821">
                  <c:v>2.30331764705898</c:v>
                </c:pt>
                <c:pt idx="7822">
                  <c:v>2.3036117647060301</c:v>
                </c:pt>
                <c:pt idx="7823">
                  <c:v>2.30390588235309</c:v>
                </c:pt>
                <c:pt idx="7824">
                  <c:v>2.3042000000001499</c:v>
                </c:pt>
                <c:pt idx="7825">
                  <c:v>2.3044941176472098</c:v>
                </c:pt>
                <c:pt idx="7826">
                  <c:v>2.3047882352942701</c:v>
                </c:pt>
                <c:pt idx="7827">
                  <c:v>2.30508235294133</c:v>
                </c:pt>
                <c:pt idx="7828">
                  <c:v>2.3053764705883899</c:v>
                </c:pt>
                <c:pt idx="7829">
                  <c:v>2.30567058823544</c:v>
                </c:pt>
                <c:pt idx="7830">
                  <c:v>2.3059647058824999</c:v>
                </c:pt>
                <c:pt idx="7831">
                  <c:v>2.3062588235295598</c:v>
                </c:pt>
                <c:pt idx="7832">
                  <c:v>2.3065529411766201</c:v>
                </c:pt>
                <c:pt idx="7833">
                  <c:v>2.30684705882368</c:v>
                </c:pt>
                <c:pt idx="7834">
                  <c:v>2.3071411764707399</c:v>
                </c:pt>
                <c:pt idx="7835">
                  <c:v>2.30743529411779</c:v>
                </c:pt>
                <c:pt idx="7836">
                  <c:v>2.3077294117648499</c:v>
                </c:pt>
                <c:pt idx="7837">
                  <c:v>2.3080235294119098</c:v>
                </c:pt>
                <c:pt idx="7838">
                  <c:v>2.3083176470589701</c:v>
                </c:pt>
                <c:pt idx="7839">
                  <c:v>2.30861176470603</c:v>
                </c:pt>
                <c:pt idx="7840">
                  <c:v>2.3089058823530899</c:v>
                </c:pt>
                <c:pt idx="7841">
                  <c:v>2.3092000000001498</c:v>
                </c:pt>
                <c:pt idx="7842">
                  <c:v>2.3094941176471999</c:v>
                </c:pt>
                <c:pt idx="7843">
                  <c:v>2.3097882352942598</c:v>
                </c:pt>
                <c:pt idx="7844">
                  <c:v>2.3100823529413201</c:v>
                </c:pt>
                <c:pt idx="7845">
                  <c:v>2.31037647058838</c:v>
                </c:pt>
                <c:pt idx="7846">
                  <c:v>2.3106705882354399</c:v>
                </c:pt>
                <c:pt idx="7847">
                  <c:v>2.3109647058824998</c:v>
                </c:pt>
                <c:pt idx="7848">
                  <c:v>2.3112588235295601</c:v>
                </c:pt>
                <c:pt idx="7849">
                  <c:v>2.3115529411766098</c:v>
                </c:pt>
                <c:pt idx="7850">
                  <c:v>2.3118470588236701</c:v>
                </c:pt>
                <c:pt idx="7851">
                  <c:v>2.31214117647073</c:v>
                </c:pt>
                <c:pt idx="7852">
                  <c:v>2.3124352941177899</c:v>
                </c:pt>
                <c:pt idx="7853">
                  <c:v>2.3127294117648498</c:v>
                </c:pt>
                <c:pt idx="7854">
                  <c:v>2.3130235294119101</c:v>
                </c:pt>
                <c:pt idx="7855">
                  <c:v>2.31331764705897</c:v>
                </c:pt>
                <c:pt idx="7856">
                  <c:v>2.3136117647060201</c:v>
                </c:pt>
                <c:pt idx="7857">
                  <c:v>2.31390588235308</c:v>
                </c:pt>
                <c:pt idx="7858">
                  <c:v>2.3142000000001399</c:v>
                </c:pt>
                <c:pt idx="7859">
                  <c:v>2.3144941176471998</c:v>
                </c:pt>
                <c:pt idx="7860">
                  <c:v>2.3147882352942601</c:v>
                </c:pt>
                <c:pt idx="7861">
                  <c:v>2.31508235294132</c:v>
                </c:pt>
                <c:pt idx="7862">
                  <c:v>2.3153764705883799</c:v>
                </c:pt>
                <c:pt idx="7863">
                  <c:v>2.31567058823543</c:v>
                </c:pt>
                <c:pt idx="7864">
                  <c:v>2.3159647058824899</c:v>
                </c:pt>
                <c:pt idx="7865">
                  <c:v>2.3162588235295498</c:v>
                </c:pt>
                <c:pt idx="7866">
                  <c:v>2.3165529411766101</c:v>
                </c:pt>
                <c:pt idx="7867">
                  <c:v>2.31684705882367</c:v>
                </c:pt>
                <c:pt idx="7868">
                  <c:v>2.3171411764707299</c:v>
                </c:pt>
                <c:pt idx="7869">
                  <c:v>2.3174352941177898</c:v>
                </c:pt>
                <c:pt idx="7870">
                  <c:v>2.3177294117648399</c:v>
                </c:pt>
                <c:pt idx="7871">
                  <c:v>2.3180235294118998</c:v>
                </c:pt>
                <c:pt idx="7872">
                  <c:v>2.3183176470589602</c:v>
                </c:pt>
                <c:pt idx="7873">
                  <c:v>2.31861176470602</c:v>
                </c:pt>
                <c:pt idx="7874">
                  <c:v>2.3189058823530799</c:v>
                </c:pt>
                <c:pt idx="7875">
                  <c:v>2.3192000000001398</c:v>
                </c:pt>
                <c:pt idx="7876">
                  <c:v>2.3194941176472001</c:v>
                </c:pt>
                <c:pt idx="7877">
                  <c:v>2.3197882352942498</c:v>
                </c:pt>
                <c:pt idx="7878">
                  <c:v>2.3200823529413102</c:v>
                </c:pt>
                <c:pt idx="7879">
                  <c:v>2.32037647058837</c:v>
                </c:pt>
                <c:pt idx="7880">
                  <c:v>2.3206705882354299</c:v>
                </c:pt>
                <c:pt idx="7881">
                  <c:v>2.3209647058824898</c:v>
                </c:pt>
                <c:pt idx="7882">
                  <c:v>2.3212588235295502</c:v>
                </c:pt>
                <c:pt idx="7883">
                  <c:v>2.32155294117661</c:v>
                </c:pt>
                <c:pt idx="7884">
                  <c:v>2.3218470588236602</c:v>
                </c:pt>
                <c:pt idx="7885">
                  <c:v>2.32214117647072</c:v>
                </c:pt>
                <c:pt idx="7886">
                  <c:v>2.3224352941177799</c:v>
                </c:pt>
                <c:pt idx="7887">
                  <c:v>2.3227294117648398</c:v>
                </c:pt>
                <c:pt idx="7888">
                  <c:v>2.3230235294119002</c:v>
                </c:pt>
                <c:pt idx="7889">
                  <c:v>2.32331764705896</c:v>
                </c:pt>
                <c:pt idx="7890">
                  <c:v>2.3236117647060199</c:v>
                </c:pt>
                <c:pt idx="7891">
                  <c:v>2.3239058823530701</c:v>
                </c:pt>
                <c:pt idx="7892">
                  <c:v>2.3242000000001299</c:v>
                </c:pt>
                <c:pt idx="7893">
                  <c:v>2.3244941176471898</c:v>
                </c:pt>
                <c:pt idx="7894">
                  <c:v>2.3247882352942502</c:v>
                </c:pt>
                <c:pt idx="7895">
                  <c:v>2.32508235294131</c:v>
                </c:pt>
                <c:pt idx="7896">
                  <c:v>2.3253764705883699</c:v>
                </c:pt>
                <c:pt idx="7897">
                  <c:v>2.3256705882354298</c:v>
                </c:pt>
                <c:pt idx="7898">
                  <c:v>2.3259647058824799</c:v>
                </c:pt>
                <c:pt idx="7899">
                  <c:v>2.3262588235295398</c:v>
                </c:pt>
                <c:pt idx="7900">
                  <c:v>2.3265529411766002</c:v>
                </c:pt>
                <c:pt idx="7901">
                  <c:v>2.3268470588236601</c:v>
                </c:pt>
                <c:pt idx="7902">
                  <c:v>2.3271411764707199</c:v>
                </c:pt>
                <c:pt idx="7903">
                  <c:v>2.3274352941177798</c:v>
                </c:pt>
                <c:pt idx="7904">
                  <c:v>2.3277294117648402</c:v>
                </c:pt>
                <c:pt idx="7905">
                  <c:v>2.3280235294118898</c:v>
                </c:pt>
                <c:pt idx="7906">
                  <c:v>2.3283176470589502</c:v>
                </c:pt>
                <c:pt idx="7907">
                  <c:v>2.3286117647060101</c:v>
                </c:pt>
                <c:pt idx="7908">
                  <c:v>2.3289058823530699</c:v>
                </c:pt>
                <c:pt idx="7909">
                  <c:v>2.3292000000001298</c:v>
                </c:pt>
                <c:pt idx="7910">
                  <c:v>2.3294941176471902</c:v>
                </c:pt>
                <c:pt idx="7911">
                  <c:v>2.3297882352942501</c:v>
                </c:pt>
                <c:pt idx="7912">
                  <c:v>2.3300823529413002</c:v>
                </c:pt>
                <c:pt idx="7913">
                  <c:v>2.3303764705883601</c:v>
                </c:pt>
                <c:pt idx="7914">
                  <c:v>2.3306705882354199</c:v>
                </c:pt>
                <c:pt idx="7915">
                  <c:v>2.3309647058824798</c:v>
                </c:pt>
                <c:pt idx="7916">
                  <c:v>2.3312588235295402</c:v>
                </c:pt>
                <c:pt idx="7917">
                  <c:v>2.3315529411766001</c:v>
                </c:pt>
                <c:pt idx="7918">
                  <c:v>2.3318470588236599</c:v>
                </c:pt>
                <c:pt idx="7919">
                  <c:v>2.3321411764707101</c:v>
                </c:pt>
                <c:pt idx="7920">
                  <c:v>2.33243529411777</c:v>
                </c:pt>
                <c:pt idx="7921">
                  <c:v>2.3327294117648298</c:v>
                </c:pt>
                <c:pt idx="7922">
                  <c:v>2.3330235294118902</c:v>
                </c:pt>
                <c:pt idx="7923">
                  <c:v>2.3333176470589501</c:v>
                </c:pt>
                <c:pt idx="7924">
                  <c:v>2.33361176470601</c:v>
                </c:pt>
                <c:pt idx="7925">
                  <c:v>2.3339058823530601</c:v>
                </c:pt>
                <c:pt idx="7926">
                  <c:v>2.33420000000012</c:v>
                </c:pt>
                <c:pt idx="7927">
                  <c:v>2.3344941176471798</c:v>
                </c:pt>
                <c:pt idx="7928">
                  <c:v>2.3347882352942402</c:v>
                </c:pt>
                <c:pt idx="7929">
                  <c:v>2.3350823529413001</c:v>
                </c:pt>
                <c:pt idx="7930">
                  <c:v>2.33537647058836</c:v>
                </c:pt>
                <c:pt idx="7931">
                  <c:v>2.3356705882354198</c:v>
                </c:pt>
                <c:pt idx="7932">
                  <c:v>2.33596470588247</c:v>
                </c:pt>
                <c:pt idx="7933">
                  <c:v>2.3362588235295298</c:v>
                </c:pt>
                <c:pt idx="7934">
                  <c:v>2.3365529411765902</c:v>
                </c:pt>
                <c:pt idx="7935">
                  <c:v>2.3368470588236501</c:v>
                </c:pt>
                <c:pt idx="7936">
                  <c:v>2.33714117647071</c:v>
                </c:pt>
                <c:pt idx="7937">
                  <c:v>2.3374352941177698</c:v>
                </c:pt>
                <c:pt idx="7938">
                  <c:v>2.3377294117648302</c:v>
                </c:pt>
                <c:pt idx="7939">
                  <c:v>2.3380235294118799</c:v>
                </c:pt>
                <c:pt idx="7940">
                  <c:v>2.3383176470589402</c:v>
                </c:pt>
                <c:pt idx="7941">
                  <c:v>2.3386117647060001</c:v>
                </c:pt>
                <c:pt idx="7942">
                  <c:v>2.33890588235306</c:v>
                </c:pt>
                <c:pt idx="7943">
                  <c:v>2.3392000000001199</c:v>
                </c:pt>
                <c:pt idx="7944">
                  <c:v>2.3394941176471802</c:v>
                </c:pt>
                <c:pt idx="7945">
                  <c:v>2.3397882352942401</c:v>
                </c:pt>
                <c:pt idx="7946">
                  <c:v>2.3400823529412902</c:v>
                </c:pt>
                <c:pt idx="7947">
                  <c:v>2.3403764705883501</c:v>
                </c:pt>
                <c:pt idx="7948">
                  <c:v>2.34067058823541</c:v>
                </c:pt>
                <c:pt idx="7949">
                  <c:v>2.3409647058824699</c:v>
                </c:pt>
                <c:pt idx="7950">
                  <c:v>2.3412588235295302</c:v>
                </c:pt>
                <c:pt idx="7951">
                  <c:v>2.3415529411765901</c:v>
                </c:pt>
                <c:pt idx="7952">
                  <c:v>2.34184705882365</c:v>
                </c:pt>
                <c:pt idx="7953">
                  <c:v>2.3421411764707001</c:v>
                </c:pt>
                <c:pt idx="7954">
                  <c:v>2.34243529411776</c:v>
                </c:pt>
                <c:pt idx="7955">
                  <c:v>2.3427294117648199</c:v>
                </c:pt>
                <c:pt idx="7956">
                  <c:v>2.3430235294118802</c:v>
                </c:pt>
                <c:pt idx="7957">
                  <c:v>2.3433176470589401</c:v>
                </c:pt>
                <c:pt idx="7958">
                  <c:v>2.343611764706</c:v>
                </c:pt>
                <c:pt idx="7959">
                  <c:v>2.3439058823530599</c:v>
                </c:pt>
                <c:pt idx="7960">
                  <c:v>2.34420000000011</c:v>
                </c:pt>
                <c:pt idx="7961">
                  <c:v>2.3444941176471699</c:v>
                </c:pt>
                <c:pt idx="7962">
                  <c:v>2.3447882352942302</c:v>
                </c:pt>
                <c:pt idx="7963">
                  <c:v>2.3450823529412901</c:v>
                </c:pt>
                <c:pt idx="7964">
                  <c:v>2.34537647058835</c:v>
                </c:pt>
                <c:pt idx="7965">
                  <c:v>2.3456705882354099</c:v>
                </c:pt>
                <c:pt idx="7966">
                  <c:v>2.3459647058824702</c:v>
                </c:pt>
                <c:pt idx="7967">
                  <c:v>2.3462588235295199</c:v>
                </c:pt>
                <c:pt idx="7968">
                  <c:v>2.3465529411765802</c:v>
                </c:pt>
                <c:pt idx="7969">
                  <c:v>2.3468470588236401</c:v>
                </c:pt>
                <c:pt idx="7970">
                  <c:v>2.3471411764707</c:v>
                </c:pt>
                <c:pt idx="7971">
                  <c:v>2.3474352941177599</c:v>
                </c:pt>
                <c:pt idx="7972">
                  <c:v>2.3477294117648202</c:v>
                </c:pt>
                <c:pt idx="7973">
                  <c:v>2.3480235294118801</c:v>
                </c:pt>
                <c:pt idx="7974">
                  <c:v>2.3483176470589302</c:v>
                </c:pt>
                <c:pt idx="7975">
                  <c:v>2.3486117647059901</c:v>
                </c:pt>
                <c:pt idx="7976">
                  <c:v>2.34890588235305</c:v>
                </c:pt>
                <c:pt idx="7977">
                  <c:v>2.3492000000001099</c:v>
                </c:pt>
                <c:pt idx="7978">
                  <c:v>2.3494941176471702</c:v>
                </c:pt>
                <c:pt idx="7979">
                  <c:v>2.3497882352942301</c:v>
                </c:pt>
                <c:pt idx="7980">
                  <c:v>2.35008235294129</c:v>
                </c:pt>
                <c:pt idx="7981">
                  <c:v>2.3503764705883401</c:v>
                </c:pt>
                <c:pt idx="7982">
                  <c:v>2.3506705882354</c:v>
                </c:pt>
                <c:pt idx="7983">
                  <c:v>2.3509647058824599</c:v>
                </c:pt>
                <c:pt idx="7984">
                  <c:v>2.3512588235295202</c:v>
                </c:pt>
                <c:pt idx="7985">
                  <c:v>2.3515529411765801</c:v>
                </c:pt>
                <c:pt idx="7986">
                  <c:v>2.35184705882364</c:v>
                </c:pt>
                <c:pt idx="7987">
                  <c:v>2.3521411764706999</c:v>
                </c:pt>
                <c:pt idx="7988">
                  <c:v>2.35243529411775</c:v>
                </c:pt>
                <c:pt idx="7989">
                  <c:v>2.3527294117648099</c:v>
                </c:pt>
                <c:pt idx="7990">
                  <c:v>2.3530235294118702</c:v>
                </c:pt>
                <c:pt idx="7991">
                  <c:v>2.3533176470589301</c:v>
                </c:pt>
                <c:pt idx="7992">
                  <c:v>2.35361176470599</c:v>
                </c:pt>
                <c:pt idx="7993">
                  <c:v>2.3539058823530499</c:v>
                </c:pt>
                <c:pt idx="7994">
                  <c:v>2.3542000000001102</c:v>
                </c:pt>
                <c:pt idx="7995">
                  <c:v>2.3544941176471599</c:v>
                </c:pt>
                <c:pt idx="7996">
                  <c:v>2.3547882352942202</c:v>
                </c:pt>
                <c:pt idx="7997">
                  <c:v>2.3550823529412801</c:v>
                </c:pt>
                <c:pt idx="7998">
                  <c:v>2.35537647058834</c:v>
                </c:pt>
                <c:pt idx="7999">
                  <c:v>2.3556705882353999</c:v>
                </c:pt>
                <c:pt idx="8000">
                  <c:v>2.3559647058824602</c:v>
                </c:pt>
                <c:pt idx="8001">
                  <c:v>2.3562588235295201</c:v>
                </c:pt>
                <c:pt idx="8002">
                  <c:v>2.3565529411765702</c:v>
                </c:pt>
                <c:pt idx="8003">
                  <c:v>2.3568470588236301</c:v>
                </c:pt>
                <c:pt idx="8004">
                  <c:v>2.35714117647069</c:v>
                </c:pt>
                <c:pt idx="8005">
                  <c:v>2.3574352941177499</c:v>
                </c:pt>
                <c:pt idx="8006">
                  <c:v>2.3577294117648102</c:v>
                </c:pt>
                <c:pt idx="8007">
                  <c:v>2.3580235294118701</c:v>
                </c:pt>
                <c:pt idx="8008">
                  <c:v>2.35831764705893</c:v>
                </c:pt>
                <c:pt idx="8009">
                  <c:v>2.3586117647059801</c:v>
                </c:pt>
                <c:pt idx="8010">
                  <c:v>2.35890588235304</c:v>
                </c:pt>
                <c:pt idx="8011">
                  <c:v>2.3592000000000999</c:v>
                </c:pt>
                <c:pt idx="8012">
                  <c:v>2.3594941176471602</c:v>
                </c:pt>
                <c:pt idx="8013">
                  <c:v>2.3597882352942201</c:v>
                </c:pt>
                <c:pt idx="8014">
                  <c:v>2.36008235294128</c:v>
                </c:pt>
                <c:pt idx="8015">
                  <c:v>2.3603764705883301</c:v>
                </c:pt>
                <c:pt idx="8016">
                  <c:v>2.36067058823539</c:v>
                </c:pt>
                <c:pt idx="8017">
                  <c:v>2.3609647058824499</c:v>
                </c:pt>
                <c:pt idx="8018">
                  <c:v>2.3612588235295102</c:v>
                </c:pt>
                <c:pt idx="8019">
                  <c:v>2.3615529411765701</c:v>
                </c:pt>
                <c:pt idx="8020">
                  <c:v>2.3617000000000998</c:v>
                </c:pt>
                <c:pt idx="8021">
                  <c:v>2.3617058823530401</c:v>
                </c:pt>
                <c:pt idx="8022">
                  <c:v>2.3617176470589198</c:v>
                </c:pt>
                <c:pt idx="8023">
                  <c:v>2.3617294117648</c:v>
                </c:pt>
                <c:pt idx="8024">
                  <c:v>2.3617411764706899</c:v>
                </c:pt>
                <c:pt idx="8025">
                  <c:v>2.3617529411765701</c:v>
                </c:pt>
                <c:pt idx="8026">
                  <c:v>2.3617647058824498</c:v>
                </c:pt>
                <c:pt idx="8027">
                  <c:v>2.36177647058833</c:v>
                </c:pt>
                <c:pt idx="8028">
                  <c:v>2.3617882352942199</c:v>
                </c:pt>
                <c:pt idx="8029">
                  <c:v>2.3618000000001</c:v>
                </c:pt>
                <c:pt idx="8030">
                  <c:v>2.3618117647059802</c:v>
                </c:pt>
                <c:pt idx="8031">
                  <c:v>2.3618235294118599</c:v>
                </c:pt>
                <c:pt idx="8032">
                  <c:v>2.3618352941177498</c:v>
                </c:pt>
                <c:pt idx="8033">
                  <c:v>2.36184705882363</c:v>
                </c:pt>
                <c:pt idx="8034">
                  <c:v>2.3618588235295102</c:v>
                </c:pt>
                <c:pt idx="8035">
                  <c:v>2.3618705882353899</c:v>
                </c:pt>
                <c:pt idx="8036">
                  <c:v>2.3618823529412798</c:v>
                </c:pt>
                <c:pt idx="8037">
                  <c:v>2.36189411764716</c:v>
                </c:pt>
                <c:pt idx="8038">
                  <c:v>2.3619058823530401</c:v>
                </c:pt>
                <c:pt idx="8039">
                  <c:v>2.3619176470589198</c:v>
                </c:pt>
                <c:pt idx="8040">
                  <c:v>2.3619294117648</c:v>
                </c:pt>
                <c:pt idx="8041">
                  <c:v>2.3619411764706899</c:v>
                </c:pt>
                <c:pt idx="8042">
                  <c:v>2.3619529411765701</c:v>
                </c:pt>
                <c:pt idx="8043">
                  <c:v>2.3619647058824502</c:v>
                </c:pt>
                <c:pt idx="8044">
                  <c:v>2.3619764705883299</c:v>
                </c:pt>
                <c:pt idx="8045">
                  <c:v>2.3619882352942199</c:v>
                </c:pt>
                <c:pt idx="8046">
                  <c:v>2.3620000000001</c:v>
                </c:pt>
                <c:pt idx="8047">
                  <c:v>2.3620117647059802</c:v>
                </c:pt>
                <c:pt idx="8048">
                  <c:v>2.3620235294118599</c:v>
                </c:pt>
                <c:pt idx="8049">
                  <c:v>2.3620352941177498</c:v>
                </c:pt>
                <c:pt idx="8050">
                  <c:v>2.36204705882363</c:v>
                </c:pt>
                <c:pt idx="8051">
                  <c:v>2.3620588235295101</c:v>
                </c:pt>
                <c:pt idx="8052">
                  <c:v>2.3620705882353898</c:v>
                </c:pt>
                <c:pt idx="8053">
                  <c:v>2.3620823529412802</c:v>
                </c:pt>
                <c:pt idx="8054">
                  <c:v>2.3620941176471599</c:v>
                </c:pt>
                <c:pt idx="8055">
                  <c:v>2.3621058823530401</c:v>
                </c:pt>
                <c:pt idx="8056">
                  <c:v>2.3621176470589198</c:v>
                </c:pt>
                <c:pt idx="8057">
                  <c:v>2.3621294117648102</c:v>
                </c:pt>
                <c:pt idx="8058">
                  <c:v>2.3621411764706899</c:v>
                </c:pt>
                <c:pt idx="8059">
                  <c:v>2.36215294117657</c:v>
                </c:pt>
                <c:pt idx="8060">
                  <c:v>2.3621647058824502</c:v>
                </c:pt>
                <c:pt idx="8061">
                  <c:v>2.3621764705883299</c:v>
                </c:pt>
                <c:pt idx="8062">
                  <c:v>2.3621882352942198</c:v>
                </c:pt>
                <c:pt idx="8063">
                  <c:v>2.3622000000001</c:v>
                </c:pt>
                <c:pt idx="8064">
                  <c:v>2.3622117647059802</c:v>
                </c:pt>
                <c:pt idx="8065">
                  <c:v>2.3622235294118599</c:v>
                </c:pt>
                <c:pt idx="8066">
                  <c:v>2.3622352941177498</c:v>
                </c:pt>
                <c:pt idx="8067">
                  <c:v>2.36224705882363</c:v>
                </c:pt>
                <c:pt idx="8068">
                  <c:v>2.3622588235295101</c:v>
                </c:pt>
                <c:pt idx="8069">
                  <c:v>2.3622705882353898</c:v>
                </c:pt>
                <c:pt idx="8070">
                  <c:v>2.3622823529412802</c:v>
                </c:pt>
                <c:pt idx="8071">
                  <c:v>2.3622941176471599</c:v>
                </c:pt>
                <c:pt idx="8072">
                  <c:v>2.3623058823530401</c:v>
                </c:pt>
                <c:pt idx="8073">
                  <c:v>2.3623176470589198</c:v>
                </c:pt>
                <c:pt idx="8074">
                  <c:v>2.3623294117648101</c:v>
                </c:pt>
                <c:pt idx="8075">
                  <c:v>2.3623411764706899</c:v>
                </c:pt>
                <c:pt idx="8076">
                  <c:v>2.36235294117657</c:v>
                </c:pt>
                <c:pt idx="8077">
                  <c:v>2.3623647058824502</c:v>
                </c:pt>
                <c:pt idx="8078">
                  <c:v>2.3623764705883401</c:v>
                </c:pt>
                <c:pt idx="8079">
                  <c:v>2.3623882352942198</c:v>
                </c:pt>
                <c:pt idx="8080">
                  <c:v>2.3624000000001</c:v>
                </c:pt>
                <c:pt idx="8081">
                  <c:v>2.3624117647059801</c:v>
                </c:pt>
                <c:pt idx="8082">
                  <c:v>2.3624235294118598</c:v>
                </c:pt>
                <c:pt idx="8083">
                  <c:v>2.3624352941177502</c:v>
                </c:pt>
                <c:pt idx="8084">
                  <c:v>2.3624470588236299</c:v>
                </c:pt>
                <c:pt idx="8085">
                  <c:v>2.3624588235295101</c:v>
                </c:pt>
                <c:pt idx="8086">
                  <c:v>2.3624705882353898</c:v>
                </c:pt>
                <c:pt idx="8087">
                  <c:v>2.3624823529412802</c:v>
                </c:pt>
                <c:pt idx="8088">
                  <c:v>2.3624941176471599</c:v>
                </c:pt>
                <c:pt idx="8089">
                  <c:v>2.36250588235304</c:v>
                </c:pt>
                <c:pt idx="8090">
                  <c:v>2.3625176470589202</c:v>
                </c:pt>
                <c:pt idx="8091">
                  <c:v>2.3625294117648101</c:v>
                </c:pt>
                <c:pt idx="8092">
                  <c:v>2.3625411764706898</c:v>
                </c:pt>
                <c:pt idx="8093">
                  <c:v>2.36255294117657</c:v>
                </c:pt>
                <c:pt idx="8094">
                  <c:v>2.3625647058824502</c:v>
                </c:pt>
                <c:pt idx="8095">
                  <c:v>2.3625764705883401</c:v>
                </c:pt>
                <c:pt idx="8096">
                  <c:v>2.3625882352942198</c:v>
                </c:pt>
                <c:pt idx="8097">
                  <c:v>2.3626000000001</c:v>
                </c:pt>
                <c:pt idx="8098">
                  <c:v>2.3626117647059801</c:v>
                </c:pt>
                <c:pt idx="8099">
                  <c:v>2.36262352941187</c:v>
                </c:pt>
                <c:pt idx="8100">
                  <c:v>2.3626352941177502</c:v>
                </c:pt>
                <c:pt idx="8101">
                  <c:v>2.3626470588236299</c:v>
                </c:pt>
                <c:pt idx="8102">
                  <c:v>2.3626588235295101</c:v>
                </c:pt>
                <c:pt idx="8103">
                  <c:v>2.3626705882353898</c:v>
                </c:pt>
                <c:pt idx="8104">
                  <c:v>2.3626823529412802</c:v>
                </c:pt>
                <c:pt idx="8105">
                  <c:v>2.3626941176471599</c:v>
                </c:pt>
                <c:pt idx="8106">
                  <c:v>2.36270588235304</c:v>
                </c:pt>
                <c:pt idx="8107">
                  <c:v>2.3627176470589202</c:v>
                </c:pt>
                <c:pt idx="8108">
                  <c:v>2.3627294117648101</c:v>
                </c:pt>
                <c:pt idx="8109">
                  <c:v>2.3627411764706898</c:v>
                </c:pt>
                <c:pt idx="8110">
                  <c:v>2.36275294117657</c:v>
                </c:pt>
                <c:pt idx="8111">
                  <c:v>2.3627647058824501</c:v>
                </c:pt>
                <c:pt idx="8112">
                  <c:v>2.3627764705883401</c:v>
                </c:pt>
                <c:pt idx="8113">
                  <c:v>2.3627882352942202</c:v>
                </c:pt>
                <c:pt idx="8114">
                  <c:v>2.3628000000000999</c:v>
                </c:pt>
                <c:pt idx="8115">
                  <c:v>2.3628117647059801</c:v>
                </c:pt>
                <c:pt idx="8116">
                  <c:v>2.36282352941187</c:v>
                </c:pt>
                <c:pt idx="8117">
                  <c:v>2.3628352941177502</c:v>
                </c:pt>
                <c:pt idx="8118">
                  <c:v>2.3628470588236299</c:v>
                </c:pt>
                <c:pt idx="8119">
                  <c:v>2.36285882352951</c:v>
                </c:pt>
                <c:pt idx="8120">
                  <c:v>2.3628705882354</c:v>
                </c:pt>
                <c:pt idx="8121">
                  <c:v>2.3628823529412801</c:v>
                </c:pt>
                <c:pt idx="8122">
                  <c:v>2.3628941176471598</c:v>
                </c:pt>
                <c:pt idx="8123">
                  <c:v>2.36290588235304</c:v>
                </c:pt>
                <c:pt idx="8124">
                  <c:v>2.3629176470589202</c:v>
                </c:pt>
                <c:pt idx="8125">
                  <c:v>2.3629294117648101</c:v>
                </c:pt>
                <c:pt idx="8126">
                  <c:v>2.3629411764706898</c:v>
                </c:pt>
                <c:pt idx="8127">
                  <c:v>2.36295294117657</c:v>
                </c:pt>
                <c:pt idx="8128">
                  <c:v>2.3629647058824501</c:v>
                </c:pt>
                <c:pt idx="8129">
                  <c:v>2.36297647058834</c:v>
                </c:pt>
                <c:pt idx="8130">
                  <c:v>2.3629882352942202</c:v>
                </c:pt>
                <c:pt idx="8131">
                  <c:v>2.3630000000000999</c:v>
                </c:pt>
                <c:pt idx="8132">
                  <c:v>2.3630117647059801</c:v>
                </c:pt>
                <c:pt idx="8133">
                  <c:v>2.36302352941187</c:v>
                </c:pt>
                <c:pt idx="8134">
                  <c:v>2.3630352941177502</c:v>
                </c:pt>
                <c:pt idx="8135">
                  <c:v>2.3630470588236299</c:v>
                </c:pt>
                <c:pt idx="8136">
                  <c:v>2.36305882352951</c:v>
                </c:pt>
                <c:pt idx="8137">
                  <c:v>2.3630705882353999</c:v>
                </c:pt>
                <c:pt idx="8138">
                  <c:v>2.3630823529412801</c:v>
                </c:pt>
                <c:pt idx="8139">
                  <c:v>2.3630941176471598</c:v>
                </c:pt>
                <c:pt idx="8140">
                  <c:v>2.36310588235304</c:v>
                </c:pt>
                <c:pt idx="8141">
                  <c:v>2.3631176470589299</c:v>
                </c:pt>
                <c:pt idx="8142">
                  <c:v>2.3631294117648101</c:v>
                </c:pt>
                <c:pt idx="8143">
                  <c:v>2.3631411764706902</c:v>
                </c:pt>
                <c:pt idx="8144">
                  <c:v>2.3631529411765699</c:v>
                </c:pt>
                <c:pt idx="8145">
                  <c:v>2.3631647058824501</c:v>
                </c:pt>
                <c:pt idx="8146">
                  <c:v>2.36317647058834</c:v>
                </c:pt>
                <c:pt idx="8147">
                  <c:v>2.3631882352942202</c:v>
                </c:pt>
                <c:pt idx="8148">
                  <c:v>2.3632000000000999</c:v>
                </c:pt>
                <c:pt idx="8149">
                  <c:v>2.36321176470598</c:v>
                </c:pt>
                <c:pt idx="8150">
                  <c:v>2.36322352941187</c:v>
                </c:pt>
                <c:pt idx="8151">
                  <c:v>2.3632352941177501</c:v>
                </c:pt>
                <c:pt idx="8152">
                  <c:v>2.3632470588236298</c:v>
                </c:pt>
                <c:pt idx="8153">
                  <c:v>2.36325882352951</c:v>
                </c:pt>
                <c:pt idx="8154">
                  <c:v>2.3632705882353999</c:v>
                </c:pt>
                <c:pt idx="8155">
                  <c:v>2.3632823529412801</c:v>
                </c:pt>
                <c:pt idx="8156">
                  <c:v>2.3632941176471598</c:v>
                </c:pt>
                <c:pt idx="8157">
                  <c:v>2.36330588235304</c:v>
                </c:pt>
                <c:pt idx="8158">
                  <c:v>2.3633176470589299</c:v>
                </c:pt>
                <c:pt idx="8159">
                  <c:v>2.36332941176481</c:v>
                </c:pt>
                <c:pt idx="8160">
                  <c:v>2.3633411764706902</c:v>
                </c:pt>
                <c:pt idx="8161">
                  <c:v>2.3633529411765699</c:v>
                </c:pt>
                <c:pt idx="8162">
                  <c:v>2.3633647058824501</c:v>
                </c:pt>
                <c:pt idx="8163">
                  <c:v>2.36337647058834</c:v>
                </c:pt>
                <c:pt idx="8164">
                  <c:v>2.3633882352942202</c:v>
                </c:pt>
                <c:pt idx="8165">
                  <c:v>2.3634000000000999</c:v>
                </c:pt>
                <c:pt idx="8166">
                  <c:v>2.36341176470598</c:v>
                </c:pt>
                <c:pt idx="8167">
                  <c:v>2.3634235294118699</c:v>
                </c:pt>
                <c:pt idx="8168">
                  <c:v>2.3634352941177501</c:v>
                </c:pt>
                <c:pt idx="8169">
                  <c:v>2.3634470588236298</c:v>
                </c:pt>
                <c:pt idx="8170">
                  <c:v>2.36345882352951</c:v>
                </c:pt>
                <c:pt idx="8171">
                  <c:v>2.3634705882353999</c:v>
                </c:pt>
                <c:pt idx="8172">
                  <c:v>2.3634823529412801</c:v>
                </c:pt>
                <c:pt idx="8173">
                  <c:v>2.3634941176471602</c:v>
                </c:pt>
                <c:pt idx="8174">
                  <c:v>2.3635058823530399</c:v>
                </c:pt>
                <c:pt idx="8175">
                  <c:v>2.3635176470589299</c:v>
                </c:pt>
                <c:pt idx="8176">
                  <c:v>2.36352941176481</c:v>
                </c:pt>
                <c:pt idx="8177">
                  <c:v>2.3635411764706902</c:v>
                </c:pt>
                <c:pt idx="8178">
                  <c:v>2.3635529411765699</c:v>
                </c:pt>
                <c:pt idx="8179">
                  <c:v>2.3635647058824598</c:v>
                </c:pt>
                <c:pt idx="8180">
                  <c:v>2.36357647058834</c:v>
                </c:pt>
                <c:pt idx="8181">
                  <c:v>2.3635882352942201</c:v>
                </c:pt>
                <c:pt idx="8182">
                  <c:v>2.3636000000000998</c:v>
                </c:pt>
                <c:pt idx="8183">
                  <c:v>2.36361176470598</c:v>
                </c:pt>
                <c:pt idx="8184">
                  <c:v>2.3636235294118699</c:v>
                </c:pt>
                <c:pt idx="8185">
                  <c:v>2.3636352941177501</c:v>
                </c:pt>
                <c:pt idx="8186">
                  <c:v>2.3636470588236298</c:v>
                </c:pt>
                <c:pt idx="8187">
                  <c:v>2.36365882352951</c:v>
                </c:pt>
                <c:pt idx="8188">
                  <c:v>2.3636705882353999</c:v>
                </c:pt>
                <c:pt idx="8189">
                  <c:v>2.36368235294128</c:v>
                </c:pt>
                <c:pt idx="8190">
                  <c:v>2.3636941176471602</c:v>
                </c:pt>
                <c:pt idx="8191">
                  <c:v>2.3637058823530399</c:v>
                </c:pt>
                <c:pt idx="8192">
                  <c:v>2.3637176470589298</c:v>
                </c:pt>
                <c:pt idx="8193">
                  <c:v>2.36372941176481</c:v>
                </c:pt>
                <c:pt idx="8194">
                  <c:v>2.3637411764706902</c:v>
                </c:pt>
                <c:pt idx="8195">
                  <c:v>2.3637529411765699</c:v>
                </c:pt>
                <c:pt idx="8196">
                  <c:v>2.3637647058824598</c:v>
                </c:pt>
                <c:pt idx="8197">
                  <c:v>2.36377647058834</c:v>
                </c:pt>
                <c:pt idx="8198">
                  <c:v>2.3637882352942201</c:v>
                </c:pt>
                <c:pt idx="8199">
                  <c:v>2.3638000000000998</c:v>
                </c:pt>
                <c:pt idx="8200">
                  <c:v>2.3638117647059902</c:v>
                </c:pt>
                <c:pt idx="8201">
                  <c:v>2.3638235294118699</c:v>
                </c:pt>
                <c:pt idx="8202">
                  <c:v>2.3638352941177501</c:v>
                </c:pt>
                <c:pt idx="8203">
                  <c:v>2.3638470588236302</c:v>
                </c:pt>
                <c:pt idx="8204">
                  <c:v>2.3638588235295099</c:v>
                </c:pt>
                <c:pt idx="8205">
                  <c:v>2.3638705882353999</c:v>
                </c:pt>
                <c:pt idx="8206">
                  <c:v>2.36388235294128</c:v>
                </c:pt>
                <c:pt idx="8207">
                  <c:v>2.3638941176471602</c:v>
                </c:pt>
                <c:pt idx="8208">
                  <c:v>2.3639058823530399</c:v>
                </c:pt>
                <c:pt idx="8209">
                  <c:v>2.3639176470589298</c:v>
                </c:pt>
                <c:pt idx="8210">
                  <c:v>2.36392941176481</c:v>
                </c:pt>
                <c:pt idx="8211">
                  <c:v>2.3639411764706901</c:v>
                </c:pt>
                <c:pt idx="8212">
                  <c:v>2.3639529411765698</c:v>
                </c:pt>
                <c:pt idx="8213">
                  <c:v>2.3639647058824602</c:v>
                </c:pt>
                <c:pt idx="8214">
                  <c:v>2.3639764705883399</c:v>
                </c:pt>
                <c:pt idx="8215">
                  <c:v>2.3639882352942201</c:v>
                </c:pt>
                <c:pt idx="8216">
                  <c:v>2.3640000000000998</c:v>
                </c:pt>
                <c:pt idx="8217">
                  <c:v>2.3640117647059902</c:v>
                </c:pt>
                <c:pt idx="8218">
                  <c:v>2.3640235294118699</c:v>
                </c:pt>
                <c:pt idx="8219">
                  <c:v>2.36403529411775</c:v>
                </c:pt>
                <c:pt idx="8220">
                  <c:v>2.3640470588236302</c:v>
                </c:pt>
                <c:pt idx="8221">
                  <c:v>2.3640588235295201</c:v>
                </c:pt>
                <c:pt idx="8222">
                  <c:v>2.3640705882353998</c:v>
                </c:pt>
                <c:pt idx="8223">
                  <c:v>2.36408235294128</c:v>
                </c:pt>
                <c:pt idx="8224">
                  <c:v>2.3640941176471602</c:v>
                </c:pt>
                <c:pt idx="8225">
                  <c:v>2.3641058823530399</c:v>
                </c:pt>
                <c:pt idx="8226">
                  <c:v>2.3641176470589298</c:v>
                </c:pt>
                <c:pt idx="8227">
                  <c:v>2.36412941176481</c:v>
                </c:pt>
                <c:pt idx="8228">
                  <c:v>2.3641411764706901</c:v>
                </c:pt>
                <c:pt idx="8229">
                  <c:v>2.3641529411765698</c:v>
                </c:pt>
                <c:pt idx="8230">
                  <c:v>2.3641647058824602</c:v>
                </c:pt>
                <c:pt idx="8231">
                  <c:v>2.3641764705883399</c:v>
                </c:pt>
                <c:pt idx="8232">
                  <c:v>2.3641882352942201</c:v>
                </c:pt>
                <c:pt idx="8233">
                  <c:v>2.3642000000001002</c:v>
                </c:pt>
                <c:pt idx="8234">
                  <c:v>2.3642117647059901</c:v>
                </c:pt>
                <c:pt idx="8235">
                  <c:v>2.3642235294118699</c:v>
                </c:pt>
                <c:pt idx="8236">
                  <c:v>2.36423529411775</c:v>
                </c:pt>
                <c:pt idx="8237">
                  <c:v>2.3642470588236302</c:v>
                </c:pt>
                <c:pt idx="8238">
                  <c:v>2.3642588235295201</c:v>
                </c:pt>
                <c:pt idx="8239">
                  <c:v>2.3642705882353998</c:v>
                </c:pt>
                <c:pt idx="8240">
                  <c:v>2.36428235294128</c:v>
                </c:pt>
                <c:pt idx="8241">
                  <c:v>2.3642941176471601</c:v>
                </c:pt>
                <c:pt idx="8242">
                  <c:v>2.3643058823530501</c:v>
                </c:pt>
                <c:pt idx="8243">
                  <c:v>2.3643176470589302</c:v>
                </c:pt>
                <c:pt idx="8244">
                  <c:v>2.3643294117648099</c:v>
                </c:pt>
                <c:pt idx="8245">
                  <c:v>2.3643411764706901</c:v>
                </c:pt>
                <c:pt idx="8246">
                  <c:v>2.3643529411765698</c:v>
                </c:pt>
                <c:pt idx="8247">
                  <c:v>2.3643647058824602</c:v>
                </c:pt>
                <c:pt idx="8248">
                  <c:v>2.3643764705883399</c:v>
                </c:pt>
                <c:pt idx="8249">
                  <c:v>2.36438823529422</c:v>
                </c:pt>
                <c:pt idx="8250">
                  <c:v>2.3644000000001002</c:v>
                </c:pt>
                <c:pt idx="8251">
                  <c:v>2.3644117647059901</c:v>
                </c:pt>
                <c:pt idx="8252">
                  <c:v>2.3644235294118698</c:v>
                </c:pt>
                <c:pt idx="8253">
                  <c:v>2.36443529411775</c:v>
                </c:pt>
                <c:pt idx="8254">
                  <c:v>2.3644470588236302</c:v>
                </c:pt>
                <c:pt idx="8255">
                  <c:v>2.3644588235295201</c:v>
                </c:pt>
                <c:pt idx="8256">
                  <c:v>2.3644705882353998</c:v>
                </c:pt>
                <c:pt idx="8257">
                  <c:v>2.36448235294128</c:v>
                </c:pt>
                <c:pt idx="8258">
                  <c:v>2.3644941176471601</c:v>
                </c:pt>
                <c:pt idx="8259">
                  <c:v>2.36450588235305</c:v>
                </c:pt>
                <c:pt idx="8260">
                  <c:v>2.3645176470589302</c:v>
                </c:pt>
                <c:pt idx="8261">
                  <c:v>2.3645294117648099</c:v>
                </c:pt>
                <c:pt idx="8262">
                  <c:v>2.3645411764706901</c:v>
                </c:pt>
                <c:pt idx="8263">
                  <c:v>2.36455294117658</c:v>
                </c:pt>
                <c:pt idx="8264">
                  <c:v>2.3645647058824601</c:v>
                </c:pt>
                <c:pt idx="8265">
                  <c:v>2.3645764705883399</c:v>
                </c:pt>
                <c:pt idx="8266">
                  <c:v>2.36458823529422</c:v>
                </c:pt>
                <c:pt idx="8267">
                  <c:v>2.3646000000001002</c:v>
                </c:pt>
                <c:pt idx="8268">
                  <c:v>2.3646117647059901</c:v>
                </c:pt>
                <c:pt idx="8269">
                  <c:v>2.3646235294118698</c:v>
                </c:pt>
                <c:pt idx="8270">
                  <c:v>2.36463529411775</c:v>
                </c:pt>
                <c:pt idx="8271">
                  <c:v>2.3646470588236301</c:v>
                </c:pt>
                <c:pt idx="8272">
                  <c:v>2.3646588235295201</c:v>
                </c:pt>
                <c:pt idx="8273">
                  <c:v>2.3646705882354002</c:v>
                </c:pt>
                <c:pt idx="8274">
                  <c:v>2.3646823529412799</c:v>
                </c:pt>
                <c:pt idx="8275">
                  <c:v>2.3646941176471601</c:v>
                </c:pt>
                <c:pt idx="8276">
                  <c:v>2.36470588235305</c:v>
                </c:pt>
                <c:pt idx="8277">
                  <c:v>2.3647176470589302</c:v>
                </c:pt>
                <c:pt idx="8278">
                  <c:v>2.3647294117648099</c:v>
                </c:pt>
                <c:pt idx="8279">
                  <c:v>2.36474117647069</c:v>
                </c:pt>
                <c:pt idx="8280">
                  <c:v>2.36475294117658</c:v>
                </c:pt>
                <c:pt idx="8281">
                  <c:v>2.3647647058824601</c:v>
                </c:pt>
                <c:pt idx="8282">
                  <c:v>2.3647764705883398</c:v>
                </c:pt>
                <c:pt idx="8283">
                  <c:v>2.36478823529422</c:v>
                </c:pt>
                <c:pt idx="8284">
                  <c:v>2.3648000000001099</c:v>
                </c:pt>
                <c:pt idx="8285">
                  <c:v>2.3648117647059901</c:v>
                </c:pt>
                <c:pt idx="8286">
                  <c:v>2.3648235294118698</c:v>
                </c:pt>
                <c:pt idx="8287">
                  <c:v>2.36483529411775</c:v>
                </c:pt>
                <c:pt idx="8288">
                  <c:v>2.3648470588236301</c:v>
                </c:pt>
                <c:pt idx="8289">
                  <c:v>2.36485882352952</c:v>
                </c:pt>
                <c:pt idx="8290">
                  <c:v>2.3648705882354002</c:v>
                </c:pt>
                <c:pt idx="8291">
                  <c:v>2.3648823529412799</c:v>
                </c:pt>
                <c:pt idx="8292">
                  <c:v>2.3648941176471601</c:v>
                </c:pt>
                <c:pt idx="8293">
                  <c:v>2.36490588235305</c:v>
                </c:pt>
                <c:pt idx="8294">
                  <c:v>2.3649176470589302</c:v>
                </c:pt>
                <c:pt idx="8295">
                  <c:v>2.3649294117648099</c:v>
                </c:pt>
                <c:pt idx="8296">
                  <c:v>2.36494117647069</c:v>
                </c:pt>
                <c:pt idx="8297">
                  <c:v>2.3649529411765799</c:v>
                </c:pt>
                <c:pt idx="8298">
                  <c:v>2.3649647058824601</c:v>
                </c:pt>
                <c:pt idx="8299">
                  <c:v>2.3649764705883398</c:v>
                </c:pt>
                <c:pt idx="8300">
                  <c:v>2.36498823529422</c:v>
                </c:pt>
                <c:pt idx="8301">
                  <c:v>2.3650000000001099</c:v>
                </c:pt>
                <c:pt idx="8302">
                  <c:v>2.3650117647059901</c:v>
                </c:pt>
                <c:pt idx="8303">
                  <c:v>2.3650235294118702</c:v>
                </c:pt>
                <c:pt idx="8304">
                  <c:v>2.3650352941177499</c:v>
                </c:pt>
                <c:pt idx="8305">
                  <c:v>2.3650470588236301</c:v>
                </c:pt>
                <c:pt idx="8306">
                  <c:v>2.36505882352952</c:v>
                </c:pt>
                <c:pt idx="8307">
                  <c:v>2.3650705882354002</c:v>
                </c:pt>
                <c:pt idx="8308">
                  <c:v>2.3650823529412799</c:v>
                </c:pt>
                <c:pt idx="8309">
                  <c:v>2.36509411764716</c:v>
                </c:pt>
                <c:pt idx="8310">
                  <c:v>2.36510588235305</c:v>
                </c:pt>
                <c:pt idx="8311">
                  <c:v>2.3651176470589301</c:v>
                </c:pt>
                <c:pt idx="8312">
                  <c:v>2.3651294117648098</c:v>
                </c:pt>
                <c:pt idx="8313">
                  <c:v>2.36514117647069</c:v>
                </c:pt>
                <c:pt idx="8314">
                  <c:v>2.3651529411765799</c:v>
                </c:pt>
                <c:pt idx="8315">
                  <c:v>2.3651647058824601</c:v>
                </c:pt>
                <c:pt idx="8316">
                  <c:v>2.3651764705883398</c:v>
                </c:pt>
                <c:pt idx="8317">
                  <c:v>2.36518823529422</c:v>
                </c:pt>
                <c:pt idx="8318">
                  <c:v>2.3652000000001099</c:v>
                </c:pt>
                <c:pt idx="8319">
                  <c:v>2.36521176470599</c:v>
                </c:pt>
                <c:pt idx="8320">
                  <c:v>2.3652235294118702</c:v>
                </c:pt>
                <c:pt idx="8321">
                  <c:v>2.3652352941177499</c:v>
                </c:pt>
                <c:pt idx="8322">
                  <c:v>2.3652470588236398</c:v>
                </c:pt>
                <c:pt idx="8323">
                  <c:v>2.36525882352952</c:v>
                </c:pt>
                <c:pt idx="8324">
                  <c:v>2.3652705882354002</c:v>
                </c:pt>
                <c:pt idx="8325">
                  <c:v>2.3652823529412799</c:v>
                </c:pt>
                <c:pt idx="8326">
                  <c:v>2.36529411764716</c:v>
                </c:pt>
                <c:pt idx="8327">
                  <c:v>2.3653058823530499</c:v>
                </c:pt>
                <c:pt idx="8328">
                  <c:v>2.3653176470589301</c:v>
                </c:pt>
                <c:pt idx="8329">
                  <c:v>2.3653294117648098</c:v>
                </c:pt>
                <c:pt idx="8330">
                  <c:v>2.36534117647069</c:v>
                </c:pt>
                <c:pt idx="8331">
                  <c:v>2.3653529411765799</c:v>
                </c:pt>
                <c:pt idx="8332">
                  <c:v>2.3653647058824601</c:v>
                </c:pt>
                <c:pt idx="8333">
                  <c:v>2.3653764705883402</c:v>
                </c:pt>
                <c:pt idx="8334">
                  <c:v>2.3653882352942199</c:v>
                </c:pt>
                <c:pt idx="8335">
                  <c:v>2.3654000000001099</c:v>
                </c:pt>
                <c:pt idx="8336">
                  <c:v>2.36541176470599</c:v>
                </c:pt>
                <c:pt idx="8337">
                  <c:v>2.3654235294118702</c:v>
                </c:pt>
                <c:pt idx="8338">
                  <c:v>2.3654352941177499</c:v>
                </c:pt>
                <c:pt idx="8339">
                  <c:v>2.3654470588236398</c:v>
                </c:pt>
                <c:pt idx="8340">
                  <c:v>2.36545882352952</c:v>
                </c:pt>
                <c:pt idx="8341">
                  <c:v>2.3654705882354001</c:v>
                </c:pt>
                <c:pt idx="8342">
                  <c:v>2.3654823529412798</c:v>
                </c:pt>
                <c:pt idx="8343">
                  <c:v>2.3654941176471702</c:v>
                </c:pt>
                <c:pt idx="8344">
                  <c:v>2.3655058823530499</c:v>
                </c:pt>
                <c:pt idx="8345">
                  <c:v>2.3655176470589301</c:v>
                </c:pt>
                <c:pt idx="8346">
                  <c:v>2.3655294117648098</c:v>
                </c:pt>
                <c:pt idx="8347">
                  <c:v>2.36554117647069</c:v>
                </c:pt>
                <c:pt idx="8348">
                  <c:v>2.3655529411765799</c:v>
                </c:pt>
                <c:pt idx="8349">
                  <c:v>2.36556470588246</c:v>
                </c:pt>
                <c:pt idx="8350">
                  <c:v>2.3655764705883402</c:v>
                </c:pt>
                <c:pt idx="8351">
                  <c:v>2.3655882352942199</c:v>
                </c:pt>
                <c:pt idx="8352">
                  <c:v>2.3656000000001098</c:v>
                </c:pt>
                <c:pt idx="8353">
                  <c:v>2.36561176470599</c:v>
                </c:pt>
                <c:pt idx="8354">
                  <c:v>2.3656235294118702</c:v>
                </c:pt>
                <c:pt idx="8355">
                  <c:v>2.3656352941177499</c:v>
                </c:pt>
                <c:pt idx="8356">
                  <c:v>2.3656470588236398</c:v>
                </c:pt>
                <c:pt idx="8357">
                  <c:v>2.3656588235295199</c:v>
                </c:pt>
                <c:pt idx="8358">
                  <c:v>2.3656705882354001</c:v>
                </c:pt>
                <c:pt idx="8359">
                  <c:v>2.3656823529412798</c:v>
                </c:pt>
                <c:pt idx="8360">
                  <c:v>2.3656941176471702</c:v>
                </c:pt>
                <c:pt idx="8361">
                  <c:v>2.3657058823530499</c:v>
                </c:pt>
                <c:pt idx="8362">
                  <c:v>2.3657176470589301</c:v>
                </c:pt>
                <c:pt idx="8363">
                  <c:v>2.3657294117648102</c:v>
                </c:pt>
                <c:pt idx="8364">
                  <c:v>2.3657411764707001</c:v>
                </c:pt>
                <c:pt idx="8365">
                  <c:v>2.3657529411765799</c:v>
                </c:pt>
                <c:pt idx="8366">
                  <c:v>2.36576470588246</c:v>
                </c:pt>
                <c:pt idx="8367">
                  <c:v>2.3657764705883402</c:v>
                </c:pt>
                <c:pt idx="8368">
                  <c:v>2.3657882352942199</c:v>
                </c:pt>
                <c:pt idx="8369">
                  <c:v>2.3658000000001098</c:v>
                </c:pt>
                <c:pt idx="8370">
                  <c:v>2.36581176470599</c:v>
                </c:pt>
                <c:pt idx="8371">
                  <c:v>2.3658235294118701</c:v>
                </c:pt>
                <c:pt idx="8372">
                  <c:v>2.3658352941177498</c:v>
                </c:pt>
                <c:pt idx="8373">
                  <c:v>2.3658470588236402</c:v>
                </c:pt>
                <c:pt idx="8374">
                  <c:v>2.3658588235295199</c:v>
                </c:pt>
                <c:pt idx="8375">
                  <c:v>2.3658705882354001</c:v>
                </c:pt>
                <c:pt idx="8376">
                  <c:v>2.3658823529412798</c:v>
                </c:pt>
                <c:pt idx="8377">
                  <c:v>2.3658941176471702</c:v>
                </c:pt>
                <c:pt idx="8378">
                  <c:v>2.3659058823530499</c:v>
                </c:pt>
                <c:pt idx="8379">
                  <c:v>2.36591764705893</c:v>
                </c:pt>
                <c:pt idx="8380">
                  <c:v>2.3659294117648102</c:v>
                </c:pt>
                <c:pt idx="8381">
                  <c:v>2.3659411764707001</c:v>
                </c:pt>
                <c:pt idx="8382">
                  <c:v>2.3659529411765798</c:v>
                </c:pt>
                <c:pt idx="8383">
                  <c:v>2.36596470588246</c:v>
                </c:pt>
                <c:pt idx="8384">
                  <c:v>2.3659764705883402</c:v>
                </c:pt>
                <c:pt idx="8385">
                  <c:v>2.3659882352942301</c:v>
                </c:pt>
                <c:pt idx="8386">
                  <c:v>2.3660000000001098</c:v>
                </c:pt>
                <c:pt idx="8387">
                  <c:v>2.36601176470599</c:v>
                </c:pt>
                <c:pt idx="8388">
                  <c:v>2.3660235294118701</c:v>
                </c:pt>
                <c:pt idx="8389">
                  <c:v>2.3660352941177498</c:v>
                </c:pt>
                <c:pt idx="8390">
                  <c:v>2.3660470588236402</c:v>
                </c:pt>
                <c:pt idx="8391">
                  <c:v>2.3660588235295199</c:v>
                </c:pt>
                <c:pt idx="8392">
                  <c:v>2.3660705882354001</c:v>
                </c:pt>
                <c:pt idx="8393">
                  <c:v>2.3660823529412802</c:v>
                </c:pt>
                <c:pt idx="8394">
                  <c:v>2.3660941176471701</c:v>
                </c:pt>
                <c:pt idx="8395">
                  <c:v>2.3661058823530499</c:v>
                </c:pt>
                <c:pt idx="8396">
                  <c:v>2.36611764705893</c:v>
                </c:pt>
                <c:pt idx="8397">
                  <c:v>2.3661294117648102</c:v>
                </c:pt>
                <c:pt idx="8398">
                  <c:v>2.3661411764707001</c:v>
                </c:pt>
                <c:pt idx="8399">
                  <c:v>2.3661529411765798</c:v>
                </c:pt>
                <c:pt idx="8400">
                  <c:v>2.36616470588246</c:v>
                </c:pt>
                <c:pt idx="8401">
                  <c:v>2.3661764705883401</c:v>
                </c:pt>
                <c:pt idx="8402">
                  <c:v>2.3661882352942301</c:v>
                </c:pt>
                <c:pt idx="8403">
                  <c:v>2.3662000000001102</c:v>
                </c:pt>
                <c:pt idx="8404">
                  <c:v>2.3662117647059899</c:v>
                </c:pt>
                <c:pt idx="8405">
                  <c:v>2.3662235294118701</c:v>
                </c:pt>
                <c:pt idx="8406">
                  <c:v>2.36623529411776</c:v>
                </c:pt>
                <c:pt idx="8407">
                  <c:v>2.3662470588236402</c:v>
                </c:pt>
                <c:pt idx="8408">
                  <c:v>2.3662588235295199</c:v>
                </c:pt>
                <c:pt idx="8409">
                  <c:v>2.3662705882354</c:v>
                </c:pt>
                <c:pt idx="8410">
                  <c:v>2.3662823529412802</c:v>
                </c:pt>
                <c:pt idx="8411">
                  <c:v>2.3662941176471701</c:v>
                </c:pt>
                <c:pt idx="8412">
                  <c:v>2.3663058823530498</c:v>
                </c:pt>
                <c:pt idx="8413">
                  <c:v>2.36631764705893</c:v>
                </c:pt>
                <c:pt idx="8414">
                  <c:v>2.3663294117648102</c:v>
                </c:pt>
                <c:pt idx="8415">
                  <c:v>2.3663411764707001</c:v>
                </c:pt>
                <c:pt idx="8416">
                  <c:v>2.3663529411765798</c:v>
                </c:pt>
                <c:pt idx="8417">
                  <c:v>2.36636470588246</c:v>
                </c:pt>
                <c:pt idx="8418">
                  <c:v>2.3663764705883401</c:v>
                </c:pt>
                <c:pt idx="8419">
                  <c:v>2.36638823529423</c:v>
                </c:pt>
                <c:pt idx="8420">
                  <c:v>2.3664000000001102</c:v>
                </c:pt>
                <c:pt idx="8421">
                  <c:v>2.3664117647059899</c:v>
                </c:pt>
                <c:pt idx="8422">
                  <c:v>2.3664235294118701</c:v>
                </c:pt>
                <c:pt idx="8423">
                  <c:v>2.36643529411776</c:v>
                </c:pt>
                <c:pt idx="8424">
                  <c:v>2.3664470588236401</c:v>
                </c:pt>
                <c:pt idx="8425">
                  <c:v>2.3664588235295199</c:v>
                </c:pt>
                <c:pt idx="8426">
                  <c:v>2.3664705882354</c:v>
                </c:pt>
                <c:pt idx="8427">
                  <c:v>2.3664823529412899</c:v>
                </c:pt>
                <c:pt idx="8428">
                  <c:v>2.3664941176471701</c:v>
                </c:pt>
                <c:pt idx="8429">
                  <c:v>2.3665058823530498</c:v>
                </c:pt>
                <c:pt idx="8430">
                  <c:v>2.36651764705893</c:v>
                </c:pt>
                <c:pt idx="8431">
                  <c:v>2.3665294117648101</c:v>
                </c:pt>
                <c:pt idx="8432">
                  <c:v>2.3665411764707001</c:v>
                </c:pt>
                <c:pt idx="8433">
                  <c:v>2.3665529411765802</c:v>
                </c:pt>
                <c:pt idx="8434">
                  <c:v>2.3665647058824599</c:v>
                </c:pt>
                <c:pt idx="8435">
                  <c:v>2.3665764705883401</c:v>
                </c:pt>
                <c:pt idx="8436">
                  <c:v>2.36658823529423</c:v>
                </c:pt>
                <c:pt idx="8437">
                  <c:v>2.3666000000001102</c:v>
                </c:pt>
                <c:pt idx="8438">
                  <c:v>2.3666117647059899</c:v>
                </c:pt>
                <c:pt idx="8439">
                  <c:v>2.36662352941187</c:v>
                </c:pt>
                <c:pt idx="8440">
                  <c:v>2.36663529411776</c:v>
                </c:pt>
                <c:pt idx="8441">
                  <c:v>2.3666470588236401</c:v>
                </c:pt>
                <c:pt idx="8442">
                  <c:v>2.3666588235295198</c:v>
                </c:pt>
                <c:pt idx="8443">
                  <c:v>2.3666705882354</c:v>
                </c:pt>
                <c:pt idx="8444">
                  <c:v>2.3666823529412899</c:v>
                </c:pt>
                <c:pt idx="8445">
                  <c:v>2.3666941176471701</c:v>
                </c:pt>
                <c:pt idx="8446">
                  <c:v>2.3667058823530498</c:v>
                </c:pt>
                <c:pt idx="8447">
                  <c:v>2.36671764705893</c:v>
                </c:pt>
                <c:pt idx="8448">
                  <c:v>2.3667294117648101</c:v>
                </c:pt>
                <c:pt idx="8449">
                  <c:v>2.3667411764707</c:v>
                </c:pt>
                <c:pt idx="8450">
                  <c:v>2.3667529411765802</c:v>
                </c:pt>
                <c:pt idx="8451">
                  <c:v>2.3667647058824599</c:v>
                </c:pt>
                <c:pt idx="8452">
                  <c:v>2.3667764705883401</c:v>
                </c:pt>
                <c:pt idx="8453">
                  <c:v>2.36678823529423</c:v>
                </c:pt>
                <c:pt idx="8454">
                  <c:v>2.3668000000001101</c:v>
                </c:pt>
                <c:pt idx="8455">
                  <c:v>2.3668117647059899</c:v>
                </c:pt>
                <c:pt idx="8456">
                  <c:v>2.36682352941187</c:v>
                </c:pt>
                <c:pt idx="8457">
                  <c:v>2.3668352941177599</c:v>
                </c:pt>
                <c:pt idx="8458">
                  <c:v>2.3668470588236401</c:v>
                </c:pt>
                <c:pt idx="8459">
                  <c:v>2.3668588235295198</c:v>
                </c:pt>
                <c:pt idx="8460">
                  <c:v>2.3668705882354</c:v>
                </c:pt>
                <c:pt idx="8461">
                  <c:v>2.3668823529412899</c:v>
                </c:pt>
                <c:pt idx="8462">
                  <c:v>2.3668941176471701</c:v>
                </c:pt>
                <c:pt idx="8463">
                  <c:v>2.3669058823530502</c:v>
                </c:pt>
                <c:pt idx="8464">
                  <c:v>2.3669176470589299</c:v>
                </c:pt>
                <c:pt idx="8465">
                  <c:v>2.3669294117648199</c:v>
                </c:pt>
                <c:pt idx="8466">
                  <c:v>2.3669411764707</c:v>
                </c:pt>
                <c:pt idx="8467">
                  <c:v>2.3669529411765802</c:v>
                </c:pt>
                <c:pt idx="8468">
                  <c:v>2.3669647058824599</c:v>
                </c:pt>
                <c:pt idx="8469">
                  <c:v>2.36697647058834</c:v>
                </c:pt>
                <c:pt idx="8470">
                  <c:v>2.36698823529423</c:v>
                </c:pt>
                <c:pt idx="8471">
                  <c:v>2.3670000000001101</c:v>
                </c:pt>
                <c:pt idx="8472">
                  <c:v>2.3670117647059898</c:v>
                </c:pt>
                <c:pt idx="8473">
                  <c:v>2.36702352941187</c:v>
                </c:pt>
                <c:pt idx="8474">
                  <c:v>2.3670352941177599</c:v>
                </c:pt>
                <c:pt idx="8475">
                  <c:v>2.3670470588236401</c:v>
                </c:pt>
                <c:pt idx="8476">
                  <c:v>2.3670588235295198</c:v>
                </c:pt>
                <c:pt idx="8477">
                  <c:v>2.3670705882354</c:v>
                </c:pt>
                <c:pt idx="8478">
                  <c:v>2.3670823529412899</c:v>
                </c:pt>
                <c:pt idx="8479">
                  <c:v>2.36709411764717</c:v>
                </c:pt>
                <c:pt idx="8480">
                  <c:v>2.3671058823530502</c:v>
                </c:pt>
                <c:pt idx="8481">
                  <c:v>2.3671176470589299</c:v>
                </c:pt>
                <c:pt idx="8482">
                  <c:v>2.3671294117648198</c:v>
                </c:pt>
                <c:pt idx="8483">
                  <c:v>2.3671411764707</c:v>
                </c:pt>
                <c:pt idx="8484">
                  <c:v>2.3671529411765801</c:v>
                </c:pt>
                <c:pt idx="8485">
                  <c:v>2.3671647058824599</c:v>
                </c:pt>
                <c:pt idx="8486">
                  <c:v>2.3671764705883498</c:v>
                </c:pt>
                <c:pt idx="8487">
                  <c:v>2.3671882352942299</c:v>
                </c:pt>
                <c:pt idx="8488">
                  <c:v>2.3672000000001101</c:v>
                </c:pt>
                <c:pt idx="8489">
                  <c:v>2.3672117647059898</c:v>
                </c:pt>
                <c:pt idx="8490">
                  <c:v>2.36722352941187</c:v>
                </c:pt>
                <c:pt idx="8491">
                  <c:v>2.3672352941177599</c:v>
                </c:pt>
                <c:pt idx="8492">
                  <c:v>2.3672470588236401</c:v>
                </c:pt>
                <c:pt idx="8493">
                  <c:v>2.3672588235295202</c:v>
                </c:pt>
                <c:pt idx="8494">
                  <c:v>2.3672705882353999</c:v>
                </c:pt>
                <c:pt idx="8495">
                  <c:v>2.3672823529412899</c:v>
                </c:pt>
                <c:pt idx="8496">
                  <c:v>2.36729411764717</c:v>
                </c:pt>
                <c:pt idx="8497">
                  <c:v>2.3673058823530502</c:v>
                </c:pt>
                <c:pt idx="8498">
                  <c:v>2.3673176470589299</c:v>
                </c:pt>
                <c:pt idx="8499">
                  <c:v>2.3673294117648198</c:v>
                </c:pt>
                <c:pt idx="8500">
                  <c:v>2.3673411764707</c:v>
                </c:pt>
                <c:pt idx="8501">
                  <c:v>2.3673529411765801</c:v>
                </c:pt>
                <c:pt idx="8502">
                  <c:v>2.3673647058824598</c:v>
                </c:pt>
                <c:pt idx="8503">
                  <c:v>2.3673764705883502</c:v>
                </c:pt>
                <c:pt idx="8504">
                  <c:v>2.3673882352942299</c:v>
                </c:pt>
                <c:pt idx="8505">
                  <c:v>2.3674000000001101</c:v>
                </c:pt>
                <c:pt idx="8506">
                  <c:v>2.3674117647059898</c:v>
                </c:pt>
                <c:pt idx="8507">
                  <c:v>2.3674235294118802</c:v>
                </c:pt>
                <c:pt idx="8508">
                  <c:v>2.3674352941177599</c:v>
                </c:pt>
                <c:pt idx="8509">
                  <c:v>2.36744705882364</c:v>
                </c:pt>
                <c:pt idx="8510">
                  <c:v>2.3674588235295202</c:v>
                </c:pt>
                <c:pt idx="8511">
                  <c:v>2.3674705882353999</c:v>
                </c:pt>
                <c:pt idx="8512">
                  <c:v>2.3674823529412898</c:v>
                </c:pt>
                <c:pt idx="8513">
                  <c:v>2.36749411764717</c:v>
                </c:pt>
                <c:pt idx="8514">
                  <c:v>2.3675058823530502</c:v>
                </c:pt>
                <c:pt idx="8515">
                  <c:v>2.3675176470589299</c:v>
                </c:pt>
                <c:pt idx="8516">
                  <c:v>2.3675294117648198</c:v>
                </c:pt>
                <c:pt idx="8517">
                  <c:v>2.3675411764706999</c:v>
                </c:pt>
                <c:pt idx="8518">
                  <c:v>2.3675529411765801</c:v>
                </c:pt>
                <c:pt idx="8519">
                  <c:v>2.3675647058824598</c:v>
                </c:pt>
                <c:pt idx="8520">
                  <c:v>2.3675764705883502</c:v>
                </c:pt>
                <c:pt idx="8521">
                  <c:v>2.3675882352942299</c:v>
                </c:pt>
                <c:pt idx="8522">
                  <c:v>2.3676000000001101</c:v>
                </c:pt>
                <c:pt idx="8523">
                  <c:v>2.3676117647059902</c:v>
                </c:pt>
                <c:pt idx="8524">
                  <c:v>2.3676235294118801</c:v>
                </c:pt>
                <c:pt idx="8525">
                  <c:v>2.3676352941177599</c:v>
                </c:pt>
                <c:pt idx="8526">
                  <c:v>2.36764705882364</c:v>
                </c:pt>
                <c:pt idx="8527">
                  <c:v>2.3676588235295202</c:v>
                </c:pt>
                <c:pt idx="8528">
                  <c:v>2.3676705882354101</c:v>
                </c:pt>
                <c:pt idx="8529">
                  <c:v>2.3676823529412898</c:v>
                </c:pt>
                <c:pt idx="8530">
                  <c:v>2.36769411764717</c:v>
                </c:pt>
                <c:pt idx="8531">
                  <c:v>2.3677058823530501</c:v>
                </c:pt>
                <c:pt idx="8532">
                  <c:v>2.3677176470589298</c:v>
                </c:pt>
                <c:pt idx="8533">
                  <c:v>2.3677294117648202</c:v>
                </c:pt>
                <c:pt idx="8534">
                  <c:v>2.3677411764706999</c:v>
                </c:pt>
                <c:pt idx="8535">
                  <c:v>2.3677529411765801</c:v>
                </c:pt>
                <c:pt idx="8536">
                  <c:v>2.3677647058824598</c:v>
                </c:pt>
                <c:pt idx="8537">
                  <c:v>2.3677764705883502</c:v>
                </c:pt>
                <c:pt idx="8538">
                  <c:v>2.3677882352942299</c:v>
                </c:pt>
                <c:pt idx="8539">
                  <c:v>2.36780000000011</c:v>
                </c:pt>
                <c:pt idx="8540">
                  <c:v>2.3678117647059902</c:v>
                </c:pt>
                <c:pt idx="8541">
                  <c:v>2.3678235294118801</c:v>
                </c:pt>
                <c:pt idx="8542">
                  <c:v>2.3678352941177598</c:v>
                </c:pt>
                <c:pt idx="8543">
                  <c:v>2.36784705882364</c:v>
                </c:pt>
                <c:pt idx="8544">
                  <c:v>2.3678588235295202</c:v>
                </c:pt>
                <c:pt idx="8545">
                  <c:v>2.3678705882354101</c:v>
                </c:pt>
                <c:pt idx="8546">
                  <c:v>2.3678823529412898</c:v>
                </c:pt>
                <c:pt idx="8547">
                  <c:v>2.3678941176471699</c:v>
                </c:pt>
                <c:pt idx="8548">
                  <c:v>2.3679058823530501</c:v>
                </c:pt>
                <c:pt idx="8549">
                  <c:v>2.36791764705894</c:v>
                </c:pt>
                <c:pt idx="8550">
                  <c:v>2.3679294117648202</c:v>
                </c:pt>
                <c:pt idx="8551">
                  <c:v>2.3679411764706999</c:v>
                </c:pt>
                <c:pt idx="8552">
                  <c:v>2.3679529411765801</c:v>
                </c:pt>
                <c:pt idx="8553">
                  <c:v>2.3679647058824602</c:v>
                </c:pt>
                <c:pt idx="8554">
                  <c:v>2.3679764705883501</c:v>
                </c:pt>
                <c:pt idx="8555">
                  <c:v>2.3679882352942299</c:v>
                </c:pt>
                <c:pt idx="8556">
                  <c:v>2.36800000000011</c:v>
                </c:pt>
                <c:pt idx="8557">
                  <c:v>2.3680117647059902</c:v>
                </c:pt>
                <c:pt idx="8558">
                  <c:v>2.3680235294118801</c:v>
                </c:pt>
                <c:pt idx="8559">
                  <c:v>2.3680352941177598</c:v>
                </c:pt>
                <c:pt idx="8560">
                  <c:v>2.36804705882364</c:v>
                </c:pt>
                <c:pt idx="8561">
                  <c:v>2.3680588235295201</c:v>
                </c:pt>
                <c:pt idx="8562">
                  <c:v>2.3680705882354101</c:v>
                </c:pt>
                <c:pt idx="8563">
                  <c:v>2.3680823529412902</c:v>
                </c:pt>
                <c:pt idx="8564">
                  <c:v>2.3680941176471699</c:v>
                </c:pt>
                <c:pt idx="8565">
                  <c:v>2.3681058823530501</c:v>
                </c:pt>
                <c:pt idx="8566">
                  <c:v>2.36811764705894</c:v>
                </c:pt>
                <c:pt idx="8567">
                  <c:v>2.3681294117648202</c:v>
                </c:pt>
                <c:pt idx="8568">
                  <c:v>2.3681411764706999</c:v>
                </c:pt>
                <c:pt idx="8569">
                  <c:v>2.36815294117658</c:v>
                </c:pt>
                <c:pt idx="8570">
                  <c:v>2.36816470588247</c:v>
                </c:pt>
                <c:pt idx="8571">
                  <c:v>2.3681764705883501</c:v>
                </c:pt>
                <c:pt idx="8572">
                  <c:v>2.3681882352942298</c:v>
                </c:pt>
                <c:pt idx="8573">
                  <c:v>2.36820000000011</c:v>
                </c:pt>
                <c:pt idx="8574">
                  <c:v>2.3682117647059902</c:v>
                </c:pt>
                <c:pt idx="8575">
                  <c:v>2.3682235294118801</c:v>
                </c:pt>
                <c:pt idx="8576">
                  <c:v>2.3682352941177598</c:v>
                </c:pt>
                <c:pt idx="8577">
                  <c:v>2.36824705882364</c:v>
                </c:pt>
                <c:pt idx="8578">
                  <c:v>2.3682588235295201</c:v>
                </c:pt>
                <c:pt idx="8579">
                  <c:v>2.36827058823541</c:v>
                </c:pt>
                <c:pt idx="8580">
                  <c:v>2.3682823529412902</c:v>
                </c:pt>
                <c:pt idx="8581">
                  <c:v>2.3682941176471699</c:v>
                </c:pt>
                <c:pt idx="8582">
                  <c:v>2.3683058823530501</c:v>
                </c:pt>
                <c:pt idx="8583">
                  <c:v>2.36831764705894</c:v>
                </c:pt>
                <c:pt idx="8584">
                  <c:v>2.3683294117648201</c:v>
                </c:pt>
                <c:pt idx="8585">
                  <c:v>2.3683411764706999</c:v>
                </c:pt>
                <c:pt idx="8586">
                  <c:v>2.36835294117658</c:v>
                </c:pt>
                <c:pt idx="8587">
                  <c:v>2.3683647058824699</c:v>
                </c:pt>
                <c:pt idx="8588">
                  <c:v>2.3683764705883501</c:v>
                </c:pt>
                <c:pt idx="8589">
                  <c:v>2.3683882352942298</c:v>
                </c:pt>
                <c:pt idx="8590">
                  <c:v>2.36840000000011</c:v>
                </c:pt>
                <c:pt idx="8591">
                  <c:v>2.3684117647059999</c:v>
                </c:pt>
                <c:pt idx="8592">
                  <c:v>2.3684235294118801</c:v>
                </c:pt>
                <c:pt idx="8593">
                  <c:v>2.3684352941177602</c:v>
                </c:pt>
                <c:pt idx="8594">
                  <c:v>2.3684470588236399</c:v>
                </c:pt>
                <c:pt idx="8595">
                  <c:v>2.3684588235295201</c:v>
                </c:pt>
                <c:pt idx="8596">
                  <c:v>2.36847058823541</c:v>
                </c:pt>
                <c:pt idx="8597">
                  <c:v>2.3684823529412902</c:v>
                </c:pt>
                <c:pt idx="8598">
                  <c:v>2.3684941176471699</c:v>
                </c:pt>
                <c:pt idx="8599">
                  <c:v>2.36850588235305</c:v>
                </c:pt>
                <c:pt idx="8600">
                  <c:v>2.36851764705894</c:v>
                </c:pt>
                <c:pt idx="8601">
                  <c:v>2.3685294117648201</c:v>
                </c:pt>
                <c:pt idx="8602">
                  <c:v>2.3685411764706998</c:v>
                </c:pt>
                <c:pt idx="8603">
                  <c:v>2.36855294117658</c:v>
                </c:pt>
                <c:pt idx="8604">
                  <c:v>2.3685647058824699</c:v>
                </c:pt>
                <c:pt idx="8605">
                  <c:v>2.3685764705883501</c:v>
                </c:pt>
                <c:pt idx="8606">
                  <c:v>2.3685882352942298</c:v>
                </c:pt>
                <c:pt idx="8607">
                  <c:v>2.36860000000011</c:v>
                </c:pt>
                <c:pt idx="8608">
                  <c:v>2.3686117647059999</c:v>
                </c:pt>
                <c:pt idx="8609">
                  <c:v>2.36862352941188</c:v>
                </c:pt>
                <c:pt idx="8610">
                  <c:v>2.3686352941177602</c:v>
                </c:pt>
                <c:pt idx="8611">
                  <c:v>2.3686470588236399</c:v>
                </c:pt>
                <c:pt idx="8612">
                  <c:v>2.3686588235295201</c:v>
                </c:pt>
                <c:pt idx="8613">
                  <c:v>2.36867058823541</c:v>
                </c:pt>
                <c:pt idx="8614">
                  <c:v>2.3686823529412901</c:v>
                </c:pt>
                <c:pt idx="8615">
                  <c:v>2.3686941176471699</c:v>
                </c:pt>
                <c:pt idx="8616">
                  <c:v>2.36870588235305</c:v>
                </c:pt>
                <c:pt idx="8617">
                  <c:v>2.3687176470589399</c:v>
                </c:pt>
                <c:pt idx="8618">
                  <c:v>2.3687294117648201</c:v>
                </c:pt>
                <c:pt idx="8619">
                  <c:v>2.3687411764706998</c:v>
                </c:pt>
                <c:pt idx="8620">
                  <c:v>2.36875294117658</c:v>
                </c:pt>
                <c:pt idx="8621">
                  <c:v>2.3687647058824699</c:v>
                </c:pt>
                <c:pt idx="8622">
                  <c:v>2.3687764705883501</c:v>
                </c:pt>
                <c:pt idx="8623">
                  <c:v>2.3687882352942302</c:v>
                </c:pt>
                <c:pt idx="8624">
                  <c:v>2.3688000000001099</c:v>
                </c:pt>
                <c:pt idx="8625">
                  <c:v>2.3688117647059999</c:v>
                </c:pt>
                <c:pt idx="8626">
                  <c:v>2.36882352941188</c:v>
                </c:pt>
                <c:pt idx="8627">
                  <c:v>2.3688352941177602</c:v>
                </c:pt>
                <c:pt idx="8628">
                  <c:v>2.3688470588236399</c:v>
                </c:pt>
                <c:pt idx="8629">
                  <c:v>2.3688588235295298</c:v>
                </c:pt>
                <c:pt idx="8630">
                  <c:v>2.36887058823541</c:v>
                </c:pt>
                <c:pt idx="8631">
                  <c:v>2.3688823529412901</c:v>
                </c:pt>
                <c:pt idx="8632">
                  <c:v>2.3688941176471698</c:v>
                </c:pt>
                <c:pt idx="8633">
                  <c:v>2.36890588235305</c:v>
                </c:pt>
                <c:pt idx="8634">
                  <c:v>2.3689176470589399</c:v>
                </c:pt>
                <c:pt idx="8635">
                  <c:v>2.3689294117648201</c:v>
                </c:pt>
                <c:pt idx="8636">
                  <c:v>2.3689411764706998</c:v>
                </c:pt>
                <c:pt idx="8637">
                  <c:v>2.36895294117658</c:v>
                </c:pt>
                <c:pt idx="8638">
                  <c:v>2.3689647058824699</c:v>
                </c:pt>
                <c:pt idx="8639">
                  <c:v>2.36897647058835</c:v>
                </c:pt>
                <c:pt idx="8640">
                  <c:v>2.3689882352942302</c:v>
                </c:pt>
                <c:pt idx="8641">
                  <c:v>2.3690000000001099</c:v>
                </c:pt>
                <c:pt idx="8642">
                  <c:v>2.3690117647059998</c:v>
                </c:pt>
                <c:pt idx="8643">
                  <c:v>2.36902352941188</c:v>
                </c:pt>
                <c:pt idx="8644">
                  <c:v>2.3690352941177601</c:v>
                </c:pt>
                <c:pt idx="8645">
                  <c:v>2.3690470588236399</c:v>
                </c:pt>
                <c:pt idx="8646">
                  <c:v>2.3690588235295298</c:v>
                </c:pt>
                <c:pt idx="8647">
                  <c:v>2.3690705882354099</c:v>
                </c:pt>
                <c:pt idx="8648">
                  <c:v>2.3690823529412901</c:v>
                </c:pt>
                <c:pt idx="8649">
                  <c:v>2.3690941176471698</c:v>
                </c:pt>
                <c:pt idx="8650">
                  <c:v>2.3691058823530602</c:v>
                </c:pt>
                <c:pt idx="8651">
                  <c:v>2.3691176470589399</c:v>
                </c:pt>
                <c:pt idx="8652">
                  <c:v>2.3691294117648201</c:v>
                </c:pt>
                <c:pt idx="8653">
                  <c:v>2.3691411764707002</c:v>
                </c:pt>
                <c:pt idx="8654">
                  <c:v>2.3691529411765799</c:v>
                </c:pt>
                <c:pt idx="8655">
                  <c:v>2.3691647058824699</c:v>
                </c:pt>
                <c:pt idx="8656">
                  <c:v>2.36917647058835</c:v>
                </c:pt>
                <c:pt idx="8657">
                  <c:v>2.3691882352942302</c:v>
                </c:pt>
                <c:pt idx="8658">
                  <c:v>2.3692000000001099</c:v>
                </c:pt>
                <c:pt idx="8659">
                  <c:v>2.3692117647059998</c:v>
                </c:pt>
                <c:pt idx="8660">
                  <c:v>2.36922352941188</c:v>
                </c:pt>
                <c:pt idx="8661">
                  <c:v>2.3692352941177601</c:v>
                </c:pt>
                <c:pt idx="8662">
                  <c:v>2.3692470588236398</c:v>
                </c:pt>
                <c:pt idx="8663">
                  <c:v>2.3692588235295302</c:v>
                </c:pt>
                <c:pt idx="8664">
                  <c:v>2.3692705882354099</c:v>
                </c:pt>
                <c:pt idx="8665">
                  <c:v>2.3692823529412901</c:v>
                </c:pt>
                <c:pt idx="8666">
                  <c:v>2.3692941176471698</c:v>
                </c:pt>
                <c:pt idx="8667">
                  <c:v>2.3693058823530602</c:v>
                </c:pt>
                <c:pt idx="8668">
                  <c:v>2.3693176470589399</c:v>
                </c:pt>
                <c:pt idx="8669">
                  <c:v>2.36932941176482</c:v>
                </c:pt>
                <c:pt idx="8670">
                  <c:v>2.3693411764707002</c:v>
                </c:pt>
                <c:pt idx="8671">
                  <c:v>2.3693529411765901</c:v>
                </c:pt>
                <c:pt idx="8672">
                  <c:v>2.3693647058824698</c:v>
                </c:pt>
                <c:pt idx="8673">
                  <c:v>2.36937647058835</c:v>
                </c:pt>
                <c:pt idx="8674">
                  <c:v>2.3693882352942301</c:v>
                </c:pt>
                <c:pt idx="8675">
                  <c:v>2.3694000000001099</c:v>
                </c:pt>
                <c:pt idx="8676">
                  <c:v>2.3694117647059998</c:v>
                </c:pt>
                <c:pt idx="8677">
                  <c:v>2.3694235294118799</c:v>
                </c:pt>
                <c:pt idx="8678">
                  <c:v>2.3694352941177601</c:v>
                </c:pt>
                <c:pt idx="8679">
                  <c:v>2.3694470588236398</c:v>
                </c:pt>
                <c:pt idx="8680">
                  <c:v>2.3694588235295302</c:v>
                </c:pt>
                <c:pt idx="8681">
                  <c:v>2.3694705882354099</c:v>
                </c:pt>
                <c:pt idx="8682">
                  <c:v>2.3694823529412901</c:v>
                </c:pt>
                <c:pt idx="8683">
                  <c:v>2.3694941176471702</c:v>
                </c:pt>
                <c:pt idx="8684">
                  <c:v>2.3695058823530601</c:v>
                </c:pt>
                <c:pt idx="8685">
                  <c:v>2.3695176470589399</c:v>
                </c:pt>
                <c:pt idx="8686">
                  <c:v>2.36952941176482</c:v>
                </c:pt>
                <c:pt idx="8687">
                  <c:v>2.3695411764707002</c:v>
                </c:pt>
                <c:pt idx="8688">
                  <c:v>2.3695529411765901</c:v>
                </c:pt>
                <c:pt idx="8689">
                  <c:v>2.3695647058824698</c:v>
                </c:pt>
                <c:pt idx="8690">
                  <c:v>2.36957647058835</c:v>
                </c:pt>
                <c:pt idx="8691">
                  <c:v>2.3695882352942301</c:v>
                </c:pt>
                <c:pt idx="8692">
                  <c:v>2.3696000000001201</c:v>
                </c:pt>
                <c:pt idx="8693">
                  <c:v>2.3696117647060002</c:v>
                </c:pt>
                <c:pt idx="8694">
                  <c:v>2.3696235294118799</c:v>
                </c:pt>
                <c:pt idx="8695">
                  <c:v>2.3696352941177601</c:v>
                </c:pt>
                <c:pt idx="8696">
                  <c:v>2.3696470588236398</c:v>
                </c:pt>
                <c:pt idx="8697">
                  <c:v>2.3696588235295302</c:v>
                </c:pt>
                <c:pt idx="8698">
                  <c:v>2.3696705882354099</c:v>
                </c:pt>
                <c:pt idx="8699">
                  <c:v>2.36968235294129</c:v>
                </c:pt>
                <c:pt idx="8700">
                  <c:v>2.3696941176471702</c:v>
                </c:pt>
                <c:pt idx="8701">
                  <c:v>2.3697058823530601</c:v>
                </c:pt>
                <c:pt idx="8702">
                  <c:v>2.3697176470589398</c:v>
                </c:pt>
                <c:pt idx="8703">
                  <c:v>2.36972941176482</c:v>
                </c:pt>
                <c:pt idx="8704">
                  <c:v>2.3697411764707002</c:v>
                </c:pt>
                <c:pt idx="8705">
                  <c:v>2.3697529411765901</c:v>
                </c:pt>
                <c:pt idx="8706">
                  <c:v>2.3697647058824698</c:v>
                </c:pt>
                <c:pt idx="8707">
                  <c:v>2.3697764705883499</c:v>
                </c:pt>
                <c:pt idx="8708">
                  <c:v>2.3697882352942301</c:v>
                </c:pt>
                <c:pt idx="8709">
                  <c:v>2.36980000000012</c:v>
                </c:pt>
                <c:pt idx="8710">
                  <c:v>2.3698117647060002</c:v>
                </c:pt>
                <c:pt idx="8711">
                  <c:v>2.3698235294118799</c:v>
                </c:pt>
                <c:pt idx="8712">
                  <c:v>2.3698352941177601</c:v>
                </c:pt>
                <c:pt idx="8713">
                  <c:v>2.36984705882365</c:v>
                </c:pt>
                <c:pt idx="8714">
                  <c:v>2.3698588235295301</c:v>
                </c:pt>
                <c:pt idx="8715">
                  <c:v>2.3698705882354099</c:v>
                </c:pt>
                <c:pt idx="8716">
                  <c:v>2.36988235294129</c:v>
                </c:pt>
                <c:pt idx="8717">
                  <c:v>2.3698941176471702</c:v>
                </c:pt>
                <c:pt idx="8718">
                  <c:v>2.3699058823530601</c:v>
                </c:pt>
                <c:pt idx="8719">
                  <c:v>2.3699176470589398</c:v>
                </c:pt>
                <c:pt idx="8720">
                  <c:v>2.36992941176482</c:v>
                </c:pt>
                <c:pt idx="8721">
                  <c:v>2.3699411764707001</c:v>
                </c:pt>
                <c:pt idx="8722">
                  <c:v>2.3699529411765901</c:v>
                </c:pt>
                <c:pt idx="8723">
                  <c:v>2.3699647058824702</c:v>
                </c:pt>
                <c:pt idx="8724">
                  <c:v>2.3699764705883499</c:v>
                </c:pt>
                <c:pt idx="8725">
                  <c:v>2.3699882352942301</c:v>
                </c:pt>
                <c:pt idx="8726">
                  <c:v>2.37000000000012</c:v>
                </c:pt>
                <c:pt idx="8727">
                  <c:v>2.3700117647060002</c:v>
                </c:pt>
                <c:pt idx="8728">
                  <c:v>2.3700235294118799</c:v>
                </c:pt>
                <c:pt idx="8729">
                  <c:v>2.37003529411776</c:v>
                </c:pt>
                <c:pt idx="8730">
                  <c:v>2.37004705882365</c:v>
                </c:pt>
                <c:pt idx="8731">
                  <c:v>2.3700588235295301</c:v>
                </c:pt>
                <c:pt idx="8732">
                  <c:v>2.3700705882354098</c:v>
                </c:pt>
                <c:pt idx="8733">
                  <c:v>2.37008235294129</c:v>
                </c:pt>
                <c:pt idx="8734">
                  <c:v>2.3700941176471799</c:v>
                </c:pt>
                <c:pt idx="8735">
                  <c:v>2.3701058823530601</c:v>
                </c:pt>
                <c:pt idx="8736">
                  <c:v>2.3701176470589398</c:v>
                </c:pt>
                <c:pt idx="8737">
                  <c:v>2.3701294117648199</c:v>
                </c:pt>
                <c:pt idx="8738">
                  <c:v>2.3701411764707001</c:v>
                </c:pt>
                <c:pt idx="8739">
                  <c:v>2.37015294117659</c:v>
                </c:pt>
                <c:pt idx="8740">
                  <c:v>2.3701647058824702</c:v>
                </c:pt>
                <c:pt idx="8741">
                  <c:v>2.3701764705883499</c:v>
                </c:pt>
                <c:pt idx="8742">
                  <c:v>2.3701882352942301</c:v>
                </c:pt>
                <c:pt idx="8743">
                  <c:v>2.37020000000012</c:v>
                </c:pt>
                <c:pt idx="8744">
                  <c:v>2.3702117647060001</c:v>
                </c:pt>
                <c:pt idx="8745">
                  <c:v>2.3702235294118799</c:v>
                </c:pt>
                <c:pt idx="8746">
                  <c:v>2.37023529411776</c:v>
                </c:pt>
                <c:pt idx="8747">
                  <c:v>2.3702470588236499</c:v>
                </c:pt>
                <c:pt idx="8748">
                  <c:v>2.3702588235295301</c:v>
                </c:pt>
                <c:pt idx="8749">
                  <c:v>2.3702705882354098</c:v>
                </c:pt>
                <c:pt idx="8750">
                  <c:v>2.37028235294129</c:v>
                </c:pt>
                <c:pt idx="8751">
                  <c:v>2.3702941176471799</c:v>
                </c:pt>
                <c:pt idx="8752">
                  <c:v>2.3703058823530601</c:v>
                </c:pt>
                <c:pt idx="8753">
                  <c:v>2.3703176470589402</c:v>
                </c:pt>
                <c:pt idx="8754">
                  <c:v>2.3703294117648199</c:v>
                </c:pt>
                <c:pt idx="8755">
                  <c:v>2.3703411764707001</c:v>
                </c:pt>
                <c:pt idx="8756">
                  <c:v>2.37035294117659</c:v>
                </c:pt>
                <c:pt idx="8757">
                  <c:v>2.3703647058824702</c:v>
                </c:pt>
                <c:pt idx="8758">
                  <c:v>2.3703764705883499</c:v>
                </c:pt>
                <c:pt idx="8759">
                  <c:v>2.37038823529423</c:v>
                </c:pt>
                <c:pt idx="8760">
                  <c:v>2.37040000000012</c:v>
                </c:pt>
                <c:pt idx="8761">
                  <c:v>2.3704117647060001</c:v>
                </c:pt>
                <c:pt idx="8762">
                  <c:v>2.3704235294118798</c:v>
                </c:pt>
                <c:pt idx="8763">
                  <c:v>2.37043529411776</c:v>
                </c:pt>
                <c:pt idx="8764">
                  <c:v>2.3704470588236499</c:v>
                </c:pt>
                <c:pt idx="8765">
                  <c:v>2.3704588235295301</c:v>
                </c:pt>
                <c:pt idx="8766">
                  <c:v>2.3704705882354098</c:v>
                </c:pt>
                <c:pt idx="8767">
                  <c:v>2.3704823529412899</c:v>
                </c:pt>
                <c:pt idx="8768">
                  <c:v>2.3704941176471799</c:v>
                </c:pt>
                <c:pt idx="8769">
                  <c:v>2.37050588235306</c:v>
                </c:pt>
                <c:pt idx="8770">
                  <c:v>2.3705176470589402</c:v>
                </c:pt>
                <c:pt idx="8771">
                  <c:v>2.3705294117648199</c:v>
                </c:pt>
                <c:pt idx="8772">
                  <c:v>2.3705411764707098</c:v>
                </c:pt>
                <c:pt idx="8773">
                  <c:v>2.37055294117659</c:v>
                </c:pt>
                <c:pt idx="8774">
                  <c:v>2.3705647058824701</c:v>
                </c:pt>
                <c:pt idx="8775">
                  <c:v>2.3705764705883499</c:v>
                </c:pt>
                <c:pt idx="8776">
                  <c:v>2.37058823529423</c:v>
                </c:pt>
                <c:pt idx="8777">
                  <c:v>2.3706000000001199</c:v>
                </c:pt>
                <c:pt idx="8778">
                  <c:v>2.3706117647060001</c:v>
                </c:pt>
                <c:pt idx="8779">
                  <c:v>2.3706235294118798</c:v>
                </c:pt>
                <c:pt idx="8780">
                  <c:v>2.37063529411776</c:v>
                </c:pt>
                <c:pt idx="8781">
                  <c:v>2.3706470588236499</c:v>
                </c:pt>
                <c:pt idx="8782">
                  <c:v>2.3706588235295301</c:v>
                </c:pt>
                <c:pt idx="8783">
                  <c:v>2.3706705882354102</c:v>
                </c:pt>
                <c:pt idx="8784">
                  <c:v>2.3706823529412899</c:v>
                </c:pt>
                <c:pt idx="8785">
                  <c:v>2.3706941176471799</c:v>
                </c:pt>
                <c:pt idx="8786">
                  <c:v>2.37070588235306</c:v>
                </c:pt>
                <c:pt idx="8787">
                  <c:v>2.3707176470589402</c:v>
                </c:pt>
                <c:pt idx="8788">
                  <c:v>2.3707294117648199</c:v>
                </c:pt>
                <c:pt idx="8789">
                  <c:v>2.3707411764707098</c:v>
                </c:pt>
                <c:pt idx="8790">
                  <c:v>2.37075294117659</c:v>
                </c:pt>
                <c:pt idx="8791">
                  <c:v>2.3707647058824701</c:v>
                </c:pt>
                <c:pt idx="8792">
                  <c:v>2.3707764705883498</c:v>
                </c:pt>
                <c:pt idx="8793">
                  <c:v>2.3707882352942402</c:v>
                </c:pt>
                <c:pt idx="8794">
                  <c:v>2.3708000000001199</c:v>
                </c:pt>
                <c:pt idx="8795">
                  <c:v>2.3708117647060001</c:v>
                </c:pt>
                <c:pt idx="8796">
                  <c:v>2.3708235294118798</c:v>
                </c:pt>
                <c:pt idx="8797">
                  <c:v>2.37083529411776</c:v>
                </c:pt>
                <c:pt idx="8798">
                  <c:v>2.3708470588236499</c:v>
                </c:pt>
                <c:pt idx="8799">
                  <c:v>2.37085882352953</c:v>
                </c:pt>
                <c:pt idx="8800">
                  <c:v>2.3708705882354102</c:v>
                </c:pt>
                <c:pt idx="8801">
                  <c:v>2.3708823529412899</c:v>
                </c:pt>
                <c:pt idx="8802">
                  <c:v>2.3708941176471798</c:v>
                </c:pt>
                <c:pt idx="8803">
                  <c:v>2.37090588235306</c:v>
                </c:pt>
                <c:pt idx="8804">
                  <c:v>2.3709176470589401</c:v>
                </c:pt>
                <c:pt idx="8805">
                  <c:v>2.3709294117648199</c:v>
                </c:pt>
                <c:pt idx="8806">
                  <c:v>2.3709411764707098</c:v>
                </c:pt>
                <c:pt idx="8807">
                  <c:v>2.3709529411765899</c:v>
                </c:pt>
                <c:pt idx="8808">
                  <c:v>2.3709647058824701</c:v>
                </c:pt>
                <c:pt idx="8809">
                  <c:v>2.3709764705883498</c:v>
                </c:pt>
                <c:pt idx="8810">
                  <c:v>2.3709882352942402</c:v>
                </c:pt>
                <c:pt idx="8811">
                  <c:v>2.3710000000001199</c:v>
                </c:pt>
                <c:pt idx="8812">
                  <c:v>2.3710117647060001</c:v>
                </c:pt>
                <c:pt idx="8813">
                  <c:v>2.3710235294118802</c:v>
                </c:pt>
                <c:pt idx="8814">
                  <c:v>2.3710352941177701</c:v>
                </c:pt>
                <c:pt idx="8815">
                  <c:v>2.3710470588236499</c:v>
                </c:pt>
                <c:pt idx="8816">
                  <c:v>2.37105882352953</c:v>
                </c:pt>
                <c:pt idx="8817">
                  <c:v>2.3710705882354102</c:v>
                </c:pt>
                <c:pt idx="8818">
                  <c:v>2.3710823529412899</c:v>
                </c:pt>
                <c:pt idx="8819">
                  <c:v>2.3710941176471798</c:v>
                </c:pt>
                <c:pt idx="8820">
                  <c:v>2.37110588235306</c:v>
                </c:pt>
                <c:pt idx="8821">
                  <c:v>2.3711176470589401</c:v>
                </c:pt>
                <c:pt idx="8822">
                  <c:v>2.3711294117648198</c:v>
                </c:pt>
                <c:pt idx="8823">
                  <c:v>2.3711411764707102</c:v>
                </c:pt>
                <c:pt idx="8824">
                  <c:v>2.3711529411765899</c:v>
                </c:pt>
                <c:pt idx="8825">
                  <c:v>2.3711647058824701</c:v>
                </c:pt>
                <c:pt idx="8826">
                  <c:v>2.3711764705883498</c:v>
                </c:pt>
                <c:pt idx="8827">
                  <c:v>2.3711882352942402</c:v>
                </c:pt>
                <c:pt idx="8828">
                  <c:v>2.3712000000001199</c:v>
                </c:pt>
                <c:pt idx="8829">
                  <c:v>2.371211764706</c:v>
                </c:pt>
                <c:pt idx="8830">
                  <c:v>2.3712235294118802</c:v>
                </c:pt>
                <c:pt idx="8831">
                  <c:v>2.3712352941177701</c:v>
                </c:pt>
                <c:pt idx="8832">
                  <c:v>2.3712470588236498</c:v>
                </c:pt>
                <c:pt idx="8833">
                  <c:v>2.37125882352953</c:v>
                </c:pt>
                <c:pt idx="8834">
                  <c:v>2.3712705882354101</c:v>
                </c:pt>
                <c:pt idx="8835">
                  <c:v>2.3712823529413001</c:v>
                </c:pt>
                <c:pt idx="8836">
                  <c:v>2.3712941176471798</c:v>
                </c:pt>
                <c:pt idx="8837">
                  <c:v>2.3713058823530599</c:v>
                </c:pt>
                <c:pt idx="8838">
                  <c:v>2.3713176470589401</c:v>
                </c:pt>
                <c:pt idx="8839">
                  <c:v>2.3713294117648198</c:v>
                </c:pt>
                <c:pt idx="8840">
                  <c:v>2.3713411764707102</c:v>
                </c:pt>
                <c:pt idx="8841">
                  <c:v>2.3713529411765899</c:v>
                </c:pt>
                <c:pt idx="8842">
                  <c:v>2.3713647058824701</c:v>
                </c:pt>
                <c:pt idx="8843">
                  <c:v>2.3713764705883502</c:v>
                </c:pt>
                <c:pt idx="8844">
                  <c:v>2.3713882352942401</c:v>
                </c:pt>
                <c:pt idx="8845">
                  <c:v>2.3714000000001199</c:v>
                </c:pt>
                <c:pt idx="8846">
                  <c:v>2.371411764706</c:v>
                </c:pt>
                <c:pt idx="8847">
                  <c:v>2.3714235294118802</c:v>
                </c:pt>
                <c:pt idx="8848">
                  <c:v>2.3714352941177701</c:v>
                </c:pt>
                <c:pt idx="8849">
                  <c:v>2.3714470588236498</c:v>
                </c:pt>
                <c:pt idx="8850">
                  <c:v>2.37145882352953</c:v>
                </c:pt>
                <c:pt idx="8851">
                  <c:v>2.3714705882354101</c:v>
                </c:pt>
                <c:pt idx="8852">
                  <c:v>2.3714823529413001</c:v>
                </c:pt>
                <c:pt idx="8853">
                  <c:v>2.3714941176471802</c:v>
                </c:pt>
                <c:pt idx="8854">
                  <c:v>2.3715058823530599</c:v>
                </c:pt>
                <c:pt idx="8855">
                  <c:v>2.3715176470589401</c:v>
                </c:pt>
                <c:pt idx="8856">
                  <c:v>2.37152941176483</c:v>
                </c:pt>
                <c:pt idx="8857">
                  <c:v>2.3715411764707102</c:v>
                </c:pt>
                <c:pt idx="8858">
                  <c:v>2.3715529411765899</c:v>
                </c:pt>
                <c:pt idx="8859">
                  <c:v>2.37156470588247</c:v>
                </c:pt>
                <c:pt idx="8860">
                  <c:v>2.3715764705883502</c:v>
                </c:pt>
                <c:pt idx="8861">
                  <c:v>2.3715882352942401</c:v>
                </c:pt>
                <c:pt idx="8862">
                  <c:v>2.3716000000001198</c:v>
                </c:pt>
                <c:pt idx="8863">
                  <c:v>2.371611764706</c:v>
                </c:pt>
                <c:pt idx="8864">
                  <c:v>2.3716235294118801</c:v>
                </c:pt>
                <c:pt idx="8865">
                  <c:v>2.3716352941177701</c:v>
                </c:pt>
                <c:pt idx="8866">
                  <c:v>2.3716470588236498</c:v>
                </c:pt>
                <c:pt idx="8867">
                  <c:v>2.3716588235295299</c:v>
                </c:pt>
                <c:pt idx="8868">
                  <c:v>2.3716705882354101</c:v>
                </c:pt>
                <c:pt idx="8869">
                  <c:v>2.3716823529413</c:v>
                </c:pt>
                <c:pt idx="8870">
                  <c:v>2.3716941176471802</c:v>
                </c:pt>
                <c:pt idx="8871">
                  <c:v>2.3717058823530599</c:v>
                </c:pt>
                <c:pt idx="8872">
                  <c:v>2.3717176470589401</c:v>
                </c:pt>
                <c:pt idx="8873">
                  <c:v>2.37172941176483</c:v>
                </c:pt>
                <c:pt idx="8874">
                  <c:v>2.3717411764707101</c:v>
                </c:pt>
                <c:pt idx="8875">
                  <c:v>2.3717529411765899</c:v>
                </c:pt>
                <c:pt idx="8876">
                  <c:v>2.37176470588247</c:v>
                </c:pt>
                <c:pt idx="8877">
                  <c:v>2.3717764705883599</c:v>
                </c:pt>
                <c:pt idx="8878">
                  <c:v>2.3717882352942401</c:v>
                </c:pt>
                <c:pt idx="8879">
                  <c:v>2.3718000000001198</c:v>
                </c:pt>
                <c:pt idx="8880">
                  <c:v>2.371811764706</c:v>
                </c:pt>
                <c:pt idx="8881">
                  <c:v>2.3718235294118801</c:v>
                </c:pt>
                <c:pt idx="8882">
                  <c:v>2.3718352941177701</c:v>
                </c:pt>
                <c:pt idx="8883">
                  <c:v>2.3718470588236502</c:v>
                </c:pt>
                <c:pt idx="8884">
                  <c:v>2.3718588235295299</c:v>
                </c:pt>
                <c:pt idx="8885">
                  <c:v>2.3718705882354101</c:v>
                </c:pt>
                <c:pt idx="8886">
                  <c:v>2.3718823529413</c:v>
                </c:pt>
                <c:pt idx="8887">
                  <c:v>2.3718941176471802</c:v>
                </c:pt>
                <c:pt idx="8888">
                  <c:v>2.3719058823530599</c:v>
                </c:pt>
                <c:pt idx="8889">
                  <c:v>2.37191764705894</c:v>
                </c:pt>
                <c:pt idx="8890">
                  <c:v>2.37192941176483</c:v>
                </c:pt>
                <c:pt idx="8891">
                  <c:v>2.3719411764707101</c:v>
                </c:pt>
                <c:pt idx="8892">
                  <c:v>2.3719529411765898</c:v>
                </c:pt>
                <c:pt idx="8893">
                  <c:v>2.37196470588247</c:v>
                </c:pt>
                <c:pt idx="8894">
                  <c:v>2.3719764705883599</c:v>
                </c:pt>
                <c:pt idx="8895">
                  <c:v>2.3719882352942401</c:v>
                </c:pt>
                <c:pt idx="8896">
                  <c:v>2.3720000000001198</c:v>
                </c:pt>
                <c:pt idx="8897">
                  <c:v>2.3720117647059999</c:v>
                </c:pt>
                <c:pt idx="8898">
                  <c:v>2.3720235294118801</c:v>
                </c:pt>
                <c:pt idx="8899">
                  <c:v>2.37203529411777</c:v>
                </c:pt>
                <c:pt idx="8900">
                  <c:v>2.3720470588236502</c:v>
                </c:pt>
                <c:pt idx="8901">
                  <c:v>2.3720588235295299</c:v>
                </c:pt>
                <c:pt idx="8902">
                  <c:v>2.3720705882354101</c:v>
                </c:pt>
                <c:pt idx="8903">
                  <c:v>2.3720823529413</c:v>
                </c:pt>
                <c:pt idx="8904">
                  <c:v>2.3720941176471801</c:v>
                </c:pt>
                <c:pt idx="8905">
                  <c:v>2.3721058823530599</c:v>
                </c:pt>
                <c:pt idx="8906">
                  <c:v>2.37211764705894</c:v>
                </c:pt>
                <c:pt idx="8907">
                  <c:v>2.3721294117648299</c:v>
                </c:pt>
                <c:pt idx="8908">
                  <c:v>2.3721411764707101</c:v>
                </c:pt>
                <c:pt idx="8909">
                  <c:v>2.3721529411765898</c:v>
                </c:pt>
                <c:pt idx="8910">
                  <c:v>2.37216470588247</c:v>
                </c:pt>
                <c:pt idx="8911">
                  <c:v>2.3721764705883599</c:v>
                </c:pt>
                <c:pt idx="8912">
                  <c:v>2.3721882352942401</c:v>
                </c:pt>
                <c:pt idx="8913">
                  <c:v>2.3722000000001202</c:v>
                </c:pt>
                <c:pt idx="8914">
                  <c:v>2.3722117647059999</c:v>
                </c:pt>
                <c:pt idx="8915">
                  <c:v>2.3722235294118899</c:v>
                </c:pt>
                <c:pt idx="8916">
                  <c:v>2.37223529411777</c:v>
                </c:pt>
                <c:pt idx="8917">
                  <c:v>2.3722470588236502</c:v>
                </c:pt>
                <c:pt idx="8918">
                  <c:v>2.3722588235295299</c:v>
                </c:pt>
                <c:pt idx="8919">
                  <c:v>2.37227058823541</c:v>
                </c:pt>
                <c:pt idx="8920">
                  <c:v>2.3722823529413</c:v>
                </c:pt>
                <c:pt idx="8921">
                  <c:v>2.3722941176471801</c:v>
                </c:pt>
                <c:pt idx="8922">
                  <c:v>2.3723058823530598</c:v>
                </c:pt>
                <c:pt idx="8923">
                  <c:v>2.37231764705894</c:v>
                </c:pt>
                <c:pt idx="8924">
                  <c:v>2.3723294117648299</c:v>
                </c:pt>
                <c:pt idx="8925">
                  <c:v>2.3723411764707101</c:v>
                </c:pt>
                <c:pt idx="8926">
                  <c:v>2.3723529411765898</c:v>
                </c:pt>
                <c:pt idx="8927">
                  <c:v>2.3723647058824699</c:v>
                </c:pt>
                <c:pt idx="8928">
                  <c:v>2.3723764705883599</c:v>
                </c:pt>
                <c:pt idx="8929">
                  <c:v>2.37238823529424</c:v>
                </c:pt>
                <c:pt idx="8930">
                  <c:v>2.3724000000001202</c:v>
                </c:pt>
                <c:pt idx="8931">
                  <c:v>2.3724117647059999</c:v>
                </c:pt>
                <c:pt idx="8932">
                  <c:v>2.3724235294118898</c:v>
                </c:pt>
                <c:pt idx="8933">
                  <c:v>2.37243529411777</c:v>
                </c:pt>
                <c:pt idx="8934">
                  <c:v>2.3724470588236501</c:v>
                </c:pt>
                <c:pt idx="8935">
                  <c:v>2.3724588235295299</c:v>
                </c:pt>
                <c:pt idx="8936">
                  <c:v>2.3724705882354198</c:v>
                </c:pt>
                <c:pt idx="8937">
                  <c:v>2.3724823529412999</c:v>
                </c:pt>
                <c:pt idx="8938">
                  <c:v>2.3724941176471801</c:v>
                </c:pt>
                <c:pt idx="8939">
                  <c:v>2.3725058823530598</c:v>
                </c:pt>
                <c:pt idx="8940">
                  <c:v>2.37251764705894</c:v>
                </c:pt>
                <c:pt idx="8941">
                  <c:v>2.3725294117648299</c:v>
                </c:pt>
                <c:pt idx="8942">
                  <c:v>2.3725411764707101</c:v>
                </c:pt>
                <c:pt idx="8943">
                  <c:v>2.3725529411765902</c:v>
                </c:pt>
                <c:pt idx="8944">
                  <c:v>2.3725647058824699</c:v>
                </c:pt>
                <c:pt idx="8945">
                  <c:v>2.3725764705883599</c:v>
                </c:pt>
                <c:pt idx="8946">
                  <c:v>2.37258823529424</c:v>
                </c:pt>
                <c:pt idx="8947">
                  <c:v>2.3726000000001202</c:v>
                </c:pt>
                <c:pt idx="8948">
                  <c:v>2.3726117647059999</c:v>
                </c:pt>
                <c:pt idx="8949">
                  <c:v>2.3726235294118898</c:v>
                </c:pt>
                <c:pt idx="8950">
                  <c:v>2.37263529411777</c:v>
                </c:pt>
                <c:pt idx="8951">
                  <c:v>2.3726470588236501</c:v>
                </c:pt>
                <c:pt idx="8952">
                  <c:v>2.3726588235295298</c:v>
                </c:pt>
                <c:pt idx="8953">
                  <c:v>2.3726705882354202</c:v>
                </c:pt>
                <c:pt idx="8954">
                  <c:v>2.3726823529412999</c:v>
                </c:pt>
                <c:pt idx="8955">
                  <c:v>2.3726941176471801</c:v>
                </c:pt>
                <c:pt idx="8956">
                  <c:v>2.3727058823530598</c:v>
                </c:pt>
                <c:pt idx="8957">
                  <c:v>2.3727176470589502</c:v>
                </c:pt>
                <c:pt idx="8958">
                  <c:v>2.3727294117648299</c:v>
                </c:pt>
                <c:pt idx="8959">
                  <c:v>2.37274117647071</c:v>
                </c:pt>
                <c:pt idx="8960">
                  <c:v>2.3727529411765902</c:v>
                </c:pt>
                <c:pt idx="8961">
                  <c:v>2.3727647058824699</c:v>
                </c:pt>
                <c:pt idx="8962">
                  <c:v>2.3727764705883598</c:v>
                </c:pt>
                <c:pt idx="8963">
                  <c:v>2.37278823529424</c:v>
                </c:pt>
                <c:pt idx="8964">
                  <c:v>2.3728000000001201</c:v>
                </c:pt>
                <c:pt idx="8965">
                  <c:v>2.3728117647059999</c:v>
                </c:pt>
                <c:pt idx="8966">
                  <c:v>2.3728235294118898</c:v>
                </c:pt>
                <c:pt idx="8967">
                  <c:v>2.3728352941177699</c:v>
                </c:pt>
                <c:pt idx="8968">
                  <c:v>2.3728470588236501</c:v>
                </c:pt>
                <c:pt idx="8969">
                  <c:v>2.3728588235295298</c:v>
                </c:pt>
                <c:pt idx="8970">
                  <c:v>2.3728705882354202</c:v>
                </c:pt>
                <c:pt idx="8971">
                  <c:v>2.3728823529412999</c:v>
                </c:pt>
                <c:pt idx="8972">
                  <c:v>2.3728941176471801</c:v>
                </c:pt>
                <c:pt idx="8973">
                  <c:v>2.3729058823530602</c:v>
                </c:pt>
                <c:pt idx="8974">
                  <c:v>2.3729176470589501</c:v>
                </c:pt>
                <c:pt idx="8975">
                  <c:v>2.3729294117648299</c:v>
                </c:pt>
                <c:pt idx="8976">
                  <c:v>2.37294117647071</c:v>
                </c:pt>
                <c:pt idx="8977">
                  <c:v>2.3729529411765902</c:v>
                </c:pt>
                <c:pt idx="8978">
                  <c:v>2.3729647058824801</c:v>
                </c:pt>
                <c:pt idx="8979">
                  <c:v>2.3729764705883598</c:v>
                </c:pt>
                <c:pt idx="8980">
                  <c:v>2.37298823529424</c:v>
                </c:pt>
                <c:pt idx="8981">
                  <c:v>2.3730000000001201</c:v>
                </c:pt>
                <c:pt idx="8982">
                  <c:v>2.3730117647059998</c:v>
                </c:pt>
                <c:pt idx="8983">
                  <c:v>2.3730235294118902</c:v>
                </c:pt>
                <c:pt idx="8984">
                  <c:v>2.3730352941177699</c:v>
                </c:pt>
                <c:pt idx="8985">
                  <c:v>2.3730470588236501</c:v>
                </c:pt>
                <c:pt idx="8986">
                  <c:v>2.3730588235295298</c:v>
                </c:pt>
                <c:pt idx="8987">
                  <c:v>2.3730705882354202</c:v>
                </c:pt>
                <c:pt idx="8988">
                  <c:v>2.3730823529412999</c:v>
                </c:pt>
                <c:pt idx="8989">
                  <c:v>2.37309411764718</c:v>
                </c:pt>
                <c:pt idx="8990">
                  <c:v>2.3731058823530602</c:v>
                </c:pt>
                <c:pt idx="8991">
                  <c:v>2.3731176470589501</c:v>
                </c:pt>
                <c:pt idx="8992">
                  <c:v>2.3731294117648298</c:v>
                </c:pt>
                <c:pt idx="8993">
                  <c:v>2.37314117647071</c:v>
                </c:pt>
                <c:pt idx="8994">
                  <c:v>2.3731529411765901</c:v>
                </c:pt>
                <c:pt idx="8995">
                  <c:v>2.3731647058824801</c:v>
                </c:pt>
                <c:pt idx="8996">
                  <c:v>2.3731764705883598</c:v>
                </c:pt>
                <c:pt idx="8997">
                  <c:v>2.3731882352942399</c:v>
                </c:pt>
                <c:pt idx="8998">
                  <c:v>2.3732000000001201</c:v>
                </c:pt>
                <c:pt idx="8999">
                  <c:v>2.37321176470601</c:v>
                </c:pt>
                <c:pt idx="9000">
                  <c:v>2.3732235294118902</c:v>
                </c:pt>
                <c:pt idx="9001">
                  <c:v>2.3732352941177699</c:v>
                </c:pt>
                <c:pt idx="9002">
                  <c:v>2.3732470588236501</c:v>
                </c:pt>
                <c:pt idx="9003">
                  <c:v>2.3732588235295302</c:v>
                </c:pt>
                <c:pt idx="9004">
                  <c:v>2.3732705882354201</c:v>
                </c:pt>
                <c:pt idx="9005">
                  <c:v>2.3732823529412999</c:v>
                </c:pt>
                <c:pt idx="9006">
                  <c:v>2.37329411764718</c:v>
                </c:pt>
                <c:pt idx="9007">
                  <c:v>2.3733058823530602</c:v>
                </c:pt>
                <c:pt idx="9008">
                  <c:v>2.3733176470589501</c:v>
                </c:pt>
                <c:pt idx="9009">
                  <c:v>2.3733294117648298</c:v>
                </c:pt>
                <c:pt idx="9010">
                  <c:v>2.37334117647071</c:v>
                </c:pt>
                <c:pt idx="9011">
                  <c:v>2.3733529411765901</c:v>
                </c:pt>
                <c:pt idx="9012">
                  <c:v>2.3733647058824801</c:v>
                </c:pt>
                <c:pt idx="9013">
                  <c:v>2.3733764705883602</c:v>
                </c:pt>
                <c:pt idx="9014">
                  <c:v>2.3733882352942399</c:v>
                </c:pt>
                <c:pt idx="9015">
                  <c:v>2.3734000000001201</c:v>
                </c:pt>
                <c:pt idx="9016">
                  <c:v>2.37341176470601</c:v>
                </c:pt>
                <c:pt idx="9017">
                  <c:v>2.3734235294118902</c:v>
                </c:pt>
                <c:pt idx="9018">
                  <c:v>2.3734352941177699</c:v>
                </c:pt>
                <c:pt idx="9019">
                  <c:v>2.37344705882365</c:v>
                </c:pt>
                <c:pt idx="9020">
                  <c:v>2.37345882352954</c:v>
                </c:pt>
                <c:pt idx="9021">
                  <c:v>2.3734705882354201</c:v>
                </c:pt>
                <c:pt idx="9022">
                  <c:v>2.3734823529412998</c:v>
                </c:pt>
                <c:pt idx="9023">
                  <c:v>2.37349411764718</c:v>
                </c:pt>
                <c:pt idx="9024">
                  <c:v>2.3735058823530601</c:v>
                </c:pt>
                <c:pt idx="9025">
                  <c:v>2.3735176470589501</c:v>
                </c:pt>
                <c:pt idx="9026">
                  <c:v>2.3735294117648298</c:v>
                </c:pt>
                <c:pt idx="9027">
                  <c:v>2.3735411764707099</c:v>
                </c:pt>
                <c:pt idx="9028">
                  <c:v>2.3735529411765901</c:v>
                </c:pt>
                <c:pt idx="9029">
                  <c:v>2.37356470588248</c:v>
                </c:pt>
                <c:pt idx="9030">
                  <c:v>2.3735764705883602</c:v>
                </c:pt>
                <c:pt idx="9031">
                  <c:v>2.3735882352942399</c:v>
                </c:pt>
                <c:pt idx="9032">
                  <c:v>2.3736000000001201</c:v>
                </c:pt>
                <c:pt idx="9033">
                  <c:v>2.37361176470601</c:v>
                </c:pt>
                <c:pt idx="9034">
                  <c:v>2.3736235294118901</c:v>
                </c:pt>
                <c:pt idx="9035">
                  <c:v>2.3736352941177699</c:v>
                </c:pt>
                <c:pt idx="9036">
                  <c:v>2.37364705882365</c:v>
                </c:pt>
                <c:pt idx="9037">
                  <c:v>2.3736588235295399</c:v>
                </c:pt>
                <c:pt idx="9038">
                  <c:v>2.3736705882354201</c:v>
                </c:pt>
                <c:pt idx="9039">
                  <c:v>2.3736823529412998</c:v>
                </c:pt>
                <c:pt idx="9040">
                  <c:v>2.37369411764718</c:v>
                </c:pt>
                <c:pt idx="9041">
                  <c:v>2.3737058823530699</c:v>
                </c:pt>
                <c:pt idx="9042">
                  <c:v>2.3737176470589501</c:v>
                </c:pt>
                <c:pt idx="9043">
                  <c:v>2.3737294117648302</c:v>
                </c:pt>
                <c:pt idx="9044">
                  <c:v>2.3737411764707099</c:v>
                </c:pt>
                <c:pt idx="9045">
                  <c:v>2.3737529411765901</c:v>
                </c:pt>
                <c:pt idx="9046">
                  <c:v>2.37376470588248</c:v>
                </c:pt>
                <c:pt idx="9047">
                  <c:v>2.3737764705883602</c:v>
                </c:pt>
                <c:pt idx="9048">
                  <c:v>2.3737882352942399</c:v>
                </c:pt>
                <c:pt idx="9049">
                  <c:v>2.37380000000012</c:v>
                </c:pt>
                <c:pt idx="9050">
                  <c:v>2.37381176470601</c:v>
                </c:pt>
                <c:pt idx="9051">
                  <c:v>2.3738235294118901</c:v>
                </c:pt>
                <c:pt idx="9052">
                  <c:v>2.3738352941177698</c:v>
                </c:pt>
                <c:pt idx="9053">
                  <c:v>2.37384705882365</c:v>
                </c:pt>
                <c:pt idx="9054">
                  <c:v>2.3738588235295399</c:v>
                </c:pt>
                <c:pt idx="9055">
                  <c:v>2.3738705882354201</c:v>
                </c:pt>
                <c:pt idx="9056">
                  <c:v>2.3738823529412998</c:v>
                </c:pt>
                <c:pt idx="9057">
                  <c:v>2.3738941176471799</c:v>
                </c:pt>
                <c:pt idx="9058">
                  <c:v>2.3739058823530699</c:v>
                </c:pt>
                <c:pt idx="9059">
                  <c:v>2.37391764705895</c:v>
                </c:pt>
                <c:pt idx="9060">
                  <c:v>2.3739294117648302</c:v>
                </c:pt>
                <c:pt idx="9061">
                  <c:v>2.3739411764707099</c:v>
                </c:pt>
                <c:pt idx="9062">
                  <c:v>2.3739529411765901</c:v>
                </c:pt>
                <c:pt idx="9063">
                  <c:v>2.37396470588248</c:v>
                </c:pt>
                <c:pt idx="9064">
                  <c:v>2.3739764705883601</c:v>
                </c:pt>
                <c:pt idx="9065">
                  <c:v>2.3739882352942399</c:v>
                </c:pt>
                <c:pt idx="9066">
                  <c:v>2.37400000000012</c:v>
                </c:pt>
                <c:pt idx="9067">
                  <c:v>2.3740117647060099</c:v>
                </c:pt>
                <c:pt idx="9068">
                  <c:v>2.3740235294118901</c:v>
                </c:pt>
                <c:pt idx="9069">
                  <c:v>2.3740352941177698</c:v>
                </c:pt>
                <c:pt idx="9070">
                  <c:v>2.37404705882365</c:v>
                </c:pt>
                <c:pt idx="9071">
                  <c:v>2.3740588235295399</c:v>
                </c:pt>
                <c:pt idx="9072">
                  <c:v>2.3740705882354201</c:v>
                </c:pt>
                <c:pt idx="9073">
                  <c:v>2.3740823529413002</c:v>
                </c:pt>
                <c:pt idx="9074">
                  <c:v>2.3740941176471799</c:v>
                </c:pt>
                <c:pt idx="9075">
                  <c:v>2.3741058823530699</c:v>
                </c:pt>
                <c:pt idx="9076">
                  <c:v>2.37411764705895</c:v>
                </c:pt>
                <c:pt idx="9077">
                  <c:v>2.3741294117648302</c:v>
                </c:pt>
                <c:pt idx="9078">
                  <c:v>2.3741411764707099</c:v>
                </c:pt>
                <c:pt idx="9079">
                  <c:v>2.3741529411765998</c:v>
                </c:pt>
                <c:pt idx="9080">
                  <c:v>2.37416470588248</c:v>
                </c:pt>
                <c:pt idx="9081">
                  <c:v>2.3741764705883601</c:v>
                </c:pt>
                <c:pt idx="9082">
                  <c:v>2.3741882352942398</c:v>
                </c:pt>
                <c:pt idx="9083">
                  <c:v>2.37420000000012</c:v>
                </c:pt>
                <c:pt idx="9084">
                  <c:v>2.3742117647060099</c:v>
                </c:pt>
                <c:pt idx="9085">
                  <c:v>2.3742235294118901</c:v>
                </c:pt>
                <c:pt idx="9086">
                  <c:v>2.3742352941177698</c:v>
                </c:pt>
                <c:pt idx="9087">
                  <c:v>2.3742470588236499</c:v>
                </c:pt>
                <c:pt idx="9088">
                  <c:v>2.3742588235295399</c:v>
                </c:pt>
                <c:pt idx="9089">
                  <c:v>2.37427058823542</c:v>
                </c:pt>
                <c:pt idx="9090">
                  <c:v>2.3742823529413002</c:v>
                </c:pt>
                <c:pt idx="9091">
                  <c:v>2.3742941176471799</c:v>
                </c:pt>
                <c:pt idx="9092">
                  <c:v>2.3743058823530698</c:v>
                </c:pt>
                <c:pt idx="9093">
                  <c:v>2.37431764705895</c:v>
                </c:pt>
                <c:pt idx="9094">
                  <c:v>2.3743294117648301</c:v>
                </c:pt>
                <c:pt idx="9095">
                  <c:v>2.3743411764707099</c:v>
                </c:pt>
                <c:pt idx="9096">
                  <c:v>2.3743529411765998</c:v>
                </c:pt>
                <c:pt idx="9097">
                  <c:v>2.3743647058824799</c:v>
                </c:pt>
                <c:pt idx="9098">
                  <c:v>2.3743764705883601</c:v>
                </c:pt>
                <c:pt idx="9099">
                  <c:v>2.3743882352942398</c:v>
                </c:pt>
                <c:pt idx="9100">
                  <c:v>2.3744000000001302</c:v>
                </c:pt>
                <c:pt idx="9101">
                  <c:v>2.3744117647060099</c:v>
                </c:pt>
                <c:pt idx="9102">
                  <c:v>2.3744235294118901</c:v>
                </c:pt>
                <c:pt idx="9103">
                  <c:v>2.3744352941177702</c:v>
                </c:pt>
                <c:pt idx="9104">
                  <c:v>2.3744470588236499</c:v>
                </c:pt>
                <c:pt idx="9105">
                  <c:v>2.3744588235295399</c:v>
                </c:pt>
                <c:pt idx="9106">
                  <c:v>2.37447058823542</c:v>
                </c:pt>
                <c:pt idx="9107">
                  <c:v>2.3744823529413002</c:v>
                </c:pt>
                <c:pt idx="9108">
                  <c:v>2.3744941176471799</c:v>
                </c:pt>
                <c:pt idx="9109">
                  <c:v>2.3745058823530698</c:v>
                </c:pt>
                <c:pt idx="9110">
                  <c:v>2.37451764705895</c:v>
                </c:pt>
                <c:pt idx="9111">
                  <c:v>2.3745294117648301</c:v>
                </c:pt>
                <c:pt idx="9112">
                  <c:v>2.3745411764707098</c:v>
                </c:pt>
                <c:pt idx="9113">
                  <c:v>2.3745529411766002</c:v>
                </c:pt>
                <c:pt idx="9114">
                  <c:v>2.3745647058824799</c:v>
                </c:pt>
                <c:pt idx="9115">
                  <c:v>2.3745764705883601</c:v>
                </c:pt>
                <c:pt idx="9116">
                  <c:v>2.3745882352942398</c:v>
                </c:pt>
                <c:pt idx="9117">
                  <c:v>2.3746000000001302</c:v>
                </c:pt>
                <c:pt idx="9118">
                  <c:v>2.3746117647060099</c:v>
                </c:pt>
                <c:pt idx="9119">
                  <c:v>2.37462352941189</c:v>
                </c:pt>
                <c:pt idx="9120">
                  <c:v>2.3746352941177702</c:v>
                </c:pt>
                <c:pt idx="9121">
                  <c:v>2.3746470588236601</c:v>
                </c:pt>
                <c:pt idx="9122">
                  <c:v>2.3746588235295398</c:v>
                </c:pt>
                <c:pt idx="9123">
                  <c:v>2.37467058823542</c:v>
                </c:pt>
                <c:pt idx="9124">
                  <c:v>2.3746823529413001</c:v>
                </c:pt>
                <c:pt idx="9125">
                  <c:v>2.3746941176471799</c:v>
                </c:pt>
                <c:pt idx="9126">
                  <c:v>2.3747058823530698</c:v>
                </c:pt>
                <c:pt idx="9127">
                  <c:v>2.3747176470589499</c:v>
                </c:pt>
                <c:pt idx="9128">
                  <c:v>2.3747294117648301</c:v>
                </c:pt>
                <c:pt idx="9129">
                  <c:v>2.3747411764707098</c:v>
                </c:pt>
                <c:pt idx="9130">
                  <c:v>2.3747529411766002</c:v>
                </c:pt>
                <c:pt idx="9131">
                  <c:v>2.3747647058824799</c:v>
                </c:pt>
                <c:pt idx="9132">
                  <c:v>2.3747764705883601</c:v>
                </c:pt>
                <c:pt idx="9133">
                  <c:v>2.3747882352942402</c:v>
                </c:pt>
                <c:pt idx="9134">
                  <c:v>2.3748000000001301</c:v>
                </c:pt>
                <c:pt idx="9135">
                  <c:v>2.3748117647060099</c:v>
                </c:pt>
                <c:pt idx="9136">
                  <c:v>2.37482352941189</c:v>
                </c:pt>
                <c:pt idx="9137">
                  <c:v>2.3748352941177702</c:v>
                </c:pt>
                <c:pt idx="9138">
                  <c:v>2.3748470588236601</c:v>
                </c:pt>
                <c:pt idx="9139">
                  <c:v>2.3748588235295398</c:v>
                </c:pt>
                <c:pt idx="9140">
                  <c:v>2.37487058823542</c:v>
                </c:pt>
                <c:pt idx="9141">
                  <c:v>2.3748823529413001</c:v>
                </c:pt>
                <c:pt idx="9142">
                  <c:v>2.3748941176471901</c:v>
                </c:pt>
                <c:pt idx="9143">
                  <c:v>2.3749058823530702</c:v>
                </c:pt>
                <c:pt idx="9144">
                  <c:v>2.3749176470589499</c:v>
                </c:pt>
                <c:pt idx="9145">
                  <c:v>2.3749294117648301</c:v>
                </c:pt>
                <c:pt idx="9146">
                  <c:v>2.3749411764707098</c:v>
                </c:pt>
                <c:pt idx="9147">
                  <c:v>2.3749529411766002</c:v>
                </c:pt>
                <c:pt idx="9148">
                  <c:v>2.3749647058824799</c:v>
                </c:pt>
                <c:pt idx="9149">
                  <c:v>2.37497647058836</c:v>
                </c:pt>
                <c:pt idx="9150">
                  <c:v>2.3749882352942402</c:v>
                </c:pt>
                <c:pt idx="9151">
                  <c:v>2.3750000000001301</c:v>
                </c:pt>
                <c:pt idx="9152">
                  <c:v>2.3750117647060098</c:v>
                </c:pt>
                <c:pt idx="9153">
                  <c:v>2.37502352941189</c:v>
                </c:pt>
                <c:pt idx="9154">
                  <c:v>2.3750352941177701</c:v>
                </c:pt>
                <c:pt idx="9155">
                  <c:v>2.3750470588236601</c:v>
                </c:pt>
                <c:pt idx="9156">
                  <c:v>2.3750588235295398</c:v>
                </c:pt>
                <c:pt idx="9157">
                  <c:v>2.3750705882354199</c:v>
                </c:pt>
                <c:pt idx="9158">
                  <c:v>2.3750823529413001</c:v>
                </c:pt>
                <c:pt idx="9159">
                  <c:v>2.37509411764719</c:v>
                </c:pt>
                <c:pt idx="9160">
                  <c:v>2.3751058823530702</c:v>
                </c:pt>
                <c:pt idx="9161">
                  <c:v>2.3751176470589499</c:v>
                </c:pt>
                <c:pt idx="9162">
                  <c:v>2.3751294117648301</c:v>
                </c:pt>
                <c:pt idx="9163">
                  <c:v>2.37514117647072</c:v>
                </c:pt>
                <c:pt idx="9164">
                  <c:v>2.3751529411766001</c:v>
                </c:pt>
                <c:pt idx="9165">
                  <c:v>2.3751647058824799</c:v>
                </c:pt>
                <c:pt idx="9166">
                  <c:v>2.37517647058836</c:v>
                </c:pt>
                <c:pt idx="9167">
                  <c:v>2.3751882352942402</c:v>
                </c:pt>
                <c:pt idx="9168">
                  <c:v>2.3752000000001301</c:v>
                </c:pt>
                <c:pt idx="9169">
                  <c:v>2.3752117647060098</c:v>
                </c:pt>
                <c:pt idx="9170">
                  <c:v>2.37522352941189</c:v>
                </c:pt>
                <c:pt idx="9171">
                  <c:v>2.3752352941177701</c:v>
                </c:pt>
                <c:pt idx="9172">
                  <c:v>2.3752470588236601</c:v>
                </c:pt>
                <c:pt idx="9173">
                  <c:v>2.3752588235295402</c:v>
                </c:pt>
                <c:pt idx="9174">
                  <c:v>2.3752705882354199</c:v>
                </c:pt>
                <c:pt idx="9175">
                  <c:v>2.3752823529413001</c:v>
                </c:pt>
                <c:pt idx="9176">
                  <c:v>2.37529411764719</c:v>
                </c:pt>
                <c:pt idx="9177">
                  <c:v>2.3753058823530702</c:v>
                </c:pt>
                <c:pt idx="9178">
                  <c:v>2.3753176470589499</c:v>
                </c:pt>
                <c:pt idx="9179">
                  <c:v>2.37532941176483</c:v>
                </c:pt>
                <c:pt idx="9180">
                  <c:v>2.37534117647072</c:v>
                </c:pt>
                <c:pt idx="9181">
                  <c:v>2.3753529411766001</c:v>
                </c:pt>
                <c:pt idx="9182">
                  <c:v>2.3753647058824798</c:v>
                </c:pt>
                <c:pt idx="9183">
                  <c:v>2.37537647058836</c:v>
                </c:pt>
                <c:pt idx="9184">
                  <c:v>2.3753882352942499</c:v>
                </c:pt>
                <c:pt idx="9185">
                  <c:v>2.3754000000001301</c:v>
                </c:pt>
                <c:pt idx="9186">
                  <c:v>2.3754117647060098</c:v>
                </c:pt>
                <c:pt idx="9187">
                  <c:v>2.3754235294118899</c:v>
                </c:pt>
                <c:pt idx="9188">
                  <c:v>2.3754352941177701</c:v>
                </c:pt>
                <c:pt idx="9189">
                  <c:v>2.37544705882366</c:v>
                </c:pt>
                <c:pt idx="9190">
                  <c:v>2.3754588235295402</c:v>
                </c:pt>
                <c:pt idx="9191">
                  <c:v>2.3754705882354199</c:v>
                </c:pt>
                <c:pt idx="9192">
                  <c:v>2.3754823529413001</c:v>
                </c:pt>
                <c:pt idx="9193">
                  <c:v>2.37549411764719</c:v>
                </c:pt>
                <c:pt idx="9194">
                  <c:v>2.3755058823530701</c:v>
                </c:pt>
                <c:pt idx="9195">
                  <c:v>2.3755176470589499</c:v>
                </c:pt>
                <c:pt idx="9196">
                  <c:v>2.37552941176483</c:v>
                </c:pt>
                <c:pt idx="9197">
                  <c:v>2.3755411764707199</c:v>
                </c:pt>
                <c:pt idx="9198">
                  <c:v>2.3755529411766001</c:v>
                </c:pt>
                <c:pt idx="9199">
                  <c:v>2.3755647058824798</c:v>
                </c:pt>
                <c:pt idx="9200">
                  <c:v>2.37557647058836</c:v>
                </c:pt>
                <c:pt idx="9201">
                  <c:v>2.3755882352942499</c:v>
                </c:pt>
                <c:pt idx="9202">
                  <c:v>2.3756000000001301</c:v>
                </c:pt>
                <c:pt idx="9203">
                  <c:v>2.3756117647060102</c:v>
                </c:pt>
                <c:pt idx="9204">
                  <c:v>2.3756235294118899</c:v>
                </c:pt>
                <c:pt idx="9205">
                  <c:v>2.3756352941177701</c:v>
                </c:pt>
                <c:pt idx="9206">
                  <c:v>2.37564705882366</c:v>
                </c:pt>
                <c:pt idx="9207">
                  <c:v>2.3756588235295402</c:v>
                </c:pt>
                <c:pt idx="9208">
                  <c:v>2.3756705882354199</c:v>
                </c:pt>
                <c:pt idx="9209">
                  <c:v>2.3756823529413</c:v>
                </c:pt>
                <c:pt idx="9210">
                  <c:v>2.37569411764719</c:v>
                </c:pt>
                <c:pt idx="9211">
                  <c:v>2.3757058823530701</c:v>
                </c:pt>
                <c:pt idx="9212">
                  <c:v>2.3757176470589498</c:v>
                </c:pt>
                <c:pt idx="9213">
                  <c:v>2.37572941176483</c:v>
                </c:pt>
                <c:pt idx="9214">
                  <c:v>2.3757411764707199</c:v>
                </c:pt>
                <c:pt idx="9215">
                  <c:v>2.3757529411766001</c:v>
                </c:pt>
                <c:pt idx="9216">
                  <c:v>2.3757647058824798</c:v>
                </c:pt>
                <c:pt idx="9217">
                  <c:v>2.3757764705883599</c:v>
                </c:pt>
                <c:pt idx="9218">
                  <c:v>2.3757882352942499</c:v>
                </c:pt>
                <c:pt idx="9219">
                  <c:v>2.37580000000013</c:v>
                </c:pt>
                <c:pt idx="9220">
                  <c:v>2.3758117647060102</c:v>
                </c:pt>
                <c:pt idx="9221">
                  <c:v>2.3758235294118899</c:v>
                </c:pt>
                <c:pt idx="9222">
                  <c:v>2.3758352941177798</c:v>
                </c:pt>
                <c:pt idx="9223">
                  <c:v>2.37584705882366</c:v>
                </c:pt>
                <c:pt idx="9224">
                  <c:v>2.3758588235295401</c:v>
                </c:pt>
                <c:pt idx="9225">
                  <c:v>2.3758705882354199</c:v>
                </c:pt>
                <c:pt idx="9226">
                  <c:v>2.3758823529413</c:v>
                </c:pt>
                <c:pt idx="9227">
                  <c:v>2.3758941176471899</c:v>
                </c:pt>
                <c:pt idx="9228">
                  <c:v>2.3759058823530701</c:v>
                </c:pt>
                <c:pt idx="9229">
                  <c:v>2.3759176470589498</c:v>
                </c:pt>
                <c:pt idx="9230">
                  <c:v>2.37592941176483</c:v>
                </c:pt>
                <c:pt idx="9231">
                  <c:v>2.3759411764707199</c:v>
                </c:pt>
                <c:pt idx="9232">
                  <c:v>2.3759529411766001</c:v>
                </c:pt>
                <c:pt idx="9233">
                  <c:v>2.3759647058824802</c:v>
                </c:pt>
                <c:pt idx="9234">
                  <c:v>2.3759764705883599</c:v>
                </c:pt>
                <c:pt idx="9235">
                  <c:v>2.3759882352942499</c:v>
                </c:pt>
                <c:pt idx="9236">
                  <c:v>2.37600000000013</c:v>
                </c:pt>
                <c:pt idx="9237">
                  <c:v>2.3760117647060102</c:v>
                </c:pt>
                <c:pt idx="9238">
                  <c:v>2.3760235294118899</c:v>
                </c:pt>
                <c:pt idx="9239">
                  <c:v>2.3760352941177798</c:v>
                </c:pt>
                <c:pt idx="9240">
                  <c:v>2.37604705882366</c:v>
                </c:pt>
                <c:pt idx="9241">
                  <c:v>2.3760588235295401</c:v>
                </c:pt>
                <c:pt idx="9242">
                  <c:v>2.3760705882354198</c:v>
                </c:pt>
                <c:pt idx="9243">
                  <c:v>2.3760823529413102</c:v>
                </c:pt>
                <c:pt idx="9244">
                  <c:v>2.3760941176471899</c:v>
                </c:pt>
                <c:pt idx="9245">
                  <c:v>2.3761058823530701</c:v>
                </c:pt>
                <c:pt idx="9246">
                  <c:v>2.3761176470589498</c:v>
                </c:pt>
                <c:pt idx="9247">
                  <c:v>2.3761294117648299</c:v>
                </c:pt>
                <c:pt idx="9248">
                  <c:v>2.3761411764707199</c:v>
                </c:pt>
                <c:pt idx="9249">
                  <c:v>2.3761529411766</c:v>
                </c:pt>
                <c:pt idx="9250">
                  <c:v>2.3761647058824802</c:v>
                </c:pt>
                <c:pt idx="9251">
                  <c:v>2.3761764705883599</c:v>
                </c:pt>
                <c:pt idx="9252">
                  <c:v>2.3761882352942498</c:v>
                </c:pt>
                <c:pt idx="9253">
                  <c:v>2.37620000000013</c:v>
                </c:pt>
                <c:pt idx="9254">
                  <c:v>2.3762117647060101</c:v>
                </c:pt>
                <c:pt idx="9255">
                  <c:v>2.3762235294118899</c:v>
                </c:pt>
                <c:pt idx="9256">
                  <c:v>2.3762352941177798</c:v>
                </c:pt>
                <c:pt idx="9257">
                  <c:v>2.3762470588236599</c:v>
                </c:pt>
                <c:pt idx="9258">
                  <c:v>2.3762588235295401</c:v>
                </c:pt>
                <c:pt idx="9259">
                  <c:v>2.3762705882354198</c:v>
                </c:pt>
                <c:pt idx="9260">
                  <c:v>2.3762823529413102</c:v>
                </c:pt>
                <c:pt idx="9261">
                  <c:v>2.3762941176471899</c:v>
                </c:pt>
                <c:pt idx="9262">
                  <c:v>2.3763058823530701</c:v>
                </c:pt>
                <c:pt idx="9263">
                  <c:v>2.3763176470589502</c:v>
                </c:pt>
                <c:pt idx="9264">
                  <c:v>2.3763294117648401</c:v>
                </c:pt>
                <c:pt idx="9265">
                  <c:v>2.3763411764707199</c:v>
                </c:pt>
                <c:pt idx="9266">
                  <c:v>2.3763529411766</c:v>
                </c:pt>
                <c:pt idx="9267">
                  <c:v>2.3763647058824802</c:v>
                </c:pt>
                <c:pt idx="9268">
                  <c:v>2.3763764705883599</c:v>
                </c:pt>
                <c:pt idx="9269">
                  <c:v>2.3763882352942498</c:v>
                </c:pt>
                <c:pt idx="9270">
                  <c:v>2.37640000000013</c:v>
                </c:pt>
                <c:pt idx="9271">
                  <c:v>2.3764117647060101</c:v>
                </c:pt>
                <c:pt idx="9272">
                  <c:v>2.3764235294118898</c:v>
                </c:pt>
                <c:pt idx="9273">
                  <c:v>2.3764352941177802</c:v>
                </c:pt>
                <c:pt idx="9274">
                  <c:v>2.3764470588236599</c:v>
                </c:pt>
                <c:pt idx="9275">
                  <c:v>2.3764588235295401</c:v>
                </c:pt>
                <c:pt idx="9276">
                  <c:v>2.3764705882354198</c:v>
                </c:pt>
                <c:pt idx="9277">
                  <c:v>2.3764823529413102</c:v>
                </c:pt>
                <c:pt idx="9278">
                  <c:v>2.3764941176471899</c:v>
                </c:pt>
                <c:pt idx="9279">
                  <c:v>2.37650588235307</c:v>
                </c:pt>
                <c:pt idx="9280">
                  <c:v>2.3765176470589502</c:v>
                </c:pt>
                <c:pt idx="9281">
                  <c:v>2.3765294117648401</c:v>
                </c:pt>
                <c:pt idx="9282">
                  <c:v>2.3765411764707198</c:v>
                </c:pt>
                <c:pt idx="9283">
                  <c:v>2.3765529411766</c:v>
                </c:pt>
                <c:pt idx="9284">
                  <c:v>2.3765647058824801</c:v>
                </c:pt>
                <c:pt idx="9285">
                  <c:v>2.3765764705883701</c:v>
                </c:pt>
                <c:pt idx="9286">
                  <c:v>2.3765882352942498</c:v>
                </c:pt>
                <c:pt idx="9287">
                  <c:v>2.3766000000001299</c:v>
                </c:pt>
                <c:pt idx="9288">
                  <c:v>2.3766117647060101</c:v>
                </c:pt>
                <c:pt idx="9289">
                  <c:v>2.3766235294118898</c:v>
                </c:pt>
                <c:pt idx="9290">
                  <c:v>2.3766352941177802</c:v>
                </c:pt>
                <c:pt idx="9291">
                  <c:v>2.3766470588236599</c:v>
                </c:pt>
                <c:pt idx="9292">
                  <c:v>2.3766588235295401</c:v>
                </c:pt>
                <c:pt idx="9293">
                  <c:v>2.3766705882354202</c:v>
                </c:pt>
                <c:pt idx="9294">
                  <c:v>2.3766823529413101</c:v>
                </c:pt>
                <c:pt idx="9295">
                  <c:v>2.3766941176471899</c:v>
                </c:pt>
                <c:pt idx="9296">
                  <c:v>2.37670588235307</c:v>
                </c:pt>
                <c:pt idx="9297">
                  <c:v>2.3767176470589502</c:v>
                </c:pt>
                <c:pt idx="9298">
                  <c:v>2.3767294117648401</c:v>
                </c:pt>
                <c:pt idx="9299">
                  <c:v>2.3767411764707198</c:v>
                </c:pt>
                <c:pt idx="9300">
                  <c:v>2.3767529411766</c:v>
                </c:pt>
                <c:pt idx="9301">
                  <c:v>2.3767647058824801</c:v>
                </c:pt>
                <c:pt idx="9302">
                  <c:v>2.37677647058837</c:v>
                </c:pt>
                <c:pt idx="9303">
                  <c:v>2.3767882352942502</c:v>
                </c:pt>
                <c:pt idx="9304">
                  <c:v>2.3768000000001299</c:v>
                </c:pt>
                <c:pt idx="9305">
                  <c:v>2.3768117647060101</c:v>
                </c:pt>
                <c:pt idx="9306">
                  <c:v>2.3768235294119</c:v>
                </c:pt>
                <c:pt idx="9307">
                  <c:v>2.3768352941177802</c:v>
                </c:pt>
                <c:pt idx="9308">
                  <c:v>2.3768470588236599</c:v>
                </c:pt>
                <c:pt idx="9309">
                  <c:v>2.37685882352954</c:v>
                </c:pt>
                <c:pt idx="9310">
                  <c:v>2.3768705882354202</c:v>
                </c:pt>
                <c:pt idx="9311">
                  <c:v>2.3768823529413101</c:v>
                </c:pt>
                <c:pt idx="9312">
                  <c:v>2.3768941176471898</c:v>
                </c:pt>
                <c:pt idx="9313">
                  <c:v>2.37690588235307</c:v>
                </c:pt>
                <c:pt idx="9314">
                  <c:v>2.3769176470589501</c:v>
                </c:pt>
                <c:pt idx="9315">
                  <c:v>2.3769294117648401</c:v>
                </c:pt>
                <c:pt idx="9316">
                  <c:v>2.3769411764707198</c:v>
                </c:pt>
                <c:pt idx="9317">
                  <c:v>2.3769529411765999</c:v>
                </c:pt>
                <c:pt idx="9318">
                  <c:v>2.3769647058824801</c:v>
                </c:pt>
                <c:pt idx="9319">
                  <c:v>2.37697647058837</c:v>
                </c:pt>
                <c:pt idx="9320">
                  <c:v>2.3769882352942502</c:v>
                </c:pt>
                <c:pt idx="9321">
                  <c:v>2.3770000000001299</c:v>
                </c:pt>
                <c:pt idx="9322">
                  <c:v>2.3770117647060101</c:v>
                </c:pt>
                <c:pt idx="9323">
                  <c:v>2.3770235294119</c:v>
                </c:pt>
                <c:pt idx="9324">
                  <c:v>2.3770352941177801</c:v>
                </c:pt>
                <c:pt idx="9325">
                  <c:v>2.3770470588236599</c:v>
                </c:pt>
                <c:pt idx="9326">
                  <c:v>2.37705882352954</c:v>
                </c:pt>
                <c:pt idx="9327">
                  <c:v>2.3770705882354299</c:v>
                </c:pt>
                <c:pt idx="9328">
                  <c:v>2.3770823529413101</c:v>
                </c:pt>
                <c:pt idx="9329">
                  <c:v>2.3770941176471898</c:v>
                </c:pt>
                <c:pt idx="9330">
                  <c:v>2.37710588235307</c:v>
                </c:pt>
                <c:pt idx="9331">
                  <c:v>2.3771176470589501</c:v>
                </c:pt>
                <c:pt idx="9332">
                  <c:v>2.3771294117648401</c:v>
                </c:pt>
                <c:pt idx="9333">
                  <c:v>2.3771411764707202</c:v>
                </c:pt>
                <c:pt idx="9334">
                  <c:v>2.3771529411765999</c:v>
                </c:pt>
                <c:pt idx="9335">
                  <c:v>2.3771647058824801</c:v>
                </c:pt>
                <c:pt idx="9336">
                  <c:v>2.37717647058837</c:v>
                </c:pt>
                <c:pt idx="9337">
                  <c:v>2.3771882352942502</c:v>
                </c:pt>
                <c:pt idx="9338">
                  <c:v>2.3772000000001299</c:v>
                </c:pt>
                <c:pt idx="9339">
                  <c:v>2.37721176470601</c:v>
                </c:pt>
                <c:pt idx="9340">
                  <c:v>2.3772235294119</c:v>
                </c:pt>
                <c:pt idx="9341">
                  <c:v>2.3772352941177801</c:v>
                </c:pt>
                <c:pt idx="9342">
                  <c:v>2.3772470588236598</c:v>
                </c:pt>
                <c:pt idx="9343">
                  <c:v>2.37725882352954</c:v>
                </c:pt>
                <c:pt idx="9344">
                  <c:v>2.3772705882354299</c:v>
                </c:pt>
                <c:pt idx="9345">
                  <c:v>2.3772823529413101</c:v>
                </c:pt>
                <c:pt idx="9346">
                  <c:v>2.3772941176471898</c:v>
                </c:pt>
                <c:pt idx="9347">
                  <c:v>2.3773058823530699</c:v>
                </c:pt>
                <c:pt idx="9348">
                  <c:v>2.3773176470589501</c:v>
                </c:pt>
                <c:pt idx="9349">
                  <c:v>2.37732941176484</c:v>
                </c:pt>
                <c:pt idx="9350">
                  <c:v>2.3773411764707202</c:v>
                </c:pt>
                <c:pt idx="9351">
                  <c:v>2.3773529411765999</c:v>
                </c:pt>
                <c:pt idx="9352">
                  <c:v>2.3773647058824801</c:v>
                </c:pt>
                <c:pt idx="9353">
                  <c:v>2.37737647058837</c:v>
                </c:pt>
                <c:pt idx="9354">
                  <c:v>2.3773882352942501</c:v>
                </c:pt>
                <c:pt idx="9355">
                  <c:v>2.3774000000001299</c:v>
                </c:pt>
                <c:pt idx="9356">
                  <c:v>2.37741176470601</c:v>
                </c:pt>
                <c:pt idx="9357">
                  <c:v>2.3774235294118999</c:v>
                </c:pt>
                <c:pt idx="9358">
                  <c:v>2.3774352941177801</c:v>
                </c:pt>
                <c:pt idx="9359">
                  <c:v>2.3774470588236598</c:v>
                </c:pt>
                <c:pt idx="9360">
                  <c:v>2.37745882352954</c:v>
                </c:pt>
                <c:pt idx="9361">
                  <c:v>2.3774705882354299</c:v>
                </c:pt>
                <c:pt idx="9362">
                  <c:v>2.3774823529413101</c:v>
                </c:pt>
                <c:pt idx="9363">
                  <c:v>2.3774941176471902</c:v>
                </c:pt>
                <c:pt idx="9364">
                  <c:v>2.3775058823530699</c:v>
                </c:pt>
                <c:pt idx="9365">
                  <c:v>2.3775176470589598</c:v>
                </c:pt>
                <c:pt idx="9366">
                  <c:v>2.37752941176484</c:v>
                </c:pt>
                <c:pt idx="9367">
                  <c:v>2.3775411764707202</c:v>
                </c:pt>
                <c:pt idx="9368">
                  <c:v>2.3775529411765999</c:v>
                </c:pt>
                <c:pt idx="9369">
                  <c:v>2.37756470588248</c:v>
                </c:pt>
                <c:pt idx="9370">
                  <c:v>2.37757647058837</c:v>
                </c:pt>
                <c:pt idx="9371">
                  <c:v>2.3775882352942501</c:v>
                </c:pt>
                <c:pt idx="9372">
                  <c:v>2.3776000000001298</c:v>
                </c:pt>
                <c:pt idx="9373">
                  <c:v>2.37761176470601</c:v>
                </c:pt>
                <c:pt idx="9374">
                  <c:v>2.3776235294118999</c:v>
                </c:pt>
                <c:pt idx="9375">
                  <c:v>2.3776352941177801</c:v>
                </c:pt>
                <c:pt idx="9376">
                  <c:v>2.3776470588236598</c:v>
                </c:pt>
                <c:pt idx="9377">
                  <c:v>2.3776588235295399</c:v>
                </c:pt>
                <c:pt idx="9378">
                  <c:v>2.3776705882354299</c:v>
                </c:pt>
                <c:pt idx="9379">
                  <c:v>2.37768235294131</c:v>
                </c:pt>
                <c:pt idx="9380">
                  <c:v>2.3776941176471902</c:v>
                </c:pt>
                <c:pt idx="9381">
                  <c:v>2.3777058823530699</c:v>
                </c:pt>
                <c:pt idx="9382">
                  <c:v>2.3777176470589598</c:v>
                </c:pt>
                <c:pt idx="9383">
                  <c:v>2.37772941176484</c:v>
                </c:pt>
                <c:pt idx="9384">
                  <c:v>2.3777411764707201</c:v>
                </c:pt>
                <c:pt idx="9385">
                  <c:v>2.3777529411765999</c:v>
                </c:pt>
                <c:pt idx="9386">
                  <c:v>2.3777647058824898</c:v>
                </c:pt>
                <c:pt idx="9387">
                  <c:v>2.3777764705883699</c:v>
                </c:pt>
                <c:pt idx="9388">
                  <c:v>2.3777882352942501</c:v>
                </c:pt>
                <c:pt idx="9389">
                  <c:v>2.3778000000001298</c:v>
                </c:pt>
                <c:pt idx="9390">
                  <c:v>2.37781176470601</c:v>
                </c:pt>
                <c:pt idx="9391">
                  <c:v>2.3778235294118999</c:v>
                </c:pt>
                <c:pt idx="9392">
                  <c:v>2.3778352941177801</c:v>
                </c:pt>
                <c:pt idx="9393">
                  <c:v>2.3778470588236602</c:v>
                </c:pt>
                <c:pt idx="9394">
                  <c:v>2.3778588235295399</c:v>
                </c:pt>
                <c:pt idx="9395">
                  <c:v>2.3778705882354298</c:v>
                </c:pt>
                <c:pt idx="9396">
                  <c:v>2.37788235294131</c:v>
                </c:pt>
                <c:pt idx="9397">
                  <c:v>2.3778941176471902</c:v>
                </c:pt>
                <c:pt idx="9398">
                  <c:v>2.3779058823530699</c:v>
                </c:pt>
                <c:pt idx="9399">
                  <c:v>2.3779176470589598</c:v>
                </c:pt>
                <c:pt idx="9400">
                  <c:v>2.37792941176484</c:v>
                </c:pt>
                <c:pt idx="9401">
                  <c:v>2.3779411764707201</c:v>
                </c:pt>
                <c:pt idx="9402">
                  <c:v>2.3779529411765998</c:v>
                </c:pt>
                <c:pt idx="9403">
                  <c:v>2.3779647058824902</c:v>
                </c:pt>
                <c:pt idx="9404">
                  <c:v>2.3779764705883699</c:v>
                </c:pt>
                <c:pt idx="9405">
                  <c:v>2.3779882352942501</c:v>
                </c:pt>
                <c:pt idx="9406">
                  <c:v>2.3780000000001298</c:v>
                </c:pt>
                <c:pt idx="9407">
                  <c:v>2.3780117647060202</c:v>
                </c:pt>
                <c:pt idx="9408">
                  <c:v>2.3780235294118999</c:v>
                </c:pt>
                <c:pt idx="9409">
                  <c:v>2.37803529411778</c:v>
                </c:pt>
                <c:pt idx="9410">
                  <c:v>2.3780470588236602</c:v>
                </c:pt>
                <c:pt idx="9411">
                  <c:v>2.3780588235295399</c:v>
                </c:pt>
                <c:pt idx="9412">
                  <c:v>2.3780705882354298</c:v>
                </c:pt>
                <c:pt idx="9413">
                  <c:v>2.37808235294131</c:v>
                </c:pt>
                <c:pt idx="9414">
                  <c:v>2.3780941176471901</c:v>
                </c:pt>
                <c:pt idx="9415">
                  <c:v>2.3781058823530699</c:v>
                </c:pt>
                <c:pt idx="9416">
                  <c:v>2.3781176470589598</c:v>
                </c:pt>
                <c:pt idx="9417">
                  <c:v>2.3781294117648399</c:v>
                </c:pt>
                <c:pt idx="9418">
                  <c:v>2.3781411764707201</c:v>
                </c:pt>
                <c:pt idx="9419">
                  <c:v>2.3781529411765998</c:v>
                </c:pt>
                <c:pt idx="9420">
                  <c:v>2.3781647058824902</c:v>
                </c:pt>
                <c:pt idx="9421">
                  <c:v>2.3781764705883699</c:v>
                </c:pt>
                <c:pt idx="9422">
                  <c:v>2.3781882352942501</c:v>
                </c:pt>
                <c:pt idx="9423">
                  <c:v>2.3782000000001302</c:v>
                </c:pt>
                <c:pt idx="9424">
                  <c:v>2.3782117647060201</c:v>
                </c:pt>
                <c:pt idx="9425">
                  <c:v>2.3782235294118999</c:v>
                </c:pt>
                <c:pt idx="9426">
                  <c:v>2.37823529411778</c:v>
                </c:pt>
                <c:pt idx="9427">
                  <c:v>2.3782470588236602</c:v>
                </c:pt>
                <c:pt idx="9428">
                  <c:v>2.3782588235295501</c:v>
                </c:pt>
                <c:pt idx="9429">
                  <c:v>2.3782705882354298</c:v>
                </c:pt>
                <c:pt idx="9430">
                  <c:v>2.37828235294131</c:v>
                </c:pt>
                <c:pt idx="9431">
                  <c:v>2.3782941176471901</c:v>
                </c:pt>
                <c:pt idx="9432">
                  <c:v>2.3783058823530698</c:v>
                </c:pt>
                <c:pt idx="9433">
                  <c:v>2.3783176470589602</c:v>
                </c:pt>
                <c:pt idx="9434">
                  <c:v>2.3783294117648399</c:v>
                </c:pt>
                <c:pt idx="9435">
                  <c:v>2.3783411764707201</c:v>
                </c:pt>
                <c:pt idx="9436">
                  <c:v>2.3783529411765998</c:v>
                </c:pt>
                <c:pt idx="9437">
                  <c:v>2.3783647058824902</c:v>
                </c:pt>
                <c:pt idx="9438">
                  <c:v>2.3783764705883699</c:v>
                </c:pt>
                <c:pt idx="9439">
                  <c:v>2.37838823529425</c:v>
                </c:pt>
                <c:pt idx="9440">
                  <c:v>2.3784000000001302</c:v>
                </c:pt>
                <c:pt idx="9441">
                  <c:v>2.3784117647060201</c:v>
                </c:pt>
                <c:pt idx="9442">
                  <c:v>2.3784235294118998</c:v>
                </c:pt>
                <c:pt idx="9443">
                  <c:v>2.37843529411778</c:v>
                </c:pt>
                <c:pt idx="9444">
                  <c:v>2.3784470588236601</c:v>
                </c:pt>
                <c:pt idx="9445">
                  <c:v>2.3784588235295501</c:v>
                </c:pt>
                <c:pt idx="9446">
                  <c:v>2.3784705882354298</c:v>
                </c:pt>
                <c:pt idx="9447">
                  <c:v>2.3784823529413099</c:v>
                </c:pt>
                <c:pt idx="9448">
                  <c:v>2.3784941176471901</c:v>
                </c:pt>
                <c:pt idx="9449">
                  <c:v>2.37850588235308</c:v>
                </c:pt>
                <c:pt idx="9450">
                  <c:v>2.3785176470589602</c:v>
                </c:pt>
                <c:pt idx="9451">
                  <c:v>2.3785294117648399</c:v>
                </c:pt>
                <c:pt idx="9452">
                  <c:v>2.3785411764707201</c:v>
                </c:pt>
                <c:pt idx="9453">
                  <c:v>2.3785529411766002</c:v>
                </c:pt>
                <c:pt idx="9454">
                  <c:v>2.3785647058824901</c:v>
                </c:pt>
                <c:pt idx="9455">
                  <c:v>2.3785764705883699</c:v>
                </c:pt>
                <c:pt idx="9456">
                  <c:v>2.37858823529425</c:v>
                </c:pt>
                <c:pt idx="9457">
                  <c:v>2.3786000000001302</c:v>
                </c:pt>
                <c:pt idx="9458">
                  <c:v>2.3786117647060201</c:v>
                </c:pt>
                <c:pt idx="9459">
                  <c:v>2.3786235294118998</c:v>
                </c:pt>
                <c:pt idx="9460">
                  <c:v>2.37863529411778</c:v>
                </c:pt>
                <c:pt idx="9461">
                  <c:v>2.3786470588236601</c:v>
                </c:pt>
                <c:pt idx="9462">
                  <c:v>2.37865882352955</c:v>
                </c:pt>
                <c:pt idx="9463">
                  <c:v>2.3786705882354302</c:v>
                </c:pt>
                <c:pt idx="9464">
                  <c:v>2.3786823529413099</c:v>
                </c:pt>
                <c:pt idx="9465">
                  <c:v>2.3786941176471901</c:v>
                </c:pt>
                <c:pt idx="9466">
                  <c:v>2.37870588235308</c:v>
                </c:pt>
                <c:pt idx="9467">
                  <c:v>2.3787176470589602</c:v>
                </c:pt>
                <c:pt idx="9468">
                  <c:v>2.3787294117648399</c:v>
                </c:pt>
                <c:pt idx="9469">
                  <c:v>2.37874117647072</c:v>
                </c:pt>
                <c:pt idx="9470">
                  <c:v>2.37875294117661</c:v>
                </c:pt>
                <c:pt idx="9471">
                  <c:v>2.3787647058824901</c:v>
                </c:pt>
                <c:pt idx="9472">
                  <c:v>2.3787764705883698</c:v>
                </c:pt>
                <c:pt idx="9473">
                  <c:v>2.37878823529425</c:v>
                </c:pt>
                <c:pt idx="9474">
                  <c:v>2.3788000000001301</c:v>
                </c:pt>
                <c:pt idx="9475">
                  <c:v>2.3788117647060201</c:v>
                </c:pt>
                <c:pt idx="9476">
                  <c:v>2.3788235294118998</c:v>
                </c:pt>
                <c:pt idx="9477">
                  <c:v>2.3788352941177799</c:v>
                </c:pt>
                <c:pt idx="9478">
                  <c:v>2.3788470588236601</c:v>
                </c:pt>
                <c:pt idx="9479">
                  <c:v>2.37885882352955</c:v>
                </c:pt>
                <c:pt idx="9480">
                  <c:v>2.3788705882354302</c:v>
                </c:pt>
                <c:pt idx="9481">
                  <c:v>2.3788823529413099</c:v>
                </c:pt>
                <c:pt idx="9482">
                  <c:v>2.3788941176471901</c:v>
                </c:pt>
                <c:pt idx="9483">
                  <c:v>2.37890588235308</c:v>
                </c:pt>
                <c:pt idx="9484">
                  <c:v>2.3789176470589601</c:v>
                </c:pt>
                <c:pt idx="9485">
                  <c:v>2.3789294117648399</c:v>
                </c:pt>
                <c:pt idx="9486">
                  <c:v>2.37894117647072</c:v>
                </c:pt>
                <c:pt idx="9487">
                  <c:v>2.3789529411766099</c:v>
                </c:pt>
                <c:pt idx="9488">
                  <c:v>2.3789647058824901</c:v>
                </c:pt>
                <c:pt idx="9489">
                  <c:v>2.3789764705883698</c:v>
                </c:pt>
                <c:pt idx="9490">
                  <c:v>2.37898823529425</c:v>
                </c:pt>
                <c:pt idx="9491">
                  <c:v>2.3790000000001399</c:v>
                </c:pt>
                <c:pt idx="9492">
                  <c:v>2.37901176470602</c:v>
                </c:pt>
                <c:pt idx="9493">
                  <c:v>2.3790235294119002</c:v>
                </c:pt>
                <c:pt idx="9494">
                  <c:v>2.3790352941177799</c:v>
                </c:pt>
                <c:pt idx="9495">
                  <c:v>2.3790470588236601</c:v>
                </c:pt>
                <c:pt idx="9496">
                  <c:v>2.37905882352955</c:v>
                </c:pt>
                <c:pt idx="9497">
                  <c:v>2.3790705882354302</c:v>
                </c:pt>
                <c:pt idx="9498">
                  <c:v>2.3790823529413099</c:v>
                </c:pt>
                <c:pt idx="9499">
                  <c:v>2.37909411764719</c:v>
                </c:pt>
                <c:pt idx="9500">
                  <c:v>2.37910588235308</c:v>
                </c:pt>
                <c:pt idx="9501">
                  <c:v>2.3791176470589601</c:v>
                </c:pt>
                <c:pt idx="9502">
                  <c:v>2.3791294117648398</c:v>
                </c:pt>
                <c:pt idx="9503">
                  <c:v>2.37914117647072</c:v>
                </c:pt>
                <c:pt idx="9504">
                  <c:v>2.3791529411766099</c:v>
                </c:pt>
                <c:pt idx="9505">
                  <c:v>2.3791647058824901</c:v>
                </c:pt>
                <c:pt idx="9506">
                  <c:v>2.3791764705883698</c:v>
                </c:pt>
                <c:pt idx="9507">
                  <c:v>2.3791882352942499</c:v>
                </c:pt>
                <c:pt idx="9508">
                  <c:v>2.3792000000001399</c:v>
                </c:pt>
                <c:pt idx="9509">
                  <c:v>2.37921176470602</c:v>
                </c:pt>
                <c:pt idx="9510">
                  <c:v>2.3792235294119002</c:v>
                </c:pt>
                <c:pt idx="9511">
                  <c:v>2.3792352941177799</c:v>
                </c:pt>
                <c:pt idx="9512">
                  <c:v>2.3792470588236601</c:v>
                </c:pt>
                <c:pt idx="9513">
                  <c:v>2.37925882352955</c:v>
                </c:pt>
                <c:pt idx="9514">
                  <c:v>2.3792705882354301</c:v>
                </c:pt>
                <c:pt idx="9515">
                  <c:v>2.3792823529413099</c:v>
                </c:pt>
                <c:pt idx="9516">
                  <c:v>2.37929411764719</c:v>
                </c:pt>
                <c:pt idx="9517">
                  <c:v>2.3793058823530799</c:v>
                </c:pt>
                <c:pt idx="9518">
                  <c:v>2.3793176470589601</c:v>
                </c:pt>
                <c:pt idx="9519">
                  <c:v>2.3793294117648398</c:v>
                </c:pt>
                <c:pt idx="9520">
                  <c:v>2.37934117647072</c:v>
                </c:pt>
                <c:pt idx="9521">
                  <c:v>2.3793529411766099</c:v>
                </c:pt>
                <c:pt idx="9522">
                  <c:v>2.37936470588249</c:v>
                </c:pt>
                <c:pt idx="9523">
                  <c:v>2.3793764705883702</c:v>
                </c:pt>
                <c:pt idx="9524">
                  <c:v>2.3793882352942499</c:v>
                </c:pt>
                <c:pt idx="9525">
                  <c:v>2.3794000000001398</c:v>
                </c:pt>
                <c:pt idx="9526">
                  <c:v>2.37941176470602</c:v>
                </c:pt>
                <c:pt idx="9527">
                  <c:v>2.3794235294119002</c:v>
                </c:pt>
                <c:pt idx="9528">
                  <c:v>2.3794352941177799</c:v>
                </c:pt>
                <c:pt idx="9529">
                  <c:v>2.3794470588236698</c:v>
                </c:pt>
                <c:pt idx="9530">
                  <c:v>2.37945882352955</c:v>
                </c:pt>
                <c:pt idx="9531">
                  <c:v>2.3794705882354301</c:v>
                </c:pt>
                <c:pt idx="9532">
                  <c:v>2.3794823529413098</c:v>
                </c:pt>
                <c:pt idx="9533">
                  <c:v>2.37949411764719</c:v>
                </c:pt>
                <c:pt idx="9534">
                  <c:v>2.3795058823530799</c:v>
                </c:pt>
                <c:pt idx="9535">
                  <c:v>2.3795176470589601</c:v>
                </c:pt>
                <c:pt idx="9536">
                  <c:v>2.3795294117648398</c:v>
                </c:pt>
                <c:pt idx="9537">
                  <c:v>2.3795411764707199</c:v>
                </c:pt>
                <c:pt idx="9538">
                  <c:v>2.3795529411766099</c:v>
                </c:pt>
                <c:pt idx="9539">
                  <c:v>2.37956470588249</c:v>
                </c:pt>
                <c:pt idx="9540">
                  <c:v>2.3795764705883702</c:v>
                </c:pt>
                <c:pt idx="9541">
                  <c:v>2.3795882352942499</c:v>
                </c:pt>
                <c:pt idx="9542">
                  <c:v>2.3796000000001398</c:v>
                </c:pt>
                <c:pt idx="9543">
                  <c:v>2.37961176470602</c:v>
                </c:pt>
                <c:pt idx="9544">
                  <c:v>2.3796235294119001</c:v>
                </c:pt>
                <c:pt idx="9545">
                  <c:v>2.3796352941177799</c:v>
                </c:pt>
                <c:pt idx="9546">
                  <c:v>2.3796470588236698</c:v>
                </c:pt>
                <c:pt idx="9547">
                  <c:v>2.3796588235295499</c:v>
                </c:pt>
                <c:pt idx="9548">
                  <c:v>2.3796705882354301</c:v>
                </c:pt>
                <c:pt idx="9549">
                  <c:v>2.3796823529413098</c:v>
                </c:pt>
                <c:pt idx="9550">
                  <c:v>2.3796941176472002</c:v>
                </c:pt>
                <c:pt idx="9551">
                  <c:v>2.3797058823530799</c:v>
                </c:pt>
                <c:pt idx="9552">
                  <c:v>2.3797176470589601</c:v>
                </c:pt>
                <c:pt idx="9553">
                  <c:v>2.3797294117648402</c:v>
                </c:pt>
                <c:pt idx="9554">
                  <c:v>2.3797411764707199</c:v>
                </c:pt>
                <c:pt idx="9555">
                  <c:v>2.3797529411766098</c:v>
                </c:pt>
                <c:pt idx="9556">
                  <c:v>2.37976470588249</c:v>
                </c:pt>
                <c:pt idx="9557">
                  <c:v>2.3797764705883702</c:v>
                </c:pt>
                <c:pt idx="9558">
                  <c:v>2.3797882352942499</c:v>
                </c:pt>
                <c:pt idx="9559">
                  <c:v>2.3798000000001398</c:v>
                </c:pt>
                <c:pt idx="9560">
                  <c:v>2.37981176470602</c:v>
                </c:pt>
                <c:pt idx="9561">
                  <c:v>2.3798235294119001</c:v>
                </c:pt>
                <c:pt idx="9562">
                  <c:v>2.3798352941177798</c:v>
                </c:pt>
                <c:pt idx="9563">
                  <c:v>2.3798470588236702</c:v>
                </c:pt>
                <c:pt idx="9564">
                  <c:v>2.3798588235295499</c:v>
                </c:pt>
                <c:pt idx="9565">
                  <c:v>2.3798705882354301</c:v>
                </c:pt>
                <c:pt idx="9566">
                  <c:v>2.3798823529413098</c:v>
                </c:pt>
                <c:pt idx="9567">
                  <c:v>2.3798941176472002</c:v>
                </c:pt>
                <c:pt idx="9568">
                  <c:v>2.3799058823530799</c:v>
                </c:pt>
                <c:pt idx="9569">
                  <c:v>2.37991764705896</c:v>
                </c:pt>
                <c:pt idx="9570">
                  <c:v>2.3799294117648402</c:v>
                </c:pt>
                <c:pt idx="9571">
                  <c:v>2.3799411764707301</c:v>
                </c:pt>
                <c:pt idx="9572">
                  <c:v>2.3799529411766098</c:v>
                </c:pt>
                <c:pt idx="9573">
                  <c:v>2.37996470588249</c:v>
                </c:pt>
                <c:pt idx="9574">
                  <c:v>2.3799764705883701</c:v>
                </c:pt>
                <c:pt idx="9575">
                  <c:v>2.3799882352942499</c:v>
                </c:pt>
                <c:pt idx="9576">
                  <c:v>2.3800000000001398</c:v>
                </c:pt>
                <c:pt idx="9577">
                  <c:v>2.3800117647060199</c:v>
                </c:pt>
                <c:pt idx="9578">
                  <c:v>2.3800235294119001</c:v>
                </c:pt>
                <c:pt idx="9579">
                  <c:v>2.3800352941177798</c:v>
                </c:pt>
                <c:pt idx="9580">
                  <c:v>2.3800470588236702</c:v>
                </c:pt>
                <c:pt idx="9581">
                  <c:v>2.3800588235295499</c:v>
                </c:pt>
                <c:pt idx="9582">
                  <c:v>2.3800705882354301</c:v>
                </c:pt>
                <c:pt idx="9583">
                  <c:v>2.3800823529413102</c:v>
                </c:pt>
                <c:pt idx="9584">
                  <c:v>2.3800941176472001</c:v>
                </c:pt>
                <c:pt idx="9585">
                  <c:v>2.3801058823530798</c:v>
                </c:pt>
                <c:pt idx="9586">
                  <c:v>2.38011764705896</c:v>
                </c:pt>
                <c:pt idx="9587">
                  <c:v>2.3801294117648402</c:v>
                </c:pt>
                <c:pt idx="9588">
                  <c:v>2.3801411764707301</c:v>
                </c:pt>
                <c:pt idx="9589">
                  <c:v>2.3801529411766098</c:v>
                </c:pt>
                <c:pt idx="9590">
                  <c:v>2.38016470588249</c:v>
                </c:pt>
                <c:pt idx="9591">
                  <c:v>2.3801764705883701</c:v>
                </c:pt>
                <c:pt idx="9592">
                  <c:v>2.38018823529426</c:v>
                </c:pt>
                <c:pt idx="9593">
                  <c:v>2.3802000000001402</c:v>
                </c:pt>
                <c:pt idx="9594">
                  <c:v>2.3802117647060199</c:v>
                </c:pt>
                <c:pt idx="9595">
                  <c:v>2.3802235294119001</c:v>
                </c:pt>
                <c:pt idx="9596">
                  <c:v>2.3802352941177798</c:v>
                </c:pt>
                <c:pt idx="9597">
                  <c:v>2.3802470588236702</c:v>
                </c:pt>
                <c:pt idx="9598">
                  <c:v>2.3802588235295499</c:v>
                </c:pt>
                <c:pt idx="9599">
                  <c:v>2.38027058823543</c:v>
                </c:pt>
                <c:pt idx="9600">
                  <c:v>2.3802823529413102</c:v>
                </c:pt>
                <c:pt idx="9601">
                  <c:v>2.3802941176472001</c:v>
                </c:pt>
                <c:pt idx="9602">
                  <c:v>2.3803058823530798</c:v>
                </c:pt>
                <c:pt idx="9603">
                  <c:v>2.38031764705896</c:v>
                </c:pt>
                <c:pt idx="9604">
                  <c:v>2.3803294117648401</c:v>
                </c:pt>
                <c:pt idx="9605">
                  <c:v>2.3803411764707301</c:v>
                </c:pt>
                <c:pt idx="9606">
                  <c:v>2.3803529411766098</c:v>
                </c:pt>
                <c:pt idx="9607">
                  <c:v>2.3803647058824899</c:v>
                </c:pt>
                <c:pt idx="9608">
                  <c:v>2.3803764705883701</c:v>
                </c:pt>
                <c:pt idx="9609">
                  <c:v>2.38038823529426</c:v>
                </c:pt>
                <c:pt idx="9610">
                  <c:v>2.3804000000001402</c:v>
                </c:pt>
                <c:pt idx="9611">
                  <c:v>2.3804117647060199</c:v>
                </c:pt>
                <c:pt idx="9612">
                  <c:v>2.3804235294119001</c:v>
                </c:pt>
                <c:pt idx="9613">
                  <c:v>2.38043529411779</c:v>
                </c:pt>
                <c:pt idx="9614">
                  <c:v>2.3804470588236701</c:v>
                </c:pt>
                <c:pt idx="9615">
                  <c:v>2.3804588235295498</c:v>
                </c:pt>
                <c:pt idx="9616">
                  <c:v>2.38047058823543</c:v>
                </c:pt>
                <c:pt idx="9617">
                  <c:v>2.3804823529413102</c:v>
                </c:pt>
                <c:pt idx="9618">
                  <c:v>2.3804941176472001</c:v>
                </c:pt>
                <c:pt idx="9619">
                  <c:v>2.3805058823530798</c:v>
                </c:pt>
                <c:pt idx="9620">
                  <c:v>2.38051764705896</c:v>
                </c:pt>
                <c:pt idx="9621">
                  <c:v>2.3805294117648401</c:v>
                </c:pt>
                <c:pt idx="9622">
                  <c:v>2.38054117647073</c:v>
                </c:pt>
                <c:pt idx="9623">
                  <c:v>2.3805529411766102</c:v>
                </c:pt>
                <c:pt idx="9624">
                  <c:v>2.3805647058824899</c:v>
                </c:pt>
                <c:pt idx="9625">
                  <c:v>2.3805764705883701</c:v>
                </c:pt>
                <c:pt idx="9626">
                  <c:v>2.38058823529426</c:v>
                </c:pt>
                <c:pt idx="9627">
                  <c:v>2.3806000000001402</c:v>
                </c:pt>
                <c:pt idx="9628">
                  <c:v>2.3806117647060199</c:v>
                </c:pt>
                <c:pt idx="9629">
                  <c:v>2.3806235294119</c:v>
                </c:pt>
                <c:pt idx="9630">
                  <c:v>2.38063529411779</c:v>
                </c:pt>
                <c:pt idx="9631">
                  <c:v>2.3806470588236701</c:v>
                </c:pt>
                <c:pt idx="9632">
                  <c:v>2.3806588235295498</c:v>
                </c:pt>
                <c:pt idx="9633">
                  <c:v>2.38067058823543</c:v>
                </c:pt>
                <c:pt idx="9634">
                  <c:v>2.3806823529413199</c:v>
                </c:pt>
                <c:pt idx="9635">
                  <c:v>2.3806941176472001</c:v>
                </c:pt>
                <c:pt idx="9636">
                  <c:v>2.3807058823530798</c:v>
                </c:pt>
                <c:pt idx="9637">
                  <c:v>2.3807176470589599</c:v>
                </c:pt>
                <c:pt idx="9638">
                  <c:v>2.3807294117648401</c:v>
                </c:pt>
                <c:pt idx="9639">
                  <c:v>2.38074117647073</c:v>
                </c:pt>
                <c:pt idx="9640">
                  <c:v>2.3807529411766102</c:v>
                </c:pt>
                <c:pt idx="9641">
                  <c:v>2.3807647058824899</c:v>
                </c:pt>
                <c:pt idx="9642">
                  <c:v>2.3807764705883701</c:v>
                </c:pt>
                <c:pt idx="9643">
                  <c:v>2.38078823529426</c:v>
                </c:pt>
                <c:pt idx="9644">
                  <c:v>2.3808000000001401</c:v>
                </c:pt>
                <c:pt idx="9645">
                  <c:v>2.3808117647060199</c:v>
                </c:pt>
                <c:pt idx="9646">
                  <c:v>2.3808235294119</c:v>
                </c:pt>
                <c:pt idx="9647">
                  <c:v>2.3808352941177899</c:v>
                </c:pt>
                <c:pt idx="9648">
                  <c:v>2.3808470588236701</c:v>
                </c:pt>
                <c:pt idx="9649">
                  <c:v>2.3808588235295498</c:v>
                </c:pt>
                <c:pt idx="9650">
                  <c:v>2.38087058823543</c:v>
                </c:pt>
                <c:pt idx="9651">
                  <c:v>2.3808823529413199</c:v>
                </c:pt>
                <c:pt idx="9652">
                  <c:v>2.3808941176472</c:v>
                </c:pt>
                <c:pt idx="9653">
                  <c:v>2.3809058823530802</c:v>
                </c:pt>
                <c:pt idx="9654">
                  <c:v>2.3809176470589599</c:v>
                </c:pt>
                <c:pt idx="9655">
                  <c:v>2.3809294117648401</c:v>
                </c:pt>
                <c:pt idx="9656">
                  <c:v>2.38094117647073</c:v>
                </c:pt>
                <c:pt idx="9657">
                  <c:v>2.3809529411766102</c:v>
                </c:pt>
                <c:pt idx="9658">
                  <c:v>2.3809647058824899</c:v>
                </c:pt>
                <c:pt idx="9659">
                  <c:v>2.38097647058837</c:v>
                </c:pt>
                <c:pt idx="9660">
                  <c:v>2.38098823529426</c:v>
                </c:pt>
                <c:pt idx="9661">
                  <c:v>2.3810000000001401</c:v>
                </c:pt>
                <c:pt idx="9662">
                  <c:v>2.3810117647060198</c:v>
                </c:pt>
                <c:pt idx="9663">
                  <c:v>2.3810235294119</c:v>
                </c:pt>
                <c:pt idx="9664">
                  <c:v>2.3810352941177899</c:v>
                </c:pt>
                <c:pt idx="9665">
                  <c:v>2.3810470588236701</c:v>
                </c:pt>
                <c:pt idx="9666">
                  <c:v>2.3810588235295498</c:v>
                </c:pt>
                <c:pt idx="9667">
                  <c:v>2.3810705882354299</c:v>
                </c:pt>
                <c:pt idx="9668">
                  <c:v>2.3810823529413199</c:v>
                </c:pt>
                <c:pt idx="9669">
                  <c:v>2.3810941176472</c:v>
                </c:pt>
                <c:pt idx="9670">
                  <c:v>2.3811058823530802</c:v>
                </c:pt>
                <c:pt idx="9671">
                  <c:v>2.3811176470589599</c:v>
                </c:pt>
                <c:pt idx="9672">
                  <c:v>2.3811294117648498</c:v>
                </c:pt>
                <c:pt idx="9673">
                  <c:v>2.38114117647073</c:v>
                </c:pt>
                <c:pt idx="9674">
                  <c:v>2.3811529411766101</c:v>
                </c:pt>
                <c:pt idx="9675">
                  <c:v>2.3811647058824899</c:v>
                </c:pt>
                <c:pt idx="9676">
                  <c:v>2.38117647058837</c:v>
                </c:pt>
                <c:pt idx="9677">
                  <c:v>2.3811882352942599</c:v>
                </c:pt>
                <c:pt idx="9678">
                  <c:v>2.3812000000001401</c:v>
                </c:pt>
                <c:pt idx="9679">
                  <c:v>2.3812117647060198</c:v>
                </c:pt>
                <c:pt idx="9680">
                  <c:v>2.3812235294119</c:v>
                </c:pt>
                <c:pt idx="9681">
                  <c:v>2.3812352941177899</c:v>
                </c:pt>
                <c:pt idx="9682">
                  <c:v>2.38124705882367</c:v>
                </c:pt>
                <c:pt idx="9683">
                  <c:v>2.3812588235295502</c:v>
                </c:pt>
                <c:pt idx="9684">
                  <c:v>2.3812705882354299</c:v>
                </c:pt>
                <c:pt idx="9685">
                  <c:v>2.3812823529413198</c:v>
                </c:pt>
                <c:pt idx="9686">
                  <c:v>2.3812941176472</c:v>
                </c:pt>
                <c:pt idx="9687">
                  <c:v>2.3813058823530802</c:v>
                </c:pt>
                <c:pt idx="9688">
                  <c:v>2.3813176470589599</c:v>
                </c:pt>
                <c:pt idx="9689">
                  <c:v>2.3813294117648498</c:v>
                </c:pt>
                <c:pt idx="9690">
                  <c:v>2.38134117647073</c:v>
                </c:pt>
                <c:pt idx="9691">
                  <c:v>2.3813529411766101</c:v>
                </c:pt>
                <c:pt idx="9692">
                  <c:v>2.3813647058824898</c:v>
                </c:pt>
                <c:pt idx="9693">
                  <c:v>2.3813764705883802</c:v>
                </c:pt>
                <c:pt idx="9694">
                  <c:v>2.3813882352942599</c:v>
                </c:pt>
                <c:pt idx="9695">
                  <c:v>2.3814000000001401</c:v>
                </c:pt>
                <c:pt idx="9696">
                  <c:v>2.3814117647060198</c:v>
                </c:pt>
                <c:pt idx="9697">
                  <c:v>2.3814235294118999</c:v>
                </c:pt>
                <c:pt idx="9698">
                  <c:v>2.3814352941177899</c:v>
                </c:pt>
                <c:pt idx="9699">
                  <c:v>2.38144705882367</c:v>
                </c:pt>
                <c:pt idx="9700">
                  <c:v>2.3814588235295502</c:v>
                </c:pt>
                <c:pt idx="9701">
                  <c:v>2.3814705882354299</c:v>
                </c:pt>
                <c:pt idx="9702">
                  <c:v>2.3814823529413198</c:v>
                </c:pt>
                <c:pt idx="9703">
                  <c:v>2.3814941176472</c:v>
                </c:pt>
                <c:pt idx="9704">
                  <c:v>2.3815058823530801</c:v>
                </c:pt>
                <c:pt idx="9705">
                  <c:v>2.3815176470589599</c:v>
                </c:pt>
                <c:pt idx="9706">
                  <c:v>2.3815294117648498</c:v>
                </c:pt>
                <c:pt idx="9707">
                  <c:v>2.3815411764707299</c:v>
                </c:pt>
                <c:pt idx="9708">
                  <c:v>2.3815529411766101</c:v>
                </c:pt>
                <c:pt idx="9709">
                  <c:v>2.3815647058824898</c:v>
                </c:pt>
                <c:pt idx="9710">
                  <c:v>2.3815764705883802</c:v>
                </c:pt>
                <c:pt idx="9711">
                  <c:v>2.3815882352942599</c:v>
                </c:pt>
                <c:pt idx="9712">
                  <c:v>2.38160000000014</c:v>
                </c:pt>
                <c:pt idx="9713">
                  <c:v>2.3816117647060202</c:v>
                </c:pt>
                <c:pt idx="9714">
                  <c:v>2.3816235294119101</c:v>
                </c:pt>
                <c:pt idx="9715">
                  <c:v>2.3816352941177898</c:v>
                </c:pt>
                <c:pt idx="9716">
                  <c:v>2.38164705882367</c:v>
                </c:pt>
                <c:pt idx="9717">
                  <c:v>2.3816588235295502</c:v>
                </c:pt>
                <c:pt idx="9718">
                  <c:v>2.3816705882354299</c:v>
                </c:pt>
                <c:pt idx="9719">
                  <c:v>2.3816823529413198</c:v>
                </c:pt>
                <c:pt idx="9720">
                  <c:v>2.3816941176472</c:v>
                </c:pt>
                <c:pt idx="9721">
                  <c:v>2.3817000000001398</c:v>
                </c:pt>
              </c:numCache>
            </c:numRef>
          </c:xVal>
          <c:yVal>
            <c:numRef>
              <c:f>Sheet1!$J$2:$J$9723</c:f>
              <c:numCache>
                <c:formatCode>0.00E+00</c:formatCode>
                <c:ptCount val="9722"/>
                <c:pt idx="0">
                  <c:v>1.0397499699446901E-3</c:v>
                </c:pt>
                <c:pt idx="1">
                  <c:v>1.0504174461871401E-3</c:v>
                </c:pt>
                <c:pt idx="2">
                  <c:v>1.07509456720053E-3</c:v>
                </c:pt>
                <c:pt idx="3">
                  <c:v>1.10351114630096E-3</c:v>
                </c:pt>
                <c:pt idx="4">
                  <c:v>1.1353541497891701E-3</c:v>
                </c:pt>
                <c:pt idx="5">
                  <c:v>1.1702069377708701E-3</c:v>
                </c:pt>
                <c:pt idx="6">
                  <c:v>1.20764373318101E-3</c:v>
                </c:pt>
                <c:pt idx="7">
                  <c:v>1.2472864597629599E-3</c:v>
                </c:pt>
                <c:pt idx="8">
                  <c:v>1.2888248642467001E-3</c:v>
                </c:pt>
                <c:pt idx="9">
                  <c:v>1.3320147470566701E-3</c:v>
                </c:pt>
                <c:pt idx="10">
                  <c:v>1.3766672666576799E-3</c:v>
                </c:pt>
                <c:pt idx="11">
                  <c:v>1.42263668907069E-3</c:v>
                </c:pt>
                <c:pt idx="12">
                  <c:v>1.4698096544910201E-3</c:v>
                </c:pt>
                <c:pt idx="13">
                  <c:v>1.5180966001189301E-3</c:v>
                </c:pt>
                <c:pt idx="14">
                  <c:v>1.5674254061569799E-3</c:v>
                </c:pt>
                <c:pt idx="15">
                  <c:v>1.6177367378177E-3</c:v>
                </c:pt>
                <c:pt idx="16">
                  <c:v>1.6689807188790401E-3</c:v>
                </c:pt>
                <c:pt idx="17">
                  <c:v>1.72111450663677E-3</c:v>
                </c:pt>
                <c:pt idx="18">
                  <c:v>1.7741006065132201E-3</c:v>
                </c:pt>
                <c:pt idx="19">
                  <c:v>1.8279056279561299E-3</c:v>
                </c:pt>
                <c:pt idx="20">
                  <c:v>1.88249940663589E-3</c:v>
                </c:pt>
                <c:pt idx="21">
                  <c:v>1.9378543396345899E-3</c:v>
                </c:pt>
                <c:pt idx="22">
                  <c:v>1.9939449167932699E-3</c:v>
                </c:pt>
                <c:pt idx="23">
                  <c:v>2.0507473804557098E-3</c:v>
                </c:pt>
                <c:pt idx="24">
                  <c:v>2.1082394589146802E-3</c:v>
                </c:pt>
                <c:pt idx="25">
                  <c:v>2.1664001659001801E-3</c:v>
                </c:pt>
                <c:pt idx="26">
                  <c:v>2.2252096497599998E-3</c:v>
                </c:pt>
                <c:pt idx="27">
                  <c:v>2.28464906950824E-3</c:v>
                </c:pt>
                <c:pt idx="28">
                  <c:v>2.3447004954369999E-3</c:v>
                </c:pt>
                <c:pt idx="29">
                  <c:v>2.4053468190999199E-3</c:v>
                </c:pt>
                <c:pt idx="30">
                  <c:v>2.4665716969174802E-3</c:v>
                </c:pt>
                <c:pt idx="31">
                  <c:v>2.52835949979313E-3</c:v>
                </c:pt>
                <c:pt idx="32">
                  <c:v>2.5906952475544202E-3</c:v>
                </c:pt>
                <c:pt idx="33">
                  <c:v>2.6535645815355998E-3</c:v>
                </c:pt>
                <c:pt idx="34">
                  <c:v>2.71695372670887E-3</c:v>
                </c:pt>
                <c:pt idx="35">
                  <c:v>2.7808494506458702E-3</c:v>
                </c:pt>
                <c:pt idx="36">
                  <c:v>2.8452390375604802E-3</c:v>
                </c:pt>
                <c:pt idx="37">
                  <c:v>2.9101102577023599E-3</c:v>
                </c:pt>
                <c:pt idx="38">
                  <c:v>2.9754513430795002E-3</c:v>
                </c:pt>
                <c:pt idx="39">
                  <c:v>3.0412509661233598E-3</c:v>
                </c:pt>
                <c:pt idx="40">
                  <c:v>3.10749821964083E-3</c:v>
                </c:pt>
                <c:pt idx="41">
                  <c:v>3.1741825996148901E-3</c:v>
                </c:pt>
                <c:pt idx="42">
                  <c:v>3.2412939845517701E-3</c:v>
                </c:pt>
                <c:pt idx="43">
                  <c:v>3.3088226227298801E-3</c:v>
                </c:pt>
                <c:pt idx="44">
                  <c:v>3.3767591216446301E-3</c:v>
                </c:pt>
                <c:pt idx="45">
                  <c:v>3.44509442951092E-3</c:v>
                </c:pt>
                <c:pt idx="46">
                  <c:v>3.5138198318790102E-3</c:v>
                </c:pt>
                <c:pt idx="47">
                  <c:v>3.5829269491125001E-3</c:v>
                </c:pt>
                <c:pt idx="48">
                  <c:v>3.6524077267523001E-3</c:v>
                </c:pt>
                <c:pt idx="49">
                  <c:v>3.7222544487817599E-3</c:v>
                </c:pt>
                <c:pt idx="50">
                  <c:v>3.79245973612573E-3</c:v>
                </c:pt>
                <c:pt idx="51">
                  <c:v>3.8630165582495199E-3</c:v>
                </c:pt>
                <c:pt idx="52">
                  <c:v>3.9339182518387398E-3</c:v>
                </c:pt>
                <c:pt idx="53">
                  <c:v>4.0051585504337203E-3</c:v>
                </c:pt>
                <c:pt idx="54">
                  <c:v>4.0767316231442004E-3</c:v>
                </c:pt>
                <c:pt idx="55">
                  <c:v>4.14863212619702E-3</c:v>
                </c:pt>
                <c:pt idx="56">
                  <c:v>4.2208552693210697E-3</c:v>
                </c:pt>
                <c:pt idx="57">
                  <c:v>4.2933969098022697E-3</c:v>
                </c:pt>
                <c:pt idx="58">
                  <c:v>4.3662536577379696E-3</c:v>
                </c:pt>
                <c:pt idx="59">
                  <c:v>4.4394230307987703E-3</c:v>
                </c:pt>
                <c:pt idx="60">
                  <c:v>4.5129036423520296E-3</c:v>
                </c:pt>
                <c:pt idx="61">
                  <c:v>4.5866954403290701E-3</c:v>
                </c:pt>
                <c:pt idx="62">
                  <c:v>4.6607999998562501E-3</c:v>
                </c:pt>
                <c:pt idx="63">
                  <c:v>4.7352209030203001E-3</c:v>
                </c:pt>
                <c:pt idx="64">
                  <c:v>4.80996421095683E-3</c:v>
                </c:pt>
                <c:pt idx="65">
                  <c:v>4.88503905608372E-3</c:v>
                </c:pt>
                <c:pt idx="66">
                  <c:v>4.9604583770112599E-3</c:v>
                </c:pt>
                <c:pt idx="67">
                  <c:v>5.03623983176612E-3</c:v>
                </c:pt>
                <c:pt idx="68">
                  <c:v>5.1124069279435301E-3</c:v>
                </c:pt>
                <c:pt idx="69">
                  <c:v>5.1889904147124702E-3</c:v>
                </c:pt>
                <c:pt idx="70">
                  <c:v>5.2660299872497899E-3</c:v>
                </c:pt>
                <c:pt idx="71">
                  <c:v>5.3435763584004196E-3</c:v>
                </c:pt>
                <c:pt idx="72">
                  <c:v>5.4216937513540302E-3</c:v>
                </c:pt>
                <c:pt idx="73">
                  <c:v>5.5004628773349202E-3</c:v>
                </c:pt>
                <c:pt idx="74">
                  <c:v>5.5799844239963897E-3</c:v>
                </c:pt>
                <c:pt idx="75">
                  <c:v>5.66038303482219E-3</c:v>
                </c:pt>
                <c:pt idx="76">
                  <c:v>5.7418117026721404E-3</c:v>
                </c:pt>
                <c:pt idx="77">
                  <c:v>5.8244563252747997E-3</c:v>
                </c:pt>
                <c:pt idx="78">
                  <c:v>5.9085399382975802E-3</c:v>
                </c:pt>
                <c:pt idx="79">
                  <c:v>5.9943257117575904E-3</c:v>
                </c:pt>
                <c:pt idx="80">
                  <c:v>6.0821171219650003E-3</c:v>
                </c:pt>
                <c:pt idx="81">
                  <c:v>6.1722527045011697E-3</c:v>
                </c:pt>
                <c:pt idx="82">
                  <c:v>6.2650914433821604E-3</c:v>
                </c:pt>
                <c:pt idx="83">
                  <c:v>6.3609834747117002E-3</c:v>
                </c:pt>
                <c:pt idx="84">
                  <c:v>6.4602206483927501E-3</c:v>
                </c:pt>
                <c:pt idx="85">
                  <c:v>6.5629661522657303E-3</c:v>
                </c:pt>
                <c:pt idx="86">
                  <c:v>6.6691765742317097E-3</c:v>
                </c:pt>
                <c:pt idx="87">
                  <c:v>6.77855131498488E-3</c:v>
                </c:pt>
                <c:pt idx="88">
                  <c:v>6.8905482625700697E-3</c:v>
                </c:pt>
                <c:pt idx="89">
                  <c:v>7.0044673840004602E-3</c:v>
                </c:pt>
                <c:pt idx="90">
                  <c:v>7.1195596423660901E-3</c:v>
                </c:pt>
                <c:pt idx="91">
                  <c:v>7.2351164305151797E-3</c:v>
                </c:pt>
                <c:pt idx="92">
                  <c:v>7.35052184721485E-3</c:v>
                </c:pt>
                <c:pt idx="93">
                  <c:v>7.4652722749509104E-3</c:v>
                </c:pt>
                <c:pt idx="94">
                  <c:v>7.5789748689138996E-3</c:v>
                </c:pt>
                <c:pt idx="95">
                  <c:v>7.6913353235000901E-3</c:v>
                </c:pt>
                <c:pt idx="96">
                  <c:v>7.8021416034437501E-3</c:v>
                </c:pt>
                <c:pt idx="97">
                  <c:v>7.9112473808788907E-3</c:v>
                </c:pt>
                <c:pt idx="98">
                  <c:v>8.0185569336206092E-3</c:v>
                </c:pt>
                <c:pt idx="99">
                  <c:v>8.12401217812566E-3</c:v>
                </c:pt>
                <c:pt idx="100">
                  <c:v>8.2275818486473706E-3</c:v>
                </c:pt>
                <c:pt idx="101">
                  <c:v>8.3292526689734293E-3</c:v>
                </c:pt>
                <c:pt idx="102">
                  <c:v>8.4290222237610995E-3</c:v>
                </c:pt>
                <c:pt idx="103">
                  <c:v>8.5268932180722606E-3</c:v>
                </c:pt>
                <c:pt idx="104">
                  <c:v>8.6228689170863206E-3</c:v>
                </c:pt>
                <c:pt idx="105">
                  <c:v>8.7169494645666003E-3</c:v>
                </c:pt>
                <c:pt idx="106">
                  <c:v>8.8091289836534793E-3</c:v>
                </c:pt>
                <c:pt idx="107">
                  <c:v>8.8993932287506003E-3</c:v>
                </c:pt>
                <c:pt idx="108">
                  <c:v>8.9877177685370093E-3</c:v>
                </c:pt>
                <c:pt idx="109">
                  <c:v>9.0740665709868693E-3</c:v>
                </c:pt>
                <c:pt idx="110">
                  <c:v>9.1583909583122895E-3</c:v>
                </c:pt>
                <c:pt idx="111">
                  <c:v>9.2406289376211603E-3</c:v>
                </c:pt>
                <c:pt idx="112">
                  <c:v>9.3207048865490694E-3</c:v>
                </c:pt>
                <c:pt idx="113">
                  <c:v>9.3985296399247496E-3</c:v>
                </c:pt>
                <c:pt idx="114">
                  <c:v>9.4740010598852696E-3</c:v>
                </c:pt>
                <c:pt idx="115">
                  <c:v>9.5470050994036597E-3</c:v>
                </c:pt>
                <c:pt idx="116">
                  <c:v>9.6174175564103601E-3</c:v>
                </c:pt>
                <c:pt idx="117">
                  <c:v>9.6851064660047406E-3</c:v>
                </c:pt>
                <c:pt idx="118">
                  <c:v>9.7499353670645397E-3</c:v>
                </c:pt>
                <c:pt idx="119">
                  <c:v>9.8117672997964506E-3</c:v>
                </c:pt>
                <c:pt idx="120">
                  <c:v>9.8704696507469093E-3</c:v>
                </c:pt>
                <c:pt idx="121">
                  <c:v>9.9259195894298297E-3</c:v>
                </c:pt>
                <c:pt idx="122">
                  <c:v>9.9780098259976708E-3</c:v>
                </c:pt>
                <c:pt idx="123">
                  <c:v>1.00266543828965E-2</c:v>
                </c:pt>
                <c:pt idx="124">
                  <c:v>1.0071793788472999E-2</c:v>
                </c:pt>
                <c:pt idx="125">
                  <c:v>1.0113399394773299E-2</c:v>
                </c:pt>
                <c:pt idx="126">
                  <c:v>1.0151476181354299E-2</c:v>
                </c:pt>
                <c:pt idx="127">
                  <c:v>1.0186064007339001E-2</c:v>
                </c:pt>
                <c:pt idx="128">
                  <c:v>1.0217237077064E-2</c:v>
                </c:pt>
                <c:pt idx="129">
                  <c:v>1.0245101812443E-2</c:v>
                </c:pt>
                <c:pt idx="130">
                  <c:v>1.0269793438698001E-2</c:v>
                </c:pt>
                <c:pt idx="131">
                  <c:v>1.02914715487663E-2</c:v>
                </c:pt>
                <c:pt idx="132">
                  <c:v>1.03103151853108E-2</c:v>
                </c:pt>
                <c:pt idx="133">
                  <c:v>1.03265177770942E-2</c:v>
                </c:pt>
                <c:pt idx="134">
                  <c:v>1.03402821830192E-2</c:v>
                </c:pt>
                <c:pt idx="135">
                  <c:v>1.03518162525379E-2</c:v>
                </c:pt>
                <c:pt idx="136">
                  <c:v>1.03613288722801E-2</c:v>
                </c:pt>
                <c:pt idx="137">
                  <c:v>1.03690267205029E-2</c:v>
                </c:pt>
                <c:pt idx="138">
                  <c:v>1.03751116448962E-2</c:v>
                </c:pt>
                <c:pt idx="139">
                  <c:v>1.0379778723773001E-2</c:v>
                </c:pt>
                <c:pt idx="140">
                  <c:v>1.0383214869290201E-2</c:v>
                </c:pt>
                <c:pt idx="141">
                  <c:v>1.03855979562999E-2</c:v>
                </c:pt>
                <c:pt idx="142">
                  <c:v>1.0387096384472799E-2</c:v>
                </c:pt>
                <c:pt idx="143">
                  <c:v>1.03878689454973E-2</c:v>
                </c:pt>
                <c:pt idx="144">
                  <c:v>1.0388064982581199E-2</c:v>
                </c:pt>
                <c:pt idx="145">
                  <c:v>1.03878247459952E-2</c:v>
                </c:pt>
                <c:pt idx="146">
                  <c:v>1.03872798925409E-2</c:v>
                </c:pt>
                <c:pt idx="147">
                  <c:v>1.0386554068868299E-2</c:v>
                </c:pt>
                <c:pt idx="148">
                  <c:v>1.03857635652527E-2</c:v>
                </c:pt>
                <c:pt idx="149">
                  <c:v>1.0385017958648299E-2</c:v>
                </c:pt>
                <c:pt idx="150">
                  <c:v>1.0384420785553501E-2</c:v>
                </c:pt>
                <c:pt idx="151">
                  <c:v>1.038407015623E-2</c:v>
                </c:pt>
                <c:pt idx="152">
                  <c:v>1.03840593392948E-2</c:v>
                </c:pt>
                <c:pt idx="153">
                  <c:v>1.03844772716352E-2</c:v>
                </c:pt>
                <c:pt idx="154">
                  <c:v>1.0385409013682101E-2</c:v>
                </c:pt>
                <c:pt idx="155">
                  <c:v>1.03869361028126E-2</c:v>
                </c:pt>
                <c:pt idx="156">
                  <c:v>1.0389136809718501E-2</c:v>
                </c:pt>
                <c:pt idx="157">
                  <c:v>1.03920863156699E-2</c:v>
                </c:pt>
                <c:pt idx="158">
                  <c:v>1.0395856755477601E-2</c:v>
                </c:pt>
                <c:pt idx="159">
                  <c:v>1.0400517169811999E-2</c:v>
                </c:pt>
                <c:pt idx="160">
                  <c:v>1.04061333213684E-2</c:v>
                </c:pt>
                <c:pt idx="161">
                  <c:v>1.0412767390605499E-2</c:v>
                </c:pt>
                <c:pt idx="162">
                  <c:v>1.0420477584091601E-2</c:v>
                </c:pt>
                <c:pt idx="163">
                  <c:v>1.04293175965423E-2</c:v>
                </c:pt>
                <c:pt idx="164">
                  <c:v>1.04393360402649E-2</c:v>
                </c:pt>
                <c:pt idx="165">
                  <c:v>1.0450575752177499E-2</c:v>
                </c:pt>
                <c:pt idx="166">
                  <c:v>1.0463073131508099E-2</c:v>
                </c:pt>
                <c:pt idx="167">
                  <c:v>1.0476857440230599E-2</c:v>
                </c:pt>
                <c:pt idx="168">
                  <c:v>1.04919502099012E-2</c:v>
                </c:pt>
                <c:pt idx="169">
                  <c:v>1.05083647454925E-2</c:v>
                </c:pt>
                <c:pt idx="170">
                  <c:v>1.05261057988697E-2</c:v>
                </c:pt>
                <c:pt idx="171">
                  <c:v>1.0545169474224E-2</c:v>
                </c:pt>
                <c:pt idx="172">
                  <c:v>1.0565543379342001E-2</c:v>
                </c:pt>
                <c:pt idx="173">
                  <c:v>1.05872070191932E-2</c:v>
                </c:pt>
                <c:pt idx="174">
                  <c:v>1.06101324745953E-2</c:v>
                </c:pt>
                <c:pt idx="175">
                  <c:v>1.06342852651512E-2</c:v>
                </c:pt>
                <c:pt idx="176">
                  <c:v>1.06596254072404E-2</c:v>
                </c:pt>
                <c:pt idx="177">
                  <c:v>1.0686108564409101E-2</c:v>
                </c:pt>
                <c:pt idx="178">
                  <c:v>1.0713687231464E-2</c:v>
                </c:pt>
                <c:pt idx="179">
                  <c:v>1.0742311940044699E-2</c:v>
                </c:pt>
                <c:pt idx="180">
                  <c:v>1.0771932344393401E-2</c:v>
                </c:pt>
                <c:pt idx="181">
                  <c:v>1.0787105148422901E-2</c:v>
                </c:pt>
                <c:pt idx="182">
                  <c:v>1.07873918429632E-2</c:v>
                </c:pt>
                <c:pt idx="183">
                  <c:v>1.07879652460949E-2</c:v>
                </c:pt>
                <c:pt idx="184">
                  <c:v>1.07885386633406E-2</c:v>
                </c:pt>
                <c:pt idx="185">
                  <c:v>1.07891120946992E-2</c:v>
                </c:pt>
                <c:pt idx="186">
                  <c:v>1.07896855401698E-2</c:v>
                </c:pt>
                <c:pt idx="187">
                  <c:v>1.0790258999751501E-2</c:v>
                </c:pt>
                <c:pt idx="188">
                  <c:v>1.07908324734429E-2</c:v>
                </c:pt>
                <c:pt idx="189">
                  <c:v>1.07914059612434E-2</c:v>
                </c:pt>
                <c:pt idx="190">
                  <c:v>1.0791979463151699E-2</c:v>
                </c:pt>
                <c:pt idx="191">
                  <c:v>1.0792552979167E-2</c:v>
                </c:pt>
                <c:pt idx="192">
                  <c:v>1.07931265092881E-2</c:v>
                </c:pt>
                <c:pt idx="193">
                  <c:v>1.0793700053514E-2</c:v>
                </c:pt>
                <c:pt idx="194">
                  <c:v>1.07942736118439E-2</c:v>
                </c:pt>
                <c:pt idx="195">
                  <c:v>1.07948471842765E-2</c:v>
                </c:pt>
                <c:pt idx="196">
                  <c:v>1.0795420770810899E-2</c:v>
                </c:pt>
                <c:pt idx="197">
                  <c:v>1.0795994371446099E-2</c:v>
                </c:pt>
                <c:pt idx="198">
                  <c:v>1.07965679861811E-2</c:v>
                </c:pt>
                <c:pt idx="199">
                  <c:v>1.0797141615014799E-2</c:v>
                </c:pt>
                <c:pt idx="200">
                  <c:v>1.07977152579462E-2</c:v>
                </c:pt>
                <c:pt idx="201">
                  <c:v>1.0798288914974301E-2</c:v>
                </c:pt>
                <c:pt idx="202">
                  <c:v>1.0798862586098201E-2</c:v>
                </c:pt>
                <c:pt idx="203">
                  <c:v>1.0799436271316701E-2</c:v>
                </c:pt>
                <c:pt idx="204">
                  <c:v>1.0800009970628899E-2</c:v>
                </c:pt>
                <c:pt idx="205">
                  <c:v>1.08005836840337E-2</c:v>
                </c:pt>
                <c:pt idx="206">
                  <c:v>1.0801157411530199E-2</c:v>
                </c:pt>
                <c:pt idx="207">
                  <c:v>1.08017311531172E-2</c:v>
                </c:pt>
                <c:pt idx="208">
                  <c:v>1.0802304908793799E-2</c:v>
                </c:pt>
                <c:pt idx="209">
                  <c:v>1.08028786785591E-2</c:v>
                </c:pt>
                <c:pt idx="210">
                  <c:v>1.0803452462411999E-2</c:v>
                </c:pt>
                <c:pt idx="211">
                  <c:v>1.0804026260351301E-2</c:v>
                </c:pt>
                <c:pt idx="212">
                  <c:v>1.08046000723762E-2</c:v>
                </c:pt>
                <c:pt idx="213">
                  <c:v>1.08051738984856E-2</c:v>
                </c:pt>
                <c:pt idx="214">
                  <c:v>1.08057477386785E-2</c:v>
                </c:pt>
                <c:pt idx="215">
                  <c:v>1.08063215929539E-2</c:v>
                </c:pt>
                <c:pt idx="216">
                  <c:v>1.08068954613109E-2</c:v>
                </c:pt>
                <c:pt idx="217">
                  <c:v>1.08074693437481E-2</c:v>
                </c:pt>
                <c:pt idx="218">
                  <c:v>1.0808043240264799E-2</c:v>
                </c:pt>
                <c:pt idx="219">
                  <c:v>1.08086171508601E-2</c:v>
                </c:pt>
                <c:pt idx="220">
                  <c:v>1.0809191075532701E-2</c:v>
                </c:pt>
                <c:pt idx="221">
                  <c:v>1.08097650142817E-2</c:v>
                </c:pt>
                <c:pt idx="222">
                  <c:v>1.0810338967106099E-2</c:v>
                </c:pt>
                <c:pt idx="223">
                  <c:v>1.0810912934004799E-2</c:v>
                </c:pt>
                <c:pt idx="224">
                  <c:v>1.08114869149769E-2</c:v>
                </c:pt>
                <c:pt idx="225">
                  <c:v>1.08120609100214E-2</c:v>
                </c:pt>
                <c:pt idx="226">
                  <c:v>1.08126349191371E-2</c:v>
                </c:pt>
                <c:pt idx="227">
                  <c:v>1.08132089423232E-2</c:v>
                </c:pt>
                <c:pt idx="228">
                  <c:v>1.08137829795786E-2</c:v>
                </c:pt>
                <c:pt idx="229">
                  <c:v>1.0814357030902199E-2</c:v>
                </c:pt>
                <c:pt idx="230">
                  <c:v>1.08149310962931E-2</c:v>
                </c:pt>
                <c:pt idx="231">
                  <c:v>1.0815505175750299E-2</c:v>
                </c:pt>
                <c:pt idx="232">
                  <c:v>1.0816079269272701E-2</c:v>
                </c:pt>
                <c:pt idx="233">
                  <c:v>1.08166533768594E-2</c:v>
                </c:pt>
                <c:pt idx="234">
                  <c:v>1.08172274985092E-2</c:v>
                </c:pt>
                <c:pt idx="235">
                  <c:v>1.08178016342212E-2</c:v>
                </c:pt>
                <c:pt idx="236">
                  <c:v>1.0818375783994499E-2</c:v>
                </c:pt>
                <c:pt idx="237">
                  <c:v>1.0818949947827901E-2</c:v>
                </c:pt>
                <c:pt idx="238">
                  <c:v>1.08195241257205E-2</c:v>
                </c:pt>
                <c:pt idx="239">
                  <c:v>1.08200983176711E-2</c:v>
                </c:pt>
                <c:pt idx="240">
                  <c:v>1.0820672523678999E-2</c:v>
                </c:pt>
                <c:pt idx="241">
                  <c:v>1.0821246743743001E-2</c:v>
                </c:pt>
                <c:pt idx="242">
                  <c:v>1.08218209778621E-2</c:v>
                </c:pt>
                <c:pt idx="243">
                  <c:v>1.08223952260352E-2</c:v>
                </c:pt>
                <c:pt idx="244">
                  <c:v>1.0822969488261501E-2</c:v>
                </c:pt>
                <c:pt idx="245">
                  <c:v>1.0823543764539799E-2</c:v>
                </c:pt>
                <c:pt idx="246">
                  <c:v>1.08241180548692E-2</c:v>
                </c:pt>
                <c:pt idx="247">
                  <c:v>1.0824692359248701E-2</c:v>
                </c:pt>
                <c:pt idx="248">
                  <c:v>1.0825266677677199E-2</c:v>
                </c:pt>
                <c:pt idx="249">
                  <c:v>1.0825841010153599E-2</c:v>
                </c:pt>
                <c:pt idx="250">
                  <c:v>1.08264153566771E-2</c:v>
                </c:pt>
                <c:pt idx="251">
                  <c:v>1.08269897172467E-2</c:v>
                </c:pt>
                <c:pt idx="252">
                  <c:v>1.0827564091861299E-2</c:v>
                </c:pt>
                <c:pt idx="253">
                  <c:v>1.08281384805198E-2</c:v>
                </c:pt>
                <c:pt idx="254">
                  <c:v>1.08287128832212E-2</c:v>
                </c:pt>
                <c:pt idx="255">
                  <c:v>1.08292872999646E-2</c:v>
                </c:pt>
                <c:pt idx="256">
                  <c:v>1.0829861730748999E-2</c:v>
                </c:pt>
                <c:pt idx="257">
                  <c:v>1.08304361755733E-2</c:v>
                </c:pt>
                <c:pt idx="258">
                  <c:v>1.08310106344365E-2</c:v>
                </c:pt>
                <c:pt idx="259">
                  <c:v>1.08315851073376E-2</c:v>
                </c:pt>
                <c:pt idx="260">
                  <c:v>1.0832159594275701E-2</c:v>
                </c:pt>
                <c:pt idx="261">
                  <c:v>1.0832734095249701E-2</c:v>
                </c:pt>
                <c:pt idx="262">
                  <c:v>1.08333086102585E-2</c:v>
                </c:pt>
                <c:pt idx="263">
                  <c:v>1.0833883139301099E-2</c:v>
                </c:pt>
                <c:pt idx="264">
                  <c:v>1.08344576823768E-2</c:v>
                </c:pt>
                <c:pt idx="265">
                  <c:v>1.0835032239484101E-2</c:v>
                </c:pt>
                <c:pt idx="266">
                  <c:v>1.08356068106224E-2</c:v>
                </c:pt>
                <c:pt idx="267">
                  <c:v>1.08361813957905E-2</c:v>
                </c:pt>
                <c:pt idx="268">
                  <c:v>1.08367559949874E-2</c:v>
                </c:pt>
                <c:pt idx="269">
                  <c:v>1.08373306082121E-2</c:v>
                </c:pt>
                <c:pt idx="270">
                  <c:v>1.08379052354636E-2</c:v>
                </c:pt>
                <c:pt idx="271">
                  <c:v>1.0838479876741001E-2</c:v>
                </c:pt>
                <c:pt idx="272">
                  <c:v>1.08390545320431E-2</c:v>
                </c:pt>
                <c:pt idx="273">
                  <c:v>1.0839629201369E-2</c:v>
                </c:pt>
                <c:pt idx="274">
                  <c:v>1.08402038847177E-2</c:v>
                </c:pt>
                <c:pt idx="275">
                  <c:v>1.0840778582088101E-2</c:v>
                </c:pt>
                <c:pt idx="276">
                  <c:v>1.0841353293479201E-2</c:v>
                </c:pt>
                <c:pt idx="277">
                  <c:v>1.08419280188901E-2</c:v>
                </c:pt>
                <c:pt idx="278">
                  <c:v>1.08425027583198E-2</c:v>
                </c:pt>
                <c:pt idx="279">
                  <c:v>1.08430775117671E-2</c:v>
                </c:pt>
                <c:pt idx="280">
                  <c:v>1.0843652279231199E-2</c:v>
                </c:pt>
                <c:pt idx="281">
                  <c:v>1.08442270607109E-2</c:v>
                </c:pt>
                <c:pt idx="282">
                  <c:v>1.0844801856205399E-2</c:v>
                </c:pt>
                <c:pt idx="283">
                  <c:v>1.0845376665713599E-2</c:v>
                </c:pt>
                <c:pt idx="284">
                  <c:v>1.0845951489234401E-2</c:v>
                </c:pt>
                <c:pt idx="285">
                  <c:v>1.0846526326766999E-2</c:v>
                </c:pt>
                <c:pt idx="286">
                  <c:v>1.0847101178310101E-2</c:v>
                </c:pt>
                <c:pt idx="287">
                  <c:v>1.0847676043863001E-2</c:v>
                </c:pt>
                <c:pt idx="288">
                  <c:v>1.08482509234244E-2</c:v>
                </c:pt>
                <c:pt idx="289">
                  <c:v>1.08488258169935E-2</c:v>
                </c:pt>
                <c:pt idx="290">
                  <c:v>1.0849400724569301E-2</c:v>
                </c:pt>
                <c:pt idx="291">
                  <c:v>1.0849975646150801E-2</c:v>
                </c:pt>
                <c:pt idx="292">
                  <c:v>1.08505505817368E-2</c:v>
                </c:pt>
                <c:pt idx="293">
                  <c:v>1.0851125531326399E-2</c:v>
                </c:pt>
                <c:pt idx="294">
                  <c:v>1.08517004949187E-2</c:v>
                </c:pt>
                <c:pt idx="295">
                  <c:v>1.0852275472512499E-2</c:v>
                </c:pt>
                <c:pt idx="296">
                  <c:v>1.0852850464106899E-2</c:v>
                </c:pt>
                <c:pt idx="297">
                  <c:v>1.08534254697009E-2</c:v>
                </c:pt>
                <c:pt idx="298">
                  <c:v>1.0854000489293501E-2</c:v>
                </c:pt>
                <c:pt idx="299">
                  <c:v>1.08545755228837E-2</c:v>
                </c:pt>
                <c:pt idx="300">
                  <c:v>1.08551505704705E-2</c:v>
                </c:pt>
                <c:pt idx="301">
                  <c:v>1.0855725632052801E-2</c:v>
                </c:pt>
                <c:pt idx="302">
                  <c:v>1.0856300707629701E-2</c:v>
                </c:pt>
                <c:pt idx="303">
                  <c:v>1.08568757972002E-2</c:v>
                </c:pt>
                <c:pt idx="304">
                  <c:v>1.0857450900763101E-2</c:v>
                </c:pt>
                <c:pt idx="305">
                  <c:v>1.0858026018317601E-2</c:v>
                </c:pt>
                <c:pt idx="306">
                  <c:v>1.0858601149862699E-2</c:v>
                </c:pt>
                <c:pt idx="307">
                  <c:v>1.08591762953973E-2</c:v>
                </c:pt>
                <c:pt idx="308">
                  <c:v>1.08597514549205E-2</c:v>
                </c:pt>
                <c:pt idx="309">
                  <c:v>1.0860326628431101E-2</c:v>
                </c:pt>
                <c:pt idx="310">
                  <c:v>1.08609018159283E-2</c:v>
                </c:pt>
                <c:pt idx="311">
                  <c:v>1.0861477017410999E-2</c:v>
                </c:pt>
                <c:pt idx="312">
                  <c:v>1.0862052232878099E-2</c:v>
                </c:pt>
                <c:pt idx="313">
                  <c:v>1.08626274623288E-2</c:v>
                </c:pt>
                <c:pt idx="314">
                  <c:v>1.0863202705762E-2</c:v>
                </c:pt>
                <c:pt idx="315">
                  <c:v>1.08637779631767E-2</c:v>
                </c:pt>
                <c:pt idx="316">
                  <c:v>1.08643532345719E-2</c:v>
                </c:pt>
                <c:pt idx="317">
                  <c:v>1.08649285199465E-2</c:v>
                </c:pt>
                <c:pt idx="318">
                  <c:v>1.08655038192997E-2</c:v>
                </c:pt>
                <c:pt idx="319">
                  <c:v>1.08660791326303E-2</c:v>
                </c:pt>
                <c:pt idx="320">
                  <c:v>1.08666544599373E-2</c:v>
                </c:pt>
                <c:pt idx="321">
                  <c:v>1.0867229801219999E-2</c:v>
                </c:pt>
                <c:pt idx="322">
                  <c:v>1.08678051564769E-2</c:v>
                </c:pt>
                <c:pt idx="323">
                  <c:v>1.08683805257074E-2</c:v>
                </c:pt>
                <c:pt idx="324">
                  <c:v>1.0868955908910301E-2</c:v>
                </c:pt>
                <c:pt idx="325">
                  <c:v>1.08695313060848E-2</c:v>
                </c:pt>
                <c:pt idx="326">
                  <c:v>1.08701067172296E-2</c:v>
                </c:pt>
                <c:pt idx="327">
                  <c:v>1.08706821423439E-2</c:v>
                </c:pt>
                <c:pt idx="328">
                  <c:v>1.08712575814266E-2</c:v>
                </c:pt>
                <c:pt idx="329">
                  <c:v>1.0871833034476801E-2</c:v>
                </c:pt>
                <c:pt idx="330">
                  <c:v>1.0872408501493401E-2</c:v>
                </c:pt>
                <c:pt idx="331">
                  <c:v>1.0872983982475401E-2</c:v>
                </c:pt>
                <c:pt idx="332">
                  <c:v>1.08735594774219E-2</c:v>
                </c:pt>
                <c:pt idx="333">
                  <c:v>1.08741349863318E-2</c:v>
                </c:pt>
                <c:pt idx="334">
                  <c:v>1.0874710509204201E-2</c:v>
                </c:pt>
                <c:pt idx="335">
                  <c:v>1.0875286046037999E-2</c:v>
                </c:pt>
                <c:pt idx="336">
                  <c:v>1.0875861596832201E-2</c:v>
                </c:pt>
                <c:pt idx="337">
                  <c:v>1.0876437161585701E-2</c:v>
                </c:pt>
                <c:pt idx="338">
                  <c:v>1.08770127402977E-2</c:v>
                </c:pt>
                <c:pt idx="339">
                  <c:v>1.0877588332967101E-2</c:v>
                </c:pt>
                <c:pt idx="340">
                  <c:v>1.0878163939593E-2</c:v>
                </c:pt>
                <c:pt idx="341">
                  <c:v>1.0878739560174201E-2</c:v>
                </c:pt>
                <c:pt idx="342">
                  <c:v>1.08793151947099E-2</c:v>
                </c:pt>
                <c:pt idx="343">
                  <c:v>1.0879890843199E-2</c:v>
                </c:pt>
                <c:pt idx="344">
                  <c:v>1.08804665056405E-2</c:v>
                </c:pt>
                <c:pt idx="345">
                  <c:v>1.08810421820333E-2</c:v>
                </c:pt>
                <c:pt idx="346">
                  <c:v>1.0881617872376599E-2</c:v>
                </c:pt>
                <c:pt idx="347">
                  <c:v>1.08821935766692E-2</c:v>
                </c:pt>
                <c:pt idx="348">
                  <c:v>1.08827692949104E-2</c:v>
                </c:pt>
                <c:pt idx="349">
                  <c:v>1.08833450270988E-2</c:v>
                </c:pt>
                <c:pt idx="350">
                  <c:v>1.0883920773233699E-2</c:v>
                </c:pt>
                <c:pt idx="351">
                  <c:v>1.0884496533313999E-2</c:v>
                </c:pt>
                <c:pt idx="352">
                  <c:v>1.08850723073386E-2</c:v>
                </c:pt>
                <c:pt idx="353">
                  <c:v>1.08856480953067E-2</c:v>
                </c:pt>
                <c:pt idx="354">
                  <c:v>1.08862238972171E-2</c:v>
                </c:pt>
                <c:pt idx="355">
                  <c:v>1.08867997130689E-2</c:v>
                </c:pt>
                <c:pt idx="356">
                  <c:v>1.0887375542861099E-2</c:v>
                </c:pt>
                <c:pt idx="357">
                  <c:v>1.08879513865927E-2</c:v>
                </c:pt>
                <c:pt idx="358">
                  <c:v>1.0888527244262799E-2</c:v>
                </c:pt>
                <c:pt idx="359">
                  <c:v>1.0889103115870101E-2</c:v>
                </c:pt>
                <c:pt idx="360">
                  <c:v>1.08896790014139E-2</c:v>
                </c:pt>
                <c:pt idx="361">
                  <c:v>1.0890254900892999E-2</c:v>
                </c:pt>
                <c:pt idx="362">
                  <c:v>1.08908308143066E-2</c:v>
                </c:pt>
                <c:pt idx="363">
                  <c:v>1.0891406741653601E-2</c:v>
                </c:pt>
                <c:pt idx="364">
                  <c:v>1.0891982682932899E-2</c:v>
                </c:pt>
                <c:pt idx="365">
                  <c:v>1.0892558638143601E-2</c:v>
                </c:pt>
                <c:pt idx="366">
                  <c:v>1.0893134607284799E-2</c:v>
                </c:pt>
                <c:pt idx="367">
                  <c:v>1.0893710590355399E-2</c:v>
                </c:pt>
                <c:pt idx="368">
                  <c:v>1.08942865873542E-2</c:v>
                </c:pt>
                <c:pt idx="369">
                  <c:v>1.08948625982805E-2</c:v>
                </c:pt>
                <c:pt idx="370">
                  <c:v>1.08954386231332E-2</c:v>
                </c:pt>
                <c:pt idx="371">
                  <c:v>1.0896014661911301E-2</c:v>
                </c:pt>
                <c:pt idx="372">
                  <c:v>1.08965907146138E-2</c:v>
                </c:pt>
                <c:pt idx="373">
                  <c:v>1.08971667812398E-2</c:v>
                </c:pt>
                <c:pt idx="374">
                  <c:v>1.0897742861788001E-2</c:v>
                </c:pt>
                <c:pt idx="375">
                  <c:v>1.0898318956257799E-2</c:v>
                </c:pt>
                <c:pt idx="376">
                  <c:v>1.08988950646478E-2</c:v>
                </c:pt>
                <c:pt idx="377">
                  <c:v>1.08994711869574E-2</c:v>
                </c:pt>
                <c:pt idx="378">
                  <c:v>1.09000473231854E-2</c:v>
                </c:pt>
                <c:pt idx="379">
                  <c:v>1.0900623473330699E-2</c:v>
                </c:pt>
                <c:pt idx="380">
                  <c:v>1.09011996373925E-2</c:v>
                </c:pt>
                <c:pt idx="381">
                  <c:v>1.09017758153697E-2</c:v>
                </c:pt>
                <c:pt idx="382">
                  <c:v>1.09023520072613E-2</c:v>
                </c:pt>
                <c:pt idx="383">
                  <c:v>1.0902928213066401E-2</c:v>
                </c:pt>
                <c:pt idx="384">
                  <c:v>1.09035044327839E-2</c:v>
                </c:pt>
                <c:pt idx="385">
                  <c:v>1.09040806664128E-2</c:v>
                </c:pt>
                <c:pt idx="386">
                  <c:v>1.09046569139521E-2</c:v>
                </c:pt>
                <c:pt idx="387">
                  <c:v>1.0905233175401E-2</c:v>
                </c:pt>
                <c:pt idx="388">
                  <c:v>1.09058094507581E-2</c:v>
                </c:pt>
                <c:pt idx="389">
                  <c:v>1.0906385740022799E-2</c:v>
                </c:pt>
                <c:pt idx="390">
                  <c:v>1.09069620431938E-2</c:v>
                </c:pt>
                <c:pt idx="391">
                  <c:v>1.0907538360270501E-2</c:v>
                </c:pt>
                <c:pt idx="392">
                  <c:v>1.09081146912514E-2</c:v>
                </c:pt>
                <c:pt idx="393">
                  <c:v>1.0908691036135801E-2</c:v>
                </c:pt>
                <c:pt idx="394">
                  <c:v>1.0909267394922701E-2</c:v>
                </c:pt>
                <c:pt idx="395">
                  <c:v>1.0909843767611199E-2</c:v>
                </c:pt>
                <c:pt idx="396">
                  <c:v>1.0910420154200099E-2</c:v>
                </c:pt>
                <c:pt idx="397">
                  <c:v>1.09109965546883E-2</c:v>
                </c:pt>
                <c:pt idx="398">
                  <c:v>1.09115729690752E-2</c:v>
                </c:pt>
                <c:pt idx="399">
                  <c:v>1.0912149397359501E-2</c:v>
                </c:pt>
                <c:pt idx="400">
                  <c:v>1.09127258395401E-2</c:v>
                </c:pt>
                <c:pt idx="401">
                  <c:v>1.09133022956163E-2</c:v>
                </c:pt>
                <c:pt idx="402">
                  <c:v>1.0913878765587101E-2</c:v>
                </c:pt>
                <c:pt idx="403">
                  <c:v>1.09144552494513E-2</c:v>
                </c:pt>
                <c:pt idx="404">
                  <c:v>1.09150317472081E-2</c:v>
                </c:pt>
                <c:pt idx="405">
                  <c:v>1.09156082588564E-2</c:v>
                </c:pt>
                <c:pt idx="406">
                  <c:v>1.0916184784394999E-2</c:v>
                </c:pt>
                <c:pt idx="407">
                  <c:v>1.0916761323823399E-2</c:v>
                </c:pt>
                <c:pt idx="408">
                  <c:v>1.0917337877140099E-2</c:v>
                </c:pt>
                <c:pt idx="409">
                  <c:v>1.0917914444344401E-2</c:v>
                </c:pt>
                <c:pt idx="410">
                  <c:v>1.09184910254352E-2</c:v>
                </c:pt>
                <c:pt idx="411">
                  <c:v>1.09190676204117E-2</c:v>
                </c:pt>
                <c:pt idx="412">
                  <c:v>1.0919644229272499E-2</c:v>
                </c:pt>
                <c:pt idx="413">
                  <c:v>1.0920220852017E-2</c:v>
                </c:pt>
                <c:pt idx="414">
                  <c:v>1.09207974886441E-2</c:v>
                </c:pt>
                <c:pt idx="415">
                  <c:v>1.0921374139152701E-2</c:v>
                </c:pt>
                <c:pt idx="416">
                  <c:v>1.0921950803541899E-2</c:v>
                </c:pt>
                <c:pt idx="417">
                  <c:v>1.0922527481810501E-2</c:v>
                </c:pt>
                <c:pt idx="418">
                  <c:v>1.0923104173957801E-2</c:v>
                </c:pt>
                <c:pt idx="419">
                  <c:v>1.0923680879982699E-2</c:v>
                </c:pt>
                <c:pt idx="420">
                  <c:v>1.0924257599884199E-2</c:v>
                </c:pt>
                <c:pt idx="421">
                  <c:v>1.09248343336611E-2</c:v>
                </c:pt>
                <c:pt idx="422">
                  <c:v>1.09254110813129E-2</c:v>
                </c:pt>
                <c:pt idx="423">
                  <c:v>1.09259878428381E-2</c:v>
                </c:pt>
                <c:pt idx="424">
                  <c:v>1.0926564618236E-2</c:v>
                </c:pt>
                <c:pt idx="425">
                  <c:v>1.09271414075056E-2</c:v>
                </c:pt>
                <c:pt idx="426">
                  <c:v>1.0927718210645599E-2</c:v>
                </c:pt>
                <c:pt idx="427">
                  <c:v>1.09282950276554E-2</c:v>
                </c:pt>
                <c:pt idx="428">
                  <c:v>1.09288718585339E-2</c:v>
                </c:pt>
                <c:pt idx="429">
                  <c:v>1.0929448703279899E-2</c:v>
                </c:pt>
                <c:pt idx="430">
                  <c:v>1.09300255618926E-2</c:v>
                </c:pt>
                <c:pt idx="431">
                  <c:v>1.0930602434371E-2</c:v>
                </c:pt>
                <c:pt idx="432">
                  <c:v>1.0931179320714E-2</c:v>
                </c:pt>
                <c:pt idx="433">
                  <c:v>1.0931756220920699E-2</c:v>
                </c:pt>
                <c:pt idx="434">
                  <c:v>1.09323331349901E-2</c:v>
                </c:pt>
                <c:pt idx="435">
                  <c:v>1.09329100629212E-2</c:v>
                </c:pt>
                <c:pt idx="436">
                  <c:v>1.0933487004713E-2</c:v>
                </c:pt>
                <c:pt idx="437">
                  <c:v>1.09340639603644E-2</c:v>
                </c:pt>
                <c:pt idx="438">
                  <c:v>1.09346409298747E-2</c:v>
                </c:pt>
                <c:pt idx="439">
                  <c:v>1.09352179132426E-2</c:v>
                </c:pt>
                <c:pt idx="440">
                  <c:v>1.09357949104672E-2</c:v>
                </c:pt>
                <c:pt idx="441">
                  <c:v>1.0936371921547601E-2</c:v>
                </c:pt>
                <c:pt idx="442">
                  <c:v>1.09369489464827E-2</c:v>
                </c:pt>
                <c:pt idx="443">
                  <c:v>1.09375259852716E-2</c:v>
                </c:pt>
                <c:pt idx="444">
                  <c:v>1.09381030379133E-2</c:v>
                </c:pt>
                <c:pt idx="445">
                  <c:v>1.0938680104406601E-2</c:v>
                </c:pt>
                <c:pt idx="446">
                  <c:v>1.0939257184750801E-2</c:v>
                </c:pt>
                <c:pt idx="447">
                  <c:v>1.09398342789448E-2</c:v>
                </c:pt>
                <c:pt idx="448">
                  <c:v>1.0940411386987601E-2</c:v>
                </c:pt>
                <c:pt idx="449">
                  <c:v>1.09409885088781E-2</c:v>
                </c:pt>
                <c:pt idx="450">
                  <c:v>1.0941565644615601E-2</c:v>
                </c:pt>
                <c:pt idx="451">
                  <c:v>1.0942142794198801E-2</c:v>
                </c:pt>
                <c:pt idx="452">
                  <c:v>1.09427199576269E-2</c:v>
                </c:pt>
                <c:pt idx="453">
                  <c:v>1.09432971348988E-2</c:v>
                </c:pt>
                <c:pt idx="454">
                  <c:v>1.0943874326013601E-2</c:v>
                </c:pt>
                <c:pt idx="455">
                  <c:v>1.0944451530970199E-2</c:v>
                </c:pt>
                <c:pt idx="456">
                  <c:v>1.0945028749767801E-2</c:v>
                </c:pt>
                <c:pt idx="457">
                  <c:v>1.0945605982405101E-2</c:v>
                </c:pt>
                <c:pt idx="458">
                  <c:v>1.09461832288814E-2</c:v>
                </c:pt>
                <c:pt idx="459">
                  <c:v>1.0946760489195601E-2</c:v>
                </c:pt>
                <c:pt idx="460">
                  <c:v>1.09473377633467E-2</c:v>
                </c:pt>
                <c:pt idx="461">
                  <c:v>1.09479150513339E-2</c:v>
                </c:pt>
                <c:pt idx="462">
                  <c:v>1.09484923531558E-2</c:v>
                </c:pt>
                <c:pt idx="463">
                  <c:v>1.0949069668811699E-2</c:v>
                </c:pt>
                <c:pt idx="464">
                  <c:v>1.0949646998300601E-2</c:v>
                </c:pt>
                <c:pt idx="465">
                  <c:v>1.09502243416215E-2</c:v>
                </c:pt>
                <c:pt idx="466">
                  <c:v>1.0950801698773299E-2</c:v>
                </c:pt>
                <c:pt idx="467">
                  <c:v>1.09513790697551E-2</c:v>
                </c:pt>
                <c:pt idx="468">
                  <c:v>1.0951956454565899E-2</c:v>
                </c:pt>
                <c:pt idx="469">
                  <c:v>1.0952533853204801E-2</c:v>
                </c:pt>
                <c:pt idx="470">
                  <c:v>1.09531112656707E-2</c:v>
                </c:pt>
                <c:pt idx="471">
                  <c:v>1.09536886919626E-2</c:v>
                </c:pt>
                <c:pt idx="472">
                  <c:v>1.0954266132079501E-2</c:v>
                </c:pt>
                <c:pt idx="473">
                  <c:v>1.09548435860205E-2</c:v>
                </c:pt>
                <c:pt idx="474">
                  <c:v>1.0955421053784499E-2</c:v>
                </c:pt>
                <c:pt idx="475">
                  <c:v>1.09559985353708E-2</c:v>
                </c:pt>
                <c:pt idx="476">
                  <c:v>1.0956576030778001E-2</c:v>
                </c:pt>
                <c:pt idx="477">
                  <c:v>1.09571535400053E-2</c:v>
                </c:pt>
                <c:pt idx="478">
                  <c:v>1.0957731063051699E-2</c:v>
                </c:pt>
                <c:pt idx="479">
                  <c:v>1.0958308599916399E-2</c:v>
                </c:pt>
                <c:pt idx="480">
                  <c:v>1.0958886150598099E-2</c:v>
                </c:pt>
                <c:pt idx="481">
                  <c:v>1.0959463715096001E-2</c:v>
                </c:pt>
                <c:pt idx="482">
                  <c:v>1.0960041293409099E-2</c:v>
                </c:pt>
                <c:pt idx="483">
                  <c:v>1.0960618885536301E-2</c:v>
                </c:pt>
                <c:pt idx="484">
                  <c:v>1.0961196491476701E-2</c:v>
                </c:pt>
                <c:pt idx="485">
                  <c:v>1.0961774111229399E-2</c:v>
                </c:pt>
                <c:pt idx="486">
                  <c:v>1.09623517447932E-2</c:v>
                </c:pt>
                <c:pt idx="487">
                  <c:v>1.09629293921673E-2</c:v>
                </c:pt>
                <c:pt idx="488">
                  <c:v>1.0963507053350601E-2</c:v>
                </c:pt>
                <c:pt idx="489">
                  <c:v>1.0964084728342E-2</c:v>
                </c:pt>
                <c:pt idx="490">
                  <c:v>1.09646624171409E-2</c:v>
                </c:pt>
                <c:pt idx="491">
                  <c:v>1.0965240119746001E-2</c:v>
                </c:pt>
                <c:pt idx="492">
                  <c:v>1.09658178361564E-2</c:v>
                </c:pt>
                <c:pt idx="493">
                  <c:v>1.0966395566371001E-2</c:v>
                </c:pt>
                <c:pt idx="494">
                  <c:v>1.0966973310389099E-2</c:v>
                </c:pt>
                <c:pt idx="495">
                  <c:v>1.09675510682095E-2</c:v>
                </c:pt>
                <c:pt idx="496">
                  <c:v>1.09681288398312E-2</c:v>
                </c:pt>
                <c:pt idx="497">
                  <c:v>1.09687066252532E-2</c:v>
                </c:pt>
                <c:pt idx="498">
                  <c:v>1.0969284424474601E-2</c:v>
                </c:pt>
                <c:pt idx="499">
                  <c:v>1.09698622374945E-2</c:v>
                </c:pt>
                <c:pt idx="500">
                  <c:v>1.0970440064311599E-2</c:v>
                </c:pt>
                <c:pt idx="501">
                  <c:v>1.09710179049252E-2</c:v>
                </c:pt>
                <c:pt idx="502">
                  <c:v>1.0971595759334299E-2</c:v>
                </c:pt>
                <c:pt idx="503">
                  <c:v>1.0972173627537799E-2</c:v>
                </c:pt>
                <c:pt idx="504">
                  <c:v>1.0972751509534801E-2</c:v>
                </c:pt>
                <c:pt idx="505">
                  <c:v>1.09733294053242E-2</c:v>
                </c:pt>
                <c:pt idx="506">
                  <c:v>1.09739073149051E-2</c:v>
                </c:pt>
                <c:pt idx="507">
                  <c:v>1.09744852382765E-2</c:v>
                </c:pt>
                <c:pt idx="508">
                  <c:v>1.0975063175437399E-2</c:v>
                </c:pt>
                <c:pt idx="509">
                  <c:v>1.09756411263868E-2</c:v>
                </c:pt>
                <c:pt idx="510">
                  <c:v>1.09762190911238E-2</c:v>
                </c:pt>
                <c:pt idx="511">
                  <c:v>1.0976797069647401E-2</c:v>
                </c:pt>
                <c:pt idx="512">
                  <c:v>1.0977375061956399E-2</c:v>
                </c:pt>
                <c:pt idx="513">
                  <c:v>1.09779530680502E-2</c:v>
                </c:pt>
                <c:pt idx="514">
                  <c:v>1.09785310879275E-2</c:v>
                </c:pt>
                <c:pt idx="515">
                  <c:v>1.0979109121587401E-2</c:v>
                </c:pt>
                <c:pt idx="516">
                  <c:v>1.0979687169028999E-2</c:v>
                </c:pt>
                <c:pt idx="517">
                  <c:v>1.09802652302512E-2</c:v>
                </c:pt>
                <c:pt idx="518">
                  <c:v>1.0980843305253001E-2</c:v>
                </c:pt>
                <c:pt idx="519">
                  <c:v>1.0981421394033601E-2</c:v>
                </c:pt>
                <c:pt idx="520">
                  <c:v>1.0981999496591901E-2</c:v>
                </c:pt>
                <c:pt idx="521">
                  <c:v>1.0982577612926699E-2</c:v>
                </c:pt>
                <c:pt idx="522">
                  <c:v>1.0983155743037499E-2</c:v>
                </c:pt>
                <c:pt idx="523">
                  <c:v>1.09837338869229E-2</c:v>
                </c:pt>
                <c:pt idx="524">
                  <c:v>1.09843120445821E-2</c:v>
                </c:pt>
                <c:pt idx="525">
                  <c:v>1.0984890216014001E-2</c:v>
                </c:pt>
                <c:pt idx="526">
                  <c:v>1.09854684012177E-2</c:v>
                </c:pt>
                <c:pt idx="527">
                  <c:v>1.0986046600192201E-2</c:v>
                </c:pt>
                <c:pt idx="528">
                  <c:v>1.0986624812936699E-2</c:v>
                </c:pt>
                <c:pt idx="529">
                  <c:v>1.09872030394498E-2</c:v>
                </c:pt>
                <c:pt idx="530">
                  <c:v>1.09877812797309E-2</c:v>
                </c:pt>
                <c:pt idx="531">
                  <c:v>1.0988359533778899E-2</c:v>
                </c:pt>
                <c:pt idx="532">
                  <c:v>1.0988937801592699E-2</c:v>
                </c:pt>
                <c:pt idx="533">
                  <c:v>1.09895160831714E-2</c:v>
                </c:pt>
                <c:pt idx="534">
                  <c:v>1.0990094378514099E-2</c:v>
                </c:pt>
                <c:pt idx="535">
                  <c:v>1.0990672687619701E-2</c:v>
                </c:pt>
                <c:pt idx="536">
                  <c:v>1.0991251010487301E-2</c:v>
                </c:pt>
                <c:pt idx="537">
                  <c:v>1.0991829347115799E-2</c:v>
                </c:pt>
                <c:pt idx="538">
                  <c:v>1.09924076975043E-2</c:v>
                </c:pt>
                <c:pt idx="539">
                  <c:v>1.09929860616519E-2</c:v>
                </c:pt>
                <c:pt idx="540">
                  <c:v>1.0993564439557299E-2</c:v>
                </c:pt>
                <c:pt idx="541">
                  <c:v>1.0994142831219999E-2</c:v>
                </c:pt>
                <c:pt idx="542">
                  <c:v>1.09947212366386E-2</c:v>
                </c:pt>
                <c:pt idx="543">
                  <c:v>1.0995299655812399E-2</c:v>
                </c:pt>
                <c:pt idx="544">
                  <c:v>1.09958780887402E-2</c:v>
                </c:pt>
                <c:pt idx="545">
                  <c:v>1.09964565354212E-2</c:v>
                </c:pt>
                <c:pt idx="546">
                  <c:v>1.0997034995854299E-2</c:v>
                </c:pt>
                <c:pt idx="547">
                  <c:v>1.09976134700386E-2</c:v>
                </c:pt>
                <c:pt idx="548">
                  <c:v>1.0998191957972799E-2</c:v>
                </c:pt>
                <c:pt idx="549">
                  <c:v>1.09987704596565E-2</c:v>
                </c:pt>
                <c:pt idx="550">
                  <c:v>1.0999348975088301E-2</c:v>
                </c:pt>
                <c:pt idx="551">
                  <c:v>1.0999927504267299E-2</c:v>
                </c:pt>
                <c:pt idx="552">
                  <c:v>1.1000506047192601E-2</c:v>
                </c:pt>
                <c:pt idx="553">
                  <c:v>1.10010846038631E-2</c:v>
                </c:pt>
                <c:pt idx="554">
                  <c:v>1.1001663174278E-2</c:v>
                </c:pt>
                <c:pt idx="555">
                  <c:v>1.1002241758435999E-2</c:v>
                </c:pt>
                <c:pt idx="556">
                  <c:v>1.10028203563364E-2</c:v>
                </c:pt>
                <c:pt idx="557">
                  <c:v>1.10033989679782E-2</c:v>
                </c:pt>
                <c:pt idx="558">
                  <c:v>1.1003977593360401E-2</c:v>
                </c:pt>
                <c:pt idx="559">
                  <c:v>1.10045562324819E-2</c:v>
                </c:pt>
                <c:pt idx="560">
                  <c:v>1.10051348853418E-2</c:v>
                </c:pt>
                <c:pt idx="561">
                  <c:v>1.10057135519392E-2</c:v>
                </c:pt>
                <c:pt idx="562">
                  <c:v>1.10062922322729E-2</c:v>
                </c:pt>
                <c:pt idx="563">
                  <c:v>1.1006870926342E-2</c:v>
                </c:pt>
                <c:pt idx="564">
                  <c:v>1.10074496341459E-2</c:v>
                </c:pt>
                <c:pt idx="565">
                  <c:v>1.1008028355683101E-2</c:v>
                </c:pt>
                <c:pt idx="566">
                  <c:v>1.1008607090952799E-2</c:v>
                </c:pt>
                <c:pt idx="567">
                  <c:v>1.1009185839954E-2</c:v>
                </c:pt>
                <c:pt idx="568">
                  <c:v>1.1009764602685899E-2</c:v>
                </c:pt>
                <c:pt idx="569">
                  <c:v>1.1010343379147299E-2</c:v>
                </c:pt>
                <c:pt idx="570">
                  <c:v>1.1010922169337301E-2</c:v>
                </c:pt>
                <c:pt idx="571">
                  <c:v>1.10115009732548E-2</c:v>
                </c:pt>
                <c:pt idx="572">
                  <c:v>1.10120797908992E-2</c:v>
                </c:pt>
                <c:pt idx="573">
                  <c:v>1.1012658622269101E-2</c:v>
                </c:pt>
                <c:pt idx="574">
                  <c:v>1.1013237467363801E-2</c:v>
                </c:pt>
                <c:pt idx="575">
                  <c:v>1.10138163261821E-2</c:v>
                </c:pt>
                <c:pt idx="576">
                  <c:v>1.10143951987231E-2</c:v>
                </c:pt>
                <c:pt idx="577">
                  <c:v>1.1014974084985999E-2</c:v>
                </c:pt>
                <c:pt idx="578">
                  <c:v>1.10155529849696E-2</c:v>
                </c:pt>
                <c:pt idx="579">
                  <c:v>1.10161318986729E-2</c:v>
                </c:pt>
                <c:pt idx="580">
                  <c:v>1.1016710826095E-2</c:v>
                </c:pt>
                <c:pt idx="581">
                  <c:v>1.10172897672351E-2</c:v>
                </c:pt>
                <c:pt idx="582">
                  <c:v>1.1017868722091999E-2</c:v>
                </c:pt>
                <c:pt idx="583">
                  <c:v>1.10184476906647E-2</c:v>
                </c:pt>
                <c:pt idx="584">
                  <c:v>1.10190266729524E-2</c:v>
                </c:pt>
                <c:pt idx="585">
                  <c:v>1.1019605668953899E-2</c:v>
                </c:pt>
                <c:pt idx="586">
                  <c:v>1.10201846786685E-2</c:v>
                </c:pt>
                <c:pt idx="587">
                  <c:v>1.1020763702095E-2</c:v>
                </c:pt>
                <c:pt idx="588">
                  <c:v>1.10213427392325E-2</c:v>
                </c:pt>
                <c:pt idx="589">
                  <c:v>1.102192179008E-2</c:v>
                </c:pt>
                <c:pt idx="590">
                  <c:v>1.10225008546365E-2</c:v>
                </c:pt>
                <c:pt idx="591">
                  <c:v>1.10230799329011E-2</c:v>
                </c:pt>
                <c:pt idx="592">
                  <c:v>1.10236590248728E-2</c:v>
                </c:pt>
                <c:pt idx="593">
                  <c:v>1.10242381305506E-2</c:v>
                </c:pt>
                <c:pt idx="594">
                  <c:v>1.10248172499335E-2</c:v>
                </c:pt>
                <c:pt idx="595">
                  <c:v>1.1025396383020501E-2</c:v>
                </c:pt>
                <c:pt idx="596">
                  <c:v>1.10259755298108E-2</c:v>
                </c:pt>
                <c:pt idx="597">
                  <c:v>1.10265546903033E-2</c:v>
                </c:pt>
                <c:pt idx="598">
                  <c:v>1.1027133864496899E-2</c:v>
                </c:pt>
                <c:pt idx="599">
                  <c:v>1.10277130523908E-2</c:v>
                </c:pt>
                <c:pt idx="600">
                  <c:v>1.1028292253984001E-2</c:v>
                </c:pt>
                <c:pt idx="601">
                  <c:v>1.1028871469275401E-2</c:v>
                </c:pt>
                <c:pt idx="602">
                  <c:v>1.10294506982643E-2</c:v>
                </c:pt>
                <c:pt idx="603">
                  <c:v>1.10300299409493E-2</c:v>
                </c:pt>
                <c:pt idx="604">
                  <c:v>1.1030609197329899E-2</c:v>
                </c:pt>
                <c:pt idx="605">
                  <c:v>1.1031188467404701E-2</c:v>
                </c:pt>
                <c:pt idx="606">
                  <c:v>1.1031767751173E-2</c:v>
                </c:pt>
                <c:pt idx="607">
                  <c:v>1.1032347048633699E-2</c:v>
                </c:pt>
                <c:pt idx="608">
                  <c:v>1.1032926359786E-2</c:v>
                </c:pt>
                <c:pt idx="609">
                  <c:v>1.10335056846287E-2</c:v>
                </c:pt>
                <c:pt idx="610">
                  <c:v>1.10340850231608E-2</c:v>
                </c:pt>
                <c:pt idx="611">
                  <c:v>1.10346643753816E-2</c:v>
                </c:pt>
                <c:pt idx="612">
                  <c:v>1.1035243741289899E-2</c:v>
                </c:pt>
                <c:pt idx="613">
                  <c:v>1.1035823120884801E-2</c:v>
                </c:pt>
                <c:pt idx="614">
                  <c:v>1.10364025141653E-2</c:v>
                </c:pt>
                <c:pt idx="615">
                  <c:v>1.1036981921130401E-2</c:v>
                </c:pt>
                <c:pt idx="616">
                  <c:v>1.1037561341779301E-2</c:v>
                </c:pt>
                <c:pt idx="617">
                  <c:v>1.10381407761107E-2</c:v>
                </c:pt>
                <c:pt idx="618">
                  <c:v>1.1038720224124001E-2</c:v>
                </c:pt>
                <c:pt idx="619">
                  <c:v>1.10392996858179E-2</c:v>
                </c:pt>
                <c:pt idx="620">
                  <c:v>1.1039879161191601E-2</c:v>
                </c:pt>
                <c:pt idx="621">
                  <c:v>1.10404586502442E-2</c:v>
                </c:pt>
                <c:pt idx="622">
                  <c:v>1.1041038152974501E-2</c:v>
                </c:pt>
                <c:pt idx="623">
                  <c:v>1.10416176693818E-2</c:v>
                </c:pt>
                <c:pt idx="624">
                  <c:v>1.1042197199464801E-2</c:v>
                </c:pt>
                <c:pt idx="625">
                  <c:v>1.1042776743222901E-2</c:v>
                </c:pt>
                <c:pt idx="626">
                  <c:v>1.10433563006547E-2</c:v>
                </c:pt>
                <c:pt idx="627">
                  <c:v>1.10439358717596E-2</c:v>
                </c:pt>
                <c:pt idx="628">
                  <c:v>1.1044515456536501E-2</c:v>
                </c:pt>
                <c:pt idx="629">
                  <c:v>1.10450950549844E-2</c:v>
                </c:pt>
                <c:pt idx="630">
                  <c:v>1.10456746671022E-2</c:v>
                </c:pt>
                <c:pt idx="631">
                  <c:v>1.10462542928893E-2</c:v>
                </c:pt>
                <c:pt idx="632">
                  <c:v>1.10468339323443E-2</c:v>
                </c:pt>
                <c:pt idx="633">
                  <c:v>1.1047413585466501E-2</c:v>
                </c:pt>
                <c:pt idx="634">
                  <c:v>1.10479932522549E-2</c:v>
                </c:pt>
                <c:pt idx="635">
                  <c:v>1.10485729327085E-2</c:v>
                </c:pt>
                <c:pt idx="636">
                  <c:v>1.10491526268262E-2</c:v>
                </c:pt>
                <c:pt idx="637">
                  <c:v>1.1049732334607199E-2</c:v>
                </c:pt>
                <c:pt idx="638">
                  <c:v>1.10503120560504E-2</c:v>
                </c:pt>
                <c:pt idx="639">
                  <c:v>1.1050891791154999E-2</c:v>
                </c:pt>
                <c:pt idx="640">
                  <c:v>1.10514715399198E-2</c:v>
                </c:pt>
                <c:pt idx="641">
                  <c:v>1.10520513023441E-2</c:v>
                </c:pt>
                <c:pt idx="642">
                  <c:v>1.1052631078426601E-2</c:v>
                </c:pt>
                <c:pt idx="643">
                  <c:v>1.10532108681666E-2</c:v>
                </c:pt>
                <c:pt idx="644">
                  <c:v>1.1053790671563099E-2</c:v>
                </c:pt>
                <c:pt idx="645">
                  <c:v>1.1054370488614899E-2</c:v>
                </c:pt>
                <c:pt idx="646">
                  <c:v>1.1054950319321299E-2</c:v>
                </c:pt>
                <c:pt idx="647">
                  <c:v>1.10555301636813E-2</c:v>
                </c:pt>
                <c:pt idx="648">
                  <c:v>1.10561100216937E-2</c:v>
                </c:pt>
                <c:pt idx="649">
                  <c:v>1.10566898933577E-2</c:v>
                </c:pt>
                <c:pt idx="650">
                  <c:v>1.1057269778672401E-2</c:v>
                </c:pt>
                <c:pt idx="651">
                  <c:v>1.10578496776367E-2</c:v>
                </c:pt>
                <c:pt idx="652">
                  <c:v>1.1058429590249601E-2</c:v>
                </c:pt>
                <c:pt idx="653">
                  <c:v>1.10590095165103E-2</c:v>
                </c:pt>
                <c:pt idx="654">
                  <c:v>1.10595894564176E-2</c:v>
                </c:pt>
                <c:pt idx="655">
                  <c:v>1.10601694099707E-2</c:v>
                </c:pt>
                <c:pt idx="656">
                  <c:v>1.10607493771686E-2</c:v>
                </c:pt>
                <c:pt idx="657">
                  <c:v>1.1061329358010401E-2</c:v>
                </c:pt>
                <c:pt idx="658">
                  <c:v>1.10619093524949E-2</c:v>
                </c:pt>
                <c:pt idx="659">
                  <c:v>1.10624893606213E-2</c:v>
                </c:pt>
                <c:pt idx="660">
                  <c:v>1.10630693823886E-2</c:v>
                </c:pt>
                <c:pt idx="661">
                  <c:v>1.10636494177959E-2</c:v>
                </c:pt>
                <c:pt idx="662">
                  <c:v>1.10642294668422E-2</c:v>
                </c:pt>
                <c:pt idx="663">
                  <c:v>1.10648095295264E-2</c:v>
                </c:pt>
                <c:pt idx="664">
                  <c:v>1.10653896058476E-2</c:v>
                </c:pt>
                <c:pt idx="665">
                  <c:v>1.10659696958049E-2</c:v>
                </c:pt>
                <c:pt idx="666">
                  <c:v>1.10665497993973E-2</c:v>
                </c:pt>
                <c:pt idx="667">
                  <c:v>1.10671299166239E-2</c:v>
                </c:pt>
                <c:pt idx="668">
                  <c:v>1.1067710047483499E-2</c:v>
                </c:pt>
                <c:pt idx="669">
                  <c:v>1.1068290191975199E-2</c:v>
                </c:pt>
                <c:pt idx="670">
                  <c:v>1.10688703500984E-2</c:v>
                </c:pt>
                <c:pt idx="671">
                  <c:v>1.1069450521851499E-2</c:v>
                </c:pt>
                <c:pt idx="672">
                  <c:v>1.10700307072342E-2</c:v>
                </c:pt>
                <c:pt idx="673">
                  <c:v>1.1070610906245001E-2</c:v>
                </c:pt>
                <c:pt idx="674">
                  <c:v>1.1071191118883101E-2</c:v>
                </c:pt>
                <c:pt idx="675">
                  <c:v>1.10717713451477E-2</c:v>
                </c:pt>
                <c:pt idx="676">
                  <c:v>1.1072351585037599E-2</c:v>
                </c:pt>
                <c:pt idx="677">
                  <c:v>1.1072931838552E-2</c:v>
                </c:pt>
                <c:pt idx="678">
                  <c:v>1.1073512105689701E-2</c:v>
                </c:pt>
                <c:pt idx="679">
                  <c:v>1.1074092386449901E-2</c:v>
                </c:pt>
                <c:pt idx="680">
                  <c:v>1.10746726808318E-2</c:v>
                </c:pt>
                <c:pt idx="681">
                  <c:v>1.10752529888341E-2</c:v>
                </c:pt>
                <c:pt idx="682">
                  <c:v>1.1075833310456E-2</c:v>
                </c:pt>
                <c:pt idx="683">
                  <c:v>1.10764136456965E-2</c:v>
                </c:pt>
                <c:pt idx="684">
                  <c:v>1.1076993994554699E-2</c:v>
                </c:pt>
                <c:pt idx="685">
                  <c:v>1.10775743570296E-2</c:v>
                </c:pt>
                <c:pt idx="686">
                  <c:v>1.107815473312E-2</c:v>
                </c:pt>
                <c:pt idx="687">
                  <c:v>1.10787351228253E-2</c:v>
                </c:pt>
                <c:pt idx="688">
                  <c:v>1.10793155261444E-2</c:v>
                </c:pt>
                <c:pt idx="689">
                  <c:v>1.10798959430762E-2</c:v>
                </c:pt>
                <c:pt idx="690">
                  <c:v>1.1080476373619899E-2</c:v>
                </c:pt>
                <c:pt idx="691">
                  <c:v>1.1081056817774401E-2</c:v>
                </c:pt>
                <c:pt idx="692">
                  <c:v>1.1081637275538901E-2</c:v>
                </c:pt>
                <c:pt idx="693">
                  <c:v>1.1082217746912299E-2</c:v>
                </c:pt>
                <c:pt idx="694">
                  <c:v>1.1082798231893599E-2</c:v>
                </c:pt>
                <c:pt idx="695">
                  <c:v>1.1083378730481999E-2</c:v>
                </c:pt>
                <c:pt idx="696">
                  <c:v>1.10839592426763E-2</c:v>
                </c:pt>
                <c:pt idx="697">
                  <c:v>1.1084539768475701E-2</c:v>
                </c:pt>
                <c:pt idx="698">
                  <c:v>1.1085120307879301E-2</c:v>
                </c:pt>
                <c:pt idx="699">
                  <c:v>1.1085700860885801E-2</c:v>
                </c:pt>
                <c:pt idx="700">
                  <c:v>1.10862814274946E-2</c:v>
                </c:pt>
                <c:pt idx="701">
                  <c:v>1.10868620077046E-2</c:v>
                </c:pt>
                <c:pt idx="702">
                  <c:v>1.1087442601514799E-2</c:v>
                </c:pt>
                <c:pt idx="703">
                  <c:v>1.10880232089243E-2</c:v>
                </c:pt>
                <c:pt idx="704">
                  <c:v>1.1088603829932099E-2</c:v>
                </c:pt>
                <c:pt idx="705">
                  <c:v>1.10891844645371E-2</c:v>
                </c:pt>
                <c:pt idx="706">
                  <c:v>1.1089765112738599E-2</c:v>
                </c:pt>
                <c:pt idx="707">
                  <c:v>1.10903457745353E-2</c:v>
                </c:pt>
                <c:pt idx="708">
                  <c:v>1.10909264499266E-2</c:v>
                </c:pt>
                <c:pt idx="709">
                  <c:v>1.10915071389113E-2</c:v>
                </c:pt>
                <c:pt idx="710">
                  <c:v>1.1092087841488499E-2</c:v>
                </c:pt>
                <c:pt idx="711">
                  <c:v>1.1092668557657301E-2</c:v>
                </c:pt>
                <c:pt idx="712">
                  <c:v>1.1093249287416399E-2</c:v>
                </c:pt>
                <c:pt idx="713">
                  <c:v>1.1093830030765301E-2</c:v>
                </c:pt>
                <c:pt idx="714">
                  <c:v>1.10944107877029E-2</c:v>
                </c:pt>
                <c:pt idx="715">
                  <c:v>1.1094991558228099E-2</c:v>
                </c:pt>
                <c:pt idx="716">
                  <c:v>1.109557234234E-2</c:v>
                </c:pt>
                <c:pt idx="717">
                  <c:v>1.1096153140037601E-2</c:v>
                </c:pt>
                <c:pt idx="718">
                  <c:v>1.1096733951319901E-2</c:v>
                </c:pt>
                <c:pt idx="719">
                  <c:v>1.10973147761861E-2</c:v>
                </c:pt>
                <c:pt idx="720">
                  <c:v>1.10978956146351E-2</c:v>
                </c:pt>
                <c:pt idx="721">
                  <c:v>1.1098476466666E-2</c:v>
                </c:pt>
                <c:pt idx="722">
                  <c:v>1.10990573322778E-2</c:v>
                </c:pt>
                <c:pt idx="723">
                  <c:v>1.10996382114695E-2</c:v>
                </c:pt>
                <c:pt idx="724">
                  <c:v>1.11002191042403E-2</c:v>
                </c:pt>
                <c:pt idx="725">
                  <c:v>1.11008000105889E-2</c:v>
                </c:pt>
                <c:pt idx="726">
                  <c:v>1.1101380930514699E-2</c:v>
                </c:pt>
                <c:pt idx="727">
                  <c:v>1.11019618640166E-2</c:v>
                </c:pt>
                <c:pt idx="728">
                  <c:v>1.1102542811093401E-2</c:v>
                </c:pt>
                <c:pt idx="729">
                  <c:v>1.11031237717446E-2</c:v>
                </c:pt>
                <c:pt idx="730">
                  <c:v>1.11037047459689E-2</c:v>
                </c:pt>
                <c:pt idx="731">
                  <c:v>1.1104285733765399E-2</c:v>
                </c:pt>
                <c:pt idx="732">
                  <c:v>1.1104866735133201E-2</c:v>
                </c:pt>
                <c:pt idx="733">
                  <c:v>1.1105447750071201E-2</c:v>
                </c:pt>
                <c:pt idx="734">
                  <c:v>1.11060287785786E-2</c:v>
                </c:pt>
                <c:pt idx="735">
                  <c:v>1.11066098206544E-2</c:v>
                </c:pt>
                <c:pt idx="736">
                  <c:v>1.11071908762976E-2</c:v>
                </c:pt>
                <c:pt idx="737">
                  <c:v>1.1107771945507199E-2</c:v>
                </c:pt>
                <c:pt idx="738">
                  <c:v>1.11083530282823E-2</c:v>
                </c:pt>
                <c:pt idx="739">
                  <c:v>1.11089341246219E-2</c:v>
                </c:pt>
                <c:pt idx="740">
                  <c:v>1.1109515234525099E-2</c:v>
                </c:pt>
                <c:pt idx="741">
                  <c:v>1.1110096357990901E-2</c:v>
                </c:pt>
                <c:pt idx="742">
                  <c:v>1.11106774950183E-2</c:v>
                </c:pt>
                <c:pt idx="743">
                  <c:v>1.11112586456063E-2</c:v>
                </c:pt>
                <c:pt idx="744">
                  <c:v>1.1111839809754E-2</c:v>
                </c:pt>
                <c:pt idx="745">
                  <c:v>1.1112420987460601E-2</c:v>
                </c:pt>
                <c:pt idx="746">
                  <c:v>1.11130021787249E-2</c:v>
                </c:pt>
                <c:pt idx="747">
                  <c:v>1.1113583383546E-2</c:v>
                </c:pt>
                <c:pt idx="748">
                  <c:v>1.1114164601923E-2</c:v>
                </c:pt>
                <c:pt idx="749">
                  <c:v>1.1114745833854901E-2</c:v>
                </c:pt>
                <c:pt idx="750">
                  <c:v>1.11153270793406E-2</c:v>
                </c:pt>
                <c:pt idx="751">
                  <c:v>1.11159083383794E-2</c:v>
                </c:pt>
                <c:pt idx="752">
                  <c:v>1.1116489610970099E-2</c:v>
                </c:pt>
                <c:pt idx="753">
                  <c:v>1.11170708971121E-2</c:v>
                </c:pt>
                <c:pt idx="754">
                  <c:v>1.1117652196804001E-2</c:v>
                </c:pt>
                <c:pt idx="755">
                  <c:v>1.1118233510044999E-2</c:v>
                </c:pt>
                <c:pt idx="756">
                  <c:v>1.11188148368342E-2</c:v>
                </c:pt>
                <c:pt idx="757">
                  <c:v>1.11193961771706E-2</c:v>
                </c:pt>
                <c:pt idx="758">
                  <c:v>1.11199775310533E-2</c:v>
                </c:pt>
                <c:pt idx="759">
                  <c:v>1.1120558898481301E-2</c:v>
                </c:pt>
                <c:pt idx="760">
                  <c:v>1.11211402794535E-2</c:v>
                </c:pt>
                <c:pt idx="761">
                  <c:v>1.1121721673969199E-2</c:v>
                </c:pt>
                <c:pt idx="762">
                  <c:v>1.1122303082027199E-2</c:v>
                </c:pt>
                <c:pt idx="763">
                  <c:v>1.11228845036266E-2</c:v>
                </c:pt>
                <c:pt idx="764">
                  <c:v>1.11234659387666E-2</c:v>
                </c:pt>
                <c:pt idx="765">
                  <c:v>1.1124047387446099E-2</c:v>
                </c:pt>
                <c:pt idx="766">
                  <c:v>1.11246288496641E-2</c:v>
                </c:pt>
                <c:pt idx="767">
                  <c:v>1.11252103254198E-2</c:v>
                </c:pt>
                <c:pt idx="768">
                  <c:v>1.1125791814712099E-2</c:v>
                </c:pt>
                <c:pt idx="769">
                  <c:v>1.112637331754E-2</c:v>
                </c:pt>
                <c:pt idx="770">
                  <c:v>1.1126954833902801E-2</c:v>
                </c:pt>
                <c:pt idx="771">
                  <c:v>1.1127536363799199E-2</c:v>
                </c:pt>
                <c:pt idx="772">
                  <c:v>1.1128117907228599E-2</c:v>
                </c:pt>
                <c:pt idx="773">
                  <c:v>1.1128699464189699E-2</c:v>
                </c:pt>
                <c:pt idx="774">
                  <c:v>1.11292810346818E-2</c:v>
                </c:pt>
                <c:pt idx="775">
                  <c:v>1.11298626187037E-2</c:v>
                </c:pt>
                <c:pt idx="776">
                  <c:v>1.1130444216254601E-2</c:v>
                </c:pt>
                <c:pt idx="777">
                  <c:v>1.11310258273335E-2</c:v>
                </c:pt>
                <c:pt idx="778">
                  <c:v>1.11316074519395E-2</c:v>
                </c:pt>
                <c:pt idx="779">
                  <c:v>1.11321890900716E-2</c:v>
                </c:pt>
                <c:pt idx="780">
                  <c:v>1.1132770741728901E-2</c:v>
                </c:pt>
                <c:pt idx="781">
                  <c:v>1.1133352406910201E-2</c:v>
                </c:pt>
                <c:pt idx="782">
                  <c:v>1.11339340856149E-2</c:v>
                </c:pt>
                <c:pt idx="783">
                  <c:v>1.11345157778417E-2</c:v>
                </c:pt>
                <c:pt idx="784">
                  <c:v>1.1135097483589901E-2</c:v>
                </c:pt>
                <c:pt idx="785">
                  <c:v>1.1135679202858399E-2</c:v>
                </c:pt>
                <c:pt idx="786">
                  <c:v>1.11362609356463E-2</c:v>
                </c:pt>
                <c:pt idx="787">
                  <c:v>1.11368426819527E-2</c:v>
                </c:pt>
                <c:pt idx="788">
                  <c:v>1.1137424441776501E-2</c:v>
                </c:pt>
                <c:pt idx="789">
                  <c:v>1.11380062151168E-2</c:v>
                </c:pt>
                <c:pt idx="790">
                  <c:v>1.1138588001972699E-2</c:v>
                </c:pt>
                <c:pt idx="791">
                  <c:v>1.11391698023432E-2</c:v>
                </c:pt>
                <c:pt idx="792">
                  <c:v>1.11397516162273E-2</c:v>
                </c:pt>
                <c:pt idx="793">
                  <c:v>1.11403334436241E-2</c:v>
                </c:pt>
                <c:pt idx="794">
                  <c:v>1.11409152845326E-2</c:v>
                </c:pt>
                <c:pt idx="795">
                  <c:v>1.11414971389518E-2</c:v>
                </c:pt>
                <c:pt idx="796">
                  <c:v>1.1142079006881E-2</c:v>
                </c:pt>
                <c:pt idx="797">
                  <c:v>1.11426608883189E-2</c:v>
                </c:pt>
                <c:pt idx="798">
                  <c:v>1.11432427832648E-2</c:v>
                </c:pt>
                <c:pt idx="799">
                  <c:v>1.11438246917176E-2</c:v>
                </c:pt>
                <c:pt idx="800">
                  <c:v>1.11444066136763E-2</c:v>
                </c:pt>
                <c:pt idx="801">
                  <c:v>1.1144988549140099E-2</c:v>
                </c:pt>
                <c:pt idx="802">
                  <c:v>1.1145570498108E-2</c:v>
                </c:pt>
                <c:pt idx="803">
                  <c:v>1.1146152460578901E-2</c:v>
                </c:pt>
                <c:pt idx="804">
                  <c:v>1.1146734436552E-2</c:v>
                </c:pt>
                <c:pt idx="805">
                  <c:v>1.1147316426026401E-2</c:v>
                </c:pt>
                <c:pt idx="806">
                  <c:v>1.1147898429000901E-2</c:v>
                </c:pt>
                <c:pt idx="807">
                  <c:v>1.11484804454748E-2</c:v>
                </c:pt>
                <c:pt idx="808">
                  <c:v>1.11490624754469E-2</c:v>
                </c:pt>
                <c:pt idx="809">
                  <c:v>1.11496445189165E-2</c:v>
                </c:pt>
                <c:pt idx="810">
                  <c:v>1.11502265758824E-2</c:v>
                </c:pt>
                <c:pt idx="811">
                  <c:v>1.11508086463439E-2</c:v>
                </c:pt>
                <c:pt idx="812">
                  <c:v>1.11513907302997E-2</c:v>
                </c:pt>
                <c:pt idx="813">
                  <c:v>1.11519728277492E-2</c:v>
                </c:pt>
                <c:pt idx="814">
                  <c:v>1.11525549386913E-2</c:v>
                </c:pt>
                <c:pt idx="815">
                  <c:v>1.1153137063125E-2</c:v>
                </c:pt>
                <c:pt idx="816">
                  <c:v>1.11537192010493E-2</c:v>
                </c:pt>
                <c:pt idx="817">
                  <c:v>1.1154301352463401E-2</c:v>
                </c:pt>
                <c:pt idx="818">
                  <c:v>1.1154883517366199E-2</c:v>
                </c:pt>
                <c:pt idx="819">
                  <c:v>1.1155465695757E-2</c:v>
                </c:pt>
                <c:pt idx="820">
                  <c:v>1.1156047887634499E-2</c:v>
                </c:pt>
                <c:pt idx="821">
                  <c:v>1.1156630092998001E-2</c:v>
                </c:pt>
                <c:pt idx="822">
                  <c:v>1.1157212311846401E-2</c:v>
                </c:pt>
                <c:pt idx="823">
                  <c:v>1.1157794544178701E-2</c:v>
                </c:pt>
                <c:pt idx="824">
                  <c:v>1.1158376789994101E-2</c:v>
                </c:pt>
                <c:pt idx="825">
                  <c:v>1.11589590492916E-2</c:v>
                </c:pt>
                <c:pt idx="826">
                  <c:v>1.11595413220701E-2</c:v>
                </c:pt>
                <c:pt idx="827">
                  <c:v>1.11601236083289E-2</c:v>
                </c:pt>
                <c:pt idx="828">
                  <c:v>1.1160705908067E-2</c:v>
                </c:pt>
                <c:pt idx="829">
                  <c:v>1.11612882212832E-2</c:v>
                </c:pt>
                <c:pt idx="830">
                  <c:v>1.11618705479768E-2</c:v>
                </c:pt>
                <c:pt idx="831">
                  <c:v>1.1162452888146801E-2</c:v>
                </c:pt>
                <c:pt idx="832">
                  <c:v>1.1163035241792E-2</c:v>
                </c:pt>
                <c:pt idx="833">
                  <c:v>1.11636176089118E-2</c:v>
                </c:pt>
                <c:pt idx="834">
                  <c:v>1.1164199989505E-2</c:v>
                </c:pt>
                <c:pt idx="835">
                  <c:v>1.11647823835708E-2</c:v>
                </c:pt>
                <c:pt idx="836">
                  <c:v>1.11653647911082E-2</c:v>
                </c:pt>
                <c:pt idx="837">
                  <c:v>1.11659472121161E-2</c:v>
                </c:pt>
                <c:pt idx="838">
                  <c:v>1.11665296465939E-2</c:v>
                </c:pt>
                <c:pt idx="839">
                  <c:v>1.11671120945402E-2</c:v>
                </c:pt>
                <c:pt idx="840">
                  <c:v>1.1167694555954399E-2</c:v>
                </c:pt>
                <c:pt idx="841">
                  <c:v>1.11682770308353E-2</c:v>
                </c:pt>
                <c:pt idx="842">
                  <c:v>1.11688595191821E-2</c:v>
                </c:pt>
                <c:pt idx="843">
                  <c:v>1.11694420209938E-2</c:v>
                </c:pt>
                <c:pt idx="844">
                  <c:v>1.11700245362695E-2</c:v>
                </c:pt>
                <c:pt idx="845">
                  <c:v>1.11706070650081E-2</c:v>
                </c:pt>
                <c:pt idx="846">
                  <c:v>1.1171189607208899E-2</c:v>
                </c:pt>
                <c:pt idx="847">
                  <c:v>1.1171772162870601E-2</c:v>
                </c:pt>
                <c:pt idx="848">
                  <c:v>1.1172354731992599E-2</c:v>
                </c:pt>
                <c:pt idx="849">
                  <c:v>1.11729373145737E-2</c:v>
                </c:pt>
                <c:pt idx="850">
                  <c:v>1.1173519910613E-2</c:v>
                </c:pt>
                <c:pt idx="851">
                  <c:v>1.1174102520109801E-2</c:v>
                </c:pt>
                <c:pt idx="852">
                  <c:v>1.1174685143062701E-2</c:v>
                </c:pt>
                <c:pt idx="853">
                  <c:v>1.11752677794709E-2</c:v>
                </c:pt>
                <c:pt idx="854">
                  <c:v>1.11758504293337E-2</c:v>
                </c:pt>
                <c:pt idx="855">
                  <c:v>1.117643309265E-2</c:v>
                </c:pt>
                <c:pt idx="856">
                  <c:v>1.11770157694186E-2</c:v>
                </c:pt>
                <c:pt idx="857">
                  <c:v>1.1177598459639001E-2</c:v>
                </c:pt>
                <c:pt idx="858">
                  <c:v>1.1178181163309899E-2</c:v>
                </c:pt>
                <c:pt idx="859">
                  <c:v>1.11787638804304E-2</c:v>
                </c:pt>
                <c:pt idx="860">
                  <c:v>1.11793466109997E-2</c:v>
                </c:pt>
                <c:pt idx="861">
                  <c:v>1.1179929355016801E-2</c:v>
                </c:pt>
                <c:pt idx="862">
                  <c:v>1.1180512112480801E-2</c:v>
                </c:pt>
                <c:pt idx="863">
                  <c:v>1.11810948833904E-2</c:v>
                </c:pt>
                <c:pt idx="864">
                  <c:v>1.1181677667744999E-2</c:v>
                </c:pt>
                <c:pt idx="865">
                  <c:v>1.11822604655436E-2</c:v>
                </c:pt>
                <c:pt idx="866">
                  <c:v>1.11828432767852E-2</c:v>
                </c:pt>
                <c:pt idx="867">
                  <c:v>1.11834261014688E-2</c:v>
                </c:pt>
                <c:pt idx="868">
                  <c:v>1.1184008939593501E-2</c:v>
                </c:pt>
                <c:pt idx="869">
                  <c:v>1.1184591791158299E-2</c:v>
                </c:pt>
                <c:pt idx="870">
                  <c:v>1.11851746561624E-2</c:v>
                </c:pt>
                <c:pt idx="871">
                  <c:v>1.11857575346047E-2</c:v>
                </c:pt>
                <c:pt idx="872">
                  <c:v>1.1186340426484399E-2</c:v>
                </c:pt>
                <c:pt idx="873">
                  <c:v>1.11869233318003E-2</c:v>
                </c:pt>
                <c:pt idx="874">
                  <c:v>1.1187506250551701E-2</c:v>
                </c:pt>
                <c:pt idx="875">
                  <c:v>1.1188089182737599E-2</c:v>
                </c:pt>
                <c:pt idx="876">
                  <c:v>1.1188672128356799E-2</c:v>
                </c:pt>
                <c:pt idx="877">
                  <c:v>1.11892550874087E-2</c:v>
                </c:pt>
                <c:pt idx="878">
                  <c:v>1.1189838059892101E-2</c:v>
                </c:pt>
                <c:pt idx="879">
                  <c:v>1.11904210458062E-2</c:v>
                </c:pt>
                <c:pt idx="880">
                  <c:v>1.1191004045149999E-2</c:v>
                </c:pt>
                <c:pt idx="881">
                  <c:v>1.1191587057922499E-2</c:v>
                </c:pt>
                <c:pt idx="882">
                  <c:v>1.11921700841228E-2</c:v>
                </c:pt>
                <c:pt idx="883">
                  <c:v>1.1192753123749901E-2</c:v>
                </c:pt>
                <c:pt idx="884">
                  <c:v>1.1193336176802999E-2</c:v>
                </c:pt>
                <c:pt idx="885">
                  <c:v>1.1193919243280901E-2</c:v>
                </c:pt>
                <c:pt idx="886">
                  <c:v>1.1194502323183E-2</c:v>
                </c:pt>
                <c:pt idx="887">
                  <c:v>1.1195085416508E-2</c:v>
                </c:pt>
                <c:pt idx="888">
                  <c:v>1.11956685232551E-2</c:v>
                </c:pt>
                <c:pt idx="889">
                  <c:v>1.1196251643423499E-2</c:v>
                </c:pt>
                <c:pt idx="890">
                  <c:v>1.11968347770119E-2</c:v>
                </c:pt>
                <c:pt idx="891">
                  <c:v>1.11974179240197E-2</c:v>
                </c:pt>
                <c:pt idx="892">
                  <c:v>1.11980010844457E-2</c:v>
                </c:pt>
                <c:pt idx="893">
                  <c:v>1.1198584258289001E-2</c:v>
                </c:pt>
                <c:pt idx="894">
                  <c:v>1.1199167445548899E-2</c:v>
                </c:pt>
                <c:pt idx="895">
                  <c:v>1.1199750646223999E-2</c:v>
                </c:pt>
                <c:pt idx="896">
                  <c:v>1.1200333860313799E-2</c:v>
                </c:pt>
                <c:pt idx="897">
                  <c:v>1.12009170878171E-2</c:v>
                </c:pt>
                <c:pt idx="898">
                  <c:v>1.1201500328733001E-2</c:v>
                </c:pt>
                <c:pt idx="899">
                  <c:v>1.12020835830604E-2</c:v>
                </c:pt>
                <c:pt idx="900">
                  <c:v>1.1202666850798701E-2</c:v>
                </c:pt>
                <c:pt idx="901">
                  <c:v>1.12032501319467E-2</c:v>
                </c:pt>
                <c:pt idx="902">
                  <c:v>1.1203833426503501E-2</c:v>
                </c:pt>
                <c:pt idx="903">
                  <c:v>1.12044167344682E-2</c:v>
                </c:pt>
                <c:pt idx="904">
                  <c:v>1.1205000055839799E-2</c:v>
                </c:pt>
                <c:pt idx="905">
                  <c:v>1.1205583390617399E-2</c:v>
                </c:pt>
                <c:pt idx="906">
                  <c:v>1.12061667388E-2</c:v>
                </c:pt>
                <c:pt idx="907">
                  <c:v>1.1206750100386499E-2</c:v>
                </c:pt>
                <c:pt idx="908">
                  <c:v>1.1207333475376301E-2</c:v>
                </c:pt>
                <c:pt idx="909">
                  <c:v>1.1207916863768401E-2</c:v>
                </c:pt>
                <c:pt idx="910">
                  <c:v>1.12085002655616E-2</c:v>
                </c:pt>
                <c:pt idx="911">
                  <c:v>1.12090836807551E-2</c:v>
                </c:pt>
                <c:pt idx="912">
                  <c:v>1.12096671093479E-2</c:v>
                </c:pt>
                <c:pt idx="913">
                  <c:v>1.1210250551339E-2</c:v>
                </c:pt>
                <c:pt idx="914">
                  <c:v>1.1210834006727699E-2</c:v>
                </c:pt>
                <c:pt idx="915">
                  <c:v>1.1211417475512899E-2</c:v>
                </c:pt>
                <c:pt idx="916">
                  <c:v>1.1212000957693501E-2</c:v>
                </c:pt>
                <c:pt idx="917">
                  <c:v>1.12125844532688E-2</c:v>
                </c:pt>
                <c:pt idx="918">
                  <c:v>1.1213167962237701E-2</c:v>
                </c:pt>
                <c:pt idx="919">
                  <c:v>1.12137514845994E-2</c:v>
                </c:pt>
                <c:pt idx="920">
                  <c:v>1.12143350203528E-2</c:v>
                </c:pt>
                <c:pt idx="921">
                  <c:v>1.12149185694971E-2</c:v>
                </c:pt>
                <c:pt idx="922">
                  <c:v>1.1215502132031201E-2</c:v>
                </c:pt>
                <c:pt idx="923">
                  <c:v>1.1216085707954199E-2</c:v>
                </c:pt>
                <c:pt idx="924">
                  <c:v>1.12166692972651E-2</c:v>
                </c:pt>
                <c:pt idx="925">
                  <c:v>1.12172528999632E-2</c:v>
                </c:pt>
                <c:pt idx="926">
                  <c:v>1.1217836516047399E-2</c:v>
                </c:pt>
                <c:pt idx="927">
                  <c:v>1.12184201455166E-2</c:v>
                </c:pt>
                <c:pt idx="928">
                  <c:v>1.12190037883701E-2</c:v>
                </c:pt>
                <c:pt idx="929">
                  <c:v>1.1219587444606801E-2</c:v>
                </c:pt>
                <c:pt idx="930">
                  <c:v>1.1220171114225901E-2</c:v>
                </c:pt>
                <c:pt idx="931">
                  <c:v>1.1220754797226199E-2</c:v>
                </c:pt>
                <c:pt idx="932">
                  <c:v>1.1221338493607E-2</c:v>
                </c:pt>
                <c:pt idx="933">
                  <c:v>1.1221922203367299E-2</c:v>
                </c:pt>
                <c:pt idx="934">
                  <c:v>1.1222505926505999E-2</c:v>
                </c:pt>
                <c:pt idx="935">
                  <c:v>1.1223089663022399E-2</c:v>
                </c:pt>
                <c:pt idx="936">
                  <c:v>1.1223673412915299E-2</c:v>
                </c:pt>
                <c:pt idx="937">
                  <c:v>1.1224257176183999E-2</c:v>
                </c:pt>
                <c:pt idx="938">
                  <c:v>1.12248409528274E-2</c:v>
                </c:pt>
                <c:pt idx="939">
                  <c:v>1.1225424742844801E-2</c:v>
                </c:pt>
                <c:pt idx="940">
                  <c:v>1.1226008546234701E-2</c:v>
                </c:pt>
                <c:pt idx="941">
                  <c:v>1.1226592362996699E-2</c:v>
                </c:pt>
                <c:pt idx="942">
                  <c:v>1.12271761931297E-2</c:v>
                </c:pt>
                <c:pt idx="943">
                  <c:v>1.12277600366327E-2</c:v>
                </c:pt>
                <c:pt idx="944">
                  <c:v>1.1228343893504701E-2</c:v>
                </c:pt>
                <c:pt idx="945">
                  <c:v>1.12289277637449E-2</c:v>
                </c:pt>
                <c:pt idx="946">
                  <c:v>1.12295116473523E-2</c:v>
                </c:pt>
                <c:pt idx="947">
                  <c:v>1.1230095544325899E-2</c:v>
                </c:pt>
                <c:pt idx="948">
                  <c:v>1.12306794546649E-2</c:v>
                </c:pt>
                <c:pt idx="949">
                  <c:v>1.1231263378368101E-2</c:v>
                </c:pt>
                <c:pt idx="950">
                  <c:v>1.1231847315434799E-2</c:v>
                </c:pt>
                <c:pt idx="951">
                  <c:v>1.12324312658639E-2</c:v>
                </c:pt>
                <c:pt idx="952">
                  <c:v>1.12330152296547E-2</c:v>
                </c:pt>
                <c:pt idx="953">
                  <c:v>1.12335992068058E-2</c:v>
                </c:pt>
                <c:pt idx="954">
                  <c:v>1.12341831973168E-2</c:v>
                </c:pt>
                <c:pt idx="955">
                  <c:v>1.1234767201186401E-2</c:v>
                </c:pt>
                <c:pt idx="956">
                  <c:v>1.12353512184138E-2</c:v>
                </c:pt>
                <c:pt idx="957">
                  <c:v>1.1235935248998E-2</c:v>
                </c:pt>
                <c:pt idx="958">
                  <c:v>1.1236519292938001E-2</c:v>
                </c:pt>
                <c:pt idx="959">
                  <c:v>1.1237103350233001E-2</c:v>
                </c:pt>
                <c:pt idx="960">
                  <c:v>1.1237687420882001E-2</c:v>
                </c:pt>
                <c:pt idx="961">
                  <c:v>1.1238271504884E-2</c:v>
                </c:pt>
                <c:pt idx="962">
                  <c:v>1.12388556022381E-2</c:v>
                </c:pt>
                <c:pt idx="963">
                  <c:v>1.12394397129433E-2</c:v>
                </c:pt>
                <c:pt idx="964">
                  <c:v>1.12400238369987E-2</c:v>
                </c:pt>
                <c:pt idx="965">
                  <c:v>1.12406079744035E-2</c:v>
                </c:pt>
                <c:pt idx="966">
                  <c:v>1.12411921251565E-2</c:v>
                </c:pt>
                <c:pt idx="967">
                  <c:v>1.12417762892569E-2</c:v>
                </c:pt>
                <c:pt idx="968">
                  <c:v>1.12423604667038E-2</c:v>
                </c:pt>
                <c:pt idx="969">
                  <c:v>1.1242944657496199E-2</c:v>
                </c:pt>
                <c:pt idx="970">
                  <c:v>1.1243528861633101E-2</c:v>
                </c:pt>
                <c:pt idx="971">
                  <c:v>1.12441130791137E-2</c:v>
                </c:pt>
                <c:pt idx="972">
                  <c:v>1.12446973099369E-2</c:v>
                </c:pt>
                <c:pt idx="973">
                  <c:v>1.1245281554101901E-2</c:v>
                </c:pt>
                <c:pt idx="974">
                  <c:v>1.12458658116077E-2</c:v>
                </c:pt>
                <c:pt idx="975">
                  <c:v>1.1246450082453299E-2</c:v>
                </c:pt>
                <c:pt idx="976">
                  <c:v>1.1247034366637799E-2</c:v>
                </c:pt>
                <c:pt idx="977">
                  <c:v>1.1247618664160301E-2</c:v>
                </c:pt>
                <c:pt idx="978">
                  <c:v>1.12482029750198E-2</c:v>
                </c:pt>
                <c:pt idx="979">
                  <c:v>1.12487872992154E-2</c:v>
                </c:pt>
                <c:pt idx="980">
                  <c:v>1.12493716367462E-2</c:v>
                </c:pt>
                <c:pt idx="981">
                  <c:v>1.12499559876111E-2</c:v>
                </c:pt>
                <c:pt idx="982">
                  <c:v>1.12505403518093E-2</c:v>
                </c:pt>
                <c:pt idx="983">
                  <c:v>1.12511247293398E-2</c:v>
                </c:pt>
                <c:pt idx="984">
                  <c:v>1.12517091202017E-2</c:v>
                </c:pt>
                <c:pt idx="985">
                  <c:v>1.1252293524394099E-2</c:v>
                </c:pt>
                <c:pt idx="986">
                  <c:v>1.1252877941915901E-2</c:v>
                </c:pt>
                <c:pt idx="987">
                  <c:v>1.12534623727664E-2</c:v>
                </c:pt>
                <c:pt idx="988">
                  <c:v>1.1254046816944399E-2</c:v>
                </c:pt>
                <c:pt idx="989">
                  <c:v>1.12546312744491E-2</c:v>
                </c:pt>
                <c:pt idx="990">
                  <c:v>1.1255215745279599E-2</c:v>
                </c:pt>
                <c:pt idx="991">
                  <c:v>1.1255800229434801E-2</c:v>
                </c:pt>
                <c:pt idx="992">
                  <c:v>1.12563847269139E-2</c:v>
                </c:pt>
                <c:pt idx="993">
                  <c:v>1.1256969237716E-2</c:v>
                </c:pt>
                <c:pt idx="994">
                  <c:v>1.1257553761840001E-2</c:v>
                </c:pt>
                <c:pt idx="995">
                  <c:v>1.1258138299285099E-2</c:v>
                </c:pt>
                <c:pt idx="996">
                  <c:v>1.1258722850050199E-2</c:v>
                </c:pt>
                <c:pt idx="997">
                  <c:v>1.12593074141346E-2</c:v>
                </c:pt>
                <c:pt idx="998">
                  <c:v>1.12598919915371E-2</c:v>
                </c:pt>
                <c:pt idx="999">
                  <c:v>1.1260476582256901E-2</c:v>
                </c:pt>
                <c:pt idx="1000">
                  <c:v>1.12610611862931E-2</c:v>
                </c:pt>
                <c:pt idx="1001">
                  <c:v>1.12616458036447E-2</c:v>
                </c:pt>
                <c:pt idx="1002">
                  <c:v>1.12622304343107E-2</c:v>
                </c:pt>
                <c:pt idx="1003">
                  <c:v>1.1262815078290399E-2</c:v>
                </c:pt>
                <c:pt idx="1004">
                  <c:v>1.12633997355825E-2</c:v>
                </c:pt>
                <c:pt idx="1005">
                  <c:v>1.1263984406186299E-2</c:v>
                </c:pt>
                <c:pt idx="1006">
                  <c:v>1.12645690901008E-2</c:v>
                </c:pt>
                <c:pt idx="1007">
                  <c:v>1.1265153787325099E-2</c:v>
                </c:pt>
                <c:pt idx="1008">
                  <c:v>1.1265738497858301E-2</c:v>
                </c:pt>
                <c:pt idx="1009">
                  <c:v>1.12663232216993E-2</c:v>
                </c:pt>
                <c:pt idx="1010">
                  <c:v>1.1266907958847199E-2</c:v>
                </c:pt>
                <c:pt idx="1011">
                  <c:v>1.12674927093013E-2</c:v>
                </c:pt>
                <c:pt idx="1012">
                  <c:v>1.1268077473060399E-2</c:v>
                </c:pt>
                <c:pt idx="1013">
                  <c:v>1.1268662250123501E-2</c:v>
                </c:pt>
                <c:pt idx="1014">
                  <c:v>1.1269247040489899E-2</c:v>
                </c:pt>
                <c:pt idx="1015">
                  <c:v>1.12698318441586E-2</c:v>
                </c:pt>
                <c:pt idx="1016">
                  <c:v>1.12704166611286E-2</c:v>
                </c:pt>
                <c:pt idx="1017">
                  <c:v>1.1271001491399001E-2</c:v>
                </c:pt>
                <c:pt idx="1018">
                  <c:v>1.12715863349687E-2</c:v>
                </c:pt>
                <c:pt idx="1019">
                  <c:v>1.12721711918372E-2</c:v>
                </c:pt>
                <c:pt idx="1020">
                  <c:v>1.1272756062003101E-2</c:v>
                </c:pt>
                <c:pt idx="1021">
                  <c:v>1.1273340945465501E-2</c:v>
                </c:pt>
                <c:pt idx="1022">
                  <c:v>1.12739258422238E-2</c:v>
                </c:pt>
                <c:pt idx="1023">
                  <c:v>1.12745107522769E-2</c:v>
                </c:pt>
                <c:pt idx="1024">
                  <c:v>1.1275095675623599E-2</c:v>
                </c:pt>
                <c:pt idx="1025">
                  <c:v>1.1275680612263301E-2</c:v>
                </c:pt>
                <c:pt idx="1026">
                  <c:v>1.1276265562194999E-2</c:v>
                </c:pt>
                <c:pt idx="1027">
                  <c:v>1.12768505254177E-2</c:v>
                </c:pt>
                <c:pt idx="1028">
                  <c:v>1.1277435501930401E-2</c:v>
                </c:pt>
                <c:pt idx="1029">
                  <c:v>1.1278020491732399E-2</c:v>
                </c:pt>
                <c:pt idx="1030">
                  <c:v>1.1278605494822401E-2</c:v>
                </c:pt>
                <c:pt idx="1031">
                  <c:v>1.1279190511199799E-2</c:v>
                </c:pt>
                <c:pt idx="1032">
                  <c:v>1.12797755408635E-2</c:v>
                </c:pt>
                <c:pt idx="1033">
                  <c:v>1.12803605838126E-2</c:v>
                </c:pt>
                <c:pt idx="1034">
                  <c:v>1.12809456400461E-2</c:v>
                </c:pt>
                <c:pt idx="1035">
                  <c:v>1.1281530709563101E-2</c:v>
                </c:pt>
                <c:pt idx="1036">
                  <c:v>1.12821157923627E-2</c:v>
                </c:pt>
                <c:pt idx="1037">
                  <c:v>1.1282700888444E-2</c:v>
                </c:pt>
                <c:pt idx="1038">
                  <c:v>1.1283285997806E-2</c:v>
                </c:pt>
                <c:pt idx="1039">
                  <c:v>1.12838711204478E-2</c:v>
                </c:pt>
                <c:pt idx="1040">
                  <c:v>1.12844562563683E-2</c:v>
                </c:pt>
                <c:pt idx="1041">
                  <c:v>1.12850414055669E-2</c:v>
                </c:pt>
                <c:pt idx="1042">
                  <c:v>1.12856265680424E-2</c:v>
                </c:pt>
                <c:pt idx="1043">
                  <c:v>1.12862117437938E-2</c:v>
                </c:pt>
                <c:pt idx="1044">
                  <c:v>1.1286796932820401E-2</c:v>
                </c:pt>
                <c:pt idx="1045">
                  <c:v>1.12873821351211E-2</c:v>
                </c:pt>
                <c:pt idx="1046">
                  <c:v>1.1287967350695099E-2</c:v>
                </c:pt>
                <c:pt idx="1047">
                  <c:v>1.12885525795414E-2</c:v>
                </c:pt>
                <c:pt idx="1048">
                  <c:v>1.1289137821659001E-2</c:v>
                </c:pt>
                <c:pt idx="1049">
                  <c:v>1.1289723077047E-2</c:v>
                </c:pt>
                <c:pt idx="1050">
                  <c:v>1.1290308345704599E-2</c:v>
                </c:pt>
                <c:pt idx="1051">
                  <c:v>1.1290893627630701E-2</c:v>
                </c:pt>
                <c:pt idx="1052">
                  <c:v>1.12914789228243E-2</c:v>
                </c:pt>
                <c:pt idx="1053">
                  <c:v>1.1292064231284701E-2</c:v>
                </c:pt>
                <c:pt idx="1054">
                  <c:v>1.12926495530108E-2</c:v>
                </c:pt>
                <c:pt idx="1055">
                  <c:v>1.12932348880016E-2</c:v>
                </c:pt>
                <c:pt idx="1056">
                  <c:v>1.1293820236256399E-2</c:v>
                </c:pt>
                <c:pt idx="1057">
                  <c:v>1.12944055977741E-2</c:v>
                </c:pt>
                <c:pt idx="1058">
                  <c:v>1.12949909725539E-2</c:v>
                </c:pt>
                <c:pt idx="1059">
                  <c:v>1.1295576360594599E-2</c:v>
                </c:pt>
                <c:pt idx="1060">
                  <c:v>1.1296161761895501E-2</c:v>
                </c:pt>
                <c:pt idx="1061">
                  <c:v>1.12967471764557E-2</c:v>
                </c:pt>
                <c:pt idx="1062">
                  <c:v>1.1297332604274001E-2</c:v>
                </c:pt>
                <c:pt idx="1063">
                  <c:v>1.1297918045349801E-2</c:v>
                </c:pt>
                <c:pt idx="1064">
                  <c:v>1.1298503499682E-2</c:v>
                </c:pt>
                <c:pt idx="1065">
                  <c:v>1.1299088967269499E-2</c:v>
                </c:pt>
                <c:pt idx="1066">
                  <c:v>1.1299674448111601E-2</c:v>
                </c:pt>
                <c:pt idx="1067">
                  <c:v>1.1300259942207401E-2</c:v>
                </c:pt>
                <c:pt idx="1068">
                  <c:v>1.13008454495557E-2</c:v>
                </c:pt>
                <c:pt idx="1069">
                  <c:v>1.1301430970155801E-2</c:v>
                </c:pt>
                <c:pt idx="1070">
                  <c:v>1.13020165040068E-2</c:v>
                </c:pt>
                <c:pt idx="1071">
                  <c:v>1.13026020511075E-2</c:v>
                </c:pt>
                <c:pt idx="1072">
                  <c:v>1.13031876114572E-2</c:v>
                </c:pt>
                <c:pt idx="1073">
                  <c:v>1.1303773185055E-2</c:v>
                </c:pt>
                <c:pt idx="1074">
                  <c:v>1.13043587718998E-2</c:v>
                </c:pt>
                <c:pt idx="1075">
                  <c:v>1.1304944371990601E-2</c:v>
                </c:pt>
                <c:pt idx="1076">
                  <c:v>1.13055299853267E-2</c:v>
                </c:pt>
                <c:pt idx="1077">
                  <c:v>1.13061156119071E-2</c:v>
                </c:pt>
                <c:pt idx="1078">
                  <c:v>1.13067012517308E-2</c:v>
                </c:pt>
                <c:pt idx="1079">
                  <c:v>1.13072869047969E-2</c:v>
                </c:pt>
                <c:pt idx="1080">
                  <c:v>1.1307872571104501E-2</c:v>
                </c:pt>
                <c:pt idx="1081">
                  <c:v>1.13084582506526E-2</c:v>
                </c:pt>
                <c:pt idx="1082">
                  <c:v>1.13090439434404E-2</c:v>
                </c:pt>
                <c:pt idx="1083">
                  <c:v>1.1309629649466701E-2</c:v>
                </c:pt>
                <c:pt idx="1084">
                  <c:v>1.13102153687309E-2</c:v>
                </c:pt>
                <c:pt idx="1085">
                  <c:v>1.13108011012318E-2</c:v>
                </c:pt>
                <c:pt idx="1086">
                  <c:v>1.13113868469687E-2</c:v>
                </c:pt>
                <c:pt idx="1087">
                  <c:v>1.1311972605940499E-2</c:v>
                </c:pt>
                <c:pt idx="1088">
                  <c:v>1.13125583781462E-2</c:v>
                </c:pt>
                <c:pt idx="1089">
                  <c:v>1.1313144163585099E-2</c:v>
                </c:pt>
                <c:pt idx="1090">
                  <c:v>1.1313729962256E-2</c:v>
                </c:pt>
                <c:pt idx="1091">
                  <c:v>1.13143157741583E-2</c:v>
                </c:pt>
                <c:pt idx="1092">
                  <c:v>1.13149015992908E-2</c:v>
                </c:pt>
                <c:pt idx="1093">
                  <c:v>1.1315487437652601E-2</c:v>
                </c:pt>
                <c:pt idx="1094">
                  <c:v>1.13160732892429E-2</c:v>
                </c:pt>
                <c:pt idx="1095">
                  <c:v>1.13166591540607E-2</c:v>
                </c:pt>
                <c:pt idx="1096">
                  <c:v>1.13172450321051E-2</c:v>
                </c:pt>
                <c:pt idx="1097">
                  <c:v>1.13178309233751E-2</c:v>
                </c:pt>
                <c:pt idx="1098">
                  <c:v>1.13184168278698E-2</c:v>
                </c:pt>
                <c:pt idx="1099">
                  <c:v>1.13190027455882E-2</c:v>
                </c:pt>
                <c:pt idx="1100">
                  <c:v>1.1319588676529499E-2</c:v>
                </c:pt>
                <c:pt idx="1101">
                  <c:v>1.13201746206926E-2</c:v>
                </c:pt>
                <c:pt idx="1102">
                  <c:v>1.1320760578076801E-2</c:v>
                </c:pt>
                <c:pt idx="1103">
                  <c:v>1.1321346548680999E-2</c:v>
                </c:pt>
                <c:pt idx="1104">
                  <c:v>1.13219325325044E-2</c:v>
                </c:pt>
                <c:pt idx="1105">
                  <c:v>1.13225185295458E-2</c:v>
                </c:pt>
                <c:pt idx="1106">
                  <c:v>1.13231045398047E-2</c:v>
                </c:pt>
                <c:pt idx="1107">
                  <c:v>1.13236905632797E-2</c:v>
                </c:pt>
                <c:pt idx="1108">
                  <c:v>1.1324276599970101E-2</c:v>
                </c:pt>
                <c:pt idx="1109">
                  <c:v>1.13248626498751E-2</c:v>
                </c:pt>
                <c:pt idx="1110">
                  <c:v>1.13254487129936E-2</c:v>
                </c:pt>
                <c:pt idx="1111">
                  <c:v>1.1326034789324599E-2</c:v>
                </c:pt>
                <c:pt idx="1112">
                  <c:v>1.1326620878867299E-2</c:v>
                </c:pt>
                <c:pt idx="1113">
                  <c:v>1.13272069816208E-2</c:v>
                </c:pt>
                <c:pt idx="1114">
                  <c:v>1.13277930975842E-2</c:v>
                </c:pt>
                <c:pt idx="1115">
                  <c:v>1.1328379226756301E-2</c:v>
                </c:pt>
                <c:pt idx="1116">
                  <c:v>1.1328965369136501E-2</c:v>
                </c:pt>
                <c:pt idx="1117">
                  <c:v>1.13295515247236E-2</c:v>
                </c:pt>
                <c:pt idx="1118">
                  <c:v>1.1330137693516901E-2</c:v>
                </c:pt>
                <c:pt idx="1119">
                  <c:v>1.13307238755153E-2</c:v>
                </c:pt>
                <c:pt idx="1120">
                  <c:v>1.1331310070718E-2</c:v>
                </c:pt>
                <c:pt idx="1121">
                  <c:v>1.1331896279123999E-2</c:v>
                </c:pt>
                <c:pt idx="1122">
                  <c:v>1.1332482500732301E-2</c:v>
                </c:pt>
                <c:pt idx="1123">
                  <c:v>1.1333068735542099E-2</c:v>
                </c:pt>
                <c:pt idx="1124">
                  <c:v>1.13336549835524E-2</c:v>
                </c:pt>
                <c:pt idx="1125">
                  <c:v>1.1334241244762301E-2</c:v>
                </c:pt>
                <c:pt idx="1126">
                  <c:v>1.1334827519170801E-2</c:v>
                </c:pt>
                <c:pt idx="1127">
                  <c:v>1.1335413806777101E-2</c:v>
                </c:pt>
                <c:pt idx="1128">
                  <c:v>1.1336000107580201E-2</c:v>
                </c:pt>
                <c:pt idx="1129">
                  <c:v>1.13365864215793E-2</c:v>
                </c:pt>
                <c:pt idx="1130">
                  <c:v>1.13371727487731E-2</c:v>
                </c:pt>
                <c:pt idx="1131">
                  <c:v>1.1337759089161001E-2</c:v>
                </c:pt>
                <c:pt idx="1132">
                  <c:v>1.13383454427421E-2</c:v>
                </c:pt>
                <c:pt idx="1133">
                  <c:v>1.13389318095153E-2</c:v>
                </c:pt>
                <c:pt idx="1134">
                  <c:v>1.13395181894798E-2</c:v>
                </c:pt>
                <c:pt idx="1135">
                  <c:v>1.13401045826345E-2</c:v>
                </c:pt>
                <c:pt idx="1136">
                  <c:v>1.1340690988978599E-2</c:v>
                </c:pt>
                <c:pt idx="1137">
                  <c:v>1.1341277408511201E-2</c:v>
                </c:pt>
                <c:pt idx="1138">
                  <c:v>1.1341863841231301E-2</c:v>
                </c:pt>
                <c:pt idx="1139">
                  <c:v>1.1342450287137901E-2</c:v>
                </c:pt>
                <c:pt idx="1140">
                  <c:v>1.1343036746230301E-2</c:v>
                </c:pt>
                <c:pt idx="1141">
                  <c:v>1.13436232185073E-2</c:v>
                </c:pt>
                <c:pt idx="1142">
                  <c:v>1.13442097039683E-2</c:v>
                </c:pt>
                <c:pt idx="1143">
                  <c:v>1.1344796202612001E-2</c:v>
                </c:pt>
                <c:pt idx="1144">
                  <c:v>1.13453827144378E-2</c:v>
                </c:pt>
                <c:pt idx="1145">
                  <c:v>1.1345969239444699E-2</c:v>
                </c:pt>
                <c:pt idx="1146">
                  <c:v>1.13465557776315E-2</c:v>
                </c:pt>
                <c:pt idx="1147">
                  <c:v>1.1347142328997599E-2</c:v>
                </c:pt>
                <c:pt idx="1148">
                  <c:v>1.13477288935419E-2</c:v>
                </c:pt>
                <c:pt idx="1149">
                  <c:v>1.13483154712635E-2</c:v>
                </c:pt>
                <c:pt idx="1150">
                  <c:v>1.1348902062161499E-2</c:v>
                </c:pt>
                <c:pt idx="1151">
                  <c:v>1.13494886662351E-2</c:v>
                </c:pt>
                <c:pt idx="1152">
                  <c:v>1.13500752834832E-2</c:v>
                </c:pt>
                <c:pt idx="1153">
                  <c:v>1.13506619139047E-2</c:v>
                </c:pt>
                <c:pt idx="1154">
                  <c:v>1.1351248557499201E-2</c:v>
                </c:pt>
                <c:pt idx="1155">
                  <c:v>1.1351835214265299E-2</c:v>
                </c:pt>
                <c:pt idx="1156">
                  <c:v>1.1352421884202201E-2</c:v>
                </c:pt>
                <c:pt idx="1157">
                  <c:v>1.1353008567309201E-2</c:v>
                </c:pt>
                <c:pt idx="1158">
                  <c:v>1.1353595263585E-2</c:v>
                </c:pt>
                <c:pt idx="1159">
                  <c:v>1.1354181973029001E-2</c:v>
                </c:pt>
                <c:pt idx="1160">
                  <c:v>1.135476869564E-2</c:v>
                </c:pt>
                <c:pt idx="1161">
                  <c:v>1.13553554314173E-2</c:v>
                </c:pt>
                <c:pt idx="1162">
                  <c:v>1.1355942180359801E-2</c:v>
                </c:pt>
                <c:pt idx="1163">
                  <c:v>1.1356528942466601E-2</c:v>
                </c:pt>
                <c:pt idx="1164">
                  <c:v>1.13571157177371E-2</c:v>
                </c:pt>
                <c:pt idx="1165">
                  <c:v>1.13577025061699E-2</c:v>
                </c:pt>
                <c:pt idx="1166">
                  <c:v>1.13582893077644E-2</c:v>
                </c:pt>
                <c:pt idx="1167">
                  <c:v>1.13588761225195E-2</c:v>
                </c:pt>
                <c:pt idx="1168">
                  <c:v>1.1359462950434201E-2</c:v>
                </c:pt>
                <c:pt idx="1169">
                  <c:v>1.13600497915079E-2</c:v>
                </c:pt>
                <c:pt idx="1170">
                  <c:v>1.13606366457394E-2</c:v>
                </c:pt>
                <c:pt idx="1171">
                  <c:v>1.13612235131279E-2</c:v>
                </c:pt>
                <c:pt idx="1172">
                  <c:v>1.13618103936723E-2</c:v>
                </c:pt>
                <c:pt idx="1173">
                  <c:v>1.1362397287371999E-2</c:v>
                </c:pt>
                <c:pt idx="1174">
                  <c:v>1.13629841942258E-2</c:v>
                </c:pt>
                <c:pt idx="1175">
                  <c:v>1.13635711142328E-2</c:v>
                </c:pt>
                <c:pt idx="1176">
                  <c:v>1.13641580473922E-2</c:v>
                </c:pt>
                <c:pt idx="1177">
                  <c:v>1.1364744993703E-2</c:v>
                </c:pt>
                <c:pt idx="1178">
                  <c:v>1.1365331953164101E-2</c:v>
                </c:pt>
                <c:pt idx="1179">
                  <c:v>1.1365918925774999E-2</c:v>
                </c:pt>
                <c:pt idx="1180">
                  <c:v>1.1366505911534401E-2</c:v>
                </c:pt>
                <c:pt idx="1181">
                  <c:v>1.13670929104415E-2</c:v>
                </c:pt>
                <c:pt idx="1182">
                  <c:v>1.13676799224954E-2</c:v>
                </c:pt>
                <c:pt idx="1183">
                  <c:v>1.13682669476952E-2</c:v>
                </c:pt>
                <c:pt idx="1184">
                  <c:v>1.1368853986039901E-2</c:v>
                </c:pt>
                <c:pt idx="1185">
                  <c:v>1.13694410375287E-2</c:v>
                </c:pt>
                <c:pt idx="1186">
                  <c:v>1.13700281021605E-2</c:v>
                </c:pt>
                <c:pt idx="1187">
                  <c:v>1.13706151799345E-2</c:v>
                </c:pt>
                <c:pt idx="1188">
                  <c:v>1.1371202270849701E-2</c:v>
                </c:pt>
                <c:pt idx="1189">
                  <c:v>1.13717893749053E-2</c:v>
                </c:pt>
                <c:pt idx="1190">
                  <c:v>1.13723764921001E-2</c:v>
                </c:pt>
                <c:pt idx="1191">
                  <c:v>1.13729636224335E-2</c:v>
                </c:pt>
                <c:pt idx="1192">
                  <c:v>1.1373550765904499E-2</c:v>
                </c:pt>
                <c:pt idx="1193">
                  <c:v>1.1374137922512E-2</c:v>
                </c:pt>
                <c:pt idx="1194">
                  <c:v>1.1374725092255299E-2</c:v>
                </c:pt>
                <c:pt idx="1195">
                  <c:v>1.13753122751333E-2</c:v>
                </c:pt>
                <c:pt idx="1196">
                  <c:v>1.1375899471145199E-2</c:v>
                </c:pt>
                <c:pt idx="1197">
                  <c:v>1.137648668029E-2</c:v>
                </c:pt>
                <c:pt idx="1198">
                  <c:v>1.1377073902566801E-2</c:v>
                </c:pt>
                <c:pt idx="1199">
                  <c:v>1.13776611379747E-2</c:v>
                </c:pt>
                <c:pt idx="1200">
                  <c:v>1.13782483865128E-2</c:v>
                </c:pt>
                <c:pt idx="1201">
                  <c:v>1.137883564818E-2</c:v>
                </c:pt>
                <c:pt idx="1202">
                  <c:v>1.1379422922975699E-2</c:v>
                </c:pt>
                <c:pt idx="1203">
                  <c:v>1.1380010210898701E-2</c:v>
                </c:pt>
                <c:pt idx="1204">
                  <c:v>1.13805975119482E-2</c:v>
                </c:pt>
                <c:pt idx="1205">
                  <c:v>1.13811848261232E-2</c:v>
                </c:pt>
                <c:pt idx="1206">
                  <c:v>1.1381772153422801E-2</c:v>
                </c:pt>
                <c:pt idx="1207">
                  <c:v>1.1382359493846099E-2</c:v>
                </c:pt>
                <c:pt idx="1208">
                  <c:v>1.13829468473922E-2</c:v>
                </c:pt>
                <c:pt idx="1209">
                  <c:v>1.1383534214060201E-2</c:v>
                </c:pt>
                <c:pt idx="1210">
                  <c:v>1.1384121593849199E-2</c:v>
                </c:pt>
                <c:pt idx="1211">
                  <c:v>1.1384708986758099E-2</c:v>
                </c:pt>
                <c:pt idx="1212">
                  <c:v>1.1385296392786201E-2</c:v>
                </c:pt>
                <c:pt idx="1213">
                  <c:v>1.1385883811932399E-2</c:v>
                </c:pt>
                <c:pt idx="1214">
                  <c:v>1.1386471244195799E-2</c:v>
                </c:pt>
                <c:pt idx="1215">
                  <c:v>1.13870586895756E-2</c:v>
                </c:pt>
                <c:pt idx="1216">
                  <c:v>1.1387646148070699E-2</c:v>
                </c:pt>
                <c:pt idx="1217">
                  <c:v>1.13882336196804E-2</c:v>
                </c:pt>
                <c:pt idx="1218">
                  <c:v>1.13888211044037E-2</c:v>
                </c:pt>
                <c:pt idx="1219">
                  <c:v>1.13894086022395E-2</c:v>
                </c:pt>
                <c:pt idx="1220">
                  <c:v>1.13899961131871E-2</c:v>
                </c:pt>
                <c:pt idx="1221">
                  <c:v>1.1390583637245599E-2</c:v>
                </c:pt>
                <c:pt idx="1222">
                  <c:v>1.13911711744138E-2</c:v>
                </c:pt>
                <c:pt idx="1223">
                  <c:v>1.1391758724691101E-2</c:v>
                </c:pt>
                <c:pt idx="1224">
                  <c:v>1.13923462880763E-2</c:v>
                </c:pt>
                <c:pt idx="1225">
                  <c:v>1.1392933864568701E-2</c:v>
                </c:pt>
                <c:pt idx="1226">
                  <c:v>1.13935214541674E-2</c:v>
                </c:pt>
                <c:pt idx="1227">
                  <c:v>1.13941090568712E-2</c:v>
                </c:pt>
                <c:pt idx="1228">
                  <c:v>1.1394696672679399E-2</c:v>
                </c:pt>
                <c:pt idx="1229">
                  <c:v>1.1395284301591001E-2</c:v>
                </c:pt>
                <c:pt idx="1230">
                  <c:v>1.1395871943605199E-2</c:v>
                </c:pt>
                <c:pt idx="1231">
                  <c:v>1.13964595987209E-2</c:v>
                </c:pt>
                <c:pt idx="1232">
                  <c:v>1.1397047266937301E-2</c:v>
                </c:pt>
                <c:pt idx="1233">
                  <c:v>1.13976349482535E-2</c:v>
                </c:pt>
                <c:pt idx="1234">
                  <c:v>1.13982226426685E-2</c:v>
                </c:pt>
                <c:pt idx="1235">
                  <c:v>1.13988103501814E-2</c:v>
                </c:pt>
                <c:pt idx="1236">
                  <c:v>1.13993980707913E-2</c:v>
                </c:pt>
                <c:pt idx="1237">
                  <c:v>1.13999858044973E-2</c:v>
                </c:pt>
                <c:pt idx="1238">
                  <c:v>1.1400573551298501E-2</c:v>
                </c:pt>
                <c:pt idx="1239">
                  <c:v>1.14011613111938E-2</c:v>
                </c:pt>
                <c:pt idx="1240">
                  <c:v>1.14017490841824E-2</c:v>
                </c:pt>
                <c:pt idx="1241">
                  <c:v>1.1402336870263499E-2</c:v>
                </c:pt>
                <c:pt idx="1242">
                  <c:v>1.14029246694361E-2</c:v>
                </c:pt>
                <c:pt idx="1243">
                  <c:v>1.1403512481707E-2</c:v>
                </c:pt>
                <c:pt idx="1244">
                  <c:v>1.14041003070754E-2</c:v>
                </c:pt>
                <c:pt idx="1245">
                  <c:v>1.1404688145540401E-2</c:v>
                </c:pt>
                <c:pt idx="1246">
                  <c:v>1.14052759971009E-2</c:v>
                </c:pt>
                <c:pt idx="1247">
                  <c:v>1.1405863861756099E-2</c:v>
                </c:pt>
                <c:pt idx="1248">
                  <c:v>1.1406451739505099E-2</c:v>
                </c:pt>
                <c:pt idx="1249">
                  <c:v>1.14070396303469E-2</c:v>
                </c:pt>
                <c:pt idx="1250">
                  <c:v>1.1407627534280399E-2</c:v>
                </c:pt>
                <c:pt idx="1251">
                  <c:v>1.1408215451305199E-2</c:v>
                </c:pt>
                <c:pt idx="1252">
                  <c:v>1.1408803381419801E-2</c:v>
                </c:pt>
                <c:pt idx="1253">
                  <c:v>1.14093913246235E-2</c:v>
                </c:pt>
                <c:pt idx="1254">
                  <c:v>1.14099792809155E-2</c:v>
                </c:pt>
                <c:pt idx="1255">
                  <c:v>1.14105672502948E-2</c:v>
                </c:pt>
                <c:pt idx="1256">
                  <c:v>1.14111552327603E-2</c:v>
                </c:pt>
                <c:pt idx="1257">
                  <c:v>1.14117432283112E-2</c:v>
                </c:pt>
                <c:pt idx="1258">
                  <c:v>1.1412331236946601E-2</c:v>
                </c:pt>
                <c:pt idx="1259">
                  <c:v>1.14129192586656E-2</c:v>
                </c:pt>
                <c:pt idx="1260">
                  <c:v>1.1413507293467001E-2</c:v>
                </c:pt>
                <c:pt idx="1261">
                  <c:v>1.14140953413504E-2</c:v>
                </c:pt>
                <c:pt idx="1262">
                  <c:v>1.1414683402314401E-2</c:v>
                </c:pt>
                <c:pt idx="1263">
                  <c:v>1.1415271476358201E-2</c:v>
                </c:pt>
                <c:pt idx="1264">
                  <c:v>1.1415859563481E-2</c:v>
                </c:pt>
                <c:pt idx="1265">
                  <c:v>1.14164476636817E-2</c:v>
                </c:pt>
                <c:pt idx="1266">
                  <c:v>1.1417035776959499E-2</c:v>
                </c:pt>
                <c:pt idx="1267">
                  <c:v>1.14176239033134E-2</c:v>
                </c:pt>
                <c:pt idx="1268">
                  <c:v>1.1418212042742499E-2</c:v>
                </c:pt>
                <c:pt idx="1269">
                  <c:v>1.1418800195245901E-2</c:v>
                </c:pt>
                <c:pt idx="1270">
                  <c:v>1.1419388360822701E-2</c:v>
                </c:pt>
                <c:pt idx="1271">
                  <c:v>1.14199765394719E-2</c:v>
                </c:pt>
                <c:pt idx="1272">
                  <c:v>1.14205647311925E-2</c:v>
                </c:pt>
                <c:pt idx="1273">
                  <c:v>1.14211529359838E-2</c:v>
                </c:pt>
                <c:pt idx="1274">
                  <c:v>1.14217411538447E-2</c:v>
                </c:pt>
                <c:pt idx="1275">
                  <c:v>1.1422329384774299E-2</c:v>
                </c:pt>
                <c:pt idx="1276">
                  <c:v>1.1422917628771701E-2</c:v>
                </c:pt>
                <c:pt idx="1277">
                  <c:v>1.1423505885836001E-2</c:v>
                </c:pt>
                <c:pt idx="1278">
                  <c:v>1.1424094155966199E-2</c:v>
                </c:pt>
                <c:pt idx="1279">
                  <c:v>1.1424682439161501E-2</c:v>
                </c:pt>
                <c:pt idx="1280">
                  <c:v>1.1425270735420901E-2</c:v>
                </c:pt>
                <c:pt idx="1281">
                  <c:v>1.1425859044743501E-2</c:v>
                </c:pt>
                <c:pt idx="1282">
                  <c:v>1.14264473671282E-2</c:v>
                </c:pt>
                <c:pt idx="1283">
                  <c:v>1.1427035702574299E-2</c:v>
                </c:pt>
                <c:pt idx="1284">
                  <c:v>1.14276240510808E-2</c:v>
                </c:pt>
                <c:pt idx="1285">
                  <c:v>1.1428212412646801E-2</c:v>
                </c:pt>
                <c:pt idx="1286">
                  <c:v>1.14288007872713E-2</c:v>
                </c:pt>
                <c:pt idx="1287">
                  <c:v>1.1429389174953499E-2</c:v>
                </c:pt>
                <c:pt idx="1288">
                  <c:v>1.14299775756923E-2</c:v>
                </c:pt>
                <c:pt idx="1289">
                  <c:v>1.1430565989486999E-2</c:v>
                </c:pt>
                <c:pt idx="1290">
                  <c:v>1.14311544163364E-2</c:v>
                </c:pt>
                <c:pt idx="1291">
                  <c:v>1.1431742856239799E-2</c:v>
                </c:pt>
                <c:pt idx="1292">
                  <c:v>1.14323313091961E-2</c:v>
                </c:pt>
                <c:pt idx="1293">
                  <c:v>1.14329197752046E-2</c:v>
                </c:pt>
                <c:pt idx="1294">
                  <c:v>1.1433508254264301E-2</c:v>
                </c:pt>
                <c:pt idx="1295">
                  <c:v>1.14340967463742E-2</c:v>
                </c:pt>
                <c:pt idx="1296">
                  <c:v>1.1434685251533201E-2</c:v>
                </c:pt>
                <c:pt idx="1297">
                  <c:v>1.14352737697408E-2</c:v>
                </c:pt>
                <c:pt idx="1298">
                  <c:v>1.14358623009959E-2</c:v>
                </c:pt>
                <c:pt idx="1299">
                  <c:v>1.1436450845297499E-2</c:v>
                </c:pt>
                <c:pt idx="1300">
                  <c:v>1.1437039402644599E-2</c:v>
                </c:pt>
                <c:pt idx="1301">
                  <c:v>1.1437627973036499E-2</c:v>
                </c:pt>
                <c:pt idx="1302">
                  <c:v>1.14382165564721E-2</c:v>
                </c:pt>
                <c:pt idx="1303">
                  <c:v>1.14388051529506E-2</c:v>
                </c:pt>
                <c:pt idx="1304">
                  <c:v>1.1439393762471E-2</c:v>
                </c:pt>
                <c:pt idx="1305">
                  <c:v>1.14399823850324E-2</c:v>
                </c:pt>
                <c:pt idx="1306">
                  <c:v>1.1440571020633899E-2</c:v>
                </c:pt>
                <c:pt idx="1307">
                  <c:v>1.14411596692746E-2</c:v>
                </c:pt>
                <c:pt idx="1308">
                  <c:v>1.14417483309534E-2</c:v>
                </c:pt>
                <c:pt idx="1309">
                  <c:v>1.1442337005669601E-2</c:v>
                </c:pt>
                <c:pt idx="1310">
                  <c:v>1.1442925693422199E-2</c:v>
                </c:pt>
                <c:pt idx="1311">
                  <c:v>1.1443514394210199E-2</c:v>
                </c:pt>
                <c:pt idx="1312">
                  <c:v>1.1444103108032899E-2</c:v>
                </c:pt>
                <c:pt idx="1313">
                  <c:v>1.14446918348891E-2</c:v>
                </c:pt>
                <c:pt idx="1314">
                  <c:v>1.1445280574778E-2</c:v>
                </c:pt>
                <c:pt idx="1315">
                  <c:v>1.1445869327698701E-2</c:v>
                </c:pt>
                <c:pt idx="1316">
                  <c:v>1.1446458093650301E-2</c:v>
                </c:pt>
                <c:pt idx="1317">
                  <c:v>1.1447046872631801E-2</c:v>
                </c:pt>
                <c:pt idx="1318">
                  <c:v>1.14476356646424E-2</c:v>
                </c:pt>
                <c:pt idx="1319">
                  <c:v>1.14482244696809E-2</c:v>
                </c:pt>
                <c:pt idx="1320">
                  <c:v>1.1448813287746801E-2</c:v>
                </c:pt>
                <c:pt idx="1321">
                  <c:v>1.14494021188389E-2</c:v>
                </c:pt>
                <c:pt idx="1322">
                  <c:v>1.14499909629563E-2</c:v>
                </c:pt>
                <c:pt idx="1323">
                  <c:v>1.1450579820098099E-2</c:v>
                </c:pt>
                <c:pt idx="1324">
                  <c:v>1.14511686902634E-2</c:v>
                </c:pt>
                <c:pt idx="1325">
                  <c:v>1.14517575734513E-2</c:v>
                </c:pt>
                <c:pt idx="1326">
                  <c:v>1.14523464696608E-2</c:v>
                </c:pt>
                <c:pt idx="1327">
                  <c:v>1.14529353788911E-2</c:v>
                </c:pt>
                <c:pt idx="1328">
                  <c:v>1.1453524301141301E-2</c:v>
                </c:pt>
                <c:pt idx="1329">
                  <c:v>1.14541132364101E-2</c:v>
                </c:pt>
                <c:pt idx="1330">
                  <c:v>1.14547021846973E-2</c:v>
                </c:pt>
                <c:pt idx="1331">
                  <c:v>1.14552911460012E-2</c:v>
                </c:pt>
                <c:pt idx="1332">
                  <c:v>1.14558801203214E-2</c:v>
                </c:pt>
                <c:pt idx="1333">
                  <c:v>1.14564691076567E-2</c:v>
                </c:pt>
                <c:pt idx="1334">
                  <c:v>1.14570581080065E-2</c:v>
                </c:pt>
                <c:pt idx="1335">
                  <c:v>1.1457647121369499E-2</c:v>
                </c:pt>
                <c:pt idx="1336">
                  <c:v>1.1458236147745E-2</c:v>
                </c:pt>
                <c:pt idx="1337">
                  <c:v>1.1458825187132E-2</c:v>
                </c:pt>
                <c:pt idx="1338">
                  <c:v>1.1459414239529699E-2</c:v>
                </c:pt>
                <c:pt idx="1339">
                  <c:v>1.14600033049371E-2</c:v>
                </c:pt>
                <c:pt idx="1340">
                  <c:v>1.14605923833532E-2</c:v>
                </c:pt>
                <c:pt idx="1341">
                  <c:v>1.14611814747773E-2</c:v>
                </c:pt>
                <c:pt idx="1342">
                  <c:v>1.1461770579208301E-2</c:v>
                </c:pt>
                <c:pt idx="1343">
                  <c:v>1.14623596966452E-2</c:v>
                </c:pt>
                <c:pt idx="1344">
                  <c:v>1.1462948827087399E-2</c:v>
                </c:pt>
                <c:pt idx="1345">
                  <c:v>1.14635379705337E-2</c:v>
                </c:pt>
                <c:pt idx="1346">
                  <c:v>1.14641271269833E-2</c:v>
                </c:pt>
                <c:pt idx="1347">
                  <c:v>1.1464716296435201E-2</c:v>
                </c:pt>
                <c:pt idx="1348">
                  <c:v>1.1465305478888599E-2</c:v>
                </c:pt>
                <c:pt idx="1349">
                  <c:v>1.14658946743426E-2</c:v>
                </c:pt>
                <c:pt idx="1350">
                  <c:v>1.1466483882796001E-2</c:v>
                </c:pt>
                <c:pt idx="1351">
                  <c:v>1.14670731042482E-2</c:v>
                </c:pt>
                <c:pt idx="1352">
                  <c:v>1.14676623386983E-2</c:v>
                </c:pt>
                <c:pt idx="1353">
                  <c:v>1.14682515861451E-2</c:v>
                </c:pt>
                <c:pt idx="1354">
                  <c:v>1.14688408465879E-2</c:v>
                </c:pt>
                <c:pt idx="1355">
                  <c:v>1.14694301200257E-2</c:v>
                </c:pt>
                <c:pt idx="1356">
                  <c:v>1.14700194064576E-2</c:v>
                </c:pt>
                <c:pt idx="1357">
                  <c:v>1.14706087058827E-2</c:v>
                </c:pt>
                <c:pt idx="1358">
                  <c:v>1.1471198018300001E-2</c:v>
                </c:pt>
                <c:pt idx="1359">
                  <c:v>1.14717873437088E-2</c:v>
                </c:pt>
                <c:pt idx="1360">
                  <c:v>1.14723766821078E-2</c:v>
                </c:pt>
                <c:pt idx="1361">
                  <c:v>1.1472966033496601E-2</c:v>
                </c:pt>
                <c:pt idx="1362">
                  <c:v>1.14735553978738E-2</c:v>
                </c:pt>
                <c:pt idx="1363">
                  <c:v>1.14741447752387E-2</c:v>
                </c:pt>
                <c:pt idx="1364">
                  <c:v>1.14747341655905E-2</c:v>
                </c:pt>
                <c:pt idx="1365">
                  <c:v>1.1475323568927999E-2</c:v>
                </c:pt>
                <c:pt idx="1366">
                  <c:v>1.1475912985250599E-2</c:v>
                </c:pt>
                <c:pt idx="1367">
                  <c:v>1.14765024145571E-2</c:v>
                </c:pt>
                <c:pt idx="1368">
                  <c:v>1.14770918568468E-2</c:v>
                </c:pt>
                <c:pt idx="1369">
                  <c:v>1.1477681312118499E-2</c:v>
                </c:pt>
                <c:pt idx="1370">
                  <c:v>1.1478270780371599E-2</c:v>
                </c:pt>
                <c:pt idx="1371">
                  <c:v>1.1478860261605099E-2</c:v>
                </c:pt>
                <c:pt idx="1372">
                  <c:v>1.14794497558181E-2</c:v>
                </c:pt>
                <c:pt idx="1373">
                  <c:v>1.1480039263009599E-2</c:v>
                </c:pt>
                <c:pt idx="1374">
                  <c:v>1.14806287831786E-2</c:v>
                </c:pt>
                <c:pt idx="1375">
                  <c:v>1.14812183163244E-2</c:v>
                </c:pt>
                <c:pt idx="1376">
                  <c:v>1.1481807862445801E-2</c:v>
                </c:pt>
                <c:pt idx="1377">
                  <c:v>1.1482397421542299E-2</c:v>
                </c:pt>
                <c:pt idx="1378">
                  <c:v>1.14829869936127E-2</c:v>
                </c:pt>
                <c:pt idx="1379">
                  <c:v>1.1483576578656099E-2</c:v>
                </c:pt>
                <c:pt idx="1380">
                  <c:v>1.14841661766717E-2</c:v>
                </c:pt>
                <c:pt idx="1381">
                  <c:v>1.14847557876585E-2</c:v>
                </c:pt>
                <c:pt idx="1382">
                  <c:v>1.14853454116156E-2</c:v>
                </c:pt>
                <c:pt idx="1383">
                  <c:v>1.14859350485421E-2</c:v>
                </c:pt>
                <c:pt idx="1384">
                  <c:v>1.1486524698437001E-2</c:v>
                </c:pt>
                <c:pt idx="1385">
                  <c:v>1.14871143612995E-2</c:v>
                </c:pt>
                <c:pt idx="1386">
                  <c:v>1.1487704037128701E-2</c:v>
                </c:pt>
                <c:pt idx="1387">
                  <c:v>1.1488293725923601E-2</c:v>
                </c:pt>
                <c:pt idx="1388">
                  <c:v>1.14888834276833E-2</c:v>
                </c:pt>
                <c:pt idx="1389">
                  <c:v>1.1489473142406999E-2</c:v>
                </c:pt>
                <c:pt idx="1390">
                  <c:v>1.14900628700935E-2</c:v>
                </c:pt>
                <c:pt idx="1391">
                  <c:v>1.14906526107424E-2</c:v>
                </c:pt>
                <c:pt idx="1392">
                  <c:v>1.14912423643522E-2</c:v>
                </c:pt>
                <c:pt idx="1393">
                  <c:v>1.14918321309224E-2</c:v>
                </c:pt>
                <c:pt idx="1394">
                  <c:v>1.1492421910451999E-2</c:v>
                </c:pt>
                <c:pt idx="1395">
                  <c:v>1.14930117029399E-2</c:v>
                </c:pt>
                <c:pt idx="1396">
                  <c:v>1.1493601508385401E-2</c:v>
                </c:pt>
                <c:pt idx="1397">
                  <c:v>1.1494191326787501E-2</c:v>
                </c:pt>
                <c:pt idx="1398">
                  <c:v>1.14947811581453E-2</c:v>
                </c:pt>
                <c:pt idx="1399">
                  <c:v>1.1495371002457899E-2</c:v>
                </c:pt>
                <c:pt idx="1400">
                  <c:v>1.1495960859724401E-2</c:v>
                </c:pt>
                <c:pt idx="1401">
                  <c:v>1.1496550729943799E-2</c:v>
                </c:pt>
                <c:pt idx="1402">
                  <c:v>1.14971406131154E-2</c:v>
                </c:pt>
                <c:pt idx="1403">
                  <c:v>1.14977305092379E-2</c:v>
                </c:pt>
                <c:pt idx="1404">
                  <c:v>1.14983204183108E-2</c:v>
                </c:pt>
                <c:pt idx="1405">
                  <c:v>1.1498910340333001E-2</c:v>
                </c:pt>
                <c:pt idx="1406">
                  <c:v>1.1499500275303699E-2</c:v>
                </c:pt>
                <c:pt idx="1407">
                  <c:v>1.15000902232218E-2</c:v>
                </c:pt>
                <c:pt idx="1408">
                  <c:v>1.15006801840864E-2</c:v>
                </c:pt>
                <c:pt idx="1409">
                  <c:v>1.1501270157896801E-2</c:v>
                </c:pt>
                <c:pt idx="1410">
                  <c:v>1.1501860144651901E-2</c:v>
                </c:pt>
                <c:pt idx="1411">
                  <c:v>1.15024501443509E-2</c:v>
                </c:pt>
                <c:pt idx="1412">
                  <c:v>1.15030401569929E-2</c:v>
                </c:pt>
                <c:pt idx="1413">
                  <c:v>1.1503630182576699E-2</c:v>
                </c:pt>
                <c:pt idx="1414">
                  <c:v>1.15042202211019E-2</c:v>
                </c:pt>
                <c:pt idx="1415">
                  <c:v>1.15048102725672E-2</c:v>
                </c:pt>
                <c:pt idx="1416">
                  <c:v>1.15054003369718E-2</c:v>
                </c:pt>
                <c:pt idx="1417">
                  <c:v>1.1505990414314901E-2</c:v>
                </c:pt>
                <c:pt idx="1418">
                  <c:v>1.15065805045953E-2</c:v>
                </c:pt>
                <c:pt idx="1419">
                  <c:v>1.1507170607812299E-2</c:v>
                </c:pt>
                <c:pt idx="1420">
                  <c:v>1.15077607239651E-2</c:v>
                </c:pt>
                <c:pt idx="1421">
                  <c:v>1.1508350853052501E-2</c:v>
                </c:pt>
                <c:pt idx="1422">
                  <c:v>1.15089409950738E-2</c:v>
                </c:pt>
                <c:pt idx="1423">
                  <c:v>1.1509531150028099E-2</c:v>
                </c:pt>
                <c:pt idx="1424">
                  <c:v>1.1510121317914301E-2</c:v>
                </c:pt>
                <c:pt idx="1425">
                  <c:v>1.15107114987317E-2</c:v>
                </c:pt>
                <c:pt idx="1426">
                  <c:v>1.1511301692479299E-2</c:v>
                </c:pt>
                <c:pt idx="1427">
                  <c:v>1.1511891899156201E-2</c:v>
                </c:pt>
                <c:pt idx="1428">
                  <c:v>1.1512482118761399E-2</c:v>
                </c:pt>
                <c:pt idx="1429">
                  <c:v>1.15130723512942E-2</c:v>
                </c:pt>
                <c:pt idx="1430">
                  <c:v>1.15136625967535E-2</c:v>
                </c:pt>
                <c:pt idx="1431">
                  <c:v>1.1514252855138501E-2</c:v>
                </c:pt>
                <c:pt idx="1432">
                  <c:v>1.1514843126448199E-2</c:v>
                </c:pt>
                <c:pt idx="1433">
                  <c:v>1.15154334106819E-2</c:v>
                </c:pt>
                <c:pt idx="1434">
                  <c:v>1.1516023707838399E-2</c:v>
                </c:pt>
                <c:pt idx="1435">
                  <c:v>1.1516614017916999E-2</c:v>
                </c:pt>
                <c:pt idx="1436">
                  <c:v>1.15172043409166E-2</c:v>
                </c:pt>
                <c:pt idx="1437">
                  <c:v>1.15177946768365E-2</c:v>
                </c:pt>
                <c:pt idx="1438">
                  <c:v>1.1518385025675801E-2</c:v>
                </c:pt>
                <c:pt idx="1439">
                  <c:v>1.15189753874334E-2</c:v>
                </c:pt>
                <c:pt idx="1440">
                  <c:v>1.15195657621084E-2</c:v>
                </c:pt>
                <c:pt idx="1441">
                  <c:v>1.15201561497001E-2</c:v>
                </c:pt>
                <c:pt idx="1442">
                  <c:v>1.1520746550207499E-2</c:v>
                </c:pt>
                <c:pt idx="1443">
                  <c:v>1.15213369636296E-2</c:v>
                </c:pt>
                <c:pt idx="1444">
                  <c:v>1.15219273899657E-2</c:v>
                </c:pt>
                <c:pt idx="1445">
                  <c:v>1.1522517829214599E-2</c:v>
                </c:pt>
                <c:pt idx="1446">
                  <c:v>1.1523108281375601E-2</c:v>
                </c:pt>
                <c:pt idx="1447">
                  <c:v>1.15236987464478E-2</c:v>
                </c:pt>
                <c:pt idx="1448">
                  <c:v>1.15242892244302E-2</c:v>
                </c:pt>
                <c:pt idx="1449">
                  <c:v>1.1524879715322E-2</c:v>
                </c:pt>
                <c:pt idx="1450">
                  <c:v>1.15254702191221E-2</c:v>
                </c:pt>
                <c:pt idx="1451">
                  <c:v>1.1526060735829799E-2</c:v>
                </c:pt>
                <c:pt idx="1452">
                  <c:v>1.15266512654441E-2</c:v>
                </c:pt>
                <c:pt idx="1453">
                  <c:v>1.15272418079642E-2</c:v>
                </c:pt>
                <c:pt idx="1454">
                  <c:v>1.1527832363388999E-2</c:v>
                </c:pt>
                <c:pt idx="1455">
                  <c:v>1.1528422931717699E-2</c:v>
                </c:pt>
                <c:pt idx="1456">
                  <c:v>1.1529013512949399E-2</c:v>
                </c:pt>
                <c:pt idx="1457">
                  <c:v>1.15296041070831E-2</c:v>
                </c:pt>
                <c:pt idx="1458">
                  <c:v>1.15301947141181E-2</c:v>
                </c:pt>
                <c:pt idx="1459">
                  <c:v>1.15307853340534E-2</c:v>
                </c:pt>
                <c:pt idx="1460">
                  <c:v>1.1531375966888E-2</c:v>
                </c:pt>
                <c:pt idx="1461">
                  <c:v>1.1531966612621101E-2</c:v>
                </c:pt>
                <c:pt idx="1462">
                  <c:v>1.15325572712517E-2</c:v>
                </c:pt>
                <c:pt idx="1463">
                  <c:v>1.1533147942779E-2</c:v>
                </c:pt>
                <c:pt idx="1464">
                  <c:v>1.1533738627202099E-2</c:v>
                </c:pt>
                <c:pt idx="1465">
                  <c:v>1.15343293245199E-2</c:v>
                </c:pt>
                <c:pt idx="1466">
                  <c:v>1.1534920034731701E-2</c:v>
                </c:pt>
                <c:pt idx="1467">
                  <c:v>1.15355107578366E-2</c:v>
                </c:pt>
                <c:pt idx="1468">
                  <c:v>1.1536101493833601E-2</c:v>
                </c:pt>
                <c:pt idx="1469">
                  <c:v>1.15366922427218E-2</c:v>
                </c:pt>
                <c:pt idx="1470">
                  <c:v>1.15372830045003E-2</c:v>
                </c:pt>
                <c:pt idx="1471">
                  <c:v>1.15378737791683E-2</c:v>
                </c:pt>
                <c:pt idx="1472">
                  <c:v>1.1538464566724801E-2</c:v>
                </c:pt>
                <c:pt idx="1473">
                  <c:v>1.15390553671688E-2</c:v>
                </c:pt>
                <c:pt idx="1474">
                  <c:v>1.15396461804995E-2</c:v>
                </c:pt>
                <c:pt idx="1475">
                  <c:v>1.1540237006716201E-2</c:v>
                </c:pt>
                <c:pt idx="1476">
                  <c:v>1.15408278458176E-2</c:v>
                </c:pt>
                <c:pt idx="1477">
                  <c:v>1.1541418697803099E-2</c:v>
                </c:pt>
                <c:pt idx="1478">
                  <c:v>1.15420095626717E-2</c:v>
                </c:pt>
                <c:pt idx="1479">
                  <c:v>1.15426004404224E-2</c:v>
                </c:pt>
                <c:pt idx="1480">
                  <c:v>1.1543191331054499E-2</c:v>
                </c:pt>
                <c:pt idx="1481">
                  <c:v>1.15437822345669E-2</c:v>
                </c:pt>
                <c:pt idx="1482">
                  <c:v>1.1544373150958799E-2</c:v>
                </c:pt>
                <c:pt idx="1483">
                  <c:v>1.15449640802293E-2</c:v>
                </c:pt>
                <c:pt idx="1484">
                  <c:v>1.1545555022377399E-2</c:v>
                </c:pt>
                <c:pt idx="1485">
                  <c:v>1.15461459774025E-2</c:v>
                </c:pt>
                <c:pt idx="1486">
                  <c:v>1.15467369453032E-2</c:v>
                </c:pt>
                <c:pt idx="1487">
                  <c:v>1.1547327926078901E-2</c:v>
                </c:pt>
                <c:pt idx="1488">
                  <c:v>1.15479189197289E-2</c:v>
                </c:pt>
                <c:pt idx="1489">
                  <c:v>1.1548509926251701E-2</c:v>
                </c:pt>
                <c:pt idx="1490">
                  <c:v>1.15491009456471E-2</c:v>
                </c:pt>
                <c:pt idx="1491">
                  <c:v>1.15496919779137E-2</c:v>
                </c:pt>
                <c:pt idx="1492">
                  <c:v>1.1550283023050801E-2</c:v>
                </c:pt>
                <c:pt idx="1493">
                  <c:v>1.15508740810574E-2</c:v>
                </c:pt>
                <c:pt idx="1494">
                  <c:v>1.1551465151932699E-2</c:v>
                </c:pt>
                <c:pt idx="1495">
                  <c:v>1.1552056235675699E-2</c:v>
                </c:pt>
                <c:pt idx="1496">
                  <c:v>1.15526473322857E-2</c:v>
                </c:pt>
                <c:pt idx="1497">
                  <c:v>1.15532384417616E-2</c:v>
                </c:pt>
                <c:pt idx="1498">
                  <c:v>1.1553829564102501E-2</c:v>
                </c:pt>
                <c:pt idx="1499">
                  <c:v>1.15544206993075E-2</c:v>
                </c:pt>
                <c:pt idx="1500">
                  <c:v>1.15550118473758E-2</c:v>
                </c:pt>
                <c:pt idx="1501">
                  <c:v>1.1555603008306501E-2</c:v>
                </c:pt>
                <c:pt idx="1502">
                  <c:v>1.15561941820985E-2</c:v>
                </c:pt>
                <c:pt idx="1503">
                  <c:v>1.1556785368751101E-2</c:v>
                </c:pt>
                <c:pt idx="1504">
                  <c:v>1.1557376568263399E-2</c:v>
                </c:pt>
                <c:pt idx="1505">
                  <c:v>1.15579677806345E-2</c:v>
                </c:pt>
                <c:pt idx="1506">
                  <c:v>1.15585590058634E-2</c:v>
                </c:pt>
                <c:pt idx="1507">
                  <c:v>1.1559150243949099E-2</c:v>
                </c:pt>
                <c:pt idx="1508">
                  <c:v>1.1559741494890899E-2</c:v>
                </c:pt>
                <c:pt idx="1509">
                  <c:v>1.15603327586879E-2</c:v>
                </c:pt>
                <c:pt idx="1510">
                  <c:v>1.15609240353391E-2</c:v>
                </c:pt>
                <c:pt idx="1511">
                  <c:v>1.1561515324843801E-2</c:v>
                </c:pt>
                <c:pt idx="1512">
                  <c:v>1.15621066272007E-2</c:v>
                </c:pt>
                <c:pt idx="1513">
                  <c:v>1.1562697942409401E-2</c:v>
                </c:pt>
                <c:pt idx="1514">
                  <c:v>1.15632892704686E-2</c:v>
                </c:pt>
                <c:pt idx="1515">
                  <c:v>1.1563880611377499E-2</c:v>
                </c:pt>
                <c:pt idx="1516">
                  <c:v>1.15644719651353E-2</c:v>
                </c:pt>
                <c:pt idx="1517">
                  <c:v>1.15650633317411E-2</c:v>
                </c:pt>
                <c:pt idx="1518">
                  <c:v>1.1565654711193901E-2</c:v>
                </c:pt>
                <c:pt idx="1519">
                  <c:v>1.15662461034928E-2</c:v>
                </c:pt>
                <c:pt idx="1520">
                  <c:v>1.1566837508637001E-2</c:v>
                </c:pt>
                <c:pt idx="1521">
                  <c:v>1.15674289266255E-2</c:v>
                </c:pt>
                <c:pt idx="1522">
                  <c:v>1.1568020357457499E-2</c:v>
                </c:pt>
                <c:pt idx="1523">
                  <c:v>1.1568611801132E-2</c:v>
                </c:pt>
                <c:pt idx="1524">
                  <c:v>1.15692032576482E-2</c:v>
                </c:pt>
                <c:pt idx="1525">
                  <c:v>1.15697947270051E-2</c:v>
                </c:pt>
                <c:pt idx="1526">
                  <c:v>1.1570386209201901E-2</c:v>
                </c:pt>
                <c:pt idx="1527">
                  <c:v>1.1570977704237701E-2</c:v>
                </c:pt>
                <c:pt idx="1528">
                  <c:v>1.1571569212111501E-2</c:v>
                </c:pt>
                <c:pt idx="1529">
                  <c:v>1.15721607328224E-2</c:v>
                </c:pt>
                <c:pt idx="1530">
                  <c:v>1.1572752266369699E-2</c:v>
                </c:pt>
                <c:pt idx="1531">
                  <c:v>1.15733438127521E-2</c:v>
                </c:pt>
                <c:pt idx="1532">
                  <c:v>1.1573935371969201E-2</c:v>
                </c:pt>
                <c:pt idx="1533">
                  <c:v>1.15745269440198E-2</c:v>
                </c:pt>
                <c:pt idx="1534">
                  <c:v>1.1575118528903101E-2</c:v>
                </c:pt>
                <c:pt idx="1535">
                  <c:v>1.15757101266182E-2</c:v>
                </c:pt>
                <c:pt idx="1536">
                  <c:v>1.1576301737164001E-2</c:v>
                </c:pt>
                <c:pt idx="1537">
                  <c:v>1.1576893360539801E-2</c:v>
                </c:pt>
                <c:pt idx="1538">
                  <c:v>1.15774849967448E-2</c:v>
                </c:pt>
                <c:pt idx="1539">
                  <c:v>1.15780766457779E-2</c:v>
                </c:pt>
                <c:pt idx="1540">
                  <c:v>1.1578668307638301E-2</c:v>
                </c:pt>
                <c:pt idx="1541">
                  <c:v>1.1579259982325099E-2</c:v>
                </c:pt>
                <c:pt idx="1542">
                  <c:v>1.1579851669837399E-2</c:v>
                </c:pt>
                <c:pt idx="1543">
                  <c:v>1.15804433701742E-2</c:v>
                </c:pt>
                <c:pt idx="1544">
                  <c:v>1.1581035083334801E-2</c:v>
                </c:pt>
                <c:pt idx="1545">
                  <c:v>1.15816268093182E-2</c:v>
                </c:pt>
                <c:pt idx="1546">
                  <c:v>1.15822185481233E-2</c:v>
                </c:pt>
                <c:pt idx="1547">
                  <c:v>1.15828102997495E-2</c:v>
                </c:pt>
                <c:pt idx="1548">
                  <c:v>1.15834020641959E-2</c:v>
                </c:pt>
                <c:pt idx="1549">
                  <c:v>1.15839938414615E-2</c:v>
                </c:pt>
                <c:pt idx="1550">
                  <c:v>1.1584585631545401E-2</c:v>
                </c:pt>
                <c:pt idx="1551">
                  <c:v>1.1585177434446699E-2</c:v>
                </c:pt>
                <c:pt idx="1552">
                  <c:v>1.1585769250164401E-2</c:v>
                </c:pt>
                <c:pt idx="1553">
                  <c:v>1.1586361078697901E-2</c:v>
                </c:pt>
                <c:pt idx="1554">
                  <c:v>1.1586952920046099E-2</c:v>
                </c:pt>
                <c:pt idx="1555">
                  <c:v>1.1587544774208E-2</c:v>
                </c:pt>
                <c:pt idx="1556">
                  <c:v>1.1588136641182901E-2</c:v>
                </c:pt>
                <c:pt idx="1557">
                  <c:v>1.15887285209699E-2</c:v>
                </c:pt>
                <c:pt idx="1558">
                  <c:v>1.1589320413567901E-2</c:v>
                </c:pt>
                <c:pt idx="1559">
                  <c:v>1.1589912318976299E-2</c:v>
                </c:pt>
                <c:pt idx="1560">
                  <c:v>1.1590504237194099E-2</c:v>
                </c:pt>
                <c:pt idx="1561">
                  <c:v>1.15910961682202E-2</c:v>
                </c:pt>
                <c:pt idx="1562">
                  <c:v>1.1591688112054001E-2</c:v>
                </c:pt>
                <c:pt idx="1563">
                  <c:v>1.15922800686943E-2</c:v>
                </c:pt>
                <c:pt idx="1564">
                  <c:v>1.15928720381405E-2</c:v>
                </c:pt>
                <c:pt idx="1565">
                  <c:v>1.1593464020391599E-2</c:v>
                </c:pt>
                <c:pt idx="1566">
                  <c:v>1.1594056015446601E-2</c:v>
                </c:pt>
                <c:pt idx="1567">
                  <c:v>1.1594648023304699E-2</c:v>
                </c:pt>
                <c:pt idx="1568">
                  <c:v>1.1595240043965199E-2</c:v>
                </c:pt>
                <c:pt idx="1569">
                  <c:v>1.1595832077426701E-2</c:v>
                </c:pt>
                <c:pt idx="1570">
                  <c:v>1.15964241236888E-2</c:v>
                </c:pt>
                <c:pt idx="1571">
                  <c:v>1.15970161827504E-2</c:v>
                </c:pt>
                <c:pt idx="1572">
                  <c:v>1.15976082546105E-2</c:v>
                </c:pt>
                <c:pt idx="1573">
                  <c:v>1.1598200339268399E-2</c:v>
                </c:pt>
                <c:pt idx="1574">
                  <c:v>1.1598792436723101E-2</c:v>
                </c:pt>
                <c:pt idx="1575">
                  <c:v>1.15993845469738E-2</c:v>
                </c:pt>
                <c:pt idx="1576">
                  <c:v>1.15999766700196E-2</c:v>
                </c:pt>
                <c:pt idx="1577">
                  <c:v>1.16005688058594E-2</c:v>
                </c:pt>
                <c:pt idx="1578">
                  <c:v>1.16011609544925E-2</c:v>
                </c:pt>
                <c:pt idx="1579">
                  <c:v>1.16017531159179E-2</c:v>
                </c:pt>
                <c:pt idx="1580">
                  <c:v>1.16023452901349E-2</c:v>
                </c:pt>
                <c:pt idx="1581">
                  <c:v>1.16029374771425E-2</c:v>
                </c:pt>
                <c:pt idx="1582">
                  <c:v>1.1603529676939599E-2</c:v>
                </c:pt>
                <c:pt idx="1583">
                  <c:v>1.1604121889525599E-2</c:v>
                </c:pt>
                <c:pt idx="1584">
                  <c:v>1.16047141148995E-2</c:v>
                </c:pt>
                <c:pt idx="1585">
                  <c:v>1.16053063530604E-2</c:v>
                </c:pt>
                <c:pt idx="1586">
                  <c:v>1.16058986040074E-2</c:v>
                </c:pt>
                <c:pt idx="1587">
                  <c:v>1.1606490867739599E-2</c:v>
                </c:pt>
                <c:pt idx="1588">
                  <c:v>1.1607083144256101E-2</c:v>
                </c:pt>
                <c:pt idx="1589">
                  <c:v>1.16076754335561E-2</c:v>
                </c:pt>
                <c:pt idx="1590">
                  <c:v>1.1608267735638601E-2</c:v>
                </c:pt>
                <c:pt idx="1591">
                  <c:v>1.16088600505027E-2</c:v>
                </c:pt>
                <c:pt idx="1592">
                  <c:v>1.16094523781477E-2</c:v>
                </c:pt>
                <c:pt idx="1593">
                  <c:v>1.16100447185725E-2</c:v>
                </c:pt>
                <c:pt idx="1594">
                  <c:v>1.16106370717762E-2</c:v>
                </c:pt>
                <c:pt idx="1595">
                  <c:v>1.16112294377581E-2</c:v>
                </c:pt>
                <c:pt idx="1596">
                  <c:v>1.1611821816516999E-2</c:v>
                </c:pt>
                <c:pt idx="1597">
                  <c:v>1.16124142080524E-2</c:v>
                </c:pt>
                <c:pt idx="1598">
                  <c:v>1.16130066123631E-2</c:v>
                </c:pt>
                <c:pt idx="1599">
                  <c:v>1.16135990294483E-2</c:v>
                </c:pt>
                <c:pt idx="1600">
                  <c:v>1.16141914593071E-2</c:v>
                </c:pt>
                <c:pt idx="1601">
                  <c:v>1.1614783901938701E-2</c:v>
                </c:pt>
                <c:pt idx="1602">
                  <c:v>1.1615376357342199E-2</c:v>
                </c:pt>
                <c:pt idx="1603">
                  <c:v>1.1615968825516401E-2</c:v>
                </c:pt>
                <c:pt idx="1604">
                  <c:v>1.1616561306460899E-2</c:v>
                </c:pt>
                <c:pt idx="1605">
                  <c:v>1.1617153800174401E-2</c:v>
                </c:pt>
                <c:pt idx="1606">
                  <c:v>1.1617746306656299E-2</c:v>
                </c:pt>
                <c:pt idx="1607">
                  <c:v>1.1618338825905501E-2</c:v>
                </c:pt>
                <c:pt idx="1608">
                  <c:v>1.16189313579211E-2</c:v>
                </c:pt>
                <c:pt idx="1609">
                  <c:v>1.1619523902702499E-2</c:v>
                </c:pt>
                <c:pt idx="1610">
                  <c:v>1.1620116460248501E-2</c:v>
                </c:pt>
                <c:pt idx="1611">
                  <c:v>1.1620709030558301E-2</c:v>
                </c:pt>
                <c:pt idx="1612">
                  <c:v>1.1621301613631001E-2</c:v>
                </c:pt>
                <c:pt idx="1613">
                  <c:v>1.16218942094658E-2</c:v>
                </c:pt>
                <c:pt idx="1614">
                  <c:v>1.16224868180617E-2</c:v>
                </c:pt>
                <c:pt idx="1615">
                  <c:v>1.1623079439417899E-2</c:v>
                </c:pt>
                <c:pt idx="1616">
                  <c:v>1.16236720735335E-2</c:v>
                </c:pt>
                <c:pt idx="1617">
                  <c:v>1.16242647204075E-2</c:v>
                </c:pt>
                <c:pt idx="1618">
                  <c:v>1.16248573800391E-2</c:v>
                </c:pt>
                <c:pt idx="1619">
                  <c:v>1.16254500524274E-2</c:v>
                </c:pt>
                <c:pt idx="1620">
                  <c:v>1.16260427375715E-2</c:v>
                </c:pt>
                <c:pt idx="1621">
                  <c:v>1.16266354354706E-2</c:v>
                </c:pt>
                <c:pt idx="1622">
                  <c:v>1.1627228146123599E-2</c:v>
                </c:pt>
                <c:pt idx="1623">
                  <c:v>1.1627820869529799E-2</c:v>
                </c:pt>
                <c:pt idx="1624">
                  <c:v>1.1628413605688301E-2</c:v>
                </c:pt>
                <c:pt idx="1625">
                  <c:v>1.1629006354597999E-2</c:v>
                </c:pt>
                <c:pt idx="1626">
                  <c:v>1.16295991162584E-2</c:v>
                </c:pt>
                <c:pt idx="1627">
                  <c:v>1.16301918906681E-2</c:v>
                </c:pt>
                <c:pt idx="1628">
                  <c:v>1.1630784677826699E-2</c:v>
                </c:pt>
                <c:pt idx="1629">
                  <c:v>1.16313774777331E-2</c:v>
                </c:pt>
                <c:pt idx="1630">
                  <c:v>1.16319702903863E-2</c:v>
                </c:pt>
                <c:pt idx="1631">
                  <c:v>1.16325631157856E-2</c:v>
                </c:pt>
                <c:pt idx="1632">
                  <c:v>1.1633155953930101E-2</c:v>
                </c:pt>
                <c:pt idx="1633">
                  <c:v>1.1633748804818701E-2</c:v>
                </c:pt>
                <c:pt idx="1634">
                  <c:v>1.16343416684507E-2</c:v>
                </c:pt>
                <c:pt idx="1635">
                  <c:v>1.16349345448252E-2</c:v>
                </c:pt>
                <c:pt idx="1636">
                  <c:v>1.1635527433941299E-2</c:v>
                </c:pt>
                <c:pt idx="1637">
                  <c:v>1.16361203357982E-2</c:v>
                </c:pt>
                <c:pt idx="1638">
                  <c:v>1.16367132503948E-2</c:v>
                </c:pt>
                <c:pt idx="1639">
                  <c:v>1.1637306177730299E-2</c:v>
                </c:pt>
                <c:pt idx="1640">
                  <c:v>1.16378991178039E-2</c:v>
                </c:pt>
                <c:pt idx="1641">
                  <c:v>1.1638492070614501E-2</c:v>
                </c:pt>
                <c:pt idx="1642">
                  <c:v>1.16390850361615E-2</c:v>
                </c:pt>
                <c:pt idx="1643">
                  <c:v>1.1639678014443801E-2</c:v>
                </c:pt>
                <c:pt idx="1644">
                  <c:v>1.16402710054607E-2</c:v>
                </c:pt>
                <c:pt idx="1645">
                  <c:v>1.16408640092111E-2</c:v>
                </c:pt>
                <c:pt idx="1646">
                  <c:v>1.1641457025694199E-2</c:v>
                </c:pt>
                <c:pt idx="1647">
                  <c:v>1.1642050054909101E-2</c:v>
                </c:pt>
                <c:pt idx="1648">
                  <c:v>1.1642643096855001E-2</c:v>
                </c:pt>
                <c:pt idx="1649">
                  <c:v>1.1643236151531001E-2</c:v>
                </c:pt>
                <c:pt idx="1650">
                  <c:v>1.16438292189361E-2</c:v>
                </c:pt>
                <c:pt idx="1651">
                  <c:v>1.1644422299069399E-2</c:v>
                </c:pt>
                <c:pt idx="1652">
                  <c:v>1.16450153919302E-2</c:v>
                </c:pt>
                <c:pt idx="1653">
                  <c:v>1.1645608497517499E-2</c:v>
                </c:pt>
                <c:pt idx="1654">
                  <c:v>1.16462016158303E-2</c:v>
                </c:pt>
                <c:pt idx="1655">
                  <c:v>1.1646794746868E-2</c:v>
                </c:pt>
                <c:pt idx="1656">
                  <c:v>1.16473878906294E-2</c:v>
                </c:pt>
                <c:pt idx="1657">
                  <c:v>1.1647981047113801E-2</c:v>
                </c:pt>
                <c:pt idx="1658">
                  <c:v>1.16485742163203E-2</c:v>
                </c:pt>
                <c:pt idx="1659">
                  <c:v>1.1649167398248001E-2</c:v>
                </c:pt>
                <c:pt idx="1660">
                  <c:v>1.1649760592896E-2</c:v>
                </c:pt>
                <c:pt idx="1661">
                  <c:v>1.1650353800263399E-2</c:v>
                </c:pt>
                <c:pt idx="1662">
                  <c:v>1.1650947020349399E-2</c:v>
                </c:pt>
                <c:pt idx="1663">
                  <c:v>1.16515402531529E-2</c:v>
                </c:pt>
                <c:pt idx="1664">
                  <c:v>1.16521334986731E-2</c:v>
                </c:pt>
                <c:pt idx="1665">
                  <c:v>1.16527267569094E-2</c:v>
                </c:pt>
                <c:pt idx="1666">
                  <c:v>1.16533200278605E-2</c:v>
                </c:pt>
                <c:pt idx="1667">
                  <c:v>1.1653913311525901E-2</c:v>
                </c:pt>
                <c:pt idx="1668">
                  <c:v>1.1654506607904401E-2</c:v>
                </c:pt>
                <c:pt idx="1669">
                  <c:v>1.1655099916995201E-2</c:v>
                </c:pt>
                <c:pt idx="1670">
                  <c:v>1.1655693238797501E-2</c:v>
                </c:pt>
                <c:pt idx="1671">
                  <c:v>1.16562865733103E-2</c:v>
                </c:pt>
                <c:pt idx="1672">
                  <c:v>1.1656879920532799E-2</c:v>
                </c:pt>
                <c:pt idx="1673">
                  <c:v>1.16574732804641E-2</c:v>
                </c:pt>
                <c:pt idx="1674">
                  <c:v>1.1658066653103301E-2</c:v>
                </c:pt>
                <c:pt idx="1675">
                  <c:v>1.16586600384495E-2</c:v>
                </c:pt>
                <c:pt idx="1676">
                  <c:v>1.16592534365019E-2</c:v>
                </c:pt>
                <c:pt idx="1677">
                  <c:v>1.16598468472595E-2</c:v>
                </c:pt>
                <c:pt idx="1678">
                  <c:v>1.16604402707214E-2</c:v>
                </c:pt>
                <c:pt idx="1679">
                  <c:v>1.1661033706886899E-2</c:v>
                </c:pt>
                <c:pt idx="1680">
                  <c:v>1.1661627155754899E-2</c:v>
                </c:pt>
                <c:pt idx="1681">
                  <c:v>1.16622206173248E-2</c:v>
                </c:pt>
                <c:pt idx="1682">
                  <c:v>1.16628140915954E-2</c:v>
                </c:pt>
                <c:pt idx="1683">
                  <c:v>1.1663407578565901E-2</c:v>
                </c:pt>
                <c:pt idx="1684">
                  <c:v>1.16640010782355E-2</c:v>
                </c:pt>
                <c:pt idx="1685">
                  <c:v>1.16645945906032E-2</c:v>
                </c:pt>
                <c:pt idx="1686">
                  <c:v>1.16651881156684E-2</c:v>
                </c:pt>
                <c:pt idx="1687">
                  <c:v>1.1665781653429901E-2</c:v>
                </c:pt>
                <c:pt idx="1688">
                  <c:v>1.16663752038869E-2</c:v>
                </c:pt>
                <c:pt idx="1689">
                  <c:v>1.1666968767038601E-2</c:v>
                </c:pt>
                <c:pt idx="1690">
                  <c:v>1.1667562342884E-2</c:v>
                </c:pt>
                <c:pt idx="1691">
                  <c:v>1.16681559314223E-2</c:v>
                </c:pt>
                <c:pt idx="1692">
                  <c:v>1.16687495326526E-2</c:v>
                </c:pt>
                <c:pt idx="1693">
                  <c:v>1.1669343146574E-2</c:v>
                </c:pt>
                <c:pt idx="1694">
                  <c:v>1.16699367731857E-2</c:v>
                </c:pt>
                <c:pt idx="1695">
                  <c:v>1.1670530412486601E-2</c:v>
                </c:pt>
                <c:pt idx="1696">
                  <c:v>1.1671124064476001E-2</c:v>
                </c:pt>
                <c:pt idx="1697">
                  <c:v>1.1671717729153E-2</c:v>
                </c:pt>
                <c:pt idx="1698">
                  <c:v>1.1672311406516801E-2</c:v>
                </c:pt>
                <c:pt idx="1699">
                  <c:v>1.16729050965662E-2</c:v>
                </c:pt>
                <c:pt idx="1700">
                  <c:v>1.1673498799300699E-2</c:v>
                </c:pt>
                <c:pt idx="1701">
                  <c:v>1.16740925147192E-2</c:v>
                </c:pt>
                <c:pt idx="1702">
                  <c:v>1.1674686242820901E-2</c:v>
                </c:pt>
                <c:pt idx="1703">
                  <c:v>1.16752799836048E-2</c:v>
                </c:pt>
                <c:pt idx="1704">
                  <c:v>1.16758737370702E-2</c:v>
                </c:pt>
                <c:pt idx="1705">
                  <c:v>1.1676467503216E-2</c:v>
                </c:pt>
                <c:pt idx="1706">
                  <c:v>1.16770612820414E-2</c:v>
                </c:pt>
                <c:pt idx="1707">
                  <c:v>1.1677655073545699E-2</c:v>
                </c:pt>
                <c:pt idx="1708">
                  <c:v>1.1678248877727899E-2</c:v>
                </c:pt>
                <c:pt idx="1709">
                  <c:v>1.16788426945869E-2</c:v>
                </c:pt>
                <c:pt idx="1710">
                  <c:v>1.16794365241221E-2</c:v>
                </c:pt>
                <c:pt idx="1711">
                  <c:v>1.1680030366332601E-2</c:v>
                </c:pt>
                <c:pt idx="1712">
                  <c:v>1.16806242212173E-2</c:v>
                </c:pt>
                <c:pt idx="1713">
                  <c:v>1.16812180887757E-2</c:v>
                </c:pt>
                <c:pt idx="1714">
                  <c:v>1.16818119690065E-2</c:v>
                </c:pt>
                <c:pt idx="1715">
                  <c:v>1.1682405861909001E-2</c:v>
                </c:pt>
                <c:pt idx="1716">
                  <c:v>1.16829997674824E-2</c:v>
                </c:pt>
                <c:pt idx="1717">
                  <c:v>1.16835936857256E-2</c:v>
                </c:pt>
                <c:pt idx="1718">
                  <c:v>1.1684187616638E-2</c:v>
                </c:pt>
                <c:pt idx="1719">
                  <c:v>1.1684781560218399E-2</c:v>
                </c:pt>
                <c:pt idx="1720">
                  <c:v>1.16853755164663E-2</c:v>
                </c:pt>
                <c:pt idx="1721">
                  <c:v>1.1685969485380599E-2</c:v>
                </c:pt>
                <c:pt idx="1722">
                  <c:v>1.1686563466960301E-2</c:v>
                </c:pt>
                <c:pt idx="1723">
                  <c:v>1.16871574612047E-2</c:v>
                </c:pt>
                <c:pt idx="1724">
                  <c:v>1.1687751468112901E-2</c:v>
                </c:pt>
                <c:pt idx="1725">
                  <c:v>1.1688345487684101E-2</c:v>
                </c:pt>
                <c:pt idx="1726">
                  <c:v>1.16889395199172E-2</c:v>
                </c:pt>
                <c:pt idx="1727">
                  <c:v>1.16895335648113E-2</c:v>
                </c:pt>
                <c:pt idx="1728">
                  <c:v>1.16901276223659E-2</c:v>
                </c:pt>
                <c:pt idx="1729">
                  <c:v>1.16907216925797E-2</c:v>
                </c:pt>
                <c:pt idx="1730">
                  <c:v>1.1691315775452101E-2</c:v>
                </c:pt>
                <c:pt idx="1731">
                  <c:v>1.1691909870982E-2</c:v>
                </c:pt>
                <c:pt idx="1732">
                  <c:v>1.1692503979168699E-2</c:v>
                </c:pt>
                <c:pt idx="1733">
                  <c:v>1.1693098100011399E-2</c:v>
                </c:pt>
                <c:pt idx="1734">
                  <c:v>1.1693692233508799E-2</c:v>
                </c:pt>
                <c:pt idx="1735">
                  <c:v>1.1694286379660499E-2</c:v>
                </c:pt>
                <c:pt idx="1736">
                  <c:v>1.16948805384653E-2</c:v>
                </c:pt>
                <c:pt idx="1737">
                  <c:v>1.16954747099225E-2</c:v>
                </c:pt>
                <c:pt idx="1738">
                  <c:v>1.16960688940311E-2</c:v>
                </c:pt>
                <c:pt idx="1739">
                  <c:v>1.16966630907903E-2</c:v>
                </c:pt>
                <c:pt idx="1740">
                  <c:v>1.16972573001992E-2</c:v>
                </c:pt>
                <c:pt idx="1741">
                  <c:v>1.16978515222569E-2</c:v>
                </c:pt>
                <c:pt idx="1742">
                  <c:v>1.16984457569626E-2</c:v>
                </c:pt>
                <c:pt idx="1743">
                  <c:v>1.16990400043152E-2</c:v>
                </c:pt>
                <c:pt idx="1744">
                  <c:v>1.1699634264314101E-2</c:v>
                </c:pt>
                <c:pt idx="1745">
                  <c:v>1.1700228536958301E-2</c:v>
                </c:pt>
                <c:pt idx="1746">
                  <c:v>1.17008228222469E-2</c:v>
                </c:pt>
                <c:pt idx="1747">
                  <c:v>1.17014171201791E-2</c:v>
                </c:pt>
                <c:pt idx="1748">
                  <c:v>1.1702011430753801E-2</c:v>
                </c:pt>
                <c:pt idx="1749">
                  <c:v>1.17026057539705E-2</c:v>
                </c:pt>
                <c:pt idx="1750">
                  <c:v>1.1703200089828E-2</c:v>
                </c:pt>
                <c:pt idx="1751">
                  <c:v>1.1703794438325499E-2</c:v>
                </c:pt>
                <c:pt idx="1752">
                  <c:v>1.1704388799462199E-2</c:v>
                </c:pt>
                <c:pt idx="1753">
                  <c:v>1.1704983173237199E-2</c:v>
                </c:pt>
                <c:pt idx="1754">
                  <c:v>1.17055775596495E-2</c:v>
                </c:pt>
                <c:pt idx="1755">
                  <c:v>1.17061719586984E-2</c:v>
                </c:pt>
                <c:pt idx="1756">
                  <c:v>1.1706766370383001E-2</c:v>
                </c:pt>
                <c:pt idx="1757">
                  <c:v>1.17073607947022E-2</c:v>
                </c:pt>
                <c:pt idx="1758">
                  <c:v>1.17079552316553E-2</c:v>
                </c:pt>
                <c:pt idx="1759">
                  <c:v>1.1708549681241499E-2</c:v>
                </c:pt>
                <c:pt idx="1760">
                  <c:v>1.1709144143459801E-2</c:v>
                </c:pt>
                <c:pt idx="1761">
                  <c:v>1.1709738618309399E-2</c:v>
                </c:pt>
                <c:pt idx="1762">
                  <c:v>1.1710333105789301E-2</c:v>
                </c:pt>
                <c:pt idx="1763">
                  <c:v>1.17109276058986E-2</c:v>
                </c:pt>
                <c:pt idx="1764">
                  <c:v>1.17115221186367E-2</c:v>
                </c:pt>
                <c:pt idx="1765">
                  <c:v>1.1712116644002599E-2</c:v>
                </c:pt>
                <c:pt idx="1766">
                  <c:v>1.1712711181995201E-2</c:v>
                </c:pt>
                <c:pt idx="1767">
                  <c:v>1.17133057326139E-2</c:v>
                </c:pt>
                <c:pt idx="1768">
                  <c:v>1.17139002958577E-2</c:v>
                </c:pt>
                <c:pt idx="1769">
                  <c:v>1.1714494871725699E-2</c:v>
                </c:pt>
                <c:pt idx="1770">
                  <c:v>1.17150894602171E-2</c:v>
                </c:pt>
                <c:pt idx="1771">
                  <c:v>1.1715684061331E-2</c:v>
                </c:pt>
                <c:pt idx="1772">
                  <c:v>1.17162786750664E-2</c:v>
                </c:pt>
                <c:pt idx="1773">
                  <c:v>1.17168733014226E-2</c:v>
                </c:pt>
                <c:pt idx="1774">
                  <c:v>1.17174679403986E-2</c:v>
                </c:pt>
                <c:pt idx="1775">
                  <c:v>1.1718062591993801E-2</c:v>
                </c:pt>
                <c:pt idx="1776">
                  <c:v>1.17186572562069E-2</c:v>
                </c:pt>
                <c:pt idx="1777">
                  <c:v>1.17192519330373E-2</c:v>
                </c:pt>
                <c:pt idx="1778">
                  <c:v>1.17198466224841E-2</c:v>
                </c:pt>
                <c:pt idx="1779">
                  <c:v>1.17204413245464E-2</c:v>
                </c:pt>
                <c:pt idx="1780">
                  <c:v>1.17210360392232E-2</c:v>
                </c:pt>
                <c:pt idx="1781">
                  <c:v>1.17216307665137E-2</c:v>
                </c:pt>
                <c:pt idx="1782">
                  <c:v>1.1722225506417199E-2</c:v>
                </c:pt>
                <c:pt idx="1783">
                  <c:v>1.1722820258932599E-2</c:v>
                </c:pt>
                <c:pt idx="1784">
                  <c:v>1.1723415024059099E-2</c:v>
                </c:pt>
                <c:pt idx="1785">
                  <c:v>1.1724009801795899E-2</c:v>
                </c:pt>
                <c:pt idx="1786">
                  <c:v>1.1724604592142101E-2</c:v>
                </c:pt>
                <c:pt idx="1787">
                  <c:v>1.1725199395096701E-2</c:v>
                </c:pt>
                <c:pt idx="1788">
                  <c:v>1.1725794210658899E-2</c:v>
                </c:pt>
                <c:pt idx="1789">
                  <c:v>1.1726389038827899E-2</c:v>
                </c:pt>
                <c:pt idx="1790">
                  <c:v>1.17269838796027E-2</c:v>
                </c:pt>
                <c:pt idx="1791">
                  <c:v>1.1727578732982399E-2</c:v>
                </c:pt>
                <c:pt idx="1792">
                  <c:v>1.1728173598966401E-2</c:v>
                </c:pt>
                <c:pt idx="1793">
                  <c:v>1.1728768477553501E-2</c:v>
                </c:pt>
                <c:pt idx="1794">
                  <c:v>1.17293633687431E-2</c:v>
                </c:pt>
                <c:pt idx="1795">
                  <c:v>1.17299582725341E-2</c:v>
                </c:pt>
                <c:pt idx="1796">
                  <c:v>1.17305531889258E-2</c:v>
                </c:pt>
                <c:pt idx="1797">
                  <c:v>1.17311481179171E-2</c:v>
                </c:pt>
                <c:pt idx="1798">
                  <c:v>1.17317430595074E-2</c:v>
                </c:pt>
                <c:pt idx="1799">
                  <c:v>1.1732338013695699E-2</c:v>
                </c:pt>
                <c:pt idx="1800">
                  <c:v>1.1732932980481E-2</c:v>
                </c:pt>
                <c:pt idx="1801">
                  <c:v>1.17335279598626E-2</c:v>
                </c:pt>
                <c:pt idx="1802">
                  <c:v>1.17341229518396E-2</c:v>
                </c:pt>
                <c:pt idx="1803">
                  <c:v>1.17347179564111E-2</c:v>
                </c:pt>
                <c:pt idx="1804">
                  <c:v>1.1735312973576301E-2</c:v>
                </c:pt>
                <c:pt idx="1805">
                  <c:v>1.1735908003334201E-2</c:v>
                </c:pt>
                <c:pt idx="1806">
                  <c:v>1.1736503045684001E-2</c:v>
                </c:pt>
                <c:pt idx="1807">
                  <c:v>1.1737098100624699E-2</c:v>
                </c:pt>
                <c:pt idx="1808">
                  <c:v>1.17376931681555E-2</c:v>
                </c:pt>
                <c:pt idx="1809">
                  <c:v>1.17382882482758E-2</c:v>
                </c:pt>
                <c:pt idx="1810">
                  <c:v>1.17388833409843E-2</c:v>
                </c:pt>
                <c:pt idx="1811">
                  <c:v>1.1739478446280399E-2</c:v>
                </c:pt>
                <c:pt idx="1812">
                  <c:v>1.17400735641631E-2</c:v>
                </c:pt>
                <c:pt idx="1813">
                  <c:v>1.17406686946316E-2</c:v>
                </c:pt>
                <c:pt idx="1814">
                  <c:v>1.1741263837685E-2</c:v>
                </c:pt>
                <c:pt idx="1815">
                  <c:v>1.1741858993322399E-2</c:v>
                </c:pt>
                <c:pt idx="1816">
                  <c:v>1.1742454161543001E-2</c:v>
                </c:pt>
                <c:pt idx="1817">
                  <c:v>1.1743049342345799E-2</c:v>
                </c:pt>
                <c:pt idx="1818">
                  <c:v>1.17436445357301E-2</c:v>
                </c:pt>
                <c:pt idx="1819">
                  <c:v>1.1744239741694799E-2</c:v>
                </c:pt>
                <c:pt idx="1820">
                  <c:v>1.17448349602393E-2</c:v>
                </c:pt>
                <c:pt idx="1821">
                  <c:v>1.17454301913625E-2</c:v>
                </c:pt>
                <c:pt idx="1822">
                  <c:v>1.1746025435063701E-2</c:v>
                </c:pt>
                <c:pt idx="1823">
                  <c:v>1.17466206913419E-2</c:v>
                </c:pt>
                <c:pt idx="1824">
                  <c:v>1.17472159601962E-2</c:v>
                </c:pt>
                <c:pt idx="1825">
                  <c:v>1.1747811241626001E-2</c:v>
                </c:pt>
                <c:pt idx="1826">
                  <c:v>1.17484065356301E-2</c:v>
                </c:pt>
                <c:pt idx="1827">
                  <c:v>1.17490018422078E-2</c:v>
                </c:pt>
                <c:pt idx="1828">
                  <c:v>1.1749597161358099E-2</c:v>
                </c:pt>
                <c:pt idx="1829">
                  <c:v>1.17501924930803E-2</c:v>
                </c:pt>
                <c:pt idx="1830">
                  <c:v>1.1750787837373501E-2</c:v>
                </c:pt>
                <c:pt idx="1831">
                  <c:v>1.17513831942366E-2</c:v>
                </c:pt>
                <c:pt idx="1832">
                  <c:v>1.1751978563669E-2</c:v>
                </c:pt>
                <c:pt idx="1833">
                  <c:v>1.1752573945669699E-2</c:v>
                </c:pt>
                <c:pt idx="1834">
                  <c:v>1.1753169340237899E-2</c:v>
                </c:pt>
                <c:pt idx="1835">
                  <c:v>1.17537647473727E-2</c:v>
                </c:pt>
                <c:pt idx="1836">
                  <c:v>1.1754360167073199E-2</c:v>
                </c:pt>
                <c:pt idx="1837">
                  <c:v>1.1754955599338601E-2</c:v>
                </c:pt>
                <c:pt idx="1838">
                  <c:v>1.1755551044167801E-2</c:v>
                </c:pt>
                <c:pt idx="1839">
                  <c:v>1.17561465015602E-2</c:v>
                </c:pt>
                <c:pt idx="1840">
                  <c:v>1.1756741971514899E-2</c:v>
                </c:pt>
                <c:pt idx="1841">
                  <c:v>1.1757337454030899E-2</c:v>
                </c:pt>
                <c:pt idx="1842">
                  <c:v>1.17579329491075E-2</c:v>
                </c:pt>
                <c:pt idx="1843">
                  <c:v>1.17585284567435E-2</c:v>
                </c:pt>
                <c:pt idx="1844">
                  <c:v>1.17591239769384E-2</c:v>
                </c:pt>
                <c:pt idx="1845">
                  <c:v>1.17597195096911E-2</c:v>
                </c:pt>
                <c:pt idx="1846">
                  <c:v>1.17603150550009E-2</c:v>
                </c:pt>
                <c:pt idx="1847">
                  <c:v>1.17609106128668E-2</c:v>
                </c:pt>
                <c:pt idx="1848">
                  <c:v>1.17615061832879E-2</c:v>
                </c:pt>
                <c:pt idx="1849">
                  <c:v>1.1762101766263499E-2</c:v>
                </c:pt>
                <c:pt idx="1850">
                  <c:v>1.17626973617925E-2</c:v>
                </c:pt>
                <c:pt idx="1851">
                  <c:v>1.1763292969874301E-2</c:v>
                </c:pt>
                <c:pt idx="1852">
                  <c:v>1.1763888590507801E-2</c:v>
                </c:pt>
                <c:pt idx="1853">
                  <c:v>1.1764484223692299E-2</c:v>
                </c:pt>
                <c:pt idx="1854">
                  <c:v>1.1765079869426801E-2</c:v>
                </c:pt>
                <c:pt idx="1855">
                  <c:v>1.1765675527710399E-2</c:v>
                </c:pt>
                <c:pt idx="1856">
                  <c:v>1.1766271198542301E-2</c:v>
                </c:pt>
                <c:pt idx="1857">
                  <c:v>1.17668668819217E-2</c:v>
                </c:pt>
                <c:pt idx="1858">
                  <c:v>1.17674625778478E-2</c:v>
                </c:pt>
                <c:pt idx="1859">
                  <c:v>1.17680582863194E-2</c:v>
                </c:pt>
                <c:pt idx="1860">
                  <c:v>1.1768654007335899E-2</c:v>
                </c:pt>
                <c:pt idx="1861">
                  <c:v>1.1769249740896401E-2</c:v>
                </c:pt>
                <c:pt idx="1862">
                  <c:v>1.1769845487E-2</c:v>
                </c:pt>
                <c:pt idx="1863">
                  <c:v>1.17704412456457E-2</c:v>
                </c:pt>
                <c:pt idx="1864">
                  <c:v>1.1771037016832899E-2</c:v>
                </c:pt>
                <c:pt idx="1865">
                  <c:v>1.1771632800560599E-2</c:v>
                </c:pt>
                <c:pt idx="1866">
                  <c:v>1.1772228596827699E-2</c:v>
                </c:pt>
                <c:pt idx="1867">
                  <c:v>1.17728244056337E-2</c:v>
                </c:pt>
                <c:pt idx="1868">
                  <c:v>1.17734202269776E-2</c:v>
                </c:pt>
                <c:pt idx="1869">
                  <c:v>1.17740160608584E-2</c:v>
                </c:pt>
                <c:pt idx="1870">
                  <c:v>1.17746119072755E-2</c:v>
                </c:pt>
                <c:pt idx="1871">
                  <c:v>1.1775207766227799E-2</c:v>
                </c:pt>
                <c:pt idx="1872">
                  <c:v>1.1775803637714501E-2</c:v>
                </c:pt>
                <c:pt idx="1873">
                  <c:v>1.17763995217347E-2</c:v>
                </c:pt>
                <c:pt idx="1874">
                  <c:v>1.1776995418287599E-2</c:v>
                </c:pt>
                <c:pt idx="1875">
                  <c:v>1.17775913273723E-2</c:v>
                </c:pt>
                <c:pt idx="1876">
                  <c:v>1.1778187248987999E-2</c:v>
                </c:pt>
                <c:pt idx="1877">
                  <c:v>1.17787831831337E-2</c:v>
                </c:pt>
                <c:pt idx="1878">
                  <c:v>1.17793791298087E-2</c:v>
                </c:pt>
                <c:pt idx="1879">
                  <c:v>1.17799750890119E-2</c:v>
                </c:pt>
                <c:pt idx="1880">
                  <c:v>1.17805710607426E-2</c:v>
                </c:pt>
                <c:pt idx="1881">
                  <c:v>1.17811670449999E-2</c:v>
                </c:pt>
                <c:pt idx="1882">
                  <c:v>1.1781763041783E-2</c:v>
                </c:pt>
                <c:pt idx="1883">
                  <c:v>1.17823590510909E-2</c:v>
                </c:pt>
                <c:pt idx="1884">
                  <c:v>1.1782955072922799E-2</c:v>
                </c:pt>
                <c:pt idx="1885">
                  <c:v>1.17835511072779E-2</c:v>
                </c:pt>
                <c:pt idx="1886">
                  <c:v>1.1784147154155201E-2</c:v>
                </c:pt>
                <c:pt idx="1887">
                  <c:v>1.1784743213553901E-2</c:v>
                </c:pt>
                <c:pt idx="1888">
                  <c:v>1.1785339285473101E-2</c:v>
                </c:pt>
                <c:pt idx="1889">
                  <c:v>1.1785935369911999E-2</c:v>
                </c:pt>
                <c:pt idx="1890">
                  <c:v>1.17865314668697E-2</c:v>
                </c:pt>
                <c:pt idx="1891">
                  <c:v>1.17871275763452E-2</c:v>
                </c:pt>
                <c:pt idx="1892">
                  <c:v>1.1787723698338101E-2</c:v>
                </c:pt>
                <c:pt idx="1893">
                  <c:v>1.1788319832846899E-2</c:v>
                </c:pt>
                <c:pt idx="1894">
                  <c:v>1.17889159798712E-2</c:v>
                </c:pt>
                <c:pt idx="1895">
                  <c:v>1.17895121394098E-2</c:v>
                </c:pt>
                <c:pt idx="1896">
                  <c:v>1.17901083114622E-2</c:v>
                </c:pt>
                <c:pt idx="1897">
                  <c:v>1.1790704496027199E-2</c:v>
                </c:pt>
                <c:pt idx="1898">
                  <c:v>1.17913006931042E-2</c:v>
                </c:pt>
                <c:pt idx="1899">
                  <c:v>1.17918969026921E-2</c:v>
                </c:pt>
                <c:pt idx="1900">
                  <c:v>1.17924931247901E-2</c:v>
                </c:pt>
                <c:pt idx="1901">
                  <c:v>1.1793089359397499E-2</c:v>
                </c:pt>
                <c:pt idx="1902">
                  <c:v>1.1793685606513201E-2</c:v>
                </c:pt>
                <c:pt idx="1903">
                  <c:v>1.17942818661366E-2</c:v>
                </c:pt>
                <c:pt idx="1904">
                  <c:v>1.17948781382666E-2</c:v>
                </c:pt>
                <c:pt idx="1905">
                  <c:v>1.17954744229023E-2</c:v>
                </c:pt>
                <c:pt idx="1906">
                  <c:v>1.17960707200431E-2</c:v>
                </c:pt>
                <c:pt idx="1907">
                  <c:v>1.1796667029688001E-2</c:v>
                </c:pt>
                <c:pt idx="1908">
                  <c:v>1.1797263351836E-2</c:v>
                </c:pt>
                <c:pt idx="1909">
                  <c:v>1.17978596864865E-2</c:v>
                </c:pt>
                <c:pt idx="1910">
                  <c:v>1.1798456033638299E-2</c:v>
                </c:pt>
                <c:pt idx="1911">
                  <c:v>1.17990523932908E-2</c:v>
                </c:pt>
                <c:pt idx="1912">
                  <c:v>1.1799648765443101E-2</c:v>
                </c:pt>
                <c:pt idx="1913">
                  <c:v>1.1800245150094301E-2</c:v>
                </c:pt>
                <c:pt idx="1914">
                  <c:v>1.1800841547243601E-2</c:v>
                </c:pt>
                <c:pt idx="1915">
                  <c:v>1.1801437956889999E-2</c:v>
                </c:pt>
                <c:pt idx="1916">
                  <c:v>1.1802034379032799E-2</c:v>
                </c:pt>
                <c:pt idx="1917">
                  <c:v>1.1802630813670899E-2</c:v>
                </c:pt>
                <c:pt idx="1918">
                  <c:v>1.18032272608036E-2</c:v>
                </c:pt>
                <c:pt idx="1919">
                  <c:v>1.1803823720430101E-2</c:v>
                </c:pt>
                <c:pt idx="1920">
                  <c:v>1.1804420192549301E-2</c:v>
                </c:pt>
                <c:pt idx="1921">
                  <c:v>1.18050166771606E-2</c:v>
                </c:pt>
                <c:pt idx="1922">
                  <c:v>1.1805613174262999E-2</c:v>
                </c:pt>
                <c:pt idx="1923">
                  <c:v>1.1806209683855699E-2</c:v>
                </c:pt>
                <c:pt idx="1924">
                  <c:v>1.1806806205937799E-2</c:v>
                </c:pt>
                <c:pt idx="1925">
                  <c:v>1.18074027405083E-2</c:v>
                </c:pt>
                <c:pt idx="1926">
                  <c:v>1.18079992875666E-2</c:v>
                </c:pt>
                <c:pt idx="1927">
                  <c:v>1.18085958471117E-2</c:v>
                </c:pt>
                <c:pt idx="1928">
                  <c:v>1.1809192419142699E-2</c:v>
                </c:pt>
                <c:pt idx="1929">
                  <c:v>1.1809789003658699E-2</c:v>
                </c:pt>
                <c:pt idx="1930">
                  <c:v>1.1810385600659E-2</c:v>
                </c:pt>
                <c:pt idx="1931">
                  <c:v>1.18109822101427E-2</c:v>
                </c:pt>
                <c:pt idx="1932">
                  <c:v>1.18115788321088E-2</c:v>
                </c:pt>
                <c:pt idx="1933">
                  <c:v>1.18121754665566E-2</c:v>
                </c:pt>
                <c:pt idx="1934">
                  <c:v>1.1812772113485E-2</c:v>
                </c:pt>
                <c:pt idx="1935">
                  <c:v>1.18133687728935E-2</c:v>
                </c:pt>
                <c:pt idx="1936">
                  <c:v>1.18139654447811E-2</c:v>
                </c:pt>
                <c:pt idx="1937">
                  <c:v>1.18145621291466E-2</c:v>
                </c:pt>
                <c:pt idx="1938">
                  <c:v>1.1815158825989601E-2</c:v>
                </c:pt>
                <c:pt idx="1939">
                  <c:v>1.18157555353091E-2</c:v>
                </c:pt>
                <c:pt idx="1940">
                  <c:v>1.1816352257104101E-2</c:v>
                </c:pt>
                <c:pt idx="1941">
                  <c:v>1.18169489913738E-2</c:v>
                </c:pt>
                <c:pt idx="1942">
                  <c:v>1.1817545738117399E-2</c:v>
                </c:pt>
                <c:pt idx="1943">
                  <c:v>1.1818142497334001E-2</c:v>
                </c:pt>
                <c:pt idx="1944">
                  <c:v>1.1818739269022801E-2</c:v>
                </c:pt>
                <c:pt idx="1945">
                  <c:v>1.18193360531828E-2</c:v>
                </c:pt>
                <c:pt idx="1946">
                  <c:v>1.18199328498133E-2</c:v>
                </c:pt>
                <c:pt idx="1947">
                  <c:v>1.18205296589132E-2</c:v>
                </c:pt>
                <c:pt idx="1948">
                  <c:v>1.18211264804819E-2</c:v>
                </c:pt>
                <c:pt idx="1949">
                  <c:v>1.18217233145184E-2</c:v>
                </c:pt>
                <c:pt idx="1950">
                  <c:v>1.18223201610219E-2</c:v>
                </c:pt>
                <c:pt idx="1951">
                  <c:v>1.1822917019991599E-2</c:v>
                </c:pt>
                <c:pt idx="1952">
                  <c:v>1.18235138914264E-2</c:v>
                </c:pt>
                <c:pt idx="1953">
                  <c:v>1.1824110775325599E-2</c:v>
                </c:pt>
                <c:pt idx="1954">
                  <c:v>1.18247076716884E-2</c:v>
                </c:pt>
                <c:pt idx="1955">
                  <c:v>1.1825304580513901E-2</c:v>
                </c:pt>
                <c:pt idx="1956">
                  <c:v>1.18259015018011E-2</c:v>
                </c:pt>
                <c:pt idx="1957">
                  <c:v>1.1826498435549299E-2</c:v>
                </c:pt>
                <c:pt idx="1958">
                  <c:v>1.1827095381757601E-2</c:v>
                </c:pt>
                <c:pt idx="1959">
                  <c:v>1.18276923404251E-2</c:v>
                </c:pt>
                <c:pt idx="1960">
                  <c:v>1.1828289311551001E-2</c:v>
                </c:pt>
                <c:pt idx="1961">
                  <c:v>1.18288862951344E-2</c:v>
                </c:pt>
                <c:pt idx="1962">
                  <c:v>1.1829483291174401E-2</c:v>
                </c:pt>
                <c:pt idx="1963">
                  <c:v>1.18300802996702E-2</c:v>
                </c:pt>
                <c:pt idx="1964">
                  <c:v>1.1830677320620899E-2</c:v>
                </c:pt>
                <c:pt idx="1965">
                  <c:v>1.18312743540257E-2</c:v>
                </c:pt>
                <c:pt idx="1966">
                  <c:v>1.18318713998837E-2</c:v>
                </c:pt>
                <c:pt idx="1967">
                  <c:v>1.1832468458194001E-2</c:v>
                </c:pt>
                <c:pt idx="1968">
                  <c:v>1.18330655289558E-2</c:v>
                </c:pt>
                <c:pt idx="1969">
                  <c:v>1.1833662612168099E-2</c:v>
                </c:pt>
                <c:pt idx="1970">
                  <c:v>1.1834259707830299E-2</c:v>
                </c:pt>
                <c:pt idx="1971">
                  <c:v>1.1834856815941401E-2</c:v>
                </c:pt>
                <c:pt idx="1972">
                  <c:v>1.18354539365005E-2</c:v>
                </c:pt>
                <c:pt idx="1973">
                  <c:v>1.1836051069506699E-2</c:v>
                </c:pt>
                <c:pt idx="1974">
                  <c:v>1.1836648214959399E-2</c:v>
                </c:pt>
                <c:pt idx="1975">
                  <c:v>1.1837245372857399E-2</c:v>
                </c:pt>
                <c:pt idx="1976">
                  <c:v>1.1837842543200101E-2</c:v>
                </c:pt>
                <c:pt idx="1977">
                  <c:v>1.1838439725986499E-2</c:v>
                </c:pt>
                <c:pt idx="1978">
                  <c:v>1.1839036921215801E-2</c:v>
                </c:pt>
                <c:pt idx="1979">
                  <c:v>1.1839634128887101E-2</c:v>
                </c:pt>
                <c:pt idx="1980">
                  <c:v>1.1840231348999501E-2</c:v>
                </c:pt>
                <c:pt idx="1981">
                  <c:v>1.1840828581552301E-2</c:v>
                </c:pt>
                <c:pt idx="1982">
                  <c:v>1.18414258265445E-2</c:v>
                </c:pt>
                <c:pt idx="1983">
                  <c:v>1.18420230839754E-2</c:v>
                </c:pt>
                <c:pt idx="1984">
                  <c:v>1.18426203538438E-2</c:v>
                </c:pt>
                <c:pt idx="1985">
                  <c:v>1.1843217636149201E-2</c:v>
                </c:pt>
                <c:pt idx="1986">
                  <c:v>1.1843814930890701E-2</c:v>
                </c:pt>
                <c:pt idx="1987">
                  <c:v>1.18444122380672E-2</c:v>
                </c:pt>
                <c:pt idx="1988">
                  <c:v>1.1845009557678201E-2</c:v>
                </c:pt>
                <c:pt idx="1989">
                  <c:v>1.18456068897224E-2</c:v>
                </c:pt>
                <c:pt idx="1990">
                  <c:v>1.18462042341993E-2</c:v>
                </c:pt>
                <c:pt idx="1991">
                  <c:v>1.18468015911078E-2</c:v>
                </c:pt>
                <c:pt idx="1992">
                  <c:v>1.18473989604473E-2</c:v>
                </c:pt>
                <c:pt idx="1993">
                  <c:v>1.18479963422168E-2</c:v>
                </c:pt>
                <c:pt idx="1994">
                  <c:v>1.1848593736415201E-2</c:v>
                </c:pt>
                <c:pt idx="1995">
                  <c:v>1.18491911430422E-2</c:v>
                </c:pt>
                <c:pt idx="1996">
                  <c:v>1.18497885620965E-2</c:v>
                </c:pt>
                <c:pt idx="1997">
                  <c:v>1.18503859935773E-2</c:v>
                </c:pt>
                <c:pt idx="1998">
                  <c:v>1.18509834374839E-2</c:v>
                </c:pt>
                <c:pt idx="1999">
                  <c:v>1.18515808938153E-2</c:v>
                </c:pt>
                <c:pt idx="2000">
                  <c:v>1.1852178362570799E-2</c:v>
                </c:pt>
                <c:pt idx="2001">
                  <c:v>1.18527758437494E-2</c:v>
                </c:pt>
                <c:pt idx="2002">
                  <c:v>1.1853373337350301E-2</c:v>
                </c:pt>
                <c:pt idx="2003">
                  <c:v>1.1853970843372599E-2</c:v>
                </c:pt>
                <c:pt idx="2004">
                  <c:v>1.18545683618154E-2</c:v>
                </c:pt>
                <c:pt idx="2005">
                  <c:v>1.1855165892678E-2</c:v>
                </c:pt>
                <c:pt idx="2006">
                  <c:v>1.1855763435959401E-2</c:v>
                </c:pt>
                <c:pt idx="2007">
                  <c:v>1.18563609916588E-2</c:v>
                </c:pt>
                <c:pt idx="2008">
                  <c:v>1.18569585597754E-2</c:v>
                </c:pt>
                <c:pt idx="2009">
                  <c:v>1.1857556140308201E-2</c:v>
                </c:pt>
                <c:pt idx="2010">
                  <c:v>1.18581537332565E-2</c:v>
                </c:pt>
                <c:pt idx="2011">
                  <c:v>1.1858751338619499E-2</c:v>
                </c:pt>
                <c:pt idx="2012">
                  <c:v>1.1859348956395999E-2</c:v>
                </c:pt>
                <c:pt idx="2013">
                  <c:v>1.18599465865854E-2</c:v>
                </c:pt>
                <c:pt idx="2014">
                  <c:v>1.1860544229186899E-2</c:v>
                </c:pt>
                <c:pt idx="2015">
                  <c:v>1.18611418841995E-2</c:v>
                </c:pt>
                <c:pt idx="2016">
                  <c:v>1.1861739551622501E-2</c:v>
                </c:pt>
                <c:pt idx="2017">
                  <c:v>1.18623372314548E-2</c:v>
                </c:pt>
                <c:pt idx="2018">
                  <c:v>1.18629349236957E-2</c:v>
                </c:pt>
                <c:pt idx="2019">
                  <c:v>1.18635326283443E-2</c:v>
                </c:pt>
                <c:pt idx="2020">
                  <c:v>1.18641303453998E-2</c:v>
                </c:pt>
                <c:pt idx="2021">
                  <c:v>1.1864728074861299E-2</c:v>
                </c:pt>
                <c:pt idx="2022">
                  <c:v>1.18653258167281E-2</c:v>
                </c:pt>
                <c:pt idx="2023">
                  <c:v>1.1865923570999099E-2</c:v>
                </c:pt>
                <c:pt idx="2024">
                  <c:v>1.1866521337673601E-2</c:v>
                </c:pt>
                <c:pt idx="2025">
                  <c:v>1.1867119116750599E-2</c:v>
                </c:pt>
                <c:pt idx="2026">
                  <c:v>1.1867716908229501E-2</c:v>
                </c:pt>
                <c:pt idx="2027">
                  <c:v>1.1868314712109199E-2</c:v>
                </c:pt>
                <c:pt idx="2028">
                  <c:v>1.1868912528388899E-2</c:v>
                </c:pt>
                <c:pt idx="2029">
                  <c:v>1.18695103570678E-2</c:v>
                </c:pt>
                <c:pt idx="2030">
                  <c:v>1.1870108198144999E-2</c:v>
                </c:pt>
                <c:pt idx="2031">
                  <c:v>1.18707060516198E-2</c:v>
                </c:pt>
                <c:pt idx="2032">
                  <c:v>1.18713039174911E-2</c:v>
                </c:pt>
                <c:pt idx="2033">
                  <c:v>1.1871901795758101E-2</c:v>
                </c:pt>
                <c:pt idx="2034">
                  <c:v>1.1872499686420099E-2</c:v>
                </c:pt>
                <c:pt idx="2035">
                  <c:v>1.18730975894762E-2</c:v>
                </c:pt>
                <c:pt idx="2036">
                  <c:v>1.18736955049253E-2</c:v>
                </c:pt>
                <c:pt idx="2037">
                  <c:v>1.1874293432767E-2</c:v>
                </c:pt>
                <c:pt idx="2038">
                  <c:v>1.18748913729999E-2</c:v>
                </c:pt>
                <c:pt idx="2039">
                  <c:v>1.18754893256236E-2</c:v>
                </c:pt>
                <c:pt idx="2040">
                  <c:v>1.18760872906371E-2</c:v>
                </c:pt>
                <c:pt idx="2041">
                  <c:v>1.18766852680395E-2</c:v>
                </c:pt>
                <c:pt idx="2042">
                  <c:v>1.18772832578299E-2</c:v>
                </c:pt>
                <c:pt idx="2043">
                  <c:v>1.18778812600076E-2</c:v>
                </c:pt>
                <c:pt idx="2044">
                  <c:v>1.18784792745715E-2</c:v>
                </c:pt>
                <c:pt idx="2045">
                  <c:v>1.18790773015211E-2</c:v>
                </c:pt>
                <c:pt idx="2046">
                  <c:v>1.1879675340855199E-2</c:v>
                </c:pt>
                <c:pt idx="2047">
                  <c:v>1.18802733925733E-2</c:v>
                </c:pt>
                <c:pt idx="2048">
                  <c:v>1.1880871456674101E-2</c:v>
                </c:pt>
                <c:pt idx="2049">
                  <c:v>1.1881469533157199E-2</c:v>
                </c:pt>
                <c:pt idx="2050">
                  <c:v>1.1882067622021399E-2</c:v>
                </c:pt>
                <c:pt idx="2051">
                  <c:v>1.18826657232661E-2</c:v>
                </c:pt>
                <c:pt idx="2052">
                  <c:v>1.1883263836890199E-2</c:v>
                </c:pt>
                <c:pt idx="2053">
                  <c:v>1.18838619628932E-2</c:v>
                </c:pt>
                <c:pt idx="2054">
                  <c:v>1.18844601012738E-2</c:v>
                </c:pt>
                <c:pt idx="2055">
                  <c:v>1.18850582520314E-2</c:v>
                </c:pt>
                <c:pt idx="2056">
                  <c:v>1.18856564151652E-2</c:v>
                </c:pt>
                <c:pt idx="2057">
                  <c:v>1.1886254590674199E-2</c:v>
                </c:pt>
                <c:pt idx="2058">
                  <c:v>1.18868527785578E-2</c:v>
                </c:pt>
                <c:pt idx="2059">
                  <c:v>1.18874509788147E-2</c:v>
                </c:pt>
                <c:pt idx="2060">
                  <c:v>1.18880491914445E-2</c:v>
                </c:pt>
                <c:pt idx="2061">
                  <c:v>1.18886474164461E-2</c:v>
                </c:pt>
                <c:pt idx="2062">
                  <c:v>1.18892456538187E-2</c:v>
                </c:pt>
                <c:pt idx="2063">
                  <c:v>1.1889843903561501E-2</c:v>
                </c:pt>
                <c:pt idx="2064">
                  <c:v>1.18904421656735E-2</c:v>
                </c:pt>
                <c:pt idx="2065">
                  <c:v>1.1891040440154E-2</c:v>
                </c:pt>
                <c:pt idx="2066">
                  <c:v>1.18916387270021E-2</c:v>
                </c:pt>
                <c:pt idx="2067">
                  <c:v>1.18922370262169E-2</c:v>
                </c:pt>
                <c:pt idx="2068">
                  <c:v>1.18928353377976E-2</c:v>
                </c:pt>
                <c:pt idx="2069">
                  <c:v>1.1893433661743299E-2</c:v>
                </c:pt>
                <c:pt idx="2070">
                  <c:v>1.1894031998053301E-2</c:v>
                </c:pt>
                <c:pt idx="2071">
                  <c:v>1.18946303467266E-2</c:v>
                </c:pt>
                <c:pt idx="2072">
                  <c:v>1.18952287077624E-2</c:v>
                </c:pt>
                <c:pt idx="2073">
                  <c:v>1.1895827081159801E-2</c:v>
                </c:pt>
                <c:pt idx="2074">
                  <c:v>1.1896425466917901E-2</c:v>
                </c:pt>
                <c:pt idx="2075">
                  <c:v>1.1897023865036001E-2</c:v>
                </c:pt>
                <c:pt idx="2076">
                  <c:v>1.18976222755131E-2</c:v>
                </c:pt>
                <c:pt idx="2077">
                  <c:v>1.18982206983486E-2</c:v>
                </c:pt>
                <c:pt idx="2078">
                  <c:v>1.18988191335414E-2</c:v>
                </c:pt>
                <c:pt idx="2079">
                  <c:v>1.18994175810906E-2</c:v>
                </c:pt>
                <c:pt idx="2080">
                  <c:v>1.19000160409956E-2</c:v>
                </c:pt>
                <c:pt idx="2081">
                  <c:v>1.1900614513255499E-2</c:v>
                </c:pt>
                <c:pt idx="2082">
                  <c:v>1.19012129978692E-2</c:v>
                </c:pt>
                <c:pt idx="2083">
                  <c:v>1.1901811494836099E-2</c:v>
                </c:pt>
                <c:pt idx="2084">
                  <c:v>1.19024100041553E-2</c:v>
                </c:pt>
                <c:pt idx="2085">
                  <c:v>1.19030085258259E-2</c:v>
                </c:pt>
                <c:pt idx="2086">
                  <c:v>1.1903607059847001E-2</c:v>
                </c:pt>
                <c:pt idx="2087">
                  <c:v>1.1904205606218E-2</c:v>
                </c:pt>
                <c:pt idx="2088">
                  <c:v>1.19048041649377E-2</c:v>
                </c:pt>
                <c:pt idx="2089">
                  <c:v>1.19054027360055E-2</c:v>
                </c:pt>
                <c:pt idx="2090">
                  <c:v>1.19060013194205E-2</c:v>
                </c:pt>
                <c:pt idx="2091">
                  <c:v>1.19065999151817E-2</c:v>
                </c:pt>
                <c:pt idx="2092">
                  <c:v>1.19071985232884E-2</c:v>
                </c:pt>
                <c:pt idx="2093">
                  <c:v>1.1907797143739801E-2</c:v>
                </c:pt>
                <c:pt idx="2094">
                  <c:v>1.1908395776534899E-2</c:v>
                </c:pt>
                <c:pt idx="2095">
                  <c:v>1.1908994421672901E-2</c:v>
                </c:pt>
                <c:pt idx="2096">
                  <c:v>1.1909593079153E-2</c:v>
                </c:pt>
                <c:pt idx="2097">
                  <c:v>1.19101917489743E-2</c:v>
                </c:pt>
                <c:pt idx="2098">
                  <c:v>1.1910790431135999E-2</c:v>
                </c:pt>
                <c:pt idx="2099">
                  <c:v>1.1911389125637301E-2</c:v>
                </c:pt>
                <c:pt idx="2100">
                  <c:v>1.19119878324771E-2</c:v>
                </c:pt>
                <c:pt idx="2101">
                  <c:v>1.1912586551654799E-2</c:v>
                </c:pt>
                <c:pt idx="2102">
                  <c:v>1.19131852831695E-2</c:v>
                </c:pt>
                <c:pt idx="2103">
                  <c:v>1.19137840270204E-2</c:v>
                </c:pt>
                <c:pt idx="2104">
                  <c:v>1.19143827832064E-2</c:v>
                </c:pt>
                <c:pt idx="2105">
                  <c:v>1.19149815517269E-2</c:v>
                </c:pt>
                <c:pt idx="2106">
                  <c:v>1.1915580332580999E-2</c:v>
                </c:pt>
                <c:pt idx="2107">
                  <c:v>1.19161791257678E-2</c:v>
                </c:pt>
                <c:pt idx="2108">
                  <c:v>1.1916777931286499E-2</c:v>
                </c:pt>
                <c:pt idx="2109">
                  <c:v>1.19173767491362E-2</c:v>
                </c:pt>
                <c:pt idx="2110">
                  <c:v>1.1917975579316099E-2</c:v>
                </c:pt>
                <c:pt idx="2111">
                  <c:v>1.19185744218253E-2</c:v>
                </c:pt>
                <c:pt idx="2112">
                  <c:v>1.19191732766631E-2</c:v>
                </c:pt>
                <c:pt idx="2113">
                  <c:v>1.1919772143828399E-2</c:v>
                </c:pt>
                <c:pt idx="2114">
                  <c:v>1.19203710233206E-2</c:v>
                </c:pt>
                <c:pt idx="2115">
                  <c:v>1.1920969915138699E-2</c:v>
                </c:pt>
                <c:pt idx="2116">
                  <c:v>1.19215688192819E-2</c:v>
                </c:pt>
                <c:pt idx="2117">
                  <c:v>1.19221677357492E-2</c:v>
                </c:pt>
                <c:pt idx="2118">
                  <c:v>1.19227666645401E-2</c:v>
                </c:pt>
                <c:pt idx="2119">
                  <c:v>1.1923365605653401E-2</c:v>
                </c:pt>
                <c:pt idx="2120">
                  <c:v>1.1923964559088399E-2</c:v>
                </c:pt>
                <c:pt idx="2121">
                  <c:v>1.19245635248444E-2</c:v>
                </c:pt>
                <c:pt idx="2122">
                  <c:v>1.19251625029203E-2</c:v>
                </c:pt>
                <c:pt idx="2123">
                  <c:v>1.19257614933155E-2</c:v>
                </c:pt>
                <c:pt idx="2124">
                  <c:v>1.19263604960288E-2</c:v>
                </c:pt>
                <c:pt idx="2125">
                  <c:v>1.1926959511059701E-2</c:v>
                </c:pt>
                <c:pt idx="2126">
                  <c:v>1.19275585384072E-2</c:v>
                </c:pt>
                <c:pt idx="2127">
                  <c:v>1.1928157578070499E-2</c:v>
                </c:pt>
                <c:pt idx="2128">
                  <c:v>1.1928756630048601E-2</c:v>
                </c:pt>
                <c:pt idx="2129">
                  <c:v>1.19293556943409E-2</c:v>
                </c:pt>
                <c:pt idx="2130">
                  <c:v>1.19299547709464E-2</c:v>
                </c:pt>
                <c:pt idx="2131">
                  <c:v>1.19305538598643E-2</c:v>
                </c:pt>
                <c:pt idx="2132">
                  <c:v>1.19311529610937E-2</c:v>
                </c:pt>
                <c:pt idx="2133">
                  <c:v>1.19317520746339E-2</c:v>
                </c:pt>
                <c:pt idx="2134">
                  <c:v>1.19323512004837E-2</c:v>
                </c:pt>
                <c:pt idx="2135">
                  <c:v>1.19329503386427E-2</c:v>
                </c:pt>
                <c:pt idx="2136">
                  <c:v>1.19335494891099E-2</c:v>
                </c:pt>
                <c:pt idx="2137">
                  <c:v>1.19341486518843E-2</c:v>
                </c:pt>
                <c:pt idx="2138">
                  <c:v>1.19347478269651E-2</c:v>
                </c:pt>
                <c:pt idx="2139">
                  <c:v>1.1935347014351699E-2</c:v>
                </c:pt>
                <c:pt idx="2140">
                  <c:v>1.1935946214043E-2</c:v>
                </c:pt>
                <c:pt idx="2141">
                  <c:v>1.19365454260383E-2</c:v>
                </c:pt>
                <c:pt idx="2142">
                  <c:v>1.19371446503365E-2</c:v>
                </c:pt>
                <c:pt idx="2143">
                  <c:v>1.1937743886937E-2</c:v>
                </c:pt>
                <c:pt idx="2144">
                  <c:v>1.19383431358389E-2</c:v>
                </c:pt>
                <c:pt idx="2145">
                  <c:v>1.19389423970415E-2</c:v>
                </c:pt>
                <c:pt idx="2146">
                  <c:v>1.1939541670543501E-2</c:v>
                </c:pt>
                <c:pt idx="2147">
                  <c:v>1.1940140956344601E-2</c:v>
                </c:pt>
                <c:pt idx="2148">
                  <c:v>1.1940740254443701E-2</c:v>
                </c:pt>
                <c:pt idx="2149">
                  <c:v>1.1941339564839899E-2</c:v>
                </c:pt>
                <c:pt idx="2150">
                  <c:v>1.1941938887532399E-2</c:v>
                </c:pt>
                <c:pt idx="2151">
                  <c:v>1.19425382225204E-2</c:v>
                </c:pt>
                <c:pt idx="2152">
                  <c:v>1.19431375698031E-2</c:v>
                </c:pt>
                <c:pt idx="2153">
                  <c:v>1.19437369293795E-2</c:v>
                </c:pt>
                <c:pt idx="2154">
                  <c:v>1.1944336301248901E-2</c:v>
                </c:pt>
                <c:pt idx="2155">
                  <c:v>1.19449356854103E-2</c:v>
                </c:pt>
                <c:pt idx="2156">
                  <c:v>1.19455350818631E-2</c:v>
                </c:pt>
                <c:pt idx="2157">
                  <c:v>1.19461344906061E-2</c:v>
                </c:pt>
                <c:pt idx="2158">
                  <c:v>1.19467339116388E-2</c:v>
                </c:pt>
                <c:pt idx="2159">
                  <c:v>1.1947333344960301E-2</c:v>
                </c:pt>
                <c:pt idx="2160">
                  <c:v>1.1947932790569601E-2</c:v>
                </c:pt>
                <c:pt idx="2161">
                  <c:v>1.19485322484659E-2</c:v>
                </c:pt>
                <c:pt idx="2162">
                  <c:v>1.19491317186485E-2</c:v>
                </c:pt>
                <c:pt idx="2163">
                  <c:v>1.1949731201116399E-2</c:v>
                </c:pt>
                <c:pt idx="2164">
                  <c:v>1.19503306958687E-2</c:v>
                </c:pt>
                <c:pt idx="2165">
                  <c:v>1.19509302029046E-2</c:v>
                </c:pt>
                <c:pt idx="2166">
                  <c:v>1.19515297222235E-2</c:v>
                </c:pt>
                <c:pt idx="2167">
                  <c:v>1.19521292538244E-2</c:v>
                </c:pt>
                <c:pt idx="2168">
                  <c:v>1.19527287977064E-2</c:v>
                </c:pt>
                <c:pt idx="2169">
                  <c:v>1.1953328353868401E-2</c:v>
                </c:pt>
                <c:pt idx="2170">
                  <c:v>1.1953927922310301E-2</c:v>
                </c:pt>
                <c:pt idx="2171">
                  <c:v>1.19545275030305E-2</c:v>
                </c:pt>
                <c:pt idx="2172">
                  <c:v>1.1955127096028501E-2</c:v>
                </c:pt>
                <c:pt idx="2173">
                  <c:v>1.19557267013033E-2</c:v>
                </c:pt>
                <c:pt idx="2174">
                  <c:v>1.1956326318854399E-2</c:v>
                </c:pt>
                <c:pt idx="2175">
                  <c:v>1.19569259486806E-2</c:v>
                </c:pt>
                <c:pt idx="2176">
                  <c:v>1.19575255907812E-2</c:v>
                </c:pt>
                <c:pt idx="2177">
                  <c:v>1.19581252451555E-2</c:v>
                </c:pt>
                <c:pt idx="2178">
                  <c:v>1.1958724911802301E-2</c:v>
                </c:pt>
                <c:pt idx="2179">
                  <c:v>1.1959324590721E-2</c:v>
                </c:pt>
                <c:pt idx="2180">
                  <c:v>1.19599242819107E-2</c:v>
                </c:pt>
                <c:pt idx="2181">
                  <c:v>1.19605239853706E-2</c:v>
                </c:pt>
                <c:pt idx="2182">
                  <c:v>1.19611237010998E-2</c:v>
                </c:pt>
                <c:pt idx="2183">
                  <c:v>1.19617234290976E-2</c:v>
                </c:pt>
                <c:pt idx="2184">
                  <c:v>1.1962323169362901E-2</c:v>
                </c:pt>
                <c:pt idx="2185">
                  <c:v>1.1962922921895099E-2</c:v>
                </c:pt>
                <c:pt idx="2186">
                  <c:v>1.19635226866932E-2</c:v>
                </c:pt>
                <c:pt idx="2187">
                  <c:v>1.1964122463756501E-2</c:v>
                </c:pt>
                <c:pt idx="2188">
                  <c:v>1.19647222530839E-2</c:v>
                </c:pt>
                <c:pt idx="2189">
                  <c:v>1.19653220546749E-2</c:v>
                </c:pt>
                <c:pt idx="2190">
                  <c:v>1.1965921868528399E-2</c:v>
                </c:pt>
                <c:pt idx="2191">
                  <c:v>1.1966521694643699E-2</c:v>
                </c:pt>
                <c:pt idx="2192">
                  <c:v>1.1967121533019799E-2</c:v>
                </c:pt>
                <c:pt idx="2193">
                  <c:v>1.1967721383656199E-2</c:v>
                </c:pt>
                <c:pt idx="2194">
                  <c:v>1.19683212465515E-2</c:v>
                </c:pt>
                <c:pt idx="2195">
                  <c:v>1.19689211217054E-2</c:v>
                </c:pt>
                <c:pt idx="2196">
                  <c:v>1.19695210091168E-2</c:v>
                </c:pt>
                <c:pt idx="2197">
                  <c:v>1.1970120908784999E-2</c:v>
                </c:pt>
                <c:pt idx="2198">
                  <c:v>1.19707208207088E-2</c:v>
                </c:pt>
                <c:pt idx="2199">
                  <c:v>1.19713207448878E-2</c:v>
                </c:pt>
                <c:pt idx="2200">
                  <c:v>1.1971920681320899E-2</c:v>
                </c:pt>
                <c:pt idx="2201">
                  <c:v>1.1972520630007401E-2</c:v>
                </c:pt>
                <c:pt idx="2202">
                  <c:v>1.1973120590946301E-2</c:v>
                </c:pt>
                <c:pt idx="2203">
                  <c:v>1.1973720564136901E-2</c:v>
                </c:pt>
                <c:pt idx="2204">
                  <c:v>1.1974320549578201E-2</c:v>
                </c:pt>
                <c:pt idx="2205">
                  <c:v>1.1974920547269599E-2</c:v>
                </c:pt>
                <c:pt idx="2206">
                  <c:v>1.1975520557210099E-2</c:v>
                </c:pt>
                <c:pt idx="2207">
                  <c:v>1.19761205793988E-2</c:v>
                </c:pt>
                <c:pt idx="2208">
                  <c:v>1.1976720613835101E-2</c:v>
                </c:pt>
                <c:pt idx="2209">
                  <c:v>1.19773206605178E-2</c:v>
                </c:pt>
                <c:pt idx="2210">
                  <c:v>1.19779207194464E-2</c:v>
                </c:pt>
                <c:pt idx="2211">
                  <c:v>1.19785207906198E-2</c:v>
                </c:pt>
                <c:pt idx="2212">
                  <c:v>1.19791208740375E-2</c:v>
                </c:pt>
                <c:pt idx="2213">
                  <c:v>1.1979720969698199E-2</c:v>
                </c:pt>
                <c:pt idx="2214">
                  <c:v>1.19803210776014E-2</c:v>
                </c:pt>
                <c:pt idx="2215">
                  <c:v>1.19809211977462E-2</c:v>
                </c:pt>
                <c:pt idx="2216">
                  <c:v>1.1981521330131599E-2</c:v>
                </c:pt>
                <c:pt idx="2217">
                  <c:v>1.1982121474756999E-2</c:v>
                </c:pt>
                <c:pt idx="2218">
                  <c:v>1.1982721631621399E-2</c:v>
                </c:pt>
                <c:pt idx="2219">
                  <c:v>1.1983321800723999E-2</c:v>
                </c:pt>
                <c:pt idx="2220">
                  <c:v>1.1983921982063999E-2</c:v>
                </c:pt>
                <c:pt idx="2221">
                  <c:v>1.1984522175640401E-2</c:v>
                </c:pt>
                <c:pt idx="2222">
                  <c:v>1.1985122381452501E-2</c:v>
                </c:pt>
                <c:pt idx="2223">
                  <c:v>1.1985722599499499E-2</c:v>
                </c:pt>
                <c:pt idx="2224">
                  <c:v>1.19863228297805E-2</c:v>
                </c:pt>
                <c:pt idx="2225">
                  <c:v>1.19869230722945E-2</c:v>
                </c:pt>
                <c:pt idx="2226">
                  <c:v>1.1987523327041E-2</c:v>
                </c:pt>
                <c:pt idx="2227">
                  <c:v>1.19881235940189E-2</c:v>
                </c:pt>
                <c:pt idx="2228">
                  <c:v>1.19887238732275E-2</c:v>
                </c:pt>
                <c:pt idx="2229">
                  <c:v>1.19893241646657E-2</c:v>
                </c:pt>
                <c:pt idx="2230">
                  <c:v>1.19899244683331E-2</c:v>
                </c:pt>
                <c:pt idx="2231">
                  <c:v>1.1990524784228501E-2</c:v>
                </c:pt>
                <c:pt idx="2232">
                  <c:v>1.19911251123513E-2</c:v>
                </c:pt>
                <c:pt idx="2233">
                  <c:v>1.1991725452700301E-2</c:v>
                </c:pt>
                <c:pt idx="2234">
                  <c:v>1.1992325805274999E-2</c:v>
                </c:pt>
                <c:pt idx="2235">
                  <c:v>1.1992926170074501E-2</c:v>
                </c:pt>
                <c:pt idx="2236">
                  <c:v>1.1993526547098E-2</c:v>
                </c:pt>
                <c:pt idx="2237">
                  <c:v>1.1994126936344499E-2</c:v>
                </c:pt>
                <c:pt idx="2238">
                  <c:v>1.1994727337813199E-2</c:v>
                </c:pt>
                <c:pt idx="2239">
                  <c:v>1.1995327751503301E-2</c:v>
                </c:pt>
                <c:pt idx="2240">
                  <c:v>1.19959281774141E-2</c:v>
                </c:pt>
                <c:pt idx="2241">
                  <c:v>1.1996528615544601E-2</c:v>
                </c:pt>
                <c:pt idx="2242">
                  <c:v>1.19971290658939E-2</c:v>
                </c:pt>
                <c:pt idx="2243">
                  <c:v>1.1997729528461201E-2</c:v>
                </c:pt>
                <c:pt idx="2244">
                  <c:v>1.1998330003245799E-2</c:v>
                </c:pt>
                <c:pt idx="2245">
                  <c:v>1.1998930490246799E-2</c:v>
                </c:pt>
                <c:pt idx="2246">
                  <c:v>1.1999530989463301E-2</c:v>
                </c:pt>
                <c:pt idx="2247">
                  <c:v>1.20001315008945E-2</c:v>
                </c:pt>
                <c:pt idx="2248">
                  <c:v>1.20007320245396E-2</c:v>
                </c:pt>
                <c:pt idx="2249">
                  <c:v>1.20013325603977E-2</c:v>
                </c:pt>
                <c:pt idx="2250">
                  <c:v>1.2001933108467901E-2</c:v>
                </c:pt>
                <c:pt idx="2251">
                  <c:v>1.2002533668749499E-2</c:v>
                </c:pt>
                <c:pt idx="2252">
                  <c:v>1.2003134241241701E-2</c:v>
                </c:pt>
                <c:pt idx="2253">
                  <c:v>1.2003734825943401E-2</c:v>
                </c:pt>
                <c:pt idx="2254">
                  <c:v>1.20043354228541E-2</c:v>
                </c:pt>
                <c:pt idx="2255">
                  <c:v>1.2004936031972601E-2</c:v>
                </c:pt>
                <c:pt idx="2256">
                  <c:v>1.2005536653298499E-2</c:v>
                </c:pt>
                <c:pt idx="2257">
                  <c:v>1.20061372868305E-2</c:v>
                </c:pt>
                <c:pt idx="2258">
                  <c:v>1.2006737932568E-2</c:v>
                </c:pt>
                <c:pt idx="2259">
                  <c:v>1.2007338590510201E-2</c:v>
                </c:pt>
                <c:pt idx="2260">
                  <c:v>1.2007939260656301E-2</c:v>
                </c:pt>
                <c:pt idx="2261">
                  <c:v>1.2008539943005299E-2</c:v>
                </c:pt>
                <c:pt idx="2262">
                  <c:v>1.2009140637556299E-2</c:v>
                </c:pt>
                <c:pt idx="2263">
                  <c:v>1.2009741344308799E-2</c:v>
                </c:pt>
                <c:pt idx="2264">
                  <c:v>1.2010342063261599E-2</c:v>
                </c:pt>
                <c:pt idx="2265">
                  <c:v>1.2010942794414E-2</c:v>
                </c:pt>
                <c:pt idx="2266">
                  <c:v>1.2011543537765301E-2</c:v>
                </c:pt>
                <c:pt idx="2267">
                  <c:v>1.20121442933145E-2</c:v>
                </c:pt>
                <c:pt idx="2268">
                  <c:v>1.2012745061060801E-2</c:v>
                </c:pt>
                <c:pt idx="2269">
                  <c:v>1.2013345841003401E-2</c:v>
                </c:pt>
                <c:pt idx="2270">
                  <c:v>1.20139466331415E-2</c:v>
                </c:pt>
                <c:pt idx="2271">
                  <c:v>1.2014547437474101E-2</c:v>
                </c:pt>
                <c:pt idx="2272">
                  <c:v>1.20151482540004E-2</c:v>
                </c:pt>
                <c:pt idx="2273">
                  <c:v>1.20157490827197E-2</c:v>
                </c:pt>
                <c:pt idx="2274">
                  <c:v>1.20163499236311E-2</c:v>
                </c:pt>
                <c:pt idx="2275">
                  <c:v>1.2016950776733801E-2</c:v>
                </c:pt>
                <c:pt idx="2276">
                  <c:v>1.20175516420269E-2</c:v>
                </c:pt>
                <c:pt idx="2277">
                  <c:v>1.20181525195095E-2</c:v>
                </c:pt>
                <c:pt idx="2278">
                  <c:v>1.20187534091808E-2</c:v>
                </c:pt>
                <c:pt idx="2279">
                  <c:v>1.2019354311040099E-2</c:v>
                </c:pt>
                <c:pt idx="2280">
                  <c:v>1.20199552250865E-2</c:v>
                </c:pt>
                <c:pt idx="2281">
                  <c:v>1.20205561513191E-2</c:v>
                </c:pt>
                <c:pt idx="2282">
                  <c:v>1.2021157089737101E-2</c:v>
                </c:pt>
                <c:pt idx="2283">
                  <c:v>1.20217580403396E-2</c:v>
                </c:pt>
                <c:pt idx="2284">
                  <c:v>1.20223590031259E-2</c:v>
                </c:pt>
                <c:pt idx="2285">
                  <c:v>1.2022959978095099E-2</c:v>
                </c:pt>
                <c:pt idx="2286">
                  <c:v>1.2023560965246399E-2</c:v>
                </c:pt>
                <c:pt idx="2287">
                  <c:v>1.2024161964578801E-2</c:v>
                </c:pt>
                <c:pt idx="2288">
                  <c:v>1.20247629760917E-2</c:v>
                </c:pt>
                <c:pt idx="2289">
                  <c:v>1.20253639997841E-2</c:v>
                </c:pt>
                <c:pt idx="2290">
                  <c:v>1.2025965035655201E-2</c:v>
                </c:pt>
                <c:pt idx="2291">
                  <c:v>1.2026566083704201E-2</c:v>
                </c:pt>
                <c:pt idx="2292">
                  <c:v>1.20271671439303E-2</c:v>
                </c:pt>
                <c:pt idx="2293">
                  <c:v>1.20277682163325E-2</c:v>
                </c:pt>
                <c:pt idx="2294">
                  <c:v>1.2028369300910099E-2</c:v>
                </c:pt>
                <c:pt idx="2295">
                  <c:v>1.2028970397662301E-2</c:v>
                </c:pt>
                <c:pt idx="2296">
                  <c:v>1.20295715065882E-2</c:v>
                </c:pt>
                <c:pt idx="2297">
                  <c:v>1.2030172627686899E-2</c:v>
                </c:pt>
                <c:pt idx="2298">
                  <c:v>1.2030773760957699E-2</c:v>
                </c:pt>
                <c:pt idx="2299">
                  <c:v>1.20313749063996E-2</c:v>
                </c:pt>
                <c:pt idx="2300">
                  <c:v>1.2031976064012E-2</c:v>
                </c:pt>
                <c:pt idx="2301">
                  <c:v>1.2032577233793799E-2</c:v>
                </c:pt>
                <c:pt idx="2302">
                  <c:v>1.2033178415744399E-2</c:v>
                </c:pt>
                <c:pt idx="2303">
                  <c:v>1.2033779609862801E-2</c:v>
                </c:pt>
                <c:pt idx="2304">
                  <c:v>1.2034380816148301E-2</c:v>
                </c:pt>
                <c:pt idx="2305">
                  <c:v>1.2034982034599901E-2</c:v>
                </c:pt>
                <c:pt idx="2306">
                  <c:v>1.2035583265216801E-2</c:v>
                </c:pt>
                <c:pt idx="2307">
                  <c:v>1.20361845079983E-2</c:v>
                </c:pt>
                <c:pt idx="2308">
                  <c:v>1.20367857629435E-2</c:v>
                </c:pt>
                <c:pt idx="2309">
                  <c:v>1.20373870300516E-2</c:v>
                </c:pt>
                <c:pt idx="2310">
                  <c:v>1.2037988309321601E-2</c:v>
                </c:pt>
                <c:pt idx="2311">
                  <c:v>1.2038589600752801E-2</c:v>
                </c:pt>
                <c:pt idx="2312">
                  <c:v>1.20391909043444E-2</c:v>
                </c:pt>
                <c:pt idx="2313">
                  <c:v>1.20397922200956E-2</c:v>
                </c:pt>
                <c:pt idx="2314">
                  <c:v>1.20403935480055E-2</c:v>
                </c:pt>
                <c:pt idx="2315">
                  <c:v>1.2040994888072899E-2</c:v>
                </c:pt>
                <c:pt idx="2316">
                  <c:v>1.2041596240297599E-2</c:v>
                </c:pt>
                <c:pt idx="2317">
                  <c:v>1.2042197604678499E-2</c:v>
                </c:pt>
                <c:pt idx="2318">
                  <c:v>1.20427989812147E-2</c:v>
                </c:pt>
                <c:pt idx="2319">
                  <c:v>1.20434003699053E-2</c:v>
                </c:pt>
                <c:pt idx="2320">
                  <c:v>1.2044001770749701E-2</c:v>
                </c:pt>
                <c:pt idx="2321">
                  <c:v>1.2044603183746901E-2</c:v>
                </c:pt>
                <c:pt idx="2322">
                  <c:v>1.2045204608896199E-2</c:v>
                </c:pt>
                <c:pt idx="2323">
                  <c:v>1.20458060461966E-2</c:v>
                </c:pt>
                <c:pt idx="2324">
                  <c:v>1.20464074956473E-2</c:v>
                </c:pt>
                <c:pt idx="2325">
                  <c:v>1.20470089572475E-2</c:v>
                </c:pt>
                <c:pt idx="2326">
                  <c:v>1.20476104309966E-2</c:v>
                </c:pt>
                <c:pt idx="2327">
                  <c:v>1.2048211916893301E-2</c:v>
                </c:pt>
                <c:pt idx="2328">
                  <c:v>1.2048813414937101E-2</c:v>
                </c:pt>
                <c:pt idx="2329">
                  <c:v>1.2049414925127001E-2</c:v>
                </c:pt>
                <c:pt idx="2330">
                  <c:v>1.20500164474623E-2</c:v>
                </c:pt>
                <c:pt idx="2331">
                  <c:v>1.2050617981942201E-2</c:v>
                </c:pt>
                <c:pt idx="2332">
                  <c:v>1.20512195285657E-2</c:v>
                </c:pt>
                <c:pt idx="2333">
                  <c:v>1.2051821087332101E-2</c:v>
                </c:pt>
                <c:pt idx="2334">
                  <c:v>1.2052422658243399E-2</c:v>
                </c:pt>
                <c:pt idx="2335">
                  <c:v>1.2053024241298799E-2</c:v>
                </c:pt>
                <c:pt idx="2336">
                  <c:v>1.2053625836497699E-2</c:v>
                </c:pt>
                <c:pt idx="2337">
                  <c:v>1.20542274438389E-2</c:v>
                </c:pt>
                <c:pt idx="2338">
                  <c:v>1.20548290633218E-2</c:v>
                </c:pt>
                <c:pt idx="2339">
                  <c:v>1.20554306949454E-2</c:v>
                </c:pt>
                <c:pt idx="2340">
                  <c:v>1.2056032338708901E-2</c:v>
                </c:pt>
                <c:pt idx="2341">
                  <c:v>1.20566339946116E-2</c:v>
                </c:pt>
                <c:pt idx="2342">
                  <c:v>1.20572356626525E-2</c:v>
                </c:pt>
                <c:pt idx="2343">
                  <c:v>1.20578373428308E-2</c:v>
                </c:pt>
                <c:pt idx="2344">
                  <c:v>1.2058439035145601E-2</c:v>
                </c:pt>
                <c:pt idx="2345">
                  <c:v>1.20590407395961E-2</c:v>
                </c:pt>
                <c:pt idx="2346">
                  <c:v>1.2059642456181499E-2</c:v>
                </c:pt>
                <c:pt idx="2347">
                  <c:v>1.20602441849009E-2</c:v>
                </c:pt>
                <c:pt idx="2348">
                  <c:v>1.20608459257535E-2</c:v>
                </c:pt>
                <c:pt idx="2349">
                  <c:v>1.2061447678738501E-2</c:v>
                </c:pt>
                <c:pt idx="2350">
                  <c:v>1.2062049443855E-2</c:v>
                </c:pt>
                <c:pt idx="2351">
                  <c:v>1.2062651221102101E-2</c:v>
                </c:pt>
                <c:pt idx="2352">
                  <c:v>1.2063253010479001E-2</c:v>
                </c:pt>
                <c:pt idx="2353">
                  <c:v>1.20638548119849E-2</c:v>
                </c:pt>
                <c:pt idx="2354">
                  <c:v>1.2064456625619E-2</c:v>
                </c:pt>
                <c:pt idx="2355">
                  <c:v>1.2065058451380299E-2</c:v>
                </c:pt>
                <c:pt idx="2356">
                  <c:v>1.20656602892681E-2</c:v>
                </c:pt>
                <c:pt idx="2357">
                  <c:v>1.2066262139281501E-2</c:v>
                </c:pt>
                <c:pt idx="2358">
                  <c:v>1.20668640014195E-2</c:v>
                </c:pt>
                <c:pt idx="2359">
                  <c:v>1.20674658756817E-2</c:v>
                </c:pt>
                <c:pt idx="2360">
                  <c:v>1.20680677620668E-2</c:v>
                </c:pt>
                <c:pt idx="2361">
                  <c:v>1.20686696605742E-2</c:v>
                </c:pt>
                <c:pt idx="2362">
                  <c:v>1.2069271571202999E-2</c:v>
                </c:pt>
                <c:pt idx="2363">
                  <c:v>1.2069873493952299E-2</c:v>
                </c:pt>
                <c:pt idx="2364">
                  <c:v>1.20704754288215E-2</c:v>
                </c:pt>
                <c:pt idx="2365">
                  <c:v>1.2071077375809499E-2</c:v>
                </c:pt>
                <c:pt idx="2366">
                  <c:v>1.2071679334915399E-2</c:v>
                </c:pt>
                <c:pt idx="2367">
                  <c:v>1.20722813061386E-2</c:v>
                </c:pt>
                <c:pt idx="2368">
                  <c:v>1.20728832894782E-2</c:v>
                </c:pt>
                <c:pt idx="2369">
                  <c:v>1.2073485284933299E-2</c:v>
                </c:pt>
                <c:pt idx="2370">
                  <c:v>1.2074087292503E-2</c:v>
                </c:pt>
                <c:pt idx="2371">
                  <c:v>1.2074689312186601E-2</c:v>
                </c:pt>
                <c:pt idx="2372">
                  <c:v>1.20752913439832E-2</c:v>
                </c:pt>
                <c:pt idx="2373">
                  <c:v>1.20758933878919E-2</c:v>
                </c:pt>
                <c:pt idx="2374">
                  <c:v>1.2076495443912E-2</c:v>
                </c:pt>
                <c:pt idx="2375">
                  <c:v>1.2077097512042501E-2</c:v>
                </c:pt>
                <c:pt idx="2376">
                  <c:v>1.2077699592282699E-2</c:v>
                </c:pt>
                <c:pt idx="2377">
                  <c:v>1.20783016846317E-2</c:v>
                </c:pt>
                <c:pt idx="2378">
                  <c:v>1.20789037890886E-2</c:v>
                </c:pt>
                <c:pt idx="2379">
                  <c:v>1.2079505905652699E-2</c:v>
                </c:pt>
                <c:pt idx="2380">
                  <c:v>1.2080108034323E-2</c:v>
                </c:pt>
                <c:pt idx="2381">
                  <c:v>1.20807101750989E-2</c:v>
                </c:pt>
                <c:pt idx="2382">
                  <c:v>1.20813123279792E-2</c:v>
                </c:pt>
                <c:pt idx="2383">
                  <c:v>1.20819144929633E-2</c:v>
                </c:pt>
                <c:pt idx="2384">
                  <c:v>1.20825166700504E-2</c:v>
                </c:pt>
                <c:pt idx="2385">
                  <c:v>1.20831188592396E-2</c:v>
                </c:pt>
                <c:pt idx="2386">
                  <c:v>1.208372106053E-2</c:v>
                </c:pt>
                <c:pt idx="2387">
                  <c:v>1.2084323273920901E-2</c:v>
                </c:pt>
                <c:pt idx="2388">
                  <c:v>1.20849254994113E-2</c:v>
                </c:pt>
                <c:pt idx="2389">
                  <c:v>1.2085527737000499E-2</c:v>
                </c:pt>
                <c:pt idx="2390">
                  <c:v>1.20861299866875E-2</c:v>
                </c:pt>
                <c:pt idx="2391">
                  <c:v>1.20867322484716E-2</c:v>
                </c:pt>
                <c:pt idx="2392">
                  <c:v>1.20873345223519E-2</c:v>
                </c:pt>
                <c:pt idx="2393">
                  <c:v>1.20879368083277E-2</c:v>
                </c:pt>
                <c:pt idx="2394">
                  <c:v>1.20885391063979E-2</c:v>
                </c:pt>
                <c:pt idx="2395">
                  <c:v>1.2089141416561901E-2</c:v>
                </c:pt>
                <c:pt idx="2396">
                  <c:v>1.2089743738818701E-2</c:v>
                </c:pt>
                <c:pt idx="2397">
                  <c:v>1.2090346073167601E-2</c:v>
                </c:pt>
                <c:pt idx="2398">
                  <c:v>1.2090948419607599E-2</c:v>
                </c:pt>
                <c:pt idx="2399">
                  <c:v>1.20915507781381E-2</c:v>
                </c:pt>
                <c:pt idx="2400">
                  <c:v>1.2092153148758099E-2</c:v>
                </c:pt>
                <c:pt idx="2401">
                  <c:v>1.20927555314668E-2</c:v>
                </c:pt>
                <c:pt idx="2402">
                  <c:v>1.2093357926263299E-2</c:v>
                </c:pt>
                <c:pt idx="2403">
                  <c:v>1.2093960333146799E-2</c:v>
                </c:pt>
                <c:pt idx="2404">
                  <c:v>1.2094562752116501E-2</c:v>
                </c:pt>
                <c:pt idx="2405">
                  <c:v>1.20951651831715E-2</c:v>
                </c:pt>
                <c:pt idx="2406">
                  <c:v>1.2095767626311101E-2</c:v>
                </c:pt>
                <c:pt idx="2407">
                  <c:v>1.2096370081534301E-2</c:v>
                </c:pt>
                <c:pt idx="2408">
                  <c:v>1.2096972548840301E-2</c:v>
                </c:pt>
                <c:pt idx="2409">
                  <c:v>1.20975750282284E-2</c:v>
                </c:pt>
                <c:pt idx="2410">
                  <c:v>1.20981775196975E-2</c:v>
                </c:pt>
                <c:pt idx="2411">
                  <c:v>1.2098780023247199E-2</c:v>
                </c:pt>
                <c:pt idx="2412">
                  <c:v>1.2099382538876199E-2</c:v>
                </c:pt>
                <c:pt idx="2413">
                  <c:v>1.20999850665838E-2</c:v>
                </c:pt>
                <c:pt idx="2414">
                  <c:v>1.21005876063693E-2</c:v>
                </c:pt>
                <c:pt idx="2415">
                  <c:v>1.21011901582318E-2</c:v>
                </c:pt>
                <c:pt idx="2416">
                  <c:v>1.2101792722170501E-2</c:v>
                </c:pt>
                <c:pt idx="2417">
                  <c:v>1.2102395298184399E-2</c:v>
                </c:pt>
                <c:pt idx="2418">
                  <c:v>1.2102997886272801E-2</c:v>
                </c:pt>
                <c:pt idx="2419">
                  <c:v>1.21036004864349E-2</c:v>
                </c:pt>
                <c:pt idx="2420">
                  <c:v>1.2104203098669801E-2</c:v>
                </c:pt>
                <c:pt idx="2421">
                  <c:v>1.21048057229766E-2</c:v>
                </c:pt>
                <c:pt idx="2422">
                  <c:v>1.21054083593546E-2</c:v>
                </c:pt>
                <c:pt idx="2423">
                  <c:v>1.2106011007802999E-2</c:v>
                </c:pt>
                <c:pt idx="2424">
                  <c:v>1.21066136683207E-2</c:v>
                </c:pt>
                <c:pt idx="2425">
                  <c:v>1.21072163409071E-2</c:v>
                </c:pt>
                <c:pt idx="2426">
                  <c:v>1.21078190255613E-2</c:v>
                </c:pt>
                <c:pt idx="2427">
                  <c:v>1.2108421722282501E-2</c:v>
                </c:pt>
                <c:pt idx="2428">
                  <c:v>1.2109024431069801E-2</c:v>
                </c:pt>
                <c:pt idx="2429">
                  <c:v>1.21096271519225E-2</c:v>
                </c:pt>
                <c:pt idx="2430">
                  <c:v>1.21102298848395E-2</c:v>
                </c:pt>
                <c:pt idx="2431">
                  <c:v>1.21108326298203E-2</c:v>
                </c:pt>
                <c:pt idx="2432">
                  <c:v>1.2111435386863901E-2</c:v>
                </c:pt>
                <c:pt idx="2433">
                  <c:v>1.21120381559693E-2</c:v>
                </c:pt>
                <c:pt idx="2434">
                  <c:v>1.2112640937136E-2</c:v>
                </c:pt>
                <c:pt idx="2435">
                  <c:v>1.21132437303629E-2</c:v>
                </c:pt>
                <c:pt idx="2436">
                  <c:v>1.21138465356493E-2</c:v>
                </c:pt>
                <c:pt idx="2437">
                  <c:v>1.21144493529944E-2</c:v>
                </c:pt>
                <c:pt idx="2438">
                  <c:v>1.2115052182397199E-2</c:v>
                </c:pt>
                <c:pt idx="2439">
                  <c:v>1.2115655023856999E-2</c:v>
                </c:pt>
                <c:pt idx="2440">
                  <c:v>1.21162578773729E-2</c:v>
                </c:pt>
                <c:pt idx="2441">
                  <c:v>1.21168607429441E-2</c:v>
                </c:pt>
                <c:pt idx="2442">
                  <c:v>1.2117463620569801E-2</c:v>
                </c:pt>
                <c:pt idx="2443">
                  <c:v>1.2118066510249201E-2</c:v>
                </c:pt>
                <c:pt idx="2444">
                  <c:v>1.2118669411981401E-2</c:v>
                </c:pt>
                <c:pt idx="2445">
                  <c:v>1.21192723257655E-2</c:v>
                </c:pt>
                <c:pt idx="2446">
                  <c:v>1.21198752516008E-2</c:v>
                </c:pt>
                <c:pt idx="2447">
                  <c:v>1.21204781894865E-2</c:v>
                </c:pt>
                <c:pt idx="2448">
                  <c:v>1.2121081139421499E-2</c:v>
                </c:pt>
                <c:pt idx="2449">
                  <c:v>1.2121684101405201E-2</c:v>
                </c:pt>
                <c:pt idx="2450">
                  <c:v>1.21222870754368E-2</c:v>
                </c:pt>
                <c:pt idx="2451">
                  <c:v>1.2122890061515399E-2</c:v>
                </c:pt>
                <c:pt idx="2452">
                  <c:v>1.2123493059640099E-2</c:v>
                </c:pt>
                <c:pt idx="2453">
                  <c:v>1.21240960698102E-2</c:v>
                </c:pt>
                <c:pt idx="2454">
                  <c:v>1.21246990920247E-2</c:v>
                </c:pt>
                <c:pt idx="2455">
                  <c:v>1.2125302126283001E-2</c:v>
                </c:pt>
                <c:pt idx="2456">
                  <c:v>1.2125905172584E-2</c:v>
                </c:pt>
                <c:pt idx="2457">
                  <c:v>1.21265082309271E-2</c:v>
                </c:pt>
                <c:pt idx="2458">
                  <c:v>1.21271113013113E-2</c:v>
                </c:pt>
                <c:pt idx="2459">
                  <c:v>1.21277143837359E-2</c:v>
                </c:pt>
                <c:pt idx="2460">
                  <c:v>1.21283174782E-2</c:v>
                </c:pt>
                <c:pt idx="2461">
                  <c:v>1.21289205847028E-2</c:v>
                </c:pt>
                <c:pt idx="2462">
                  <c:v>1.2129523703243401E-2</c:v>
                </c:pt>
                <c:pt idx="2463">
                  <c:v>1.2130126833821199E-2</c:v>
                </c:pt>
                <c:pt idx="2464">
                  <c:v>1.2130729976435099E-2</c:v>
                </c:pt>
                <c:pt idx="2465">
                  <c:v>1.2131333131084301E-2</c:v>
                </c:pt>
                <c:pt idx="2466">
                  <c:v>1.21319362977682E-2</c:v>
                </c:pt>
                <c:pt idx="2467">
                  <c:v>1.2132539476485699E-2</c:v>
                </c:pt>
                <c:pt idx="2468">
                  <c:v>1.2133142667236099E-2</c:v>
                </c:pt>
                <c:pt idx="2469">
                  <c:v>1.21337458700185E-2</c:v>
                </c:pt>
                <c:pt idx="2470">
                  <c:v>1.2134349084832199E-2</c:v>
                </c:pt>
                <c:pt idx="2471">
                  <c:v>1.21349523116763E-2</c:v>
                </c:pt>
                <c:pt idx="2472">
                  <c:v>1.21355555505499E-2</c:v>
                </c:pt>
                <c:pt idx="2473">
                  <c:v>1.21361588014523E-2</c:v>
                </c:pt>
                <c:pt idx="2474">
                  <c:v>1.2136762064382601E-2</c:v>
                </c:pt>
                <c:pt idx="2475">
                  <c:v>1.21373653393401E-2</c:v>
                </c:pt>
                <c:pt idx="2476">
                  <c:v>1.21379686263237E-2</c:v>
                </c:pt>
                <c:pt idx="2477">
                  <c:v>1.21385719253327E-2</c:v>
                </c:pt>
                <c:pt idx="2478">
                  <c:v>1.2139175236366401E-2</c:v>
                </c:pt>
                <c:pt idx="2479">
                  <c:v>1.2139778559423799E-2</c:v>
                </c:pt>
                <c:pt idx="2480">
                  <c:v>1.21403818945042E-2</c:v>
                </c:pt>
                <c:pt idx="2481">
                  <c:v>1.21409852416067E-2</c:v>
                </c:pt>
                <c:pt idx="2482">
                  <c:v>1.21415886007305E-2</c:v>
                </c:pt>
                <c:pt idx="2483">
                  <c:v>1.2142191971874701E-2</c:v>
                </c:pt>
                <c:pt idx="2484">
                  <c:v>1.2142795355038699E-2</c:v>
                </c:pt>
                <c:pt idx="2485">
                  <c:v>1.2143398750221201E-2</c:v>
                </c:pt>
                <c:pt idx="2486">
                  <c:v>1.2144002157422E-2</c:v>
                </c:pt>
                <c:pt idx="2487">
                  <c:v>1.2144605576639799E-2</c:v>
                </c:pt>
                <c:pt idx="2488">
                  <c:v>1.21452090078739E-2</c:v>
                </c:pt>
                <c:pt idx="2489">
                  <c:v>1.2145812451123599E-2</c:v>
                </c:pt>
                <c:pt idx="2490">
                  <c:v>1.2146415906387899E-2</c:v>
                </c:pt>
                <c:pt idx="2491">
                  <c:v>1.2147019373665999E-2</c:v>
                </c:pt>
                <c:pt idx="2492">
                  <c:v>1.2147622852957301E-2</c:v>
                </c:pt>
                <c:pt idx="2493">
                  <c:v>1.2148226344260601E-2</c:v>
                </c:pt>
                <c:pt idx="2494">
                  <c:v>1.2148829847575199E-2</c:v>
                </c:pt>
                <c:pt idx="2495">
                  <c:v>1.21494333629006E-2</c:v>
                </c:pt>
                <c:pt idx="2496">
                  <c:v>1.21500368902356E-2</c:v>
                </c:pt>
                <c:pt idx="2497">
                  <c:v>1.2150640429579401E-2</c:v>
                </c:pt>
                <c:pt idx="2498">
                  <c:v>1.21512439809315E-2</c:v>
                </c:pt>
                <c:pt idx="2499">
                  <c:v>1.21518475442905E-2</c:v>
                </c:pt>
                <c:pt idx="2500">
                  <c:v>1.2152451119656099E-2</c:v>
                </c:pt>
                <c:pt idx="2501">
                  <c:v>1.2153054707027201E-2</c:v>
                </c:pt>
                <c:pt idx="2502">
                  <c:v>1.21536583064031E-2</c:v>
                </c:pt>
                <c:pt idx="2503">
                  <c:v>1.21542619177829E-2</c:v>
                </c:pt>
                <c:pt idx="2504">
                  <c:v>1.21548655411658E-2</c:v>
                </c:pt>
                <c:pt idx="2505">
                  <c:v>1.2155469176551E-2</c:v>
                </c:pt>
                <c:pt idx="2506">
                  <c:v>1.2156072823937601E-2</c:v>
                </c:pt>
                <c:pt idx="2507">
                  <c:v>1.2156676483325E-2</c:v>
                </c:pt>
                <c:pt idx="2508">
                  <c:v>1.2157280154712E-2</c:v>
                </c:pt>
                <c:pt idx="2509">
                  <c:v>1.2157883838098E-2</c:v>
                </c:pt>
                <c:pt idx="2510">
                  <c:v>1.21584875334822E-2</c:v>
                </c:pt>
                <c:pt idx="2511">
                  <c:v>1.21590912408638E-2</c:v>
                </c:pt>
                <c:pt idx="2512">
                  <c:v>1.21596949602418E-2</c:v>
                </c:pt>
                <c:pt idx="2513">
                  <c:v>1.21602986916154E-2</c:v>
                </c:pt>
                <c:pt idx="2514">
                  <c:v>1.2160902434984E-2</c:v>
                </c:pt>
                <c:pt idx="2515">
                  <c:v>1.21615061903465E-2</c:v>
                </c:pt>
                <c:pt idx="2516">
                  <c:v>1.21621099577023E-2</c:v>
                </c:pt>
                <c:pt idx="2517">
                  <c:v>1.21627137370503E-2</c:v>
                </c:pt>
                <c:pt idx="2518">
                  <c:v>1.2163317528390101E-2</c:v>
                </c:pt>
                <c:pt idx="2519">
                  <c:v>1.2163921331720401E-2</c:v>
                </c:pt>
                <c:pt idx="2520">
                  <c:v>1.21645251470407E-2</c:v>
                </c:pt>
                <c:pt idx="2521">
                  <c:v>1.21651289743501E-2</c:v>
                </c:pt>
                <c:pt idx="2522">
                  <c:v>1.21657328136477E-2</c:v>
                </c:pt>
                <c:pt idx="2523">
                  <c:v>1.2166336664932701E-2</c:v>
                </c:pt>
                <c:pt idx="2524">
                  <c:v>1.21669405282044E-2</c:v>
                </c:pt>
                <c:pt idx="2525">
                  <c:v>1.21675444034617E-2</c:v>
                </c:pt>
                <c:pt idx="2526">
                  <c:v>1.21681482907042E-2</c:v>
                </c:pt>
                <c:pt idx="2527">
                  <c:v>1.2168752189930699E-2</c:v>
                </c:pt>
                <c:pt idx="2528">
                  <c:v>1.2169356101140401E-2</c:v>
                </c:pt>
                <c:pt idx="2529">
                  <c:v>1.21699600243327E-2</c:v>
                </c:pt>
                <c:pt idx="2530">
                  <c:v>1.21705639595066E-2</c:v>
                </c:pt>
                <c:pt idx="2531">
                  <c:v>1.2171167906661401E-2</c:v>
                </c:pt>
                <c:pt idx="2532">
                  <c:v>1.2171771865796301E-2</c:v>
                </c:pt>
                <c:pt idx="2533">
                  <c:v>1.21723758369102E-2</c:v>
                </c:pt>
                <c:pt idx="2534">
                  <c:v>1.21729798200025E-2</c:v>
                </c:pt>
                <c:pt idx="2535">
                  <c:v>1.2173583815072501E-2</c:v>
                </c:pt>
                <c:pt idx="2536">
                  <c:v>1.21741878221191E-2</c:v>
                </c:pt>
                <c:pt idx="2537">
                  <c:v>1.21747918411416E-2</c:v>
                </c:pt>
                <c:pt idx="2538">
                  <c:v>1.2175395872139101E-2</c:v>
                </c:pt>
                <c:pt idx="2539">
                  <c:v>1.2175999915111001E-2</c:v>
                </c:pt>
                <c:pt idx="2540">
                  <c:v>1.21766039700562E-2</c:v>
                </c:pt>
                <c:pt idx="2541">
                  <c:v>1.21772080369742E-2</c:v>
                </c:pt>
                <c:pt idx="2542">
                  <c:v>1.2177812115863801E-2</c:v>
                </c:pt>
                <c:pt idx="2543">
                  <c:v>1.2178416206724401E-2</c:v>
                </c:pt>
                <c:pt idx="2544">
                  <c:v>1.2179020309555101E-2</c:v>
                </c:pt>
                <c:pt idx="2545">
                  <c:v>1.2179624424355299E-2</c:v>
                </c:pt>
                <c:pt idx="2546">
                  <c:v>1.2180228551123801E-2</c:v>
                </c:pt>
                <c:pt idx="2547">
                  <c:v>1.21808326898601E-2</c:v>
                </c:pt>
                <c:pt idx="2548">
                  <c:v>1.2181436840563199E-2</c:v>
                </c:pt>
                <c:pt idx="2549">
                  <c:v>1.2182041003232299E-2</c:v>
                </c:pt>
                <c:pt idx="2550">
                  <c:v>1.2182645177866699E-2</c:v>
                </c:pt>
                <c:pt idx="2551">
                  <c:v>1.21832493644655E-2</c:v>
                </c:pt>
                <c:pt idx="2552">
                  <c:v>1.2183853563027701E-2</c:v>
                </c:pt>
                <c:pt idx="2553">
                  <c:v>1.21844577735529E-2</c:v>
                </c:pt>
                <c:pt idx="2554">
                  <c:v>1.21850619960398E-2</c:v>
                </c:pt>
                <c:pt idx="2555">
                  <c:v>1.2185666230488E-2</c:v>
                </c:pt>
                <c:pt idx="2556">
                  <c:v>1.2186270476896299E-2</c:v>
                </c:pt>
                <c:pt idx="2557">
                  <c:v>1.2186874735264201E-2</c:v>
                </c:pt>
                <c:pt idx="2558">
                  <c:v>1.21874790055908E-2</c:v>
                </c:pt>
                <c:pt idx="2559">
                  <c:v>1.2188083287875099E-2</c:v>
                </c:pt>
                <c:pt idx="2560">
                  <c:v>1.2188687582116499E-2</c:v>
                </c:pt>
                <c:pt idx="2561">
                  <c:v>1.2189291888314E-2</c:v>
                </c:pt>
                <c:pt idx="2562">
                  <c:v>1.21898962064669E-2</c:v>
                </c:pt>
                <c:pt idx="2563">
                  <c:v>1.2190500536574399E-2</c:v>
                </c:pt>
                <c:pt idx="2564">
                  <c:v>1.21911048786356E-2</c:v>
                </c:pt>
                <c:pt idx="2565">
                  <c:v>1.2191709232649599E-2</c:v>
                </c:pt>
                <c:pt idx="2566">
                  <c:v>1.21923135986159E-2</c:v>
                </c:pt>
                <c:pt idx="2567">
                  <c:v>1.21929179765333E-2</c:v>
                </c:pt>
                <c:pt idx="2568">
                  <c:v>1.21935223664013E-2</c:v>
                </c:pt>
                <c:pt idx="2569">
                  <c:v>1.21941267682187E-2</c:v>
                </c:pt>
                <c:pt idx="2570">
                  <c:v>1.2194731181985099E-2</c:v>
                </c:pt>
                <c:pt idx="2571">
                  <c:v>1.2195335607699399E-2</c:v>
                </c:pt>
                <c:pt idx="2572">
                  <c:v>1.2195940045361E-2</c:v>
                </c:pt>
                <c:pt idx="2573">
                  <c:v>1.21965444949688E-2</c:v>
                </c:pt>
                <c:pt idx="2574">
                  <c:v>1.21971489565223E-2</c:v>
                </c:pt>
                <c:pt idx="2575">
                  <c:v>1.21977534300204E-2</c:v>
                </c:pt>
                <c:pt idx="2576">
                  <c:v>1.21983579154624E-2</c:v>
                </c:pt>
                <c:pt idx="2577">
                  <c:v>1.2198962412847601E-2</c:v>
                </c:pt>
                <c:pt idx="2578">
                  <c:v>1.2199566922175E-2</c:v>
                </c:pt>
                <c:pt idx="2579">
                  <c:v>1.22001714434438E-2</c:v>
                </c:pt>
                <c:pt idx="2580">
                  <c:v>1.22007759766533E-2</c:v>
                </c:pt>
                <c:pt idx="2581">
                  <c:v>1.22013805218025E-2</c:v>
                </c:pt>
                <c:pt idx="2582">
                  <c:v>1.22019850788908E-2</c:v>
                </c:pt>
                <c:pt idx="2583">
                  <c:v>1.2202589647917201E-2</c:v>
                </c:pt>
                <c:pt idx="2584">
                  <c:v>1.2203194228881E-2</c:v>
                </c:pt>
                <c:pt idx="2585">
                  <c:v>1.2203798821781299E-2</c:v>
                </c:pt>
                <c:pt idx="2586">
                  <c:v>1.22044034266174E-2</c:v>
                </c:pt>
                <c:pt idx="2587">
                  <c:v>1.22050080433884E-2</c:v>
                </c:pt>
                <c:pt idx="2588">
                  <c:v>1.2205612672093399E-2</c:v>
                </c:pt>
                <c:pt idx="2589">
                  <c:v>1.2206217312731801E-2</c:v>
                </c:pt>
                <c:pt idx="2590">
                  <c:v>1.2206821965302501E-2</c:v>
                </c:pt>
                <c:pt idx="2591">
                  <c:v>1.22074266298049E-2</c:v>
                </c:pt>
                <c:pt idx="2592">
                  <c:v>1.2208031306238201E-2</c:v>
                </c:pt>
                <c:pt idx="2593">
                  <c:v>1.22086359946014E-2</c:v>
                </c:pt>
                <c:pt idx="2594">
                  <c:v>1.2209240694893901E-2</c:v>
                </c:pt>
                <c:pt idx="2595">
                  <c:v>1.22098454071147E-2</c:v>
                </c:pt>
                <c:pt idx="2596">
                  <c:v>1.2210450131263E-2</c:v>
                </c:pt>
                <c:pt idx="2597">
                  <c:v>1.22110548673382E-2</c:v>
                </c:pt>
                <c:pt idx="2598">
                  <c:v>1.2211659615339199E-2</c:v>
                </c:pt>
                <c:pt idx="2599">
                  <c:v>1.2212264375265401E-2</c:v>
                </c:pt>
                <c:pt idx="2600">
                  <c:v>1.22128691471158E-2</c:v>
                </c:pt>
                <c:pt idx="2601">
                  <c:v>1.2213473930889699E-2</c:v>
                </c:pt>
                <c:pt idx="2602">
                  <c:v>1.22140787265863E-2</c:v>
                </c:pt>
                <c:pt idx="2603">
                  <c:v>1.2214683534204801E-2</c:v>
                </c:pt>
                <c:pt idx="2604">
                  <c:v>1.22152883537442E-2</c:v>
                </c:pt>
                <c:pt idx="2605">
                  <c:v>1.2215893185203899E-2</c:v>
                </c:pt>
                <c:pt idx="2606">
                  <c:v>1.2216498028582899E-2</c:v>
                </c:pt>
                <c:pt idx="2607">
                  <c:v>1.22171028838807E-2</c:v>
                </c:pt>
                <c:pt idx="2608">
                  <c:v>1.22177077510961E-2</c:v>
                </c:pt>
                <c:pt idx="2609">
                  <c:v>1.22183126302285E-2</c:v>
                </c:pt>
                <c:pt idx="2610">
                  <c:v>1.2218917521277101E-2</c:v>
                </c:pt>
                <c:pt idx="2611">
                  <c:v>1.2219522424241E-2</c:v>
                </c:pt>
                <c:pt idx="2612">
                  <c:v>1.2220127339119501E-2</c:v>
                </c:pt>
                <c:pt idx="2613">
                  <c:v>1.22207322659116E-2</c:v>
                </c:pt>
                <c:pt idx="2614">
                  <c:v>1.22213372046166E-2</c:v>
                </c:pt>
                <c:pt idx="2615">
                  <c:v>1.22219421552336E-2</c:v>
                </c:pt>
                <c:pt idx="2616">
                  <c:v>1.2222547117762E-2</c:v>
                </c:pt>
                <c:pt idx="2617">
                  <c:v>1.22231520922008E-2</c:v>
                </c:pt>
                <c:pt idx="2618">
                  <c:v>1.22237570785492E-2</c:v>
                </c:pt>
                <c:pt idx="2619">
                  <c:v>1.2224362076806401E-2</c:v>
                </c:pt>
                <c:pt idx="2620">
                  <c:v>1.22249670869717E-2</c:v>
                </c:pt>
                <c:pt idx="2621">
                  <c:v>1.2225572109044101E-2</c:v>
                </c:pt>
                <c:pt idx="2622">
                  <c:v>1.22261771430229E-2</c:v>
                </c:pt>
                <c:pt idx="2623">
                  <c:v>1.22267821889073E-2</c:v>
                </c:pt>
                <c:pt idx="2624">
                  <c:v>1.2227387246696499E-2</c:v>
                </c:pt>
                <c:pt idx="2625">
                  <c:v>1.22279923163895E-2</c:v>
                </c:pt>
                <c:pt idx="2626">
                  <c:v>1.22285973979858E-2</c:v>
                </c:pt>
                <c:pt idx="2627">
                  <c:v>1.2229202491484299E-2</c:v>
                </c:pt>
                <c:pt idx="2628">
                  <c:v>1.2229807596884299E-2</c:v>
                </c:pt>
                <c:pt idx="2629">
                  <c:v>1.2230412714185099E-2</c:v>
                </c:pt>
                <c:pt idx="2630">
                  <c:v>1.22310178433857E-2</c:v>
                </c:pt>
                <c:pt idx="2631">
                  <c:v>1.22316229844853E-2</c:v>
                </c:pt>
                <c:pt idx="2632">
                  <c:v>1.22322281374832E-2</c:v>
                </c:pt>
                <c:pt idx="2633">
                  <c:v>1.2232833302378499E-2</c:v>
                </c:pt>
                <c:pt idx="2634">
                  <c:v>1.2233438479170499E-2</c:v>
                </c:pt>
                <c:pt idx="2635">
                  <c:v>1.22340436678583E-2</c:v>
                </c:pt>
                <c:pt idx="2636">
                  <c:v>1.2234648868441099E-2</c:v>
                </c:pt>
                <c:pt idx="2637">
                  <c:v>1.22352540809181E-2</c:v>
                </c:pt>
                <c:pt idx="2638">
                  <c:v>1.22358593052884E-2</c:v>
                </c:pt>
                <c:pt idx="2639">
                  <c:v>1.2236464541551299E-2</c:v>
                </c:pt>
                <c:pt idx="2640">
                  <c:v>1.2237069789706E-2</c:v>
                </c:pt>
                <c:pt idx="2641">
                  <c:v>1.22376750497516E-2</c:v>
                </c:pt>
                <c:pt idx="2642">
                  <c:v>1.2238280321687301E-2</c:v>
                </c:pt>
                <c:pt idx="2643">
                  <c:v>1.2238885605512499E-2</c:v>
                </c:pt>
                <c:pt idx="2644">
                  <c:v>1.2239490901226001E-2</c:v>
                </c:pt>
                <c:pt idx="2645">
                  <c:v>1.22400962088273E-2</c:v>
                </c:pt>
                <c:pt idx="2646">
                  <c:v>1.22407015283155E-2</c:v>
                </c:pt>
                <c:pt idx="2647">
                  <c:v>1.22413068596897E-2</c:v>
                </c:pt>
                <c:pt idx="2648">
                  <c:v>1.22419122029493E-2</c:v>
                </c:pt>
                <c:pt idx="2649">
                  <c:v>1.22425175580933E-2</c:v>
                </c:pt>
                <c:pt idx="2650">
                  <c:v>1.22431229251209E-2</c:v>
                </c:pt>
                <c:pt idx="2651">
                  <c:v>1.2243728304031301E-2</c:v>
                </c:pt>
                <c:pt idx="2652">
                  <c:v>1.2244333694823899E-2</c:v>
                </c:pt>
                <c:pt idx="2653">
                  <c:v>1.22449390974976E-2</c:v>
                </c:pt>
                <c:pt idx="2654">
                  <c:v>1.22455445120517E-2</c:v>
                </c:pt>
                <c:pt idx="2655">
                  <c:v>1.2246149938485501E-2</c:v>
                </c:pt>
                <c:pt idx="2656">
                  <c:v>1.2246755376798001E-2</c:v>
                </c:pt>
                <c:pt idx="2657">
                  <c:v>1.2247360826988501E-2</c:v>
                </c:pt>
                <c:pt idx="2658">
                  <c:v>1.22479662890562E-2</c:v>
                </c:pt>
                <c:pt idx="2659">
                  <c:v>1.22485717630001E-2</c:v>
                </c:pt>
                <c:pt idx="2660">
                  <c:v>1.22491772488198E-2</c:v>
                </c:pt>
                <c:pt idx="2661">
                  <c:v>1.2249782746514001E-2</c:v>
                </c:pt>
                <c:pt idx="2662">
                  <c:v>1.22503882560823E-2</c:v>
                </c:pt>
                <c:pt idx="2663">
                  <c:v>1.22509937775237E-2</c:v>
                </c:pt>
                <c:pt idx="2664">
                  <c:v>1.22515993108375E-2</c:v>
                </c:pt>
                <c:pt idx="2665">
                  <c:v>1.22522048560227E-2</c:v>
                </c:pt>
                <c:pt idx="2666">
                  <c:v>1.22528104130785E-2</c:v>
                </c:pt>
                <c:pt idx="2667">
                  <c:v>1.2253415982004299E-2</c:v>
                </c:pt>
                <c:pt idx="2668">
                  <c:v>1.2254021562799301E-2</c:v>
                </c:pt>
                <c:pt idx="2669">
                  <c:v>1.22546271554623E-2</c:v>
                </c:pt>
                <c:pt idx="2670">
                  <c:v>1.2255232759993E-2</c:v>
                </c:pt>
                <c:pt idx="2671">
                  <c:v>1.22558383763904E-2</c:v>
                </c:pt>
                <c:pt idx="2672">
                  <c:v>1.2256444004653399E-2</c:v>
                </c:pt>
                <c:pt idx="2673">
                  <c:v>1.22570496447816E-2</c:v>
                </c:pt>
                <c:pt idx="2674">
                  <c:v>1.2257655296774E-2</c:v>
                </c:pt>
                <c:pt idx="2675">
                  <c:v>1.22582609606298E-2</c:v>
                </c:pt>
                <c:pt idx="2676">
                  <c:v>1.2258866636348301E-2</c:v>
                </c:pt>
                <c:pt idx="2677">
                  <c:v>1.2259472323928501E-2</c:v>
                </c:pt>
                <c:pt idx="2678">
                  <c:v>1.22600780233698E-2</c:v>
                </c:pt>
                <c:pt idx="2679">
                  <c:v>1.2260683734671299E-2</c:v>
                </c:pt>
                <c:pt idx="2680">
                  <c:v>1.22612894578321E-2</c:v>
                </c:pt>
                <c:pt idx="2681">
                  <c:v>1.2261895192851599E-2</c:v>
                </c:pt>
                <c:pt idx="2682">
                  <c:v>1.22621980662677E-2</c:v>
                </c:pt>
                <c:pt idx="2683">
                  <c:v>1.2264192712810301E-2</c:v>
                </c:pt>
                <c:pt idx="2684">
                  <c:v>1.22681824234201E-2</c:v>
                </c:pt>
                <c:pt idx="2685">
                  <c:v>1.22721725216166E-2</c:v>
                </c:pt>
                <c:pt idx="2686">
                  <c:v>1.2276163007132E-2</c:v>
                </c:pt>
                <c:pt idx="2687">
                  <c:v>1.22801538792752E-2</c:v>
                </c:pt>
                <c:pt idx="2688">
                  <c:v>1.2284145134682701E-2</c:v>
                </c:pt>
                <c:pt idx="2689">
                  <c:v>1.22881367724661E-2</c:v>
                </c:pt>
                <c:pt idx="2690">
                  <c:v>1.22921287923572E-2</c:v>
                </c:pt>
                <c:pt idx="2691">
                  <c:v>1.2296121193737001E-2</c:v>
                </c:pt>
                <c:pt idx="2692">
                  <c:v>1.23001139731668E-2</c:v>
                </c:pt>
                <c:pt idx="2693">
                  <c:v>1.23041071296208E-2</c:v>
                </c:pt>
                <c:pt idx="2694">
                  <c:v>1.23081006628301E-2</c:v>
                </c:pt>
                <c:pt idx="2695">
                  <c:v>1.2312094572243601E-2</c:v>
                </c:pt>
                <c:pt idx="2696">
                  <c:v>1.23160888543656E-2</c:v>
                </c:pt>
                <c:pt idx="2697">
                  <c:v>1.23200835080143E-2</c:v>
                </c:pt>
                <c:pt idx="2698">
                  <c:v>1.2324078532920099E-2</c:v>
                </c:pt>
                <c:pt idx="2699">
                  <c:v>1.2328073928594E-2</c:v>
                </c:pt>
                <c:pt idx="2700">
                  <c:v>1.23320696915038E-2</c:v>
                </c:pt>
                <c:pt idx="2701">
                  <c:v>1.2336065820291999E-2</c:v>
                </c:pt>
                <c:pt idx="2702">
                  <c:v>1.23400623146883E-2</c:v>
                </c:pt>
                <c:pt idx="2703">
                  <c:v>1.23440591742603E-2</c:v>
                </c:pt>
                <c:pt idx="2704">
                  <c:v>1.2348056395462E-2</c:v>
                </c:pt>
                <c:pt idx="2705">
                  <c:v>1.23520539767383E-2</c:v>
                </c:pt>
                <c:pt idx="2706">
                  <c:v>1.2356051917818E-2</c:v>
                </c:pt>
                <c:pt idx="2707">
                  <c:v>1.2360050218317899E-2</c:v>
                </c:pt>
                <c:pt idx="2708">
                  <c:v>1.23640488747032E-2</c:v>
                </c:pt>
                <c:pt idx="2709">
                  <c:v>1.2368047885198E-2</c:v>
                </c:pt>
                <c:pt idx="2710">
                  <c:v>1.23720472495306E-2</c:v>
                </c:pt>
                <c:pt idx="2711">
                  <c:v>1.2376046967359101E-2</c:v>
                </c:pt>
                <c:pt idx="2712">
                  <c:v>1.2380047035187299E-2</c:v>
                </c:pt>
                <c:pt idx="2713">
                  <c:v>1.2384047450993601E-2</c:v>
                </c:pt>
                <c:pt idx="2714">
                  <c:v>1.2388048214505299E-2</c:v>
                </c:pt>
                <c:pt idx="2715">
                  <c:v>1.23920493254131E-2</c:v>
                </c:pt>
                <c:pt idx="2716">
                  <c:v>1.23960507802897E-2</c:v>
                </c:pt>
                <c:pt idx="2717">
                  <c:v>1.2400052576841399E-2</c:v>
                </c:pt>
                <c:pt idx="2718">
                  <c:v>1.24040547147946E-2</c:v>
                </c:pt>
                <c:pt idx="2719">
                  <c:v>1.24080571938623E-2</c:v>
                </c:pt>
                <c:pt idx="2720">
                  <c:v>1.2412060010718901E-2</c:v>
                </c:pt>
                <c:pt idx="2721">
                  <c:v>1.24160631627696E-2</c:v>
                </c:pt>
                <c:pt idx="2722">
                  <c:v>1.2420066649740101E-2</c:v>
                </c:pt>
                <c:pt idx="2723">
                  <c:v>1.2424070471354499E-2</c:v>
                </c:pt>
                <c:pt idx="2724">
                  <c:v>1.2428074624425099E-2</c:v>
                </c:pt>
                <c:pt idx="2725">
                  <c:v>1.2432079106025101E-2</c:v>
                </c:pt>
                <c:pt idx="2726">
                  <c:v>1.2436083915878899E-2</c:v>
                </c:pt>
                <c:pt idx="2727">
                  <c:v>1.24400890537112E-2</c:v>
                </c:pt>
                <c:pt idx="2728">
                  <c:v>1.2444094516505201E-2</c:v>
                </c:pt>
                <c:pt idx="2729">
                  <c:v>1.24481003009747E-2</c:v>
                </c:pt>
                <c:pt idx="2730">
                  <c:v>1.24521064068422E-2</c:v>
                </c:pt>
                <c:pt idx="2731">
                  <c:v>1.24561128338317E-2</c:v>
                </c:pt>
                <c:pt idx="2732">
                  <c:v>1.24601195791026E-2</c:v>
                </c:pt>
                <c:pt idx="2733">
                  <c:v>1.2464126639011501E-2</c:v>
                </c:pt>
                <c:pt idx="2734">
                  <c:v>1.2468134013266199E-2</c:v>
                </c:pt>
                <c:pt idx="2735">
                  <c:v>1.247214170159E-2</c:v>
                </c:pt>
                <c:pt idx="2736">
                  <c:v>1.24761497013196E-2</c:v>
                </c:pt>
                <c:pt idx="2737">
                  <c:v>1.24801580084609E-2</c:v>
                </c:pt>
                <c:pt idx="2738">
                  <c:v>1.2484166622692999E-2</c:v>
                </c:pt>
                <c:pt idx="2739">
                  <c:v>1.24881755437378E-2</c:v>
                </c:pt>
                <c:pt idx="2740">
                  <c:v>1.24921847691103E-2</c:v>
                </c:pt>
                <c:pt idx="2741">
                  <c:v>1.2496194294475099E-2</c:v>
                </c:pt>
                <c:pt idx="2742">
                  <c:v>1.25002041194656E-2</c:v>
                </c:pt>
                <c:pt idx="2743">
                  <c:v>1.2504214243803101E-2</c:v>
                </c:pt>
                <c:pt idx="2744">
                  <c:v>1.2508224665180199E-2</c:v>
                </c:pt>
                <c:pt idx="2745">
                  <c:v>1.25122353789314E-2</c:v>
                </c:pt>
                <c:pt idx="2746">
                  <c:v>1.25162463846267E-2</c:v>
                </c:pt>
                <c:pt idx="2747">
                  <c:v>1.25202576819857E-2</c:v>
                </c:pt>
                <c:pt idx="2748">
                  <c:v>1.25242692688784E-2</c:v>
                </c:pt>
                <c:pt idx="2749">
                  <c:v>1.2528281140321999E-2</c:v>
                </c:pt>
                <c:pt idx="2750">
                  <c:v>1.2532293295803699E-2</c:v>
                </c:pt>
                <c:pt idx="2751">
                  <c:v>1.2536305735042099E-2</c:v>
                </c:pt>
                <c:pt idx="2752">
                  <c:v>1.25403184560825E-2</c:v>
                </c:pt>
                <c:pt idx="2753">
                  <c:v>1.25443314536407E-2</c:v>
                </c:pt>
                <c:pt idx="2754">
                  <c:v>1.2548344727099699E-2</c:v>
                </c:pt>
                <c:pt idx="2755">
                  <c:v>1.25523582761768E-2</c:v>
                </c:pt>
                <c:pt idx="2756">
                  <c:v>1.25563720990906E-2</c:v>
                </c:pt>
                <c:pt idx="2757">
                  <c:v>1.25603861902732E-2</c:v>
                </c:pt>
                <c:pt idx="2758">
                  <c:v>1.2564400548980101E-2</c:v>
                </c:pt>
                <c:pt idx="2759">
                  <c:v>1.2568415174927201E-2</c:v>
                </c:pt>
                <c:pt idx="2760">
                  <c:v>1.2572430066503E-2</c:v>
                </c:pt>
                <c:pt idx="2761">
                  <c:v>1.25764452178767E-2</c:v>
                </c:pt>
                <c:pt idx="2762">
                  <c:v>1.25804606281508E-2</c:v>
                </c:pt>
                <c:pt idx="2763">
                  <c:v>1.25844762970402E-2</c:v>
                </c:pt>
                <c:pt idx="2764">
                  <c:v>1.25884922230986E-2</c:v>
                </c:pt>
                <c:pt idx="2765">
                  <c:v>1.25925084002559E-2</c:v>
                </c:pt>
                <c:pt idx="2766">
                  <c:v>1.2596524827434299E-2</c:v>
                </c:pt>
                <c:pt idx="2767">
                  <c:v>1.2600541504347499E-2</c:v>
                </c:pt>
                <c:pt idx="2768">
                  <c:v>1.26045584297091E-2</c:v>
                </c:pt>
                <c:pt idx="2769">
                  <c:v>1.2608575597236301E-2</c:v>
                </c:pt>
                <c:pt idx="2770">
                  <c:v>1.2612593005641701E-2</c:v>
                </c:pt>
                <c:pt idx="2771">
                  <c:v>1.2616610654637201E-2</c:v>
                </c:pt>
                <c:pt idx="2772">
                  <c:v>1.26206285430892E-2</c:v>
                </c:pt>
                <c:pt idx="2773">
                  <c:v>1.26246466645305E-2</c:v>
                </c:pt>
                <c:pt idx="2774">
                  <c:v>1.26286650174341E-2</c:v>
                </c:pt>
                <c:pt idx="2775">
                  <c:v>1.26326836015102E-2</c:v>
                </c:pt>
                <c:pt idx="2776">
                  <c:v>1.2636702415769301E-2</c:v>
                </c:pt>
                <c:pt idx="2777">
                  <c:v>1.2640721453594199E-2</c:v>
                </c:pt>
                <c:pt idx="2778">
                  <c:v>1.2644740713183699E-2</c:v>
                </c:pt>
                <c:pt idx="2779">
                  <c:v>1.26487601942466E-2</c:v>
                </c:pt>
                <c:pt idx="2780">
                  <c:v>1.2652779895929001E-2</c:v>
                </c:pt>
                <c:pt idx="2781">
                  <c:v>1.26567998114999E-2</c:v>
                </c:pt>
                <c:pt idx="2782">
                  <c:v>1.26608199388467E-2</c:v>
                </c:pt>
                <c:pt idx="2783">
                  <c:v>1.26648402776773E-2</c:v>
                </c:pt>
                <c:pt idx="2784">
                  <c:v>1.26688608272618E-2</c:v>
                </c:pt>
                <c:pt idx="2785">
                  <c:v>1.2672881580797201E-2</c:v>
                </c:pt>
                <c:pt idx="2786">
                  <c:v>1.26769025358198E-2</c:v>
                </c:pt>
                <c:pt idx="2787">
                  <c:v>1.26809236920358E-2</c:v>
                </c:pt>
                <c:pt idx="2788">
                  <c:v>1.2684945048826999E-2</c:v>
                </c:pt>
                <c:pt idx="2789">
                  <c:v>1.26889665993634E-2</c:v>
                </c:pt>
                <c:pt idx="2790">
                  <c:v>1.26929883407876E-2</c:v>
                </c:pt>
                <c:pt idx="2791">
                  <c:v>1.26970102728035E-2</c:v>
                </c:pt>
                <c:pt idx="2792">
                  <c:v>1.27010323948916E-2</c:v>
                </c:pt>
                <c:pt idx="2793">
                  <c:v>1.27050547002448E-2</c:v>
                </c:pt>
                <c:pt idx="2794">
                  <c:v>1.2709077185564899E-2</c:v>
                </c:pt>
                <c:pt idx="2795">
                  <c:v>1.27130998505547E-2</c:v>
                </c:pt>
                <c:pt idx="2796">
                  <c:v>1.2717122694776199E-2</c:v>
                </c:pt>
                <c:pt idx="2797">
                  <c:v>1.27211457115004E-2</c:v>
                </c:pt>
                <c:pt idx="2798">
                  <c:v>1.27251688969398E-2</c:v>
                </c:pt>
                <c:pt idx="2799">
                  <c:v>1.27291922507948E-2</c:v>
                </c:pt>
                <c:pt idx="2800">
                  <c:v>1.27332157726923E-2</c:v>
                </c:pt>
                <c:pt idx="2801">
                  <c:v>1.27372394560411E-2</c:v>
                </c:pt>
                <c:pt idx="2802">
                  <c:v>1.2741263296510799E-2</c:v>
                </c:pt>
                <c:pt idx="2803">
                  <c:v>1.27452872938002E-2</c:v>
                </c:pt>
                <c:pt idx="2804">
                  <c:v>1.27493114475805E-2</c:v>
                </c:pt>
                <c:pt idx="2805">
                  <c:v>1.2753335751464799E-2</c:v>
                </c:pt>
                <c:pt idx="2806">
                  <c:v>1.27573602005224E-2</c:v>
                </c:pt>
                <c:pt idx="2807">
                  <c:v>1.27613847944506E-2</c:v>
                </c:pt>
                <c:pt idx="2808">
                  <c:v>1.27654095329432E-2</c:v>
                </c:pt>
                <c:pt idx="2809">
                  <c:v>1.2769434409888199E-2</c:v>
                </c:pt>
                <c:pt idx="2810">
                  <c:v>1.27734594196941E-2</c:v>
                </c:pt>
                <c:pt idx="2811">
                  <c:v>1.27774845620564E-2</c:v>
                </c:pt>
                <c:pt idx="2812">
                  <c:v>1.27815098366702E-2</c:v>
                </c:pt>
                <c:pt idx="2813">
                  <c:v>1.27855352377657E-2</c:v>
                </c:pt>
                <c:pt idx="2814">
                  <c:v>1.2789560759035701E-2</c:v>
                </c:pt>
                <c:pt idx="2815">
                  <c:v>1.2793586400170301E-2</c:v>
                </c:pt>
                <c:pt idx="2816">
                  <c:v>1.27976121608631E-2</c:v>
                </c:pt>
                <c:pt idx="2817">
                  <c:v>1.28016380356959E-2</c:v>
                </c:pt>
                <c:pt idx="2818">
                  <c:v>1.2805664017650599E-2</c:v>
                </c:pt>
                <c:pt idx="2819">
                  <c:v>1.28096901063892E-2</c:v>
                </c:pt>
                <c:pt idx="2820">
                  <c:v>1.2813716301603301E-2</c:v>
                </c:pt>
                <c:pt idx="2821">
                  <c:v>1.28177425982294E-2</c:v>
                </c:pt>
                <c:pt idx="2822">
                  <c:v>1.28217689885529E-2</c:v>
                </c:pt>
                <c:pt idx="2823">
                  <c:v>1.28257954721779E-2</c:v>
                </c:pt>
                <c:pt idx="2824">
                  <c:v>1.2829822048793601E-2</c:v>
                </c:pt>
                <c:pt idx="2825">
                  <c:v>1.28338487136921E-2</c:v>
                </c:pt>
                <c:pt idx="2826">
                  <c:v>1.2837875458481E-2</c:v>
                </c:pt>
                <c:pt idx="2827">
                  <c:v>1.28419022826732E-2</c:v>
                </c:pt>
                <c:pt idx="2828">
                  <c:v>1.28459291859563E-2</c:v>
                </c:pt>
                <c:pt idx="2829">
                  <c:v>1.2849956163978001E-2</c:v>
                </c:pt>
                <c:pt idx="2830">
                  <c:v>1.28539832076897E-2</c:v>
                </c:pt>
                <c:pt idx="2831">
                  <c:v>1.28580103164786E-2</c:v>
                </c:pt>
                <c:pt idx="2832">
                  <c:v>1.2862037490029701E-2</c:v>
                </c:pt>
                <c:pt idx="2833">
                  <c:v>1.28660647243444E-2</c:v>
                </c:pt>
                <c:pt idx="2834">
                  <c:v>1.2870092009745E-2</c:v>
                </c:pt>
                <c:pt idx="2835">
                  <c:v>1.28741193454539E-2</c:v>
                </c:pt>
                <c:pt idx="2836">
                  <c:v>1.2878146731153801E-2</c:v>
                </c:pt>
                <c:pt idx="2837">
                  <c:v>1.28821741631969E-2</c:v>
                </c:pt>
                <c:pt idx="2838">
                  <c:v>1.28862016313079E-2</c:v>
                </c:pt>
                <c:pt idx="2839">
                  <c:v>1.2890229134501399E-2</c:v>
                </c:pt>
                <c:pt idx="2840">
                  <c:v>1.28942566724582E-2</c:v>
                </c:pt>
                <c:pt idx="2841">
                  <c:v>1.2898284241875901E-2</c:v>
                </c:pt>
                <c:pt idx="2842">
                  <c:v>1.29023118319176E-2</c:v>
                </c:pt>
                <c:pt idx="2843">
                  <c:v>1.29063394413445E-2</c:v>
                </c:pt>
                <c:pt idx="2844">
                  <c:v>1.2910367069835201E-2</c:v>
                </c:pt>
                <c:pt idx="2845">
                  <c:v>1.29143947144257E-2</c:v>
                </c:pt>
                <c:pt idx="2846">
                  <c:v>1.29184223637591E-2</c:v>
                </c:pt>
                <c:pt idx="2847">
                  <c:v>1.2922450016293699E-2</c:v>
                </c:pt>
                <c:pt idx="2848">
                  <c:v>1.2926477671705501E-2</c:v>
                </c:pt>
                <c:pt idx="2849">
                  <c:v>1.2930505327360399E-2</c:v>
                </c:pt>
                <c:pt idx="2850">
                  <c:v>1.2934532971429E-2</c:v>
                </c:pt>
                <c:pt idx="2851">
                  <c:v>1.29385606020121E-2</c:v>
                </c:pt>
                <c:pt idx="2852">
                  <c:v>1.29425882187832E-2</c:v>
                </c:pt>
                <c:pt idx="2853">
                  <c:v>1.29466158194289E-2</c:v>
                </c:pt>
                <c:pt idx="2854">
                  <c:v>1.29506433916994E-2</c:v>
                </c:pt>
                <c:pt idx="2855">
                  <c:v>1.2954670933278799E-2</c:v>
                </c:pt>
                <c:pt idx="2856">
                  <c:v>1.29586984438382E-2</c:v>
                </c:pt>
                <c:pt idx="2857">
                  <c:v>1.2962725921367799E-2</c:v>
                </c:pt>
                <c:pt idx="2858">
                  <c:v>1.29667533532571E-2</c:v>
                </c:pt>
                <c:pt idx="2859">
                  <c:v>1.29707807367146E-2</c:v>
                </c:pt>
                <c:pt idx="2860">
                  <c:v>1.2974808071408699E-2</c:v>
                </c:pt>
                <c:pt idx="2861">
                  <c:v>1.29788353556175E-2</c:v>
                </c:pt>
                <c:pt idx="2862">
                  <c:v>1.29828625764358E-2</c:v>
                </c:pt>
                <c:pt idx="2863">
                  <c:v>1.29868897305291E-2</c:v>
                </c:pt>
                <c:pt idx="2864">
                  <c:v>1.29909168175636E-2</c:v>
                </c:pt>
                <c:pt idx="2865">
                  <c:v>1.2994943836086299E-2</c:v>
                </c:pt>
                <c:pt idx="2866">
                  <c:v>1.29989707729719E-2</c:v>
                </c:pt>
                <c:pt idx="2867">
                  <c:v>1.30029976242691E-2</c:v>
                </c:pt>
                <c:pt idx="2868">
                  <c:v>1.30070243896415E-2</c:v>
                </c:pt>
                <c:pt idx="2869">
                  <c:v>1.30110510678841E-2</c:v>
                </c:pt>
                <c:pt idx="2870">
                  <c:v>1.30150776457335E-2</c:v>
                </c:pt>
                <c:pt idx="2871">
                  <c:v>1.3019104118543E-2</c:v>
                </c:pt>
                <c:pt idx="2872">
                  <c:v>1.30231304859737E-2</c:v>
                </c:pt>
                <c:pt idx="2873">
                  <c:v>1.3027156747043901E-2</c:v>
                </c:pt>
                <c:pt idx="2874">
                  <c:v>1.3031182888441999E-2</c:v>
                </c:pt>
                <c:pt idx="2875">
                  <c:v>1.3035208904742E-2</c:v>
                </c:pt>
                <c:pt idx="2876">
                  <c:v>1.30392347956021E-2</c:v>
                </c:pt>
                <c:pt idx="2877">
                  <c:v>1.3043260560235999E-2</c:v>
                </c:pt>
                <c:pt idx="2878">
                  <c:v>1.30472861853837E-2</c:v>
                </c:pt>
                <c:pt idx="2879">
                  <c:v>1.30513116647487E-2</c:v>
                </c:pt>
                <c:pt idx="2880">
                  <c:v>1.3055336997986401E-2</c:v>
                </c:pt>
                <c:pt idx="2881">
                  <c:v>1.30593621844745E-2</c:v>
                </c:pt>
                <c:pt idx="2882">
                  <c:v>1.30633872111136E-2</c:v>
                </c:pt>
                <c:pt idx="2883">
                  <c:v>1.30674120706393E-2</c:v>
                </c:pt>
                <c:pt idx="2884">
                  <c:v>1.3071436762704799E-2</c:v>
                </c:pt>
                <c:pt idx="2885">
                  <c:v>1.30754612868158E-2</c:v>
                </c:pt>
                <c:pt idx="2886">
                  <c:v>1.30794856301529E-2</c:v>
                </c:pt>
                <c:pt idx="2887">
                  <c:v>1.30835097843799E-2</c:v>
                </c:pt>
                <c:pt idx="2888">
                  <c:v>1.3087533749147E-2</c:v>
                </c:pt>
                <c:pt idx="2889">
                  <c:v>1.30915575240489E-2</c:v>
                </c:pt>
                <c:pt idx="2890">
                  <c:v>1.3095581096676299E-2</c:v>
                </c:pt>
                <c:pt idx="2891">
                  <c:v>1.3099604457509E-2</c:v>
                </c:pt>
                <c:pt idx="2892">
                  <c:v>1.31036276061944E-2</c:v>
                </c:pt>
                <c:pt idx="2893">
                  <c:v>1.31076505423735E-2</c:v>
                </c:pt>
                <c:pt idx="2894">
                  <c:v>1.3111673254187901E-2</c:v>
                </c:pt>
                <c:pt idx="2895">
                  <c:v>1.31156957308144E-2</c:v>
                </c:pt>
                <c:pt idx="2896">
                  <c:v>1.31197179718982E-2</c:v>
                </c:pt>
                <c:pt idx="2897">
                  <c:v>1.31237399770841E-2</c:v>
                </c:pt>
                <c:pt idx="2898">
                  <c:v>1.31277617351983E-2</c:v>
                </c:pt>
                <c:pt idx="2899">
                  <c:v>1.3131783234006E-2</c:v>
                </c:pt>
                <c:pt idx="2900">
                  <c:v>1.3135804473143499E-2</c:v>
                </c:pt>
                <c:pt idx="2901">
                  <c:v>1.31398254522531E-2</c:v>
                </c:pt>
                <c:pt idx="2902">
                  <c:v>1.31438461608646E-2</c:v>
                </c:pt>
                <c:pt idx="2903">
                  <c:v>1.3147866585343299E-2</c:v>
                </c:pt>
                <c:pt idx="2904">
                  <c:v>1.3151886725270999E-2</c:v>
                </c:pt>
                <c:pt idx="2905">
                  <c:v>1.31559065802874E-2</c:v>
                </c:pt>
                <c:pt idx="2906">
                  <c:v>1.3159926140629699E-2</c:v>
                </c:pt>
                <c:pt idx="2907">
                  <c:v>1.31639453912948E-2</c:v>
                </c:pt>
                <c:pt idx="2908">
                  <c:v>1.3167964331750799E-2</c:v>
                </c:pt>
                <c:pt idx="2909">
                  <c:v>1.3171982961634699E-2</c:v>
                </c:pt>
                <c:pt idx="2910">
                  <c:v>1.31760012718932E-2</c:v>
                </c:pt>
                <c:pt idx="2911">
                  <c:v>1.31800192461923E-2</c:v>
                </c:pt>
                <c:pt idx="2912">
                  <c:v>1.31840368838229E-2</c:v>
                </c:pt>
                <c:pt idx="2913">
                  <c:v>1.31880541844192E-2</c:v>
                </c:pt>
                <c:pt idx="2914">
                  <c:v>1.31920711396363E-2</c:v>
                </c:pt>
                <c:pt idx="2915">
                  <c:v>1.31960877318561E-2</c:v>
                </c:pt>
                <c:pt idx="2916">
                  <c:v>1.3200103960122E-2</c:v>
                </c:pt>
                <c:pt idx="2917">
                  <c:v>1.32041198240658E-2</c:v>
                </c:pt>
                <c:pt idx="2918">
                  <c:v>1.32081353160469E-2</c:v>
                </c:pt>
                <c:pt idx="2919">
                  <c:v>1.3212150417217201E-2</c:v>
                </c:pt>
                <c:pt idx="2920">
                  <c:v>1.3216165126297299E-2</c:v>
                </c:pt>
                <c:pt idx="2921">
                  <c:v>1.32201794429166E-2</c:v>
                </c:pt>
                <c:pt idx="2922">
                  <c:v>1.32241933601312E-2</c:v>
                </c:pt>
                <c:pt idx="2923">
                  <c:v>1.32282068579279E-2</c:v>
                </c:pt>
                <c:pt idx="2924">
                  <c:v>1.3232219934620201E-2</c:v>
                </c:pt>
                <c:pt idx="2925">
                  <c:v>1.32362325898351E-2</c:v>
                </c:pt>
                <c:pt idx="2926">
                  <c:v>1.32402448173158E-2</c:v>
                </c:pt>
                <c:pt idx="2927">
                  <c:v>1.3244256595956599E-2</c:v>
                </c:pt>
                <c:pt idx="2928">
                  <c:v>1.32482679235749E-2</c:v>
                </c:pt>
                <c:pt idx="2929">
                  <c:v>1.3252278799795E-2</c:v>
                </c:pt>
                <c:pt idx="2930">
                  <c:v>1.3256289219033299E-2</c:v>
                </c:pt>
                <c:pt idx="2931">
                  <c:v>1.3260299159176101E-2</c:v>
                </c:pt>
                <c:pt idx="2932">
                  <c:v>1.32643086174464E-2</c:v>
                </c:pt>
                <c:pt idx="2933">
                  <c:v>1.32683175934665E-2</c:v>
                </c:pt>
                <c:pt idx="2934">
                  <c:v>1.32723260823074E-2</c:v>
                </c:pt>
                <c:pt idx="2935">
                  <c:v>1.32763340609431E-2</c:v>
                </c:pt>
                <c:pt idx="2936">
                  <c:v>1.32803415258972E-2</c:v>
                </c:pt>
                <c:pt idx="2937">
                  <c:v>1.3284348476789699E-2</c:v>
                </c:pt>
                <c:pt idx="2938">
                  <c:v>1.32883549093311E-2</c:v>
                </c:pt>
                <c:pt idx="2939">
                  <c:v>1.3292360799684501E-2</c:v>
                </c:pt>
                <c:pt idx="2940">
                  <c:v>1.32963661435581E-2</c:v>
                </c:pt>
                <c:pt idx="2941">
                  <c:v>1.33003709405693E-2</c:v>
                </c:pt>
                <c:pt idx="2942">
                  <c:v>1.33043751870306E-2</c:v>
                </c:pt>
                <c:pt idx="2943">
                  <c:v>1.33083788584164E-2</c:v>
                </c:pt>
                <c:pt idx="2944">
                  <c:v>1.3312381949505901E-2</c:v>
                </c:pt>
                <c:pt idx="2945">
                  <c:v>1.3316384459914401E-2</c:v>
                </c:pt>
                <c:pt idx="2946">
                  <c:v>1.3320386386524901E-2</c:v>
                </c:pt>
                <c:pt idx="2947">
                  <c:v>1.3324387704255499E-2</c:v>
                </c:pt>
                <c:pt idx="2948">
                  <c:v>1.3328388406824701E-2</c:v>
                </c:pt>
                <c:pt idx="2949">
                  <c:v>1.33323884938466E-2</c:v>
                </c:pt>
                <c:pt idx="2950">
                  <c:v>1.33363879627371E-2</c:v>
                </c:pt>
                <c:pt idx="2951">
                  <c:v>1.33403867880051E-2</c:v>
                </c:pt>
                <c:pt idx="2952">
                  <c:v>1.33443849621676E-2</c:v>
                </c:pt>
                <c:pt idx="2953">
                  <c:v>1.3348382484836401E-2</c:v>
                </c:pt>
                <c:pt idx="2954">
                  <c:v>1.33523793539186E-2</c:v>
                </c:pt>
                <c:pt idx="2955">
                  <c:v>1.3356375543676E-2</c:v>
                </c:pt>
                <c:pt idx="2956">
                  <c:v>1.33603710452725E-2</c:v>
                </c:pt>
                <c:pt idx="2957">
                  <c:v>1.33643658583178E-2</c:v>
                </c:pt>
                <c:pt idx="2958">
                  <c:v>1.33683599811616E-2</c:v>
                </c:pt>
                <c:pt idx="2959">
                  <c:v>1.3372353387997299E-2</c:v>
                </c:pt>
                <c:pt idx="2960">
                  <c:v>1.33763460684724E-2</c:v>
                </c:pt>
                <c:pt idx="2961">
                  <c:v>1.33803380221957E-2</c:v>
                </c:pt>
                <c:pt idx="2962">
                  <c:v>1.33843292479032E-2</c:v>
                </c:pt>
                <c:pt idx="2963">
                  <c:v>1.3388319719916299E-2</c:v>
                </c:pt>
                <c:pt idx="2964">
                  <c:v>1.3392309426192199E-2</c:v>
                </c:pt>
                <c:pt idx="2965">
                  <c:v>1.3396298366338299E-2</c:v>
                </c:pt>
                <c:pt idx="2966">
                  <c:v>1.34002865394157E-2</c:v>
                </c:pt>
                <c:pt idx="2967">
                  <c:v>1.3404273920087801E-2</c:v>
                </c:pt>
                <c:pt idx="2968">
                  <c:v>1.3408260494435E-2</c:v>
                </c:pt>
                <c:pt idx="2969">
                  <c:v>1.34122462620635E-2</c:v>
                </c:pt>
                <c:pt idx="2970">
                  <c:v>1.34162312222903E-2</c:v>
                </c:pt>
                <c:pt idx="2971">
                  <c:v>1.34202153503539E-2</c:v>
                </c:pt>
                <c:pt idx="2972">
                  <c:v>1.34241986302588E-2</c:v>
                </c:pt>
                <c:pt idx="2973">
                  <c:v>1.3428181061610599E-2</c:v>
                </c:pt>
                <c:pt idx="2974">
                  <c:v>1.3432162643905499E-2</c:v>
                </c:pt>
                <c:pt idx="2975">
                  <c:v>1.3436143353210001E-2</c:v>
                </c:pt>
                <c:pt idx="2976">
                  <c:v>1.34401231712409E-2</c:v>
                </c:pt>
                <c:pt idx="2977">
                  <c:v>1.34441020976033E-2</c:v>
                </c:pt>
                <c:pt idx="2978">
                  <c:v>1.34480801318861E-2</c:v>
                </c:pt>
                <c:pt idx="2979">
                  <c:v>1.34520572512605E-2</c:v>
                </c:pt>
                <c:pt idx="2980">
                  <c:v>1.34560334349278E-2</c:v>
                </c:pt>
                <c:pt idx="2981">
                  <c:v>1.34600086824935E-2</c:v>
                </c:pt>
                <c:pt idx="2982">
                  <c:v>1.34639829935627E-2</c:v>
                </c:pt>
                <c:pt idx="2983">
                  <c:v>1.3467956346672499E-2</c:v>
                </c:pt>
                <c:pt idx="2984">
                  <c:v>1.3471928718297801E-2</c:v>
                </c:pt>
                <c:pt idx="2985">
                  <c:v>1.34759001080324E-2</c:v>
                </c:pt>
                <c:pt idx="2986">
                  <c:v>1.34798705154824E-2</c:v>
                </c:pt>
                <c:pt idx="2987">
                  <c:v>1.3483839920582099E-2</c:v>
                </c:pt>
                <c:pt idx="2988">
                  <c:v>1.34878082971176E-2</c:v>
                </c:pt>
                <c:pt idx="2989">
                  <c:v>1.34917756445817E-2</c:v>
                </c:pt>
                <c:pt idx="2990">
                  <c:v>1.34957419625808E-2</c:v>
                </c:pt>
                <c:pt idx="2991">
                  <c:v>1.3499707232452999E-2</c:v>
                </c:pt>
                <c:pt idx="2992">
                  <c:v>1.3503671425362801E-2</c:v>
                </c:pt>
                <c:pt idx="2993">
                  <c:v>1.3507634540589701E-2</c:v>
                </c:pt>
                <c:pt idx="2994">
                  <c:v>1.35115965777407E-2</c:v>
                </c:pt>
                <c:pt idx="2995">
                  <c:v>1.3515557519558401E-2</c:v>
                </c:pt>
                <c:pt idx="2996">
                  <c:v>1.3519517334668701E-2</c:v>
                </c:pt>
                <c:pt idx="2997">
                  <c:v>1.3523476022014201E-2</c:v>
                </c:pt>
                <c:pt idx="2998">
                  <c:v>1.3527433581203899E-2</c:v>
                </c:pt>
                <c:pt idx="2999">
                  <c:v>1.35313899963799E-2</c:v>
                </c:pt>
                <c:pt idx="3000">
                  <c:v>1.3535345233727999E-2</c:v>
                </c:pt>
                <c:pt idx="3001">
                  <c:v>1.35392992917197E-2</c:v>
                </c:pt>
                <c:pt idx="3002">
                  <c:v>1.3543252169965899E-2</c:v>
                </c:pt>
                <c:pt idx="3003">
                  <c:v>1.35472038539991E-2</c:v>
                </c:pt>
                <c:pt idx="3004">
                  <c:v>1.3551154307678901E-2</c:v>
                </c:pt>
                <c:pt idx="3005">
                  <c:v>1.3555103528860499E-2</c:v>
                </c:pt>
                <c:pt idx="3006">
                  <c:v>1.3559051517157601E-2</c:v>
                </c:pt>
                <c:pt idx="3007">
                  <c:v>1.3562998259475999E-2</c:v>
                </c:pt>
                <c:pt idx="3008">
                  <c:v>1.35669437174825E-2</c:v>
                </c:pt>
                <c:pt idx="3009">
                  <c:v>1.35708878882577E-2</c:v>
                </c:pt>
                <c:pt idx="3010">
                  <c:v>1.35748307714183E-2</c:v>
                </c:pt>
                <c:pt idx="3011">
                  <c:v>1.35787723552213E-2</c:v>
                </c:pt>
                <c:pt idx="3012">
                  <c:v>1.35827125992908E-2</c:v>
                </c:pt>
                <c:pt idx="3013">
                  <c:v>1.3586651499762801E-2</c:v>
                </c:pt>
                <c:pt idx="3014">
                  <c:v>1.35905890562579E-2</c:v>
                </c:pt>
                <c:pt idx="3015">
                  <c:v>1.35945252583539E-2</c:v>
                </c:pt>
                <c:pt idx="3016">
                  <c:v>1.35984600638038E-2</c:v>
                </c:pt>
                <c:pt idx="3017">
                  <c:v>1.36023934676142E-2</c:v>
                </c:pt>
                <c:pt idx="3018">
                  <c:v>1.3606325469409999E-2</c:v>
                </c:pt>
                <c:pt idx="3019">
                  <c:v>1.3610256060052801E-2</c:v>
                </c:pt>
                <c:pt idx="3020">
                  <c:v>1.36141851956168E-2</c:v>
                </c:pt>
                <c:pt idx="3021">
                  <c:v>1.3618112869781001E-2</c:v>
                </c:pt>
                <c:pt idx="3022">
                  <c:v>1.36220390821759E-2</c:v>
                </c:pt>
                <c:pt idx="3023">
                  <c:v>1.3625963824925799E-2</c:v>
                </c:pt>
                <c:pt idx="3024">
                  <c:v>1.36298870526219E-2</c:v>
                </c:pt>
                <c:pt idx="3025">
                  <c:v>1.36338087573934E-2</c:v>
                </c:pt>
                <c:pt idx="3026">
                  <c:v>1.3637728938877E-2</c:v>
                </c:pt>
                <c:pt idx="3027">
                  <c:v>1.36416475903733E-2</c:v>
                </c:pt>
                <c:pt idx="3028">
                  <c:v>1.3645564665240801E-2</c:v>
                </c:pt>
                <c:pt idx="3029">
                  <c:v>1.3649480153852801E-2</c:v>
                </c:pt>
                <c:pt idx="3030">
                  <c:v>1.36533940558529E-2</c:v>
                </c:pt>
                <c:pt idx="3031">
                  <c:v>1.36573063656546E-2</c:v>
                </c:pt>
                <c:pt idx="3032">
                  <c:v>1.36612170356463E-2</c:v>
                </c:pt>
                <c:pt idx="3033">
                  <c:v>1.3665126054200999E-2</c:v>
                </c:pt>
                <c:pt idx="3034">
                  <c:v>1.36690334209707E-2</c:v>
                </c:pt>
                <c:pt idx="3035">
                  <c:v>1.36729391314079E-2</c:v>
                </c:pt>
                <c:pt idx="3036">
                  <c:v>1.3676843137218999E-2</c:v>
                </c:pt>
                <c:pt idx="3037">
                  <c:v>1.36807454245169E-2</c:v>
                </c:pt>
                <c:pt idx="3038">
                  <c:v>1.3684645992962201E-2</c:v>
                </c:pt>
                <c:pt idx="3039">
                  <c:v>1.36885448389629E-2</c:v>
                </c:pt>
                <c:pt idx="3040">
                  <c:v>1.36924419138601E-2</c:v>
                </c:pt>
                <c:pt idx="3041">
                  <c:v>1.36963372012273E-2</c:v>
                </c:pt>
                <c:pt idx="3042">
                  <c:v>1.3700230700735399E-2</c:v>
                </c:pt>
                <c:pt idx="3043">
                  <c:v>1.3704122409652301E-2</c:v>
                </c:pt>
                <c:pt idx="3044">
                  <c:v>1.37080122792994E-2</c:v>
                </c:pt>
                <c:pt idx="3045">
                  <c:v>1.37119002904144E-2</c:v>
                </c:pt>
                <c:pt idx="3046">
                  <c:v>1.3715786442679401E-2</c:v>
                </c:pt>
                <c:pt idx="3047">
                  <c:v>1.3719670734115501E-2</c:v>
                </c:pt>
                <c:pt idx="3048">
                  <c:v>1.3723553116400901E-2</c:v>
                </c:pt>
                <c:pt idx="3049">
                  <c:v>1.37274335671212E-2</c:v>
                </c:pt>
                <c:pt idx="3050">
                  <c:v>1.37313120859712E-2</c:v>
                </c:pt>
                <c:pt idx="3051">
                  <c:v>1.37351886716054E-2</c:v>
                </c:pt>
                <c:pt idx="3052">
                  <c:v>1.37390632764679E-2</c:v>
                </c:pt>
                <c:pt idx="3053">
                  <c:v>1.3742935874656199E-2</c:v>
                </c:pt>
                <c:pt idx="3054">
                  <c:v>1.3746806465879099E-2</c:v>
                </c:pt>
                <c:pt idx="3055">
                  <c:v>1.37506750492917E-2</c:v>
                </c:pt>
                <c:pt idx="3056">
                  <c:v>1.37545415785466E-2</c:v>
                </c:pt>
                <c:pt idx="3057">
                  <c:v>1.37584060238964E-2</c:v>
                </c:pt>
                <c:pt idx="3058">
                  <c:v>1.37622683850652E-2</c:v>
                </c:pt>
                <c:pt idx="3059">
                  <c:v>1.37661286615628E-2</c:v>
                </c:pt>
                <c:pt idx="3060">
                  <c:v>1.3769986808727701E-2</c:v>
                </c:pt>
                <c:pt idx="3061">
                  <c:v>1.3773842792589501E-2</c:v>
                </c:pt>
                <c:pt idx="3062">
                  <c:v>1.37776966128895E-2</c:v>
                </c:pt>
                <c:pt idx="3063">
                  <c:v>1.3781548269330399E-2</c:v>
                </c:pt>
                <c:pt idx="3064">
                  <c:v>1.37853977194516E-2</c:v>
                </c:pt>
                <c:pt idx="3065">
                  <c:v>1.3789244924659501E-2</c:v>
                </c:pt>
                <c:pt idx="3066">
                  <c:v>1.3793089884713901E-2</c:v>
                </c:pt>
                <c:pt idx="3067">
                  <c:v>1.37969325993755E-2</c:v>
                </c:pt>
                <c:pt idx="3068">
                  <c:v>1.38007730288848E-2</c:v>
                </c:pt>
                <c:pt idx="3069">
                  <c:v>1.3804611129631401E-2</c:v>
                </c:pt>
                <c:pt idx="3070">
                  <c:v>1.3808446901373899E-2</c:v>
                </c:pt>
                <c:pt idx="3071">
                  <c:v>1.38122803438932E-2</c:v>
                </c:pt>
                <c:pt idx="3072">
                  <c:v>1.3816111420168E-2</c:v>
                </c:pt>
                <c:pt idx="3073">
                  <c:v>1.38199400816974E-2</c:v>
                </c:pt>
                <c:pt idx="3074">
                  <c:v>1.3823766328072499E-2</c:v>
                </c:pt>
                <c:pt idx="3075">
                  <c:v>1.38275901590964E-2</c:v>
                </c:pt>
                <c:pt idx="3076">
                  <c:v>1.38314115404871E-2</c:v>
                </c:pt>
                <c:pt idx="3077">
                  <c:v>1.38352304190141E-2</c:v>
                </c:pt>
                <c:pt idx="3078">
                  <c:v>1.38390467938932E-2</c:v>
                </c:pt>
                <c:pt idx="3079">
                  <c:v>1.38428606649523E-2</c:v>
                </c:pt>
                <c:pt idx="3080">
                  <c:v>1.38466720006392E-2</c:v>
                </c:pt>
                <c:pt idx="3081">
                  <c:v>1.3850480743183499E-2</c:v>
                </c:pt>
                <c:pt idx="3082">
                  <c:v>1.38542868912007E-2</c:v>
                </c:pt>
                <c:pt idx="3083">
                  <c:v>1.3858090444545199E-2</c:v>
                </c:pt>
                <c:pt idx="3084">
                  <c:v>1.38618913743765E-2</c:v>
                </c:pt>
                <c:pt idx="3085">
                  <c:v>1.3865689618602101E-2</c:v>
                </c:pt>
                <c:pt idx="3086">
                  <c:v>1.38694851749939E-2</c:v>
                </c:pt>
                <c:pt idx="3087">
                  <c:v>1.3873278043435799E-2</c:v>
                </c:pt>
                <c:pt idx="3088">
                  <c:v>1.3877068197768299E-2</c:v>
                </c:pt>
                <c:pt idx="3089">
                  <c:v>1.38808555718256E-2</c:v>
                </c:pt>
                <c:pt idx="3090">
                  <c:v>1.38846401622748E-2</c:v>
                </c:pt>
                <c:pt idx="3091">
                  <c:v>1.38884219690308E-2</c:v>
                </c:pt>
                <c:pt idx="3092">
                  <c:v>1.38922009685735E-2</c:v>
                </c:pt>
                <c:pt idx="3093">
                  <c:v>1.3895977090945401E-2</c:v>
                </c:pt>
                <c:pt idx="3094">
                  <c:v>1.3899750331427299E-2</c:v>
                </c:pt>
                <c:pt idx="3095">
                  <c:v>1.3903520689968399E-2</c:v>
                </c:pt>
                <c:pt idx="3096">
                  <c:v>1.39072881456332E-2</c:v>
                </c:pt>
                <c:pt idx="3097">
                  <c:v>1.39110526249873E-2</c:v>
                </c:pt>
                <c:pt idx="3098">
                  <c:v>1.39148141216248E-2</c:v>
                </c:pt>
                <c:pt idx="3099">
                  <c:v>1.39185726355316E-2</c:v>
                </c:pt>
                <c:pt idx="3100">
                  <c:v>1.39223281482884E-2</c:v>
                </c:pt>
                <c:pt idx="3101">
                  <c:v>1.3926080583336E-2</c:v>
                </c:pt>
                <c:pt idx="3102">
                  <c:v>1.3929829932259699E-2</c:v>
                </c:pt>
                <c:pt idx="3103">
                  <c:v>1.39335761950853E-2</c:v>
                </c:pt>
                <c:pt idx="3104">
                  <c:v>1.39373193558278E-2</c:v>
                </c:pt>
                <c:pt idx="3105">
                  <c:v>1.3941059335190501E-2</c:v>
                </c:pt>
                <c:pt idx="3106">
                  <c:v>1.39447961224078E-2</c:v>
                </c:pt>
                <c:pt idx="3107">
                  <c:v>1.39485297175481E-2</c:v>
                </c:pt>
                <c:pt idx="3108">
                  <c:v>1.39522601070553E-2</c:v>
                </c:pt>
                <c:pt idx="3109">
                  <c:v>1.3955987209254801E-2</c:v>
                </c:pt>
                <c:pt idx="3110">
                  <c:v>1.39597110106326E-2</c:v>
                </c:pt>
                <c:pt idx="3111">
                  <c:v>1.39634315113041E-2</c:v>
                </c:pt>
                <c:pt idx="3112">
                  <c:v>1.3967148699928E-2</c:v>
                </c:pt>
                <c:pt idx="3113">
                  <c:v>1.3970862492971E-2</c:v>
                </c:pt>
                <c:pt idx="3114">
                  <c:v>1.3974572873840701E-2</c:v>
                </c:pt>
                <c:pt idx="3115">
                  <c:v>1.3978279842702199E-2</c:v>
                </c:pt>
                <c:pt idx="3116">
                  <c:v>1.39819833903008E-2</c:v>
                </c:pt>
                <c:pt idx="3117">
                  <c:v>1.3985683431750299E-2</c:v>
                </c:pt>
                <c:pt idx="3118">
                  <c:v>1.39893799469728E-2</c:v>
                </c:pt>
                <c:pt idx="3119">
                  <c:v>1.39930729361873E-2</c:v>
                </c:pt>
                <c:pt idx="3120">
                  <c:v>1.399676239208E-2</c:v>
                </c:pt>
                <c:pt idx="3121">
                  <c:v>1.4000448228960001E-2</c:v>
                </c:pt>
                <c:pt idx="3122">
                  <c:v>1.40041304228348E-2</c:v>
                </c:pt>
                <c:pt idx="3123">
                  <c:v>1.4007808973981401E-2</c:v>
                </c:pt>
                <c:pt idx="3124">
                  <c:v>1.4011483876863001E-2</c:v>
                </c:pt>
                <c:pt idx="3125">
                  <c:v>1.4015155045576501E-2</c:v>
                </c:pt>
                <c:pt idx="3126">
                  <c:v>1.4018822451762799E-2</c:v>
                </c:pt>
                <c:pt idx="3127">
                  <c:v>1.4022486095761E-2</c:v>
                </c:pt>
                <c:pt idx="3128">
                  <c:v>1.40261459736292E-2</c:v>
                </c:pt>
                <c:pt idx="3129">
                  <c:v>1.40298019998899E-2</c:v>
                </c:pt>
                <c:pt idx="3130">
                  <c:v>1.4033454141342201E-2</c:v>
                </c:pt>
                <c:pt idx="3131">
                  <c:v>1.4037102398391199E-2</c:v>
                </c:pt>
                <c:pt idx="3132">
                  <c:v>1.4040746768490301E-2</c:v>
                </c:pt>
                <c:pt idx="3133">
                  <c:v>1.4044387167269501E-2</c:v>
                </c:pt>
                <c:pt idx="3134">
                  <c:v>1.40480235561891E-2</c:v>
                </c:pt>
                <c:pt idx="3135">
                  <c:v>1.4051655935724701E-2</c:v>
                </c:pt>
                <c:pt idx="3136">
                  <c:v>1.4055284304504499E-2</c:v>
                </c:pt>
                <c:pt idx="3137">
                  <c:v>1.40589085799964E-2</c:v>
                </c:pt>
                <c:pt idx="3138">
                  <c:v>1.40625287178009E-2</c:v>
                </c:pt>
                <c:pt idx="3139">
                  <c:v>1.4066144718469901E-2</c:v>
                </c:pt>
                <c:pt idx="3140">
                  <c:v>1.4069756581565E-2</c:v>
                </c:pt>
                <c:pt idx="3141">
                  <c:v>1.4073364227169901E-2</c:v>
                </c:pt>
                <c:pt idx="3142">
                  <c:v>1.4076967604482399E-2</c:v>
                </c:pt>
                <c:pt idx="3143">
                  <c:v>1.40805667141355E-2</c:v>
                </c:pt>
                <c:pt idx="3144">
                  <c:v>1.4084161556363699E-2</c:v>
                </c:pt>
                <c:pt idx="3145">
                  <c:v>1.4087752054690299E-2</c:v>
                </c:pt>
                <c:pt idx="3146">
                  <c:v>1.40913381513471E-2</c:v>
                </c:pt>
                <c:pt idx="3147">
                  <c:v>1.4094919847052899E-2</c:v>
                </c:pt>
                <c:pt idx="3148">
                  <c:v>1.4098497142433501E-2</c:v>
                </c:pt>
                <c:pt idx="3149">
                  <c:v>1.41020699653246E-2</c:v>
                </c:pt>
                <c:pt idx="3150">
                  <c:v>1.41056382504058E-2</c:v>
                </c:pt>
                <c:pt idx="3151">
                  <c:v>1.41092019984888E-2</c:v>
                </c:pt>
                <c:pt idx="3152">
                  <c:v>1.41127612103857E-2</c:v>
                </c:pt>
                <c:pt idx="3153">
                  <c:v>1.4116315819130599E-2</c:v>
                </c:pt>
                <c:pt idx="3154">
                  <c:v>1.4119865751203499E-2</c:v>
                </c:pt>
                <c:pt idx="3155">
                  <c:v>1.41234110074774E-2</c:v>
                </c:pt>
                <c:pt idx="3156">
                  <c:v>1.4126951588862501E-2</c:v>
                </c:pt>
                <c:pt idx="3157">
                  <c:v>1.4130487433559101E-2</c:v>
                </c:pt>
                <c:pt idx="3158">
                  <c:v>1.4134018460287201E-2</c:v>
                </c:pt>
                <c:pt idx="3159">
                  <c:v>1.4137544669700901E-2</c:v>
                </c:pt>
                <c:pt idx="3160">
                  <c:v>1.4141066062815E-2</c:v>
                </c:pt>
                <c:pt idx="3161">
                  <c:v>1.4144582582953501E-2</c:v>
                </c:pt>
                <c:pt idx="3162">
                  <c:v>1.41480941414889E-2</c:v>
                </c:pt>
                <c:pt idx="3163">
                  <c:v>1.41516007385131E-2</c:v>
                </c:pt>
                <c:pt idx="3164">
                  <c:v>1.4155102375152001E-2</c:v>
                </c:pt>
                <c:pt idx="3165">
                  <c:v>1.41585989997924E-2</c:v>
                </c:pt>
                <c:pt idx="3166">
                  <c:v>1.41620905169186E-2</c:v>
                </c:pt>
                <c:pt idx="3167">
                  <c:v>1.4165576925697599E-2</c:v>
                </c:pt>
                <c:pt idx="3168">
                  <c:v>1.4169058227372701E-2</c:v>
                </c:pt>
                <c:pt idx="3169">
                  <c:v>1.41725343753108E-2</c:v>
                </c:pt>
                <c:pt idx="3170">
                  <c:v>1.41760052676192E-2</c:v>
                </c:pt>
                <c:pt idx="3171">
                  <c:v>1.4179470902154601E-2</c:v>
                </c:pt>
                <c:pt idx="3172">
                  <c:v>1.4182931280285201E-2</c:v>
                </c:pt>
                <c:pt idx="3173">
                  <c:v>1.41863863602555E-2</c:v>
                </c:pt>
                <c:pt idx="3174">
                  <c:v>1.4189836034355601E-2</c:v>
                </c:pt>
                <c:pt idx="3175">
                  <c:v>1.41932802987278E-2</c:v>
                </c:pt>
                <c:pt idx="3176">
                  <c:v>1.4196719154872301E-2</c:v>
                </c:pt>
                <c:pt idx="3177">
                  <c:v>1.42001525657868E-2</c:v>
                </c:pt>
                <c:pt idx="3178">
                  <c:v>1.42035804185562E-2</c:v>
                </c:pt>
                <c:pt idx="3179">
                  <c:v>1.42070027071848E-2</c:v>
                </c:pt>
                <c:pt idx="3180">
                  <c:v>1.4210419433313101E-2</c:v>
                </c:pt>
                <c:pt idx="3181">
                  <c:v>1.42138305645445E-2</c:v>
                </c:pt>
                <c:pt idx="3182">
                  <c:v>1.42172359834211E-2</c:v>
                </c:pt>
                <c:pt idx="3183">
                  <c:v>1.42206356813684E-2</c:v>
                </c:pt>
                <c:pt idx="3184">
                  <c:v>1.4224029660173901E-2</c:v>
                </c:pt>
                <c:pt idx="3185">
                  <c:v>1.4227417891877901E-2</c:v>
                </c:pt>
                <c:pt idx="3186">
                  <c:v>1.42308002551944E-2</c:v>
                </c:pt>
                <c:pt idx="3187">
                  <c:v>1.42341767385107E-2</c:v>
                </c:pt>
                <c:pt idx="3188">
                  <c:v>1.42375473437712E-2</c:v>
                </c:pt>
                <c:pt idx="3189">
                  <c:v>1.42409120472593E-2</c:v>
                </c:pt>
                <c:pt idx="3190">
                  <c:v>1.42442707246263E-2</c:v>
                </c:pt>
                <c:pt idx="3191">
                  <c:v>1.4247623360749201E-2</c:v>
                </c:pt>
                <c:pt idx="3192">
                  <c:v>1.42509699577365E-2</c:v>
                </c:pt>
                <c:pt idx="3193">
                  <c:v>1.42543104961999E-2</c:v>
                </c:pt>
                <c:pt idx="3194">
                  <c:v>1.4257644849321601E-2</c:v>
                </c:pt>
                <c:pt idx="3195">
                  <c:v>1.4260972997877E-2</c:v>
                </c:pt>
                <c:pt idx="3196">
                  <c:v>1.4264294944148799E-2</c:v>
                </c:pt>
                <c:pt idx="3197">
                  <c:v>1.42676106725268E-2</c:v>
                </c:pt>
                <c:pt idx="3198">
                  <c:v>1.4270920054779101E-2</c:v>
                </c:pt>
                <c:pt idx="3199">
                  <c:v>1.4274223067223899E-2</c:v>
                </c:pt>
                <c:pt idx="3200">
                  <c:v>1.42775197123262E-2</c:v>
                </c:pt>
                <c:pt idx="3201">
                  <c:v>1.42808099779934E-2</c:v>
                </c:pt>
                <c:pt idx="3202">
                  <c:v>1.4284093735484E-2</c:v>
                </c:pt>
                <c:pt idx="3203">
                  <c:v>1.4287370956157701E-2</c:v>
                </c:pt>
                <c:pt idx="3204">
                  <c:v>1.42906416426716E-2</c:v>
                </c:pt>
                <c:pt idx="3205">
                  <c:v>1.42939057861652E-2</c:v>
                </c:pt>
                <c:pt idx="3206">
                  <c:v>1.42971632583366E-2</c:v>
                </c:pt>
                <c:pt idx="3207">
                  <c:v>1.43004140250812E-2</c:v>
                </c:pt>
                <c:pt idx="3208">
                  <c:v>1.4303658089257799E-2</c:v>
                </c:pt>
                <c:pt idx="3209">
                  <c:v>1.43068954449304E-2</c:v>
                </c:pt>
                <c:pt idx="3210">
                  <c:v>1.4310125965226499E-2</c:v>
                </c:pt>
                <c:pt idx="3211">
                  <c:v>1.43133496100693E-2</c:v>
                </c:pt>
                <c:pt idx="3212">
                  <c:v>1.4316566382529599E-2</c:v>
                </c:pt>
                <c:pt idx="3213">
                  <c:v>1.43197762792673E-2</c:v>
                </c:pt>
                <c:pt idx="3214">
                  <c:v>1.43229791758651E-2</c:v>
                </c:pt>
                <c:pt idx="3215">
                  <c:v>1.4326175025771199E-2</c:v>
                </c:pt>
                <c:pt idx="3216">
                  <c:v>1.4329363832278201E-2</c:v>
                </c:pt>
                <c:pt idx="3217">
                  <c:v>1.4332545594292799E-2</c:v>
                </c:pt>
                <c:pt idx="3218">
                  <c:v>1.43357201909095E-2</c:v>
                </c:pt>
                <c:pt idx="3219">
                  <c:v>1.43388875686064E-2</c:v>
                </c:pt>
                <c:pt idx="3220">
                  <c:v>1.43420477309081E-2</c:v>
                </c:pt>
                <c:pt idx="3221">
                  <c:v>1.43452006786E-2</c:v>
                </c:pt>
                <c:pt idx="3222">
                  <c:v>1.4348346295369799E-2</c:v>
                </c:pt>
                <c:pt idx="3223">
                  <c:v>1.43514845202443E-2</c:v>
                </c:pt>
                <c:pt idx="3224">
                  <c:v>1.4354615356989999E-2</c:v>
                </c:pt>
                <c:pt idx="3225">
                  <c:v>1.4357738807887399E-2</c:v>
                </c:pt>
                <c:pt idx="3226">
                  <c:v>1.43608547623177E-2</c:v>
                </c:pt>
                <c:pt idx="3227">
                  <c:v>1.43639631513953E-2</c:v>
                </c:pt>
                <c:pt idx="3228">
                  <c:v>1.43670639791396E-2</c:v>
                </c:pt>
                <c:pt idx="3229">
                  <c:v>1.43701572489267E-2</c:v>
                </c:pt>
                <c:pt idx="3230">
                  <c:v>1.43732428569412E-2</c:v>
                </c:pt>
                <c:pt idx="3231">
                  <c:v>1.43763207259503E-2</c:v>
                </c:pt>
                <c:pt idx="3232">
                  <c:v>1.4379390860237099E-2</c:v>
                </c:pt>
                <c:pt idx="3233">
                  <c:v>1.4382453263862199E-2</c:v>
                </c:pt>
                <c:pt idx="3234">
                  <c:v>1.4385507840924299E-2</c:v>
                </c:pt>
                <c:pt idx="3235">
                  <c:v>1.4388554505442399E-2</c:v>
                </c:pt>
                <c:pt idx="3236">
                  <c:v>1.43915932619735E-2</c:v>
                </c:pt>
                <c:pt idx="3237">
                  <c:v>1.43946241150739E-2</c:v>
                </c:pt>
                <c:pt idx="3238">
                  <c:v>1.439764697799E-2</c:v>
                </c:pt>
                <c:pt idx="3239">
                  <c:v>1.4400661755282901E-2</c:v>
                </c:pt>
                <c:pt idx="3240">
                  <c:v>1.44036684517457E-2</c:v>
                </c:pt>
                <c:pt idx="3241">
                  <c:v>1.4406667072218399E-2</c:v>
                </c:pt>
                <c:pt idx="3242">
                  <c:v>1.4409657538685E-2</c:v>
                </c:pt>
                <c:pt idx="3243">
                  <c:v>1.4412639747629701E-2</c:v>
                </c:pt>
                <c:pt idx="3244">
                  <c:v>1.44156137037184E-2</c:v>
                </c:pt>
                <c:pt idx="3245">
                  <c:v>1.44185794120866E-2</c:v>
                </c:pt>
                <c:pt idx="3246">
                  <c:v>1.44215368031971E-2</c:v>
                </c:pt>
                <c:pt idx="3247">
                  <c:v>1.4424485766512E-2</c:v>
                </c:pt>
                <c:pt idx="3248">
                  <c:v>1.44274263061492E-2</c:v>
                </c:pt>
                <c:pt idx="3249">
                  <c:v>1.4430358427549E-2</c:v>
                </c:pt>
                <c:pt idx="3250">
                  <c:v>1.4433282069360899E-2</c:v>
                </c:pt>
                <c:pt idx="3251">
                  <c:v>1.4436197115136501E-2</c:v>
                </c:pt>
                <c:pt idx="3252">
                  <c:v>1.44391035680287E-2</c:v>
                </c:pt>
                <c:pt idx="3253">
                  <c:v>1.44420014337937E-2</c:v>
                </c:pt>
                <c:pt idx="3254">
                  <c:v>1.44448906589397E-2</c:v>
                </c:pt>
                <c:pt idx="3255">
                  <c:v>1.44477711222731E-2</c:v>
                </c:pt>
                <c:pt idx="3256">
                  <c:v>1.4450642825575699E-2</c:v>
                </c:pt>
                <c:pt idx="3257">
                  <c:v>1.44535057749291E-2</c:v>
                </c:pt>
                <c:pt idx="3258">
                  <c:v>1.44563599243405E-2</c:v>
                </c:pt>
                <c:pt idx="3259">
                  <c:v>1.44592051490804E-2</c:v>
                </c:pt>
                <c:pt idx="3260">
                  <c:v>1.4462041449170401E-2</c:v>
                </c:pt>
                <c:pt idx="3261">
                  <c:v>1.4464868831027201E-2</c:v>
                </c:pt>
                <c:pt idx="3262">
                  <c:v>1.4467687255763801E-2</c:v>
                </c:pt>
                <c:pt idx="3263">
                  <c:v>1.44704965963624E-2</c:v>
                </c:pt>
                <c:pt idx="3264">
                  <c:v>1.44732968507184E-2</c:v>
                </c:pt>
                <c:pt idx="3265">
                  <c:v>1.4476088025592601E-2</c:v>
                </c:pt>
                <c:pt idx="3266">
                  <c:v>1.44788700887828E-2</c:v>
                </c:pt>
                <c:pt idx="3267">
                  <c:v>1.4481642912259E-2</c:v>
                </c:pt>
                <c:pt idx="3268">
                  <c:v>1.4484406491457101E-2</c:v>
                </c:pt>
                <c:pt idx="3269">
                  <c:v>1.4487160833489899E-2</c:v>
                </c:pt>
                <c:pt idx="3270">
                  <c:v>1.44899059123921E-2</c:v>
                </c:pt>
                <c:pt idx="3271">
                  <c:v>1.4492641600415501E-2</c:v>
                </c:pt>
                <c:pt idx="3272">
                  <c:v>1.4495367890242E-2</c:v>
                </c:pt>
                <c:pt idx="3273">
                  <c:v>1.44980847893463E-2</c:v>
                </c:pt>
                <c:pt idx="3274">
                  <c:v>1.4500792277524901E-2</c:v>
                </c:pt>
                <c:pt idx="3275">
                  <c:v>1.45034902286101E-2</c:v>
                </c:pt>
                <c:pt idx="3276">
                  <c:v>1.4506178632286801E-2</c:v>
                </c:pt>
                <c:pt idx="3277">
                  <c:v>1.45088574963962E-2</c:v>
                </c:pt>
                <c:pt idx="3278">
                  <c:v>1.45115268068005E-2</c:v>
                </c:pt>
                <c:pt idx="3279">
                  <c:v>1.4514186439628299E-2</c:v>
                </c:pt>
                <c:pt idx="3280">
                  <c:v>1.45168363811086E-2</c:v>
                </c:pt>
                <c:pt idx="3281">
                  <c:v>1.4519476639457501E-2</c:v>
                </c:pt>
                <c:pt idx="3282">
                  <c:v>1.45221072052952E-2</c:v>
                </c:pt>
                <c:pt idx="3283">
                  <c:v>1.4524727958844399E-2</c:v>
                </c:pt>
                <c:pt idx="3284">
                  <c:v>1.45273388830858E-2</c:v>
                </c:pt>
                <c:pt idx="3285">
                  <c:v>1.45299399866144E-2</c:v>
                </c:pt>
                <c:pt idx="3286">
                  <c:v>1.45325312642927E-2</c:v>
                </c:pt>
                <c:pt idx="3287">
                  <c:v>1.4535112601659499E-2</c:v>
                </c:pt>
                <c:pt idx="3288">
                  <c:v>1.4537683978418399E-2</c:v>
                </c:pt>
                <c:pt idx="3289">
                  <c:v>1.45402454035479E-2</c:v>
                </c:pt>
                <c:pt idx="3290">
                  <c:v>1.45427968756312E-2</c:v>
                </c:pt>
                <c:pt idx="3291">
                  <c:v>1.45453382866869E-2</c:v>
                </c:pt>
                <c:pt idx="3292">
                  <c:v>1.45478696132078E-2</c:v>
                </c:pt>
                <c:pt idx="3293">
                  <c:v>1.45503908645589E-2</c:v>
                </c:pt>
                <c:pt idx="3294">
                  <c:v>1.4552902042524501E-2</c:v>
                </c:pt>
                <c:pt idx="3295">
                  <c:v>1.4555403046685801E-2</c:v>
                </c:pt>
                <c:pt idx="3296">
                  <c:v>1.4557893850499701E-2</c:v>
                </c:pt>
                <c:pt idx="3297">
                  <c:v>1.45603744637185E-2</c:v>
                </c:pt>
                <c:pt idx="3298">
                  <c:v>1.4562844890817999E-2</c:v>
                </c:pt>
                <c:pt idx="3299">
                  <c:v>1.45653050399233E-2</c:v>
                </c:pt>
                <c:pt idx="3300">
                  <c:v>1.4567754881750701E-2</c:v>
                </c:pt>
                <c:pt idx="3301">
                  <c:v>1.4570194426440501E-2</c:v>
                </c:pt>
                <c:pt idx="3302">
                  <c:v>1.4572623680667701E-2</c:v>
                </c:pt>
                <c:pt idx="3303">
                  <c:v>1.45750425619568E-2</c:v>
                </c:pt>
                <c:pt idx="3304">
                  <c:v>1.4577451038716599E-2</c:v>
                </c:pt>
                <c:pt idx="3305">
                  <c:v>1.45798491214726E-2</c:v>
                </c:pt>
                <c:pt idx="3306">
                  <c:v>1.4582236818635E-2</c:v>
                </c:pt>
                <c:pt idx="3307">
                  <c:v>1.4584614057830601E-2</c:v>
                </c:pt>
                <c:pt idx="3308">
                  <c:v>1.45869808057439E-2</c:v>
                </c:pt>
                <c:pt idx="3309">
                  <c:v>1.4589337073282501E-2</c:v>
                </c:pt>
                <c:pt idx="3310">
                  <c:v>1.4591682870163001E-2</c:v>
                </c:pt>
                <c:pt idx="3311">
                  <c:v>1.45940181346382E-2</c:v>
                </c:pt>
                <c:pt idx="3312">
                  <c:v>1.4596342832417E-2</c:v>
                </c:pt>
                <c:pt idx="3313">
                  <c:v>1.45986569747834E-2</c:v>
                </c:pt>
                <c:pt idx="3314">
                  <c:v>1.46009605723793E-2</c:v>
                </c:pt>
                <c:pt idx="3315">
                  <c:v>1.4603253574399899E-2</c:v>
                </c:pt>
                <c:pt idx="3316">
                  <c:v>1.46055359465088E-2</c:v>
                </c:pt>
                <c:pt idx="3317">
                  <c:v>1.46078077003586E-2</c:v>
                </c:pt>
                <c:pt idx="3318">
                  <c:v>1.4610068847194501E-2</c:v>
                </c:pt>
                <c:pt idx="3319">
                  <c:v>1.4612319347232901E-2</c:v>
                </c:pt>
                <c:pt idx="3320">
                  <c:v>1.46145591672195E-2</c:v>
                </c:pt>
                <c:pt idx="3321">
                  <c:v>1.46167883191649E-2</c:v>
                </c:pt>
                <c:pt idx="3322">
                  <c:v>1.46190068150633E-2</c:v>
                </c:pt>
                <c:pt idx="3323">
                  <c:v>1.46212146265696E-2</c:v>
                </c:pt>
                <c:pt idx="3324">
                  <c:v>1.46234117217996E-2</c:v>
                </c:pt>
                <c:pt idx="3325">
                  <c:v>1.4625598113091399E-2</c:v>
                </c:pt>
                <c:pt idx="3326">
                  <c:v>1.46277738127834E-2</c:v>
                </c:pt>
                <c:pt idx="3327">
                  <c:v>1.46299388023578E-2</c:v>
                </c:pt>
                <c:pt idx="3328">
                  <c:v>1.4632093054408501E-2</c:v>
                </c:pt>
                <c:pt idx="3329">
                  <c:v>1.46342365814634E-2</c:v>
                </c:pt>
                <c:pt idx="3330">
                  <c:v>1.4636369396189701E-2</c:v>
                </c:pt>
                <c:pt idx="3331">
                  <c:v>1.46384914889079E-2</c:v>
                </c:pt>
                <c:pt idx="3332">
                  <c:v>1.46406028386603E-2</c:v>
                </c:pt>
                <c:pt idx="3333">
                  <c:v>1.46427034580903E-2</c:v>
                </c:pt>
                <c:pt idx="3334">
                  <c:v>1.46447933601751E-2</c:v>
                </c:pt>
                <c:pt idx="3335">
                  <c:v>1.4646872543059001E-2</c:v>
                </c:pt>
                <c:pt idx="3336">
                  <c:v>1.46489409941179E-2</c:v>
                </c:pt>
                <c:pt idx="3337">
                  <c:v>1.4650998726144501E-2</c:v>
                </c:pt>
                <c:pt idx="3338">
                  <c:v>1.4653045752405201E-2</c:v>
                </c:pt>
                <c:pt idx="3339">
                  <c:v>1.4655082077837099E-2</c:v>
                </c:pt>
                <c:pt idx="3340">
                  <c:v>1.4657107699921099E-2</c:v>
                </c:pt>
                <c:pt idx="3341">
                  <c:v>1.4659122631753899E-2</c:v>
                </c:pt>
                <c:pt idx="3342">
                  <c:v>1.46611268868667E-2</c:v>
                </c:pt>
                <c:pt idx="3343">
                  <c:v>1.4663120475954699E-2</c:v>
                </c:pt>
                <c:pt idx="3344">
                  <c:v>1.46651034082277E-2</c:v>
                </c:pt>
                <c:pt idx="3345">
                  <c:v>1.46670756973759E-2</c:v>
                </c:pt>
                <c:pt idx="3346">
                  <c:v>1.46690373571681E-2</c:v>
                </c:pt>
                <c:pt idx="3347">
                  <c:v>1.4670988403028501E-2</c:v>
                </c:pt>
                <c:pt idx="3348">
                  <c:v>1.46729288573407E-2</c:v>
                </c:pt>
                <c:pt idx="3349">
                  <c:v>1.4674858734823E-2</c:v>
                </c:pt>
                <c:pt idx="3350">
                  <c:v>1.46767780494521E-2</c:v>
                </c:pt>
                <c:pt idx="3351">
                  <c:v>1.4678686820372501E-2</c:v>
                </c:pt>
                <c:pt idx="3352">
                  <c:v>1.46805850843734E-2</c:v>
                </c:pt>
                <c:pt idx="3353">
                  <c:v>1.46824728577933E-2</c:v>
                </c:pt>
                <c:pt idx="3354">
                  <c:v>1.46843501547836E-2</c:v>
                </c:pt>
                <c:pt idx="3355">
                  <c:v>1.4686216997234901E-2</c:v>
                </c:pt>
                <c:pt idx="3356">
                  <c:v>1.46880734373249E-2</c:v>
                </c:pt>
                <c:pt idx="3357">
                  <c:v>1.4689919493772701E-2</c:v>
                </c:pt>
                <c:pt idx="3358">
                  <c:v>1.46917551808665E-2</c:v>
                </c:pt>
                <c:pt idx="3359">
                  <c:v>1.4693580522319101E-2</c:v>
                </c:pt>
                <c:pt idx="3360">
                  <c:v>1.4695395586397E-2</c:v>
                </c:pt>
                <c:pt idx="3361">
                  <c:v>1.46972003951348E-2</c:v>
                </c:pt>
                <c:pt idx="3362">
                  <c:v>1.4698994962918301E-2</c:v>
                </c:pt>
                <c:pt idx="3363">
                  <c:v>1.47007793144213E-2</c:v>
                </c:pt>
                <c:pt idx="3364">
                  <c:v>1.4702553534382899E-2</c:v>
                </c:pt>
                <c:pt idx="3365">
                  <c:v>1.47043176492699E-2</c:v>
                </c:pt>
                <c:pt idx="3366">
                  <c:v>1.4706071673522799E-2</c:v>
                </c:pt>
                <c:pt idx="3367">
                  <c:v>1.47078156332311E-2</c:v>
                </c:pt>
                <c:pt idx="3368">
                  <c:v>1.4709549628735601E-2</c:v>
                </c:pt>
                <c:pt idx="3369">
                  <c:v>1.4711273691851399E-2</c:v>
                </c:pt>
                <c:pt idx="3370">
                  <c:v>1.47129878370276E-2</c:v>
                </c:pt>
                <c:pt idx="3371">
                  <c:v>1.47146920898211E-2</c:v>
                </c:pt>
                <c:pt idx="3372">
                  <c:v>1.4716386566720301E-2</c:v>
                </c:pt>
                <c:pt idx="3373">
                  <c:v>1.4718071306799699E-2</c:v>
                </c:pt>
                <c:pt idx="3374">
                  <c:v>1.47197463244703E-2</c:v>
                </c:pt>
                <c:pt idx="3375">
                  <c:v>1.47214116441795E-2</c:v>
                </c:pt>
                <c:pt idx="3376">
                  <c:v>1.47230673978151E-2</c:v>
                </c:pt>
                <c:pt idx="3377">
                  <c:v>1.4724713633373999E-2</c:v>
                </c:pt>
                <c:pt idx="3378">
                  <c:v>1.47263503651775E-2</c:v>
                </c:pt>
                <c:pt idx="3379">
                  <c:v>1.4727977616111301E-2</c:v>
                </c:pt>
                <c:pt idx="3380">
                  <c:v>1.47295955322869E-2</c:v>
                </c:pt>
                <c:pt idx="3381">
                  <c:v>1.4731204172453599E-2</c:v>
                </c:pt>
                <c:pt idx="3382">
                  <c:v>1.47328035507901E-2</c:v>
                </c:pt>
                <c:pt idx="3383">
                  <c:v>1.4734393688305101E-2</c:v>
                </c:pt>
                <c:pt idx="3384">
                  <c:v>1.47359747437175E-2</c:v>
                </c:pt>
                <c:pt idx="3385">
                  <c:v>1.4737546788510801E-2</c:v>
                </c:pt>
                <c:pt idx="3386">
                  <c:v>1.47391098366671E-2</c:v>
                </c:pt>
                <c:pt idx="3387">
                  <c:v>1.4740663907150699E-2</c:v>
                </c:pt>
                <c:pt idx="3388">
                  <c:v>1.4742209169222101E-2</c:v>
                </c:pt>
                <c:pt idx="3389">
                  <c:v>1.4743745709211799E-2</c:v>
                </c:pt>
                <c:pt idx="3390">
                  <c:v>1.4745273540849001E-2</c:v>
                </c:pt>
                <c:pt idx="3391">
                  <c:v>1.4746792681045401E-2</c:v>
                </c:pt>
                <c:pt idx="3392">
                  <c:v>1.47483033070872E-2</c:v>
                </c:pt>
                <c:pt idx="3393">
                  <c:v>1.4749805522366001E-2</c:v>
                </c:pt>
                <c:pt idx="3394">
                  <c:v>1.47512993403025E-2</c:v>
                </c:pt>
                <c:pt idx="3395">
                  <c:v>1.4752784775909E-2</c:v>
                </c:pt>
                <c:pt idx="3396">
                  <c:v>1.4754262011545999E-2</c:v>
                </c:pt>
                <c:pt idx="3397">
                  <c:v>1.47557311699427E-2</c:v>
                </c:pt>
                <c:pt idx="3398">
                  <c:v>1.47571922641546E-2</c:v>
                </c:pt>
                <c:pt idx="3399">
                  <c:v>1.4758645307615101E-2</c:v>
                </c:pt>
                <c:pt idx="3400">
                  <c:v>1.4760090484393499E-2</c:v>
                </c:pt>
                <c:pt idx="3401">
                  <c:v>1.47615279388501E-2</c:v>
                </c:pt>
                <c:pt idx="3402">
                  <c:v>1.4762957683619101E-2</c:v>
                </c:pt>
                <c:pt idx="3403">
                  <c:v>1.47643797310382E-2</c:v>
                </c:pt>
                <c:pt idx="3404">
                  <c:v>1.4765794263148601E-2</c:v>
                </c:pt>
                <c:pt idx="3405">
                  <c:v>1.4767201448194701E-2</c:v>
                </c:pt>
                <c:pt idx="3406">
                  <c:v>1.47686012983347E-2</c:v>
                </c:pt>
                <c:pt idx="3407">
                  <c:v>1.4769993825697001E-2</c:v>
                </c:pt>
                <c:pt idx="3408">
                  <c:v>1.4771379207193999E-2</c:v>
                </c:pt>
                <c:pt idx="3409">
                  <c:v>1.47727576357711E-2</c:v>
                </c:pt>
                <c:pt idx="3410">
                  <c:v>1.4774129123159299E-2</c:v>
                </c:pt>
                <c:pt idx="3411">
                  <c:v>1.4775493680959E-2</c:v>
                </c:pt>
                <c:pt idx="3412">
                  <c:v>1.4776851478162699E-2</c:v>
                </c:pt>
                <c:pt idx="3413">
                  <c:v>1.4778202733262301E-2</c:v>
                </c:pt>
                <c:pt idx="3414">
                  <c:v>1.47795474582557E-2</c:v>
                </c:pt>
                <c:pt idx="3415">
                  <c:v>1.4780885664166099E-2</c:v>
                </c:pt>
                <c:pt idx="3416">
                  <c:v>1.4782217510475801E-2</c:v>
                </c:pt>
                <c:pt idx="3417">
                  <c:v>1.47835432400559E-2</c:v>
                </c:pt>
                <c:pt idx="3418">
                  <c:v>1.47848628660793E-2</c:v>
                </c:pt>
                <c:pt idx="3419">
                  <c:v>1.4786176398946299E-2</c:v>
                </c:pt>
                <c:pt idx="3420">
                  <c:v>1.4787483987272801E-2</c:v>
                </c:pt>
                <c:pt idx="3421">
                  <c:v>1.47887858965012E-2</c:v>
                </c:pt>
                <c:pt idx="3422">
                  <c:v>1.4790082141985E-2</c:v>
                </c:pt>
                <c:pt idx="3423">
                  <c:v>1.479137273346E-2</c:v>
                </c:pt>
                <c:pt idx="3424">
                  <c:v>1.47926578075777E-2</c:v>
                </c:pt>
                <c:pt idx="3425">
                  <c:v>1.47939376499065E-2</c:v>
                </c:pt>
                <c:pt idx="3426">
                  <c:v>1.4795212279048901E-2</c:v>
                </c:pt>
                <c:pt idx="3427">
                  <c:v>1.4796481704041201E-2</c:v>
                </c:pt>
                <c:pt idx="3428">
                  <c:v>1.4797746048748501E-2</c:v>
                </c:pt>
                <c:pt idx="3429">
                  <c:v>1.47990056158042E-2</c:v>
                </c:pt>
                <c:pt idx="3430">
                  <c:v>1.48002604281491E-2</c:v>
                </c:pt>
                <c:pt idx="3431">
                  <c:v>1.48015104940908E-2</c:v>
                </c:pt>
                <c:pt idx="3432">
                  <c:v>1.48027559241796E-2</c:v>
                </c:pt>
                <c:pt idx="3433">
                  <c:v>1.48039970344764E-2</c:v>
                </c:pt>
                <c:pt idx="3434">
                  <c:v>1.48052338533215E-2</c:v>
                </c:pt>
                <c:pt idx="3435">
                  <c:v>1.48064663882717E-2</c:v>
                </c:pt>
                <c:pt idx="3436">
                  <c:v>1.4807694736334601E-2</c:v>
                </c:pt>
                <c:pt idx="3437">
                  <c:v>1.4808919222845199E-2</c:v>
                </c:pt>
                <c:pt idx="3438">
                  <c:v>1.4810139882519601E-2</c:v>
                </c:pt>
                <c:pt idx="3439">
                  <c:v>1.48113567221499E-2</c:v>
                </c:pt>
                <c:pt idx="3440">
                  <c:v>1.48125698252758E-2</c:v>
                </c:pt>
                <c:pt idx="3441">
                  <c:v>1.48137795219223E-2</c:v>
                </c:pt>
                <c:pt idx="3442">
                  <c:v>1.48149858540113E-2</c:v>
                </c:pt>
                <c:pt idx="3443">
                  <c:v>1.48161888275653E-2</c:v>
                </c:pt>
                <c:pt idx="3444">
                  <c:v>1.4817388513024001E-2</c:v>
                </c:pt>
                <c:pt idx="3445">
                  <c:v>1.48185852401985E-2</c:v>
                </c:pt>
                <c:pt idx="3446">
                  <c:v>1.4819779058833801E-2</c:v>
                </c:pt>
                <c:pt idx="3447">
                  <c:v>1.48209699741856E-2</c:v>
                </c:pt>
                <c:pt idx="3448">
                  <c:v>1.48221580442408E-2</c:v>
                </c:pt>
                <c:pt idx="3449">
                  <c:v>1.48233435935022E-2</c:v>
                </c:pt>
                <c:pt idx="3450">
                  <c:v>1.4824526679874699E-2</c:v>
                </c:pt>
                <c:pt idx="3451">
                  <c:v>1.4825707307860401E-2</c:v>
                </c:pt>
                <c:pt idx="3452">
                  <c:v>1.48268855242861E-2</c:v>
                </c:pt>
                <c:pt idx="3453">
                  <c:v>1.4828061642951701E-2</c:v>
                </c:pt>
                <c:pt idx="3454">
                  <c:v>1.48292357297794E-2</c:v>
                </c:pt>
                <c:pt idx="3455">
                  <c:v>1.4830407788539701E-2</c:v>
                </c:pt>
                <c:pt idx="3456">
                  <c:v>1.48315778555569E-2</c:v>
                </c:pt>
                <c:pt idx="3457">
                  <c:v>1.4832746229249299E-2</c:v>
                </c:pt>
                <c:pt idx="3458">
                  <c:v>1.4833912983289E-2</c:v>
                </c:pt>
                <c:pt idx="3459">
                  <c:v>1.48350781207472E-2</c:v>
                </c:pt>
                <c:pt idx="3460">
                  <c:v>1.48362416687258E-2</c:v>
                </c:pt>
                <c:pt idx="3461">
                  <c:v>1.4837403905596701E-2</c:v>
                </c:pt>
                <c:pt idx="3462">
                  <c:v>1.48385649119087E-2</c:v>
                </c:pt>
                <c:pt idx="3463">
                  <c:v>1.48397246900731E-2</c:v>
                </c:pt>
                <c:pt idx="3464">
                  <c:v>1.4840883259361301E-2</c:v>
                </c:pt>
                <c:pt idx="3465">
                  <c:v>1.48420408739508E-2</c:v>
                </c:pt>
                <c:pt idx="3466">
                  <c:v>1.4843197619904399E-2</c:v>
                </c:pt>
                <c:pt idx="3467">
                  <c:v>1.48443534990217E-2</c:v>
                </c:pt>
                <c:pt idx="3468">
                  <c:v>1.4845508524184601E-2</c:v>
                </c:pt>
                <c:pt idx="3469">
                  <c:v>1.4846662921932499E-2</c:v>
                </c:pt>
                <c:pt idx="3470">
                  <c:v>1.4847816781977699E-2</c:v>
                </c:pt>
                <c:pt idx="3471">
                  <c:v>1.4848970105563899E-2</c:v>
                </c:pt>
                <c:pt idx="3472">
                  <c:v>1.4850122900606199E-2</c:v>
                </c:pt>
                <c:pt idx="3473">
                  <c:v>1.48512753634404E-2</c:v>
                </c:pt>
                <c:pt idx="3474">
                  <c:v>1.4852427585074501E-2</c:v>
                </c:pt>
                <c:pt idx="3475">
                  <c:v>1.4853579566257101E-2</c:v>
                </c:pt>
                <c:pt idx="3476">
                  <c:v>1.48547313112769E-2</c:v>
                </c:pt>
                <c:pt idx="3477">
                  <c:v>1.4855882984721999E-2</c:v>
                </c:pt>
                <c:pt idx="3478">
                  <c:v>1.48570346760949E-2</c:v>
                </c:pt>
                <c:pt idx="3479">
                  <c:v>1.48581863857146E-2</c:v>
                </c:pt>
                <c:pt idx="3480">
                  <c:v>1.4859338115435701E-2</c:v>
                </c:pt>
                <c:pt idx="3481">
                  <c:v>1.48604899976842E-2</c:v>
                </c:pt>
                <c:pt idx="3482">
                  <c:v>1.4861642117279399E-2</c:v>
                </c:pt>
                <c:pt idx="3483">
                  <c:v>1.4862794474179399E-2</c:v>
                </c:pt>
                <c:pt idx="3484">
                  <c:v>1.48639470687959E-2</c:v>
                </c:pt>
                <c:pt idx="3485">
                  <c:v>1.4865100002158601E-2</c:v>
                </c:pt>
                <c:pt idx="3486">
                  <c:v>1.48662533509555E-2</c:v>
                </c:pt>
                <c:pt idx="3487">
                  <c:v>1.48674071148542E-2</c:v>
                </c:pt>
                <c:pt idx="3488">
                  <c:v>1.48685612935677E-2</c:v>
                </c:pt>
                <c:pt idx="3489">
                  <c:v>1.4869715958674199E-2</c:v>
                </c:pt>
                <c:pt idx="3490">
                  <c:v>1.48708711751422E-2</c:v>
                </c:pt>
                <c:pt idx="3491">
                  <c:v>1.48720269424187E-2</c:v>
                </c:pt>
                <c:pt idx="3492">
                  <c:v>1.48727270065578E-2</c:v>
                </c:pt>
                <c:pt idx="3493">
                  <c:v>1.4873883937411099E-2</c:v>
                </c:pt>
                <c:pt idx="3494">
                  <c:v>1.4875041513250699E-2</c:v>
                </c:pt>
                <c:pt idx="3495">
                  <c:v>1.48761997333966E-2</c:v>
                </c:pt>
                <c:pt idx="3496">
                  <c:v>1.4877358597144799E-2</c:v>
                </c:pt>
                <c:pt idx="3497">
                  <c:v>1.48785181277085E-2</c:v>
                </c:pt>
                <c:pt idx="3498">
                  <c:v>1.4879678355708E-2</c:v>
                </c:pt>
                <c:pt idx="3499">
                  <c:v>1.48808392804868E-2</c:v>
                </c:pt>
                <c:pt idx="3500">
                  <c:v>1.48820009012529E-2</c:v>
                </c:pt>
                <c:pt idx="3501">
                  <c:v>1.4883163223570001E-2</c:v>
                </c:pt>
                <c:pt idx="3502">
                  <c:v>1.4884326256468201E-2</c:v>
                </c:pt>
                <c:pt idx="3503">
                  <c:v>1.4885489999234299E-2</c:v>
                </c:pt>
                <c:pt idx="3504">
                  <c:v>1.48866544510479E-2</c:v>
                </c:pt>
                <c:pt idx="3505">
                  <c:v>1.4887819604034199E-2</c:v>
                </c:pt>
                <c:pt idx="3506">
                  <c:v>1.4888985444308601E-2</c:v>
                </c:pt>
                <c:pt idx="3507">
                  <c:v>1.4890151970782599E-2</c:v>
                </c:pt>
                <c:pt idx="3508">
                  <c:v>1.48913191826619E-2</c:v>
                </c:pt>
                <c:pt idx="3509">
                  <c:v>1.4892487062542301E-2</c:v>
                </c:pt>
                <c:pt idx="3510">
                  <c:v>1.48936555735846E-2</c:v>
                </c:pt>
                <c:pt idx="3511">
                  <c:v>1.48948247138173E-2</c:v>
                </c:pt>
                <c:pt idx="3512">
                  <c:v>1.4895994482519499E-2</c:v>
                </c:pt>
                <c:pt idx="3513">
                  <c:v>1.4897164856260799E-2</c:v>
                </c:pt>
                <c:pt idx="3514">
                  <c:v>1.4898335776448999E-2</c:v>
                </c:pt>
                <c:pt idx="3515">
                  <c:v>1.48995072395993E-2</c:v>
                </c:pt>
                <c:pt idx="3516">
                  <c:v>1.49006792451047E-2</c:v>
                </c:pt>
                <c:pt idx="3517">
                  <c:v>1.4901851766525099E-2</c:v>
                </c:pt>
                <c:pt idx="3518">
                  <c:v>1.4903024725858201E-2</c:v>
                </c:pt>
                <c:pt idx="3519">
                  <c:v>1.49041981174334E-2</c:v>
                </c:pt>
                <c:pt idx="3520">
                  <c:v>1.49053719407899E-2</c:v>
                </c:pt>
                <c:pt idx="3521">
                  <c:v>1.49065461689555E-2</c:v>
                </c:pt>
                <c:pt idx="3522">
                  <c:v>1.49077207078551E-2</c:v>
                </c:pt>
                <c:pt idx="3523">
                  <c:v>1.4908895548999501E-2</c:v>
                </c:pt>
                <c:pt idx="3524">
                  <c:v>1.49100706920992E-2</c:v>
                </c:pt>
                <c:pt idx="3525">
                  <c:v>1.4911246111571399E-2</c:v>
                </c:pt>
                <c:pt idx="3526">
                  <c:v>1.49124217014016E-2</c:v>
                </c:pt>
                <c:pt idx="3527">
                  <c:v>1.49135974497834E-2</c:v>
                </c:pt>
                <c:pt idx="3528">
                  <c:v>1.4914773356615301E-2</c:v>
                </c:pt>
                <c:pt idx="3529">
                  <c:v>1.4915949438905E-2</c:v>
                </c:pt>
                <c:pt idx="3530">
                  <c:v>1.4917125782069E-2</c:v>
                </c:pt>
                <c:pt idx="3531">
                  <c:v>1.49183023978385E-2</c:v>
                </c:pt>
                <c:pt idx="3532">
                  <c:v>1.4919479286244401E-2</c:v>
                </c:pt>
                <c:pt idx="3533">
                  <c:v>1.4920656492245899E-2</c:v>
                </c:pt>
                <c:pt idx="3534">
                  <c:v>1.49218342857907E-2</c:v>
                </c:pt>
                <c:pt idx="3535">
                  <c:v>1.49230127126637E-2</c:v>
                </c:pt>
                <c:pt idx="3536">
                  <c:v>1.4924191773749901E-2</c:v>
                </c:pt>
                <c:pt idx="3537">
                  <c:v>1.4925371495157699E-2</c:v>
                </c:pt>
                <c:pt idx="3538">
                  <c:v>1.49265520622713E-2</c:v>
                </c:pt>
                <c:pt idx="3539">
                  <c:v>1.49277335134311E-2</c:v>
                </c:pt>
                <c:pt idx="3540">
                  <c:v>1.49289158500447E-2</c:v>
                </c:pt>
                <c:pt idx="3541">
                  <c:v>1.4930099085412299E-2</c:v>
                </c:pt>
                <c:pt idx="3542">
                  <c:v>1.49312833286572E-2</c:v>
                </c:pt>
                <c:pt idx="3543">
                  <c:v>1.49324686072126E-2</c:v>
                </c:pt>
                <c:pt idx="3544">
                  <c:v>1.49336549227973E-2</c:v>
                </c:pt>
                <c:pt idx="3545">
                  <c:v>1.49349859854298E-2</c:v>
                </c:pt>
                <c:pt idx="3546">
                  <c:v>1.49361745049468E-2</c:v>
                </c:pt>
                <c:pt idx="3547">
                  <c:v>1.4937364198653399E-2</c:v>
                </c:pt>
                <c:pt idx="3548">
                  <c:v>1.49385550685605E-2</c:v>
                </c:pt>
                <c:pt idx="3549">
                  <c:v>1.49397471220435E-2</c:v>
                </c:pt>
                <c:pt idx="3550">
                  <c:v>1.49409404413902E-2</c:v>
                </c:pt>
                <c:pt idx="3551">
                  <c:v>1.49421350556604E-2</c:v>
                </c:pt>
                <c:pt idx="3552">
                  <c:v>1.49433309671259E-2</c:v>
                </c:pt>
                <c:pt idx="3553">
                  <c:v>1.4944528181044E-2</c:v>
                </c:pt>
                <c:pt idx="3554">
                  <c:v>1.4945726760615501E-2</c:v>
                </c:pt>
                <c:pt idx="3555">
                  <c:v>1.4946926732264901E-2</c:v>
                </c:pt>
                <c:pt idx="3556">
                  <c:v>1.4948128098483501E-2</c:v>
                </c:pt>
                <c:pt idx="3557">
                  <c:v>1.4949330863071099E-2</c:v>
                </c:pt>
                <c:pt idx="3558">
                  <c:v>1.4950535067588601E-2</c:v>
                </c:pt>
                <c:pt idx="3559">
                  <c:v>1.4951740732762399E-2</c:v>
                </c:pt>
                <c:pt idx="3560">
                  <c:v>1.49529478612521E-2</c:v>
                </c:pt>
                <c:pt idx="3561">
                  <c:v>1.4954156456022201E-2</c:v>
                </c:pt>
                <c:pt idx="3562">
                  <c:v>1.49553665355788E-2</c:v>
                </c:pt>
                <c:pt idx="3563">
                  <c:v>1.49565781113635E-2</c:v>
                </c:pt>
                <c:pt idx="3564">
                  <c:v>1.4957791186142299E-2</c:v>
                </c:pt>
                <c:pt idx="3565">
                  <c:v>1.4959154978791999E-2</c:v>
                </c:pt>
                <c:pt idx="3566">
                  <c:v>1.49603710643196E-2</c:v>
                </c:pt>
                <c:pt idx="3567">
                  <c:v>1.49615886448962E-2</c:v>
                </c:pt>
                <c:pt idx="3568">
                  <c:v>1.4962807723323901E-2</c:v>
                </c:pt>
                <c:pt idx="3569">
                  <c:v>1.4964028302223899E-2</c:v>
                </c:pt>
                <c:pt idx="3570">
                  <c:v>1.49652503548173E-2</c:v>
                </c:pt>
                <c:pt idx="3571">
                  <c:v>1.4966473861529399E-2</c:v>
                </c:pt>
                <c:pt idx="3572">
                  <c:v>1.4967246919266999E-2</c:v>
                </c:pt>
                <c:pt idx="3573">
                  <c:v>1.4968473342516501E-2</c:v>
                </c:pt>
                <c:pt idx="3574">
                  <c:v>1.4969701178801E-2</c:v>
                </c:pt>
                <c:pt idx="3575">
                  <c:v>1.49709303862605E-2</c:v>
                </c:pt>
                <c:pt idx="3576">
                  <c:v>1.49721609675263E-2</c:v>
                </c:pt>
                <c:pt idx="3577">
                  <c:v>1.49735425943885E-2</c:v>
                </c:pt>
                <c:pt idx="3578">
                  <c:v>1.49747758785634E-2</c:v>
                </c:pt>
                <c:pt idx="3579">
                  <c:v>1.4976010408025601E-2</c:v>
                </c:pt>
                <c:pt idx="3580">
                  <c:v>1.49773954644095E-2</c:v>
                </c:pt>
                <c:pt idx="3581">
                  <c:v>1.49786325039884E-2</c:v>
                </c:pt>
                <c:pt idx="3582">
                  <c:v>1.49798707189421E-2</c:v>
                </c:pt>
                <c:pt idx="3583">
                  <c:v>1.4981110010198801E-2</c:v>
                </c:pt>
                <c:pt idx="3584">
                  <c:v>1.4982350379408199E-2</c:v>
                </c:pt>
                <c:pt idx="3585">
                  <c:v>1.49835918286859E-2</c:v>
                </c:pt>
                <c:pt idx="3586">
                  <c:v>1.4984834274540899E-2</c:v>
                </c:pt>
                <c:pt idx="3587">
                  <c:v>1.4986077585458101E-2</c:v>
                </c:pt>
                <c:pt idx="3588">
                  <c:v>1.49873217615825E-2</c:v>
                </c:pt>
                <c:pt idx="3589">
                  <c:v>1.4988566804629301E-2</c:v>
                </c:pt>
                <c:pt idx="3590">
                  <c:v>1.4989812625846999E-2</c:v>
                </c:pt>
                <c:pt idx="3591">
                  <c:v>1.49910590602689E-2</c:v>
                </c:pt>
                <c:pt idx="3592">
                  <c:v>1.4992306105497E-2</c:v>
                </c:pt>
                <c:pt idx="3593">
                  <c:v>1.4993553762756901E-2</c:v>
                </c:pt>
                <c:pt idx="3594">
                  <c:v>1.49948019412988E-2</c:v>
                </c:pt>
                <c:pt idx="3595">
                  <c:v>1.4996050442919099E-2</c:v>
                </c:pt>
                <c:pt idx="3596">
                  <c:v>1.4997299261425E-2</c:v>
                </c:pt>
                <c:pt idx="3597">
                  <c:v>1.4998548397465001E-2</c:v>
                </c:pt>
                <c:pt idx="3598">
                  <c:v>1.4999797761193701E-2</c:v>
                </c:pt>
                <c:pt idx="3599">
                  <c:v>1.5000597273817201E-2</c:v>
                </c:pt>
                <c:pt idx="3600">
                  <c:v>1.5001846622876401E-2</c:v>
                </c:pt>
                <c:pt idx="3601">
                  <c:v>1.5003095958111499E-2</c:v>
                </c:pt>
                <c:pt idx="3602">
                  <c:v>1.5004345193045301E-2</c:v>
                </c:pt>
                <c:pt idx="3603">
                  <c:v>1.5005594068284099E-2</c:v>
                </c:pt>
                <c:pt idx="3604">
                  <c:v>1.50068425657101E-2</c:v>
                </c:pt>
                <c:pt idx="3605">
                  <c:v>1.50080906845861E-2</c:v>
                </c:pt>
                <c:pt idx="3606">
                  <c:v>1.5009338343767199E-2</c:v>
                </c:pt>
                <c:pt idx="3607">
                  <c:v>1.50105852579155E-2</c:v>
                </c:pt>
                <c:pt idx="3608">
                  <c:v>1.50118314006615E-2</c:v>
                </c:pt>
                <c:pt idx="3609">
                  <c:v>1.5013076770474299E-2</c:v>
                </c:pt>
                <c:pt idx="3610">
                  <c:v>1.5014321293001801E-2</c:v>
                </c:pt>
                <c:pt idx="3611">
                  <c:v>1.5015564661145101E-2</c:v>
                </c:pt>
                <c:pt idx="3612">
                  <c:v>1.5016806838790701E-2</c:v>
                </c:pt>
                <c:pt idx="3613">
                  <c:v>1.5018047823561E-2</c:v>
                </c:pt>
                <c:pt idx="3614">
                  <c:v>1.50192875488541E-2</c:v>
                </c:pt>
                <c:pt idx="3615">
                  <c:v>1.5020525690569201E-2</c:v>
                </c:pt>
                <c:pt idx="3616">
                  <c:v>1.50217622014639E-2</c:v>
                </c:pt>
                <c:pt idx="3617">
                  <c:v>1.50229970782706E-2</c:v>
                </c:pt>
                <c:pt idx="3618">
                  <c:v>1.5024230262626099E-2</c:v>
                </c:pt>
                <c:pt idx="3619">
                  <c:v>1.50254614185612E-2</c:v>
                </c:pt>
                <c:pt idx="3620">
                  <c:v>1.50266904864872E-2</c:v>
                </c:pt>
                <c:pt idx="3621">
                  <c:v>1.50279174622163E-2</c:v>
                </c:pt>
                <c:pt idx="3622">
                  <c:v>1.50291422953421E-2</c:v>
                </c:pt>
                <c:pt idx="3623">
                  <c:v>1.50303646435662E-2</c:v>
                </c:pt>
                <c:pt idx="3624">
                  <c:v>1.5031584434068501E-2</c:v>
                </c:pt>
                <c:pt idx="3625">
                  <c:v>1.50328016617211E-2</c:v>
                </c:pt>
                <c:pt idx="3626">
                  <c:v>1.503401628405E-2</c:v>
                </c:pt>
                <c:pt idx="3627">
                  <c:v>1.5035227957557599E-2</c:v>
                </c:pt>
                <c:pt idx="3628">
                  <c:v>1.50364365953618E-2</c:v>
                </c:pt>
                <c:pt idx="3629">
                  <c:v>1.50376421913866E-2</c:v>
                </c:pt>
                <c:pt idx="3630">
                  <c:v>1.50388447104881E-2</c:v>
                </c:pt>
                <c:pt idx="3631">
                  <c:v>1.5039595852872701E-2</c:v>
                </c:pt>
                <c:pt idx="3632">
                  <c:v>1.50409391100836E-2</c:v>
                </c:pt>
                <c:pt idx="3633">
                  <c:v>1.50421311823885E-2</c:v>
                </c:pt>
                <c:pt idx="3634">
                  <c:v>1.5043319701256001E-2</c:v>
                </c:pt>
                <c:pt idx="3635">
                  <c:v>1.50445043359423E-2</c:v>
                </c:pt>
                <c:pt idx="3636">
                  <c:v>1.50456849703986E-2</c:v>
                </c:pt>
                <c:pt idx="3637">
                  <c:v>1.50468615966718E-2</c:v>
                </c:pt>
                <c:pt idx="3638">
                  <c:v>1.5048034191626E-2</c:v>
                </c:pt>
                <c:pt idx="3639">
                  <c:v>1.5049202437723799E-2</c:v>
                </c:pt>
                <c:pt idx="3640">
                  <c:v>1.5050366204429301E-2</c:v>
                </c:pt>
                <c:pt idx="3641">
                  <c:v>1.5051525482880799E-2</c:v>
                </c:pt>
                <c:pt idx="3642">
                  <c:v>1.5052680254361499E-2</c:v>
                </c:pt>
                <c:pt idx="3643">
                  <c:v>1.50538302184401E-2</c:v>
                </c:pt>
                <c:pt idx="3644">
                  <c:v>1.5054975230578299E-2</c:v>
                </c:pt>
                <c:pt idx="3645">
                  <c:v>1.50556677589192E-2</c:v>
                </c:pt>
                <c:pt idx="3646">
                  <c:v>1.50568028413433E-2</c:v>
                </c:pt>
                <c:pt idx="3647">
                  <c:v>1.50574855925444E-2</c:v>
                </c:pt>
                <c:pt idx="3648">
                  <c:v>1.5058610021562099E-2</c:v>
                </c:pt>
                <c:pt idx="3649">
                  <c:v>1.50597290256002E-2</c:v>
                </c:pt>
                <c:pt idx="3650">
                  <c:v>1.50603956032157E-2</c:v>
                </c:pt>
                <c:pt idx="3651">
                  <c:v>1.50615034867553E-2</c:v>
                </c:pt>
                <c:pt idx="3652">
                  <c:v>1.50626055055801E-2</c:v>
                </c:pt>
                <c:pt idx="3653">
                  <c:v>1.5063701648326299E-2</c:v>
                </c:pt>
                <c:pt idx="3654">
                  <c:v>1.50647919028852E-2</c:v>
                </c:pt>
                <c:pt idx="3655">
                  <c:v>1.50658760375002E-2</c:v>
                </c:pt>
                <c:pt idx="3656">
                  <c:v>1.5066060404728999E-2</c:v>
                </c:pt>
                <c:pt idx="3657">
                  <c:v>1.50671319498856E-2</c:v>
                </c:pt>
                <c:pt idx="3658">
                  <c:v>1.5068197170985301E-2</c:v>
                </c:pt>
                <c:pt idx="3659">
                  <c:v>1.5069255862771601E-2</c:v>
                </c:pt>
                <c:pt idx="3660">
                  <c:v>1.50703078355025E-2</c:v>
                </c:pt>
                <c:pt idx="3661">
                  <c:v>1.5071353076395601E-2</c:v>
                </c:pt>
                <c:pt idx="3662">
                  <c:v>1.5072391572635501E-2</c:v>
                </c:pt>
                <c:pt idx="3663">
                  <c:v>1.5073423145185699E-2</c:v>
                </c:pt>
                <c:pt idx="3664">
                  <c:v>1.50744475982379E-2</c:v>
                </c:pt>
                <c:pt idx="3665">
                  <c:v>1.5075464918290701E-2</c:v>
                </c:pt>
                <c:pt idx="3666">
                  <c:v>1.5076475091906801E-2</c:v>
                </c:pt>
                <c:pt idx="3667">
                  <c:v>1.50774779650335E-2</c:v>
                </c:pt>
                <c:pt idx="3668">
                  <c:v>1.50784733388455E-2</c:v>
                </c:pt>
                <c:pt idx="3669">
                  <c:v>1.5079461198547601E-2</c:v>
                </c:pt>
                <c:pt idx="3670">
                  <c:v>1.50804415301432E-2</c:v>
                </c:pt>
                <c:pt idx="3671">
                  <c:v>1.5081414202275399E-2</c:v>
                </c:pt>
                <c:pt idx="3672">
                  <c:v>1.5082379017044401E-2</c:v>
                </c:pt>
                <c:pt idx="3673">
                  <c:v>1.5083335957837901E-2</c:v>
                </c:pt>
                <c:pt idx="3674">
                  <c:v>1.50842850101641E-2</c:v>
                </c:pt>
                <c:pt idx="3675">
                  <c:v>1.5085226063018301E-2</c:v>
                </c:pt>
                <c:pt idx="3676">
                  <c:v>1.50861589229963E-2</c:v>
                </c:pt>
                <c:pt idx="3677">
                  <c:v>1.5087083571311E-2</c:v>
                </c:pt>
                <c:pt idx="3678">
                  <c:v>1.50879999930425E-2</c:v>
                </c:pt>
                <c:pt idx="3679">
                  <c:v>1.5088908095198099E-2</c:v>
                </c:pt>
                <c:pt idx="3680">
                  <c:v>1.5089807692019201E-2</c:v>
                </c:pt>
                <c:pt idx="3681">
                  <c:v>1.50906987623609E-2</c:v>
                </c:pt>
                <c:pt idx="3682">
                  <c:v>1.50915812909392E-2</c:v>
                </c:pt>
                <c:pt idx="3683">
                  <c:v>1.5092455200488099E-2</c:v>
                </c:pt>
                <c:pt idx="3684">
                  <c:v>1.50933203156007E-2</c:v>
                </c:pt>
                <c:pt idx="3685">
                  <c:v>1.50941766127577E-2</c:v>
                </c:pt>
                <c:pt idx="3686">
                  <c:v>1.5095024076376799E-2</c:v>
                </c:pt>
                <c:pt idx="3687">
                  <c:v>1.50954171403997E-2</c:v>
                </c:pt>
                <c:pt idx="3688">
                  <c:v>1.50962466575575E-2</c:v>
                </c:pt>
                <c:pt idx="3689">
                  <c:v>1.50970670892511E-2</c:v>
                </c:pt>
                <c:pt idx="3690">
                  <c:v>1.50978784196631E-2</c:v>
                </c:pt>
                <c:pt idx="3691">
                  <c:v>1.50986805965348E-2</c:v>
                </c:pt>
                <c:pt idx="3692">
                  <c:v>1.5099473471437599E-2</c:v>
                </c:pt>
                <c:pt idx="3693">
                  <c:v>1.51002570167057E-2</c:v>
                </c:pt>
                <c:pt idx="3694">
                  <c:v>1.5101031216347901E-2</c:v>
                </c:pt>
                <c:pt idx="3695">
                  <c:v>1.51017960276625E-2</c:v>
                </c:pt>
                <c:pt idx="3696">
                  <c:v>1.5102551317922999E-2</c:v>
                </c:pt>
                <c:pt idx="3697">
                  <c:v>1.5103297057989301E-2</c:v>
                </c:pt>
                <c:pt idx="3698">
                  <c:v>1.51040332317555E-2</c:v>
                </c:pt>
                <c:pt idx="3699">
                  <c:v>1.5104759804332801E-2</c:v>
                </c:pt>
                <c:pt idx="3700">
                  <c:v>1.51054766595761E-2</c:v>
                </c:pt>
                <c:pt idx="3701">
                  <c:v>1.51061837674494E-2</c:v>
                </c:pt>
                <c:pt idx="3702">
                  <c:v>1.51068811117894E-2</c:v>
                </c:pt>
                <c:pt idx="3703">
                  <c:v>1.51075686639549E-2</c:v>
                </c:pt>
                <c:pt idx="3704">
                  <c:v>1.51082463248412E-2</c:v>
                </c:pt>
                <c:pt idx="3705">
                  <c:v>1.51089140642112E-2</c:v>
                </c:pt>
                <c:pt idx="3706">
                  <c:v>1.5109571865897699E-2</c:v>
                </c:pt>
                <c:pt idx="3707">
                  <c:v>1.5110219704870699E-2</c:v>
                </c:pt>
                <c:pt idx="3708">
                  <c:v>1.51108574999068E-2</c:v>
                </c:pt>
                <c:pt idx="3709">
                  <c:v>1.5111485221788E-2</c:v>
                </c:pt>
                <c:pt idx="3710">
                  <c:v>1.5112102854393201E-2</c:v>
                </c:pt>
                <c:pt idx="3711">
                  <c:v>1.51127103763636E-2</c:v>
                </c:pt>
                <c:pt idx="3712">
                  <c:v>1.51133077232646E-2</c:v>
                </c:pt>
                <c:pt idx="3713">
                  <c:v>1.51138948673704E-2</c:v>
                </c:pt>
                <c:pt idx="3714">
                  <c:v>1.51144717926528E-2</c:v>
                </c:pt>
                <c:pt idx="3715">
                  <c:v>1.5115038480425599E-2</c:v>
                </c:pt>
                <c:pt idx="3716">
                  <c:v>1.51155948824018E-2</c:v>
                </c:pt>
                <c:pt idx="3717">
                  <c:v>1.51161409732963E-2</c:v>
                </c:pt>
                <c:pt idx="3718">
                  <c:v>1.51166767372179E-2</c:v>
                </c:pt>
                <c:pt idx="3719">
                  <c:v>1.51172021573338E-2</c:v>
                </c:pt>
                <c:pt idx="3720">
                  <c:v>1.5117717200565201E-2</c:v>
                </c:pt>
                <c:pt idx="3721">
                  <c:v>1.5118221845070201E-2</c:v>
                </c:pt>
                <c:pt idx="3722">
                  <c:v>1.51187160751345E-2</c:v>
                </c:pt>
                <c:pt idx="3723">
                  <c:v>1.5119199875132701E-2</c:v>
                </c:pt>
                <c:pt idx="3724">
                  <c:v>1.51196732259921E-2</c:v>
                </c:pt>
                <c:pt idx="3725">
                  <c:v>1.5120136110354201E-2</c:v>
                </c:pt>
                <c:pt idx="3726">
                  <c:v>1.5120588512718599E-2</c:v>
                </c:pt>
                <c:pt idx="3727">
                  <c:v>1.51210304181848E-2</c:v>
                </c:pt>
                <c:pt idx="3728">
                  <c:v>1.51214618202549E-2</c:v>
                </c:pt>
                <c:pt idx="3729">
                  <c:v>1.51218827071195E-2</c:v>
                </c:pt>
                <c:pt idx="3730">
                  <c:v>1.5122293063524901E-2</c:v>
                </c:pt>
                <c:pt idx="3731">
                  <c:v>1.51226928749653E-2</c:v>
                </c:pt>
                <c:pt idx="3732">
                  <c:v>1.51230821458921E-2</c:v>
                </c:pt>
                <c:pt idx="3733">
                  <c:v>1.51234608711213E-2</c:v>
                </c:pt>
                <c:pt idx="3734">
                  <c:v>1.5123829035675501E-2</c:v>
                </c:pt>
                <c:pt idx="3735">
                  <c:v>1.5124186625252301E-2</c:v>
                </c:pt>
                <c:pt idx="3736">
                  <c:v>1.5124533653469E-2</c:v>
                </c:pt>
                <c:pt idx="3737">
                  <c:v>1.5124870122840601E-2</c:v>
                </c:pt>
                <c:pt idx="3738">
                  <c:v>1.5125196018691899E-2</c:v>
                </c:pt>
                <c:pt idx="3739">
                  <c:v>1.51255113268613E-2</c:v>
                </c:pt>
                <c:pt idx="3740">
                  <c:v>1.51258160682206E-2</c:v>
                </c:pt>
                <c:pt idx="3741">
                  <c:v>1.51261102540455E-2</c:v>
                </c:pt>
                <c:pt idx="3742">
                  <c:v>1.51263938699862E-2</c:v>
                </c:pt>
                <c:pt idx="3743">
                  <c:v>1.5126666902071199E-2</c:v>
                </c:pt>
                <c:pt idx="3744">
                  <c:v>1.5126929376422E-2</c:v>
                </c:pt>
                <c:pt idx="3745">
                  <c:v>1.5127181314111201E-2</c:v>
                </c:pt>
                <c:pt idx="3746">
                  <c:v>1.5127422701133699E-2</c:v>
                </c:pt>
                <c:pt idx="3747">
                  <c:v>1.5127653523463701E-2</c:v>
                </c:pt>
                <c:pt idx="3748">
                  <c:v>1.51278738096901E-2</c:v>
                </c:pt>
                <c:pt idx="3749">
                  <c:v>1.5128083592703999E-2</c:v>
                </c:pt>
                <c:pt idx="3750">
                  <c:v>1.51282828588871E-2</c:v>
                </c:pt>
                <c:pt idx="3751">
                  <c:v>1.51284715945764E-2</c:v>
                </c:pt>
                <c:pt idx="3752">
                  <c:v>1.5128649830115099E-2</c:v>
                </c:pt>
                <c:pt idx="3753">
                  <c:v>1.51288176094587E-2</c:v>
                </c:pt>
                <c:pt idx="3754">
                  <c:v>1.51289749195924E-2</c:v>
                </c:pt>
                <c:pt idx="3755">
                  <c:v>1.5129121747229701E-2</c:v>
                </c:pt>
                <c:pt idx="3756">
                  <c:v>1.51292581232475E-2</c:v>
                </c:pt>
                <c:pt idx="3757">
                  <c:v>1.5129384102672699E-2</c:v>
                </c:pt>
                <c:pt idx="3758">
                  <c:v>1.51294996734059E-2</c:v>
                </c:pt>
                <c:pt idx="3759">
                  <c:v>1.5129604822549001E-2</c:v>
                </c:pt>
                <c:pt idx="3760">
                  <c:v>1.51296995804948E-2</c:v>
                </c:pt>
                <c:pt idx="3761">
                  <c:v>1.51297840130982E-2</c:v>
                </c:pt>
                <c:pt idx="3762">
                  <c:v>1.51298581095507E-2</c:v>
                </c:pt>
                <c:pt idx="3763">
                  <c:v>1.5129921857350201E-2</c:v>
                </c:pt>
                <c:pt idx="3764">
                  <c:v>1.5129975285579E-2</c:v>
                </c:pt>
                <c:pt idx="3765">
                  <c:v>1.51300184704572E-2</c:v>
                </c:pt>
                <c:pt idx="3766">
                  <c:v>1.51300514028924E-2</c:v>
                </c:pt>
                <c:pt idx="3767">
                  <c:v>1.51300740707865E-2</c:v>
                </c:pt>
                <c:pt idx="3768">
                  <c:v>1.51300865012558E-2</c:v>
                </c:pt>
                <c:pt idx="3769">
                  <c:v>1.51300887802296E-2</c:v>
                </c:pt>
                <c:pt idx="3770">
                  <c:v>1.5130080900799999E-2</c:v>
                </c:pt>
                <c:pt idx="3771">
                  <c:v>1.51300628512756E-2</c:v>
                </c:pt>
                <c:pt idx="3772">
                  <c:v>1.51300346563109E-2</c:v>
                </c:pt>
                <c:pt idx="3773">
                  <c:v>1.51299964107257E-2</c:v>
                </c:pt>
                <c:pt idx="3774">
                  <c:v>1.51299481102936E-2</c:v>
                </c:pt>
                <c:pt idx="3775">
                  <c:v>1.51298897437331E-2</c:v>
                </c:pt>
                <c:pt idx="3776">
                  <c:v>1.5129821332882799E-2</c:v>
                </c:pt>
                <c:pt idx="3777">
                  <c:v>1.51297429804993E-2</c:v>
                </c:pt>
                <c:pt idx="3778">
                  <c:v>1.51296546855562E-2</c:v>
                </c:pt>
                <c:pt idx="3779">
                  <c:v>1.5129556437181601E-2</c:v>
                </c:pt>
                <c:pt idx="3780">
                  <c:v>1.5129448254174499E-2</c:v>
                </c:pt>
                <c:pt idx="3781">
                  <c:v>1.51293302461616E-2</c:v>
                </c:pt>
                <c:pt idx="3782">
                  <c:v>1.51292024158469E-2</c:v>
                </c:pt>
                <c:pt idx="3783">
                  <c:v>1.5129064752767599E-2</c:v>
                </c:pt>
                <c:pt idx="3784">
                  <c:v>1.5128917272572699E-2</c:v>
                </c:pt>
                <c:pt idx="3785">
                  <c:v>1.5128760090602E-2</c:v>
                </c:pt>
                <c:pt idx="3786">
                  <c:v>1.5128593213826501E-2</c:v>
                </c:pt>
                <c:pt idx="3787">
                  <c:v>1.51284166321891E-2</c:v>
                </c:pt>
                <c:pt idx="3788">
                  <c:v>1.5128230358179401E-2</c:v>
                </c:pt>
                <c:pt idx="3789">
                  <c:v>1.5128034511628001E-2</c:v>
                </c:pt>
                <c:pt idx="3790">
                  <c:v>1.5127829104305501E-2</c:v>
                </c:pt>
                <c:pt idx="3791">
                  <c:v>1.51276141265572E-2</c:v>
                </c:pt>
                <c:pt idx="3792">
                  <c:v>1.51273895869784E-2</c:v>
                </c:pt>
                <c:pt idx="3793">
                  <c:v>1.5127155609120599E-2</c:v>
                </c:pt>
                <c:pt idx="3794">
                  <c:v>1.5126912210338499E-2</c:v>
                </c:pt>
                <c:pt idx="3795">
                  <c:v>1.5126659381373401E-2</c:v>
                </c:pt>
                <c:pt idx="3796">
                  <c:v>1.51263971279267E-2</c:v>
                </c:pt>
                <c:pt idx="3797">
                  <c:v>1.51261255754527E-2</c:v>
                </c:pt>
                <c:pt idx="3798">
                  <c:v>1.5125844747125999E-2</c:v>
                </c:pt>
                <c:pt idx="3799">
                  <c:v>1.51255546340786E-2</c:v>
                </c:pt>
                <c:pt idx="3800">
                  <c:v>1.5125255239337301E-2</c:v>
                </c:pt>
                <c:pt idx="3801">
                  <c:v>1.51249466889458E-2</c:v>
                </c:pt>
                <c:pt idx="3802">
                  <c:v>1.5124629012391101E-2</c:v>
                </c:pt>
                <c:pt idx="3803">
                  <c:v>1.5124302201187399E-2</c:v>
                </c:pt>
                <c:pt idx="3804">
                  <c:v>1.5123966255961E-2</c:v>
                </c:pt>
                <c:pt idx="3805">
                  <c:v>1.51236213020311E-2</c:v>
                </c:pt>
                <c:pt idx="3806">
                  <c:v>1.5123267375664599E-2</c:v>
                </c:pt>
                <c:pt idx="3807">
                  <c:v>1.5122904468751201E-2</c:v>
                </c:pt>
                <c:pt idx="3808">
                  <c:v>1.51225325798332E-2</c:v>
                </c:pt>
                <c:pt idx="3809">
                  <c:v>1.51221518322045E-2</c:v>
                </c:pt>
                <c:pt idx="3810">
                  <c:v>1.51217622693533E-2</c:v>
                </c:pt>
                <c:pt idx="3811">
                  <c:v>1.5121363883536101E-2</c:v>
                </c:pt>
                <c:pt idx="3812">
                  <c:v>1.5120956671564999E-2</c:v>
                </c:pt>
                <c:pt idx="3813">
                  <c:v>1.51205407534322E-2</c:v>
                </c:pt>
                <c:pt idx="3814">
                  <c:v>1.51201161802624E-2</c:v>
                </c:pt>
                <c:pt idx="3815">
                  <c:v>1.5119682944668899E-2</c:v>
                </c:pt>
                <c:pt idx="3816">
                  <c:v>1.5119241042113599E-2</c:v>
                </c:pt>
                <c:pt idx="3817">
                  <c:v>1.51187905880461E-2</c:v>
                </c:pt>
                <c:pt idx="3818">
                  <c:v>1.51183316416089E-2</c:v>
                </c:pt>
                <c:pt idx="3819">
                  <c:v>1.5117864195762901E-2</c:v>
                </c:pt>
                <c:pt idx="3820">
                  <c:v>1.51173882450206E-2</c:v>
                </c:pt>
                <c:pt idx="3821">
                  <c:v>1.5116903899087999E-2</c:v>
                </c:pt>
                <c:pt idx="3822">
                  <c:v>1.5116411225475201E-2</c:v>
                </c:pt>
                <c:pt idx="3823">
                  <c:v>1.51159102174805E-2</c:v>
                </c:pt>
                <c:pt idx="3824">
                  <c:v>1.5115400869080701E-2</c:v>
                </c:pt>
                <c:pt idx="3825">
                  <c:v>1.5114883283088101E-2</c:v>
                </c:pt>
                <c:pt idx="3826">
                  <c:v>1.5114357535696401E-2</c:v>
                </c:pt>
                <c:pt idx="3827">
                  <c:v>1.51138236205312E-2</c:v>
                </c:pt>
                <c:pt idx="3828">
                  <c:v>1.51132815314543E-2</c:v>
                </c:pt>
                <c:pt idx="3829">
                  <c:v>1.5112731363290201E-2</c:v>
                </c:pt>
                <c:pt idx="3830">
                  <c:v>1.5112173201197499E-2</c:v>
                </c:pt>
                <c:pt idx="3831">
                  <c:v>1.5111607039118E-2</c:v>
                </c:pt>
                <c:pt idx="3832">
                  <c:v>1.5111032870990301E-2</c:v>
                </c:pt>
                <c:pt idx="3833">
                  <c:v>1.51104507824097E-2</c:v>
                </c:pt>
                <c:pt idx="3834">
                  <c:v>1.5109860868092601E-2</c:v>
                </c:pt>
                <c:pt idx="3835">
                  <c:v>1.5109263122339799E-2</c:v>
                </c:pt>
                <c:pt idx="3836">
                  <c:v>1.5108657539396201E-2</c:v>
                </c:pt>
                <c:pt idx="3837">
                  <c:v>1.51080441961847E-2</c:v>
                </c:pt>
                <c:pt idx="3838">
                  <c:v>1.5107423195515699E-2</c:v>
                </c:pt>
                <c:pt idx="3839">
                  <c:v>1.5106794532413899E-2</c:v>
                </c:pt>
                <c:pt idx="3840">
                  <c:v>1.510615820142E-2</c:v>
                </c:pt>
                <c:pt idx="3841">
                  <c:v>1.5105514271154301E-2</c:v>
                </c:pt>
                <c:pt idx="3842">
                  <c:v>1.5104862851422899E-2</c:v>
                </c:pt>
                <c:pt idx="3843">
                  <c:v>1.5104203938388201E-2</c:v>
                </c:pt>
                <c:pt idx="3844">
                  <c:v>1.51035375268752E-2</c:v>
                </c:pt>
                <c:pt idx="3845">
                  <c:v>1.5102863677611799E-2</c:v>
                </c:pt>
                <c:pt idx="3846">
                  <c:v>1.51021825062954E-2</c:v>
                </c:pt>
                <c:pt idx="3847">
                  <c:v>1.51014940106305E-2</c:v>
                </c:pt>
                <c:pt idx="3848">
                  <c:v>1.5100798185715501E-2</c:v>
                </c:pt>
                <c:pt idx="3849">
                  <c:v>1.51000950848243E-2</c:v>
                </c:pt>
                <c:pt idx="3850">
                  <c:v>1.50993848284474E-2</c:v>
                </c:pt>
                <c:pt idx="3851">
                  <c:v>1.5098667416220899E-2</c:v>
                </c:pt>
                <c:pt idx="3852">
                  <c:v>1.50979428435067E-2</c:v>
                </c:pt>
                <c:pt idx="3853">
                  <c:v>1.5097211156587499E-2</c:v>
                </c:pt>
                <c:pt idx="3854">
                  <c:v>1.50964724796618E-2</c:v>
                </c:pt>
                <c:pt idx="3855">
                  <c:v>1.5095726814673501E-2</c:v>
                </c:pt>
                <c:pt idx="3856">
                  <c:v>1.50949741572365E-2</c:v>
                </c:pt>
                <c:pt idx="3857">
                  <c:v>1.50942145471231E-2</c:v>
                </c:pt>
                <c:pt idx="3858">
                  <c:v>1.50934481111767E-2</c:v>
                </c:pt>
                <c:pt idx="3859">
                  <c:v>1.50926748540063E-2</c:v>
                </c:pt>
                <c:pt idx="3860">
                  <c:v>1.5091894771467799E-2</c:v>
                </c:pt>
                <c:pt idx="3861">
                  <c:v>1.50911078973143E-2</c:v>
                </c:pt>
                <c:pt idx="3862">
                  <c:v>1.5090314359997499E-2</c:v>
                </c:pt>
                <c:pt idx="3863">
                  <c:v>1.50895141671307E-2</c:v>
                </c:pt>
                <c:pt idx="3864">
                  <c:v>1.50887073148009E-2</c:v>
                </c:pt>
                <c:pt idx="3865">
                  <c:v>1.50878938312403E-2</c:v>
                </c:pt>
                <c:pt idx="3866">
                  <c:v>1.5087073845505901E-2</c:v>
                </c:pt>
                <c:pt idx="3867">
                  <c:v>1.50862473685324E-2</c:v>
                </c:pt>
                <c:pt idx="3868">
                  <c:v>1.50854143966283E-2</c:v>
                </c:pt>
                <c:pt idx="3869">
                  <c:v>1.50845749530046E-2</c:v>
                </c:pt>
                <c:pt idx="3870">
                  <c:v>1.50837291663584E-2</c:v>
                </c:pt>
                <c:pt idx="3871">
                  <c:v>1.50828770512423E-2</c:v>
                </c:pt>
                <c:pt idx="3872">
                  <c:v>1.5082018604176101E-2</c:v>
                </c:pt>
                <c:pt idx="3873">
                  <c:v>1.50811538438471E-2</c:v>
                </c:pt>
                <c:pt idx="3874">
                  <c:v>1.5080282897667999E-2</c:v>
                </c:pt>
                <c:pt idx="3875">
                  <c:v>1.50794057840824E-2</c:v>
                </c:pt>
                <c:pt idx="3876">
                  <c:v>1.50785224998123E-2</c:v>
                </c:pt>
                <c:pt idx="3877">
                  <c:v>1.50776330592053E-2</c:v>
                </c:pt>
                <c:pt idx="3878">
                  <c:v>1.50767375877034E-2</c:v>
                </c:pt>
                <c:pt idx="3879">
                  <c:v>1.50758361079828E-2</c:v>
                </c:pt>
                <c:pt idx="3880">
                  <c:v>1.5074928616958E-2</c:v>
                </c:pt>
                <c:pt idx="3881">
                  <c:v>1.5074015125450301E-2</c:v>
                </c:pt>
                <c:pt idx="3882">
                  <c:v>1.50730957558997E-2</c:v>
                </c:pt>
                <c:pt idx="3883">
                  <c:v>1.5072170535337E-2</c:v>
                </c:pt>
                <c:pt idx="3884">
                  <c:v>1.50712394608606E-2</c:v>
                </c:pt>
                <c:pt idx="3885">
                  <c:v>1.50703025402356E-2</c:v>
                </c:pt>
                <c:pt idx="3886">
                  <c:v>1.50693598921154E-2</c:v>
                </c:pt>
                <c:pt idx="3887">
                  <c:v>1.5068411548089499E-2</c:v>
                </c:pt>
                <c:pt idx="3888">
                  <c:v>1.50674575054309E-2</c:v>
                </c:pt>
                <c:pt idx="3889">
                  <c:v>1.50664977693073E-2</c:v>
                </c:pt>
                <c:pt idx="3890">
                  <c:v>1.50655324538494E-2</c:v>
                </c:pt>
                <c:pt idx="3891">
                  <c:v>1.50645615953875E-2</c:v>
                </c:pt>
                <c:pt idx="3892">
                  <c:v>1.5063585191360701E-2</c:v>
                </c:pt>
                <c:pt idx="3893">
                  <c:v>1.5062603244781699E-2</c:v>
                </c:pt>
                <c:pt idx="3894">
                  <c:v>1.5061615864575099E-2</c:v>
                </c:pt>
                <c:pt idx="3895">
                  <c:v>1.50606230919701E-2</c:v>
                </c:pt>
                <c:pt idx="3896">
                  <c:v>1.50596249245641E-2</c:v>
                </c:pt>
                <c:pt idx="3897">
                  <c:v>1.50586213636407E-2</c:v>
                </c:pt>
                <c:pt idx="3898">
                  <c:v>1.5057612512283399E-2</c:v>
                </c:pt>
                <c:pt idx="3899">
                  <c:v>1.50565984167577E-2</c:v>
                </c:pt>
                <c:pt idx="3900">
                  <c:v>1.50555790748106E-2</c:v>
                </c:pt>
                <c:pt idx="3901">
                  <c:v>1.50545544864048E-2</c:v>
                </c:pt>
                <c:pt idx="3902">
                  <c:v>1.50535247481988E-2</c:v>
                </c:pt>
                <c:pt idx="3903">
                  <c:v>1.5052489911608799E-2</c:v>
                </c:pt>
                <c:pt idx="3904">
                  <c:v>1.5051449974523999E-2</c:v>
                </c:pt>
                <c:pt idx="3905">
                  <c:v>1.5050404935975399E-2</c:v>
                </c:pt>
                <c:pt idx="3906">
                  <c:v>1.50493548856626E-2</c:v>
                </c:pt>
                <c:pt idx="3907">
                  <c:v>1.5048299880246399E-2</c:v>
                </c:pt>
                <c:pt idx="3908">
                  <c:v>1.5047239917750701E-2</c:v>
                </c:pt>
                <c:pt idx="3909">
                  <c:v>1.5046174996644599E-2</c:v>
                </c:pt>
                <c:pt idx="3910">
                  <c:v>1.50451051991834E-2</c:v>
                </c:pt>
                <c:pt idx="3911">
                  <c:v>1.50440305873463E-2</c:v>
                </c:pt>
                <c:pt idx="3912">
                  <c:v>1.50429511592849E-2</c:v>
                </c:pt>
                <c:pt idx="3913">
                  <c:v>1.5041866913255699E-2</c:v>
                </c:pt>
                <c:pt idx="3914">
                  <c:v>1.5040777923633E-2</c:v>
                </c:pt>
                <c:pt idx="3915">
                  <c:v>1.5039684257767E-2</c:v>
                </c:pt>
                <c:pt idx="3916">
                  <c:v>1.50385859139306E-2</c:v>
                </c:pt>
                <c:pt idx="3917">
                  <c:v>1.50374828903966E-2</c:v>
                </c:pt>
                <c:pt idx="3918">
                  <c:v>1.5036375253267901E-2</c:v>
                </c:pt>
                <c:pt idx="3919">
                  <c:v>1.5035263075349199E-2</c:v>
                </c:pt>
                <c:pt idx="3920">
                  <c:v>1.50341463550665E-2</c:v>
                </c:pt>
                <c:pt idx="3921">
                  <c:v>1.5033025090807501E-2</c:v>
                </c:pt>
                <c:pt idx="3922">
                  <c:v>1.5031899341021801E-2</c:v>
                </c:pt>
                <c:pt idx="3923">
                  <c:v>1.5030769182976101E-2</c:v>
                </c:pt>
                <c:pt idx="3924">
                  <c:v>1.5029634615517E-2</c:v>
                </c:pt>
                <c:pt idx="3925">
                  <c:v>1.50284956371401E-2</c:v>
                </c:pt>
                <c:pt idx="3926">
                  <c:v>1.5027352299223799E-2</c:v>
                </c:pt>
                <c:pt idx="3927">
                  <c:v>1.5026204682615899E-2</c:v>
                </c:pt>
                <c:pt idx="3928">
                  <c:v>1.50250527868714E-2</c:v>
                </c:pt>
                <c:pt idx="3929">
                  <c:v>1.5023896610587799E-2</c:v>
                </c:pt>
                <c:pt idx="3930">
                  <c:v>1.50227361986348E-2</c:v>
                </c:pt>
                <c:pt idx="3931">
                  <c:v>1.50215716346062E-2</c:v>
                </c:pt>
                <c:pt idx="3932">
                  <c:v>1.50204029190325E-2</c:v>
                </c:pt>
                <c:pt idx="3933">
                  <c:v>1.50192300506079E-2</c:v>
                </c:pt>
                <c:pt idx="3934">
                  <c:v>1.5018053068235801E-2</c:v>
                </c:pt>
                <c:pt idx="3935">
                  <c:v>1.5016872057466501E-2</c:v>
                </c:pt>
                <c:pt idx="3936">
                  <c:v>1.5015687020054E-2</c:v>
                </c:pt>
                <c:pt idx="3937">
                  <c:v>1.5014497954783599E-2</c:v>
                </c:pt>
                <c:pt idx="3938">
                  <c:v>1.5013304895113299E-2</c:v>
                </c:pt>
                <c:pt idx="3939">
                  <c:v>1.50121079278073E-2</c:v>
                </c:pt>
                <c:pt idx="3940">
                  <c:v>1.5010907056070199E-2</c:v>
                </c:pt>
                <c:pt idx="3941">
                  <c:v>1.50097022787742E-2</c:v>
                </c:pt>
                <c:pt idx="3942">
                  <c:v>1.5008493624430699E-2</c:v>
                </c:pt>
                <c:pt idx="3943">
                  <c:v>1.50072811803207E-2</c:v>
                </c:pt>
                <c:pt idx="3944">
                  <c:v>1.50060649513081E-2</c:v>
                </c:pt>
                <c:pt idx="3945">
                  <c:v>1.50048449363454E-2</c:v>
                </c:pt>
                <c:pt idx="3946">
                  <c:v>1.50036211594779E-2</c:v>
                </c:pt>
                <c:pt idx="3947">
                  <c:v>1.5002393707849299E-2</c:v>
                </c:pt>
                <c:pt idx="3948">
                  <c:v>1.50011625881724E-2</c:v>
                </c:pt>
                <c:pt idx="3949">
                  <c:v>1.49999277994765E-2</c:v>
                </c:pt>
                <c:pt idx="3950">
                  <c:v>1.4998689361795501E-2</c:v>
                </c:pt>
                <c:pt idx="3951">
                  <c:v>1.49974473615284E-2</c:v>
                </c:pt>
                <c:pt idx="3952">
                  <c:v>1.49962018074082E-2</c:v>
                </c:pt>
                <c:pt idx="3953">
                  <c:v>1.4994952698535799E-2</c:v>
                </c:pt>
                <c:pt idx="3954">
                  <c:v>1.49937000513687E-2</c:v>
                </c:pt>
                <c:pt idx="3955">
                  <c:v>1.49924439509952E-2</c:v>
                </c:pt>
                <c:pt idx="3956">
                  <c:v>1.49911844083224E-2</c:v>
                </c:pt>
                <c:pt idx="3957">
                  <c:v>1.4989921422518499E-2</c:v>
                </c:pt>
                <c:pt idx="3958">
                  <c:v>1.4988655006773899E-2</c:v>
                </c:pt>
                <c:pt idx="3959">
                  <c:v>1.4987385244406E-2</c:v>
                </c:pt>
                <c:pt idx="3960">
                  <c:v>1.4986112148664099E-2</c:v>
                </c:pt>
                <c:pt idx="3961">
                  <c:v>1.4984835718780599E-2</c:v>
                </c:pt>
                <c:pt idx="3962">
                  <c:v>1.49835559651818E-2</c:v>
                </c:pt>
                <c:pt idx="3963">
                  <c:v>1.49822729688701E-2</c:v>
                </c:pt>
                <c:pt idx="3964">
                  <c:v>1.4980986745515901E-2</c:v>
                </c:pt>
                <c:pt idx="3965">
                  <c:v>1.4979697294410999E-2</c:v>
                </c:pt>
                <c:pt idx="3966">
                  <c:v>1.4978404623586201E-2</c:v>
                </c:pt>
                <c:pt idx="3967">
                  <c:v>1.49771088112875E-2</c:v>
                </c:pt>
                <c:pt idx="3968">
                  <c:v>1.49758098757104E-2</c:v>
                </c:pt>
                <c:pt idx="3969">
                  <c:v>1.49745078162026E-2</c:v>
                </c:pt>
                <c:pt idx="3970">
                  <c:v>1.49732026387471E-2</c:v>
                </c:pt>
                <c:pt idx="3971">
                  <c:v>1.497189441843E-2</c:v>
                </c:pt>
                <c:pt idx="3972">
                  <c:v>1.49705831760613E-2</c:v>
                </c:pt>
                <c:pt idx="3973">
                  <c:v>1.49692689110418E-2</c:v>
                </c:pt>
                <c:pt idx="3974">
                  <c:v>1.4967951627632601E-2</c:v>
                </c:pt>
                <c:pt idx="3975">
                  <c:v>1.4966631397393799E-2</c:v>
                </c:pt>
                <c:pt idx="3976">
                  <c:v>1.49653082438253E-2</c:v>
                </c:pt>
                <c:pt idx="3977">
                  <c:v>1.49639821663774E-2</c:v>
                </c:pt>
                <c:pt idx="3978">
                  <c:v>1.49626531678959E-2</c:v>
                </c:pt>
                <c:pt idx="3979">
                  <c:v>1.49613213160842E-2</c:v>
                </c:pt>
                <c:pt idx="3980">
                  <c:v>1.4959986637193799E-2</c:v>
                </c:pt>
                <c:pt idx="3981">
                  <c:v>1.4958649130721501E-2</c:v>
                </c:pt>
                <c:pt idx="3982">
                  <c:v>1.4957308798384E-2</c:v>
                </c:pt>
                <c:pt idx="3983">
                  <c:v>1.4955965703731901E-2</c:v>
                </c:pt>
                <c:pt idx="3984">
                  <c:v>1.49546198758169E-2</c:v>
                </c:pt>
                <c:pt idx="3985">
                  <c:v>1.49532713141793E-2</c:v>
                </c:pt>
                <c:pt idx="3986">
                  <c:v>1.4951920019675701E-2</c:v>
                </c:pt>
                <c:pt idx="3987">
                  <c:v>1.4950566051437899E-2</c:v>
                </c:pt>
                <c:pt idx="3988">
                  <c:v>1.49492094413559E-2</c:v>
                </c:pt>
                <c:pt idx="3989">
                  <c:v>1.4947850189010899E-2</c:v>
                </c:pt>
                <c:pt idx="3990">
                  <c:v>1.4946488294646801E-2</c:v>
                </c:pt>
                <c:pt idx="3991">
                  <c:v>1.49451238127454E-2</c:v>
                </c:pt>
                <c:pt idx="3992">
                  <c:v>1.49437567780595E-2</c:v>
                </c:pt>
                <c:pt idx="3993">
                  <c:v>1.49423871902082E-2</c:v>
                </c:pt>
                <c:pt idx="3994">
                  <c:v>1.4941015049055499E-2</c:v>
                </c:pt>
                <c:pt idx="3995">
                  <c:v>1.49396404042284E-2</c:v>
                </c:pt>
                <c:pt idx="3996">
                  <c:v>1.49382632933575E-2</c:v>
                </c:pt>
                <c:pt idx="3997">
                  <c:v>1.49368837160977E-2</c:v>
                </c:pt>
                <c:pt idx="3998">
                  <c:v>1.4935501672146899E-2</c:v>
                </c:pt>
                <c:pt idx="3999">
                  <c:v>1.4934117206101801E-2</c:v>
                </c:pt>
                <c:pt idx="4000">
                  <c:v>1.4932730358475499E-2</c:v>
                </c:pt>
                <c:pt idx="4001">
                  <c:v>1.4931341128955999E-2</c:v>
                </c:pt>
                <c:pt idx="4002">
                  <c:v>1.4929949517232101E-2</c:v>
                </c:pt>
                <c:pt idx="4003">
                  <c:v>1.4928555562758501E-2</c:v>
                </c:pt>
                <c:pt idx="4004">
                  <c:v>1.49271593089026E-2</c:v>
                </c:pt>
                <c:pt idx="4005">
                  <c:v>1.49257607554066E-2</c:v>
                </c:pt>
                <c:pt idx="4006">
                  <c:v>1.49243599019903E-2</c:v>
                </c:pt>
                <c:pt idx="4007">
                  <c:v>1.49229567833651E-2</c:v>
                </c:pt>
                <c:pt idx="4008">
                  <c:v>1.49215514452036E-2</c:v>
                </c:pt>
                <c:pt idx="4009">
                  <c:v>1.49201438874592E-2</c:v>
                </c:pt>
                <c:pt idx="4010">
                  <c:v>1.49187341098805E-2</c:v>
                </c:pt>
                <c:pt idx="4011">
                  <c:v>1.49173221428402E-2</c:v>
                </c:pt>
                <c:pt idx="4012">
                  <c:v>1.49159080337899E-2</c:v>
                </c:pt>
                <c:pt idx="4013">
                  <c:v>1.4914491783060599E-2</c:v>
                </c:pt>
                <c:pt idx="4014">
                  <c:v>1.49130733904281E-2</c:v>
                </c:pt>
                <c:pt idx="4015">
                  <c:v>1.49116528823088E-2</c:v>
                </c:pt>
                <c:pt idx="4016">
                  <c:v>1.49102303074439E-2</c:v>
                </c:pt>
                <c:pt idx="4017">
                  <c:v>1.49088056666936E-2</c:v>
                </c:pt>
                <c:pt idx="4018">
                  <c:v>1.4907378959859399E-2</c:v>
                </c:pt>
                <c:pt idx="4019">
                  <c:v>1.49059502097633E-2</c:v>
                </c:pt>
                <c:pt idx="4020">
                  <c:v>1.4904519465981101E-2</c:v>
                </c:pt>
                <c:pt idx="4021">
                  <c:v>1.4903086730040699E-2</c:v>
                </c:pt>
                <c:pt idx="4022">
                  <c:v>1.4901652001767201E-2</c:v>
                </c:pt>
                <c:pt idx="4023">
                  <c:v>1.4900215300729901E-2</c:v>
                </c:pt>
                <c:pt idx="4024">
                  <c:v>1.4898776676917899E-2</c:v>
                </c:pt>
                <c:pt idx="4025">
                  <c:v>1.48973361326519E-2</c:v>
                </c:pt>
                <c:pt idx="4026">
                  <c:v>1.48958936677788E-2</c:v>
                </c:pt>
                <c:pt idx="4027">
                  <c:v>1.48944492989374E-2</c:v>
                </c:pt>
                <c:pt idx="4028">
                  <c:v>1.48930030761407E-2</c:v>
                </c:pt>
                <c:pt idx="4029">
                  <c:v>1.48915550026146E-2</c:v>
                </c:pt>
                <c:pt idx="4030">
                  <c:v>1.48901050782267E-2</c:v>
                </c:pt>
                <c:pt idx="4031">
                  <c:v>1.48886533169882E-2</c:v>
                </c:pt>
                <c:pt idx="4032">
                  <c:v>1.48871997685774E-2</c:v>
                </c:pt>
                <c:pt idx="4033">
                  <c:v>1.48857444372263E-2</c:v>
                </c:pt>
                <c:pt idx="4034">
                  <c:v>1.48842873228212E-2</c:v>
                </c:pt>
                <c:pt idx="4035">
                  <c:v>1.48828284370301E-2</c:v>
                </c:pt>
                <c:pt idx="4036">
                  <c:v>1.4881367828868199E-2</c:v>
                </c:pt>
                <c:pt idx="4037">
                  <c:v>1.48799055036621E-2</c:v>
                </c:pt>
                <c:pt idx="4038">
                  <c:v>1.4878441461316101E-2</c:v>
                </c:pt>
                <c:pt idx="4039">
                  <c:v>1.4876975711422401E-2</c:v>
                </c:pt>
                <c:pt idx="4040">
                  <c:v>1.4875508302031E-2</c:v>
                </c:pt>
                <c:pt idx="4041">
                  <c:v>1.48740392396424E-2</c:v>
                </c:pt>
                <c:pt idx="4042">
                  <c:v>1.4872568524177E-2</c:v>
                </c:pt>
                <c:pt idx="4043">
                  <c:v>1.48710961633733E-2</c:v>
                </c:pt>
                <c:pt idx="4044">
                  <c:v>1.4869622204058601E-2</c:v>
                </c:pt>
                <c:pt idx="4045">
                  <c:v>1.48681466539847E-2</c:v>
                </c:pt>
                <c:pt idx="4046">
                  <c:v>1.4866669513088199E-2</c:v>
                </c:pt>
                <c:pt idx="4047">
                  <c:v>1.48651907875199E-2</c:v>
                </c:pt>
                <c:pt idx="4048">
                  <c:v>1.48637105226192E-2</c:v>
                </c:pt>
                <c:pt idx="4049">
                  <c:v>1.48622287274345E-2</c:v>
                </c:pt>
                <c:pt idx="4050">
                  <c:v>1.4860745401915801E-2</c:v>
                </c:pt>
                <c:pt idx="4051">
                  <c:v>1.4859260550845899E-2</c:v>
                </c:pt>
                <c:pt idx="4052">
                  <c:v>1.48577742178504E-2</c:v>
                </c:pt>
                <c:pt idx="4053">
                  <c:v>1.48562864133243E-2</c:v>
                </c:pt>
                <c:pt idx="4054">
                  <c:v>1.4854797137231E-2</c:v>
                </c:pt>
                <c:pt idx="4055">
                  <c:v>1.4853306393188E-2</c:v>
                </c:pt>
                <c:pt idx="4056">
                  <c:v>1.4851814222904399E-2</c:v>
                </c:pt>
                <c:pt idx="4057">
                  <c:v>1.48503206381644E-2</c:v>
                </c:pt>
                <c:pt idx="4058">
                  <c:v>1.4848825638943099E-2</c:v>
                </c:pt>
                <c:pt idx="4059">
                  <c:v>1.4847329227882001E-2</c:v>
                </c:pt>
                <c:pt idx="4060">
                  <c:v>1.4845831444593E-2</c:v>
                </c:pt>
                <c:pt idx="4061">
                  <c:v>1.4844332302282799E-2</c:v>
                </c:pt>
                <c:pt idx="4062">
                  <c:v>1.48428318009379E-2</c:v>
                </c:pt>
                <c:pt idx="4063">
                  <c:v>1.48413299424E-2</c:v>
                </c:pt>
                <c:pt idx="4064">
                  <c:v>1.48398267640225E-2</c:v>
                </c:pt>
                <c:pt idx="4065">
                  <c:v>1.4838322280461501E-2</c:v>
                </c:pt>
                <c:pt idx="4066">
                  <c:v>1.4836816491714901E-2</c:v>
                </c:pt>
                <c:pt idx="4067">
                  <c:v>1.4835309398986401E-2</c:v>
                </c:pt>
                <c:pt idx="4068">
                  <c:v>1.48338010372293E-2</c:v>
                </c:pt>
                <c:pt idx="4069">
                  <c:v>1.4832291422569499E-2</c:v>
                </c:pt>
                <c:pt idx="4070">
                  <c:v>1.48307805550142E-2</c:v>
                </c:pt>
                <c:pt idx="4071">
                  <c:v>1.4829268435280801E-2</c:v>
                </c:pt>
                <c:pt idx="4072">
                  <c:v>1.48277550957978E-2</c:v>
                </c:pt>
                <c:pt idx="4073">
                  <c:v>1.48262405541749E-2</c:v>
                </c:pt>
                <c:pt idx="4074">
                  <c:v>1.4824724810427899E-2</c:v>
                </c:pt>
                <c:pt idx="4075">
                  <c:v>1.4823207864927E-2</c:v>
                </c:pt>
                <c:pt idx="4076">
                  <c:v>1.48216897474695E-2</c:v>
                </c:pt>
                <c:pt idx="4077">
                  <c:v>1.48201704771559E-2</c:v>
                </c:pt>
                <c:pt idx="4078">
                  <c:v>1.48186500540108E-2</c:v>
                </c:pt>
                <c:pt idx="4079">
                  <c:v>1.4817128478185299E-2</c:v>
                </c:pt>
                <c:pt idx="4080">
                  <c:v>1.4815605776752901E-2</c:v>
                </c:pt>
                <c:pt idx="4081">
                  <c:v>1.48140819703088E-2</c:v>
                </c:pt>
                <c:pt idx="4082">
                  <c:v>1.4812557058884001E-2</c:v>
                </c:pt>
                <c:pt idx="4083">
                  <c:v>1.4811031042529E-2</c:v>
                </c:pt>
                <c:pt idx="4084">
                  <c:v>1.48095039455173E-2</c:v>
                </c:pt>
                <c:pt idx="4085">
                  <c:v>1.48079757899353E-2</c:v>
                </c:pt>
                <c:pt idx="4086">
                  <c:v>1.48064465758211E-2</c:v>
                </c:pt>
                <c:pt idx="4087">
                  <c:v>1.48049163032133E-2</c:v>
                </c:pt>
                <c:pt idx="4088">
                  <c:v>1.48033849935544E-2</c:v>
                </c:pt>
                <c:pt idx="4089">
                  <c:v>1.48018526703872E-2</c:v>
                </c:pt>
                <c:pt idx="4090">
                  <c:v>1.4800319333769E-2</c:v>
                </c:pt>
                <c:pt idx="4091">
                  <c:v>1.47987849837445E-2</c:v>
                </c:pt>
                <c:pt idx="4092">
                  <c:v>1.47972496391448E-2</c:v>
                </c:pt>
                <c:pt idx="4093">
                  <c:v>1.47957133246853E-2</c:v>
                </c:pt>
                <c:pt idx="4094">
                  <c:v>1.47941760405263E-2</c:v>
                </c:pt>
                <c:pt idx="4095">
                  <c:v>1.4792637786718301E-2</c:v>
                </c:pt>
                <c:pt idx="4096">
                  <c:v>1.4791098579713099E-2</c:v>
                </c:pt>
                <c:pt idx="4097">
                  <c:v>1.4789558445112899E-2</c:v>
                </c:pt>
                <c:pt idx="4098">
                  <c:v>1.4788017383270799E-2</c:v>
                </c:pt>
                <c:pt idx="4099">
                  <c:v>1.47864753942428E-2</c:v>
                </c:pt>
                <c:pt idx="4100">
                  <c:v>1.47849324923189E-2</c:v>
                </c:pt>
                <c:pt idx="4101">
                  <c:v>1.4783388703724899E-2</c:v>
                </c:pt>
                <c:pt idx="4102">
                  <c:v>1.47818440290878E-2</c:v>
                </c:pt>
                <c:pt idx="4103">
                  <c:v>1.4780298468468799E-2</c:v>
                </c:pt>
                <c:pt idx="4104">
                  <c:v>1.47787520342003E-2</c:v>
                </c:pt>
                <c:pt idx="4105">
                  <c:v>1.4777204752889499E-2</c:v>
                </c:pt>
                <c:pt idx="4106">
                  <c:v>1.47756566255101E-2</c:v>
                </c:pt>
                <c:pt idx="4107">
                  <c:v>1.47741076521276E-2</c:v>
                </c:pt>
                <c:pt idx="4108">
                  <c:v>1.47725578433094E-2</c:v>
                </c:pt>
                <c:pt idx="4109">
                  <c:v>1.47710072258198E-2</c:v>
                </c:pt>
                <c:pt idx="4110">
                  <c:v>1.4769455801045699E-2</c:v>
                </c:pt>
                <c:pt idx="4111">
                  <c:v>1.4767903569056299E-2</c:v>
                </c:pt>
                <c:pt idx="4112">
                  <c:v>1.47663505388332E-2</c:v>
                </c:pt>
                <c:pt idx="4113">
                  <c:v>1.47647967370933E-2</c:v>
                </c:pt>
                <c:pt idx="4114">
                  <c:v>1.4763242165694799E-2</c:v>
                </c:pt>
                <c:pt idx="4115">
                  <c:v>1.47616868247103E-2</c:v>
                </c:pt>
                <c:pt idx="4116">
                  <c:v>1.4760130721704E-2</c:v>
                </c:pt>
                <c:pt idx="4117">
                  <c:v>1.4758573883157501E-2</c:v>
                </c:pt>
                <c:pt idx="4118">
                  <c:v>1.4757016311452599E-2</c:v>
                </c:pt>
                <c:pt idx="4119">
                  <c:v>1.4755458006665299E-2</c:v>
                </c:pt>
                <c:pt idx="4120">
                  <c:v>1.4753898975098399E-2</c:v>
                </c:pt>
                <c:pt idx="4121">
                  <c:v>1.4752339242828399E-2</c:v>
                </c:pt>
                <c:pt idx="4122">
                  <c:v>1.47507788128056E-2</c:v>
                </c:pt>
                <c:pt idx="4123">
                  <c:v>1.4749217685108699E-2</c:v>
                </c:pt>
                <c:pt idx="4124">
                  <c:v>1.47476558649273E-2</c:v>
                </c:pt>
                <c:pt idx="4125">
                  <c:v>1.47460933777758E-2</c:v>
                </c:pt>
                <c:pt idx="4126">
                  <c:v>1.47445302272137E-2</c:v>
                </c:pt>
                <c:pt idx="4127">
                  <c:v>1.47429664133226E-2</c:v>
                </c:pt>
                <c:pt idx="4128">
                  <c:v>1.4741401940307101E-2</c:v>
                </c:pt>
                <c:pt idx="4129">
                  <c:v>1.4739836832983E-2</c:v>
                </c:pt>
                <c:pt idx="4130">
                  <c:v>1.47382710955569E-2</c:v>
                </c:pt>
                <c:pt idx="4131">
                  <c:v>1.4736704728112801E-2</c:v>
                </c:pt>
                <c:pt idx="4132">
                  <c:v>1.4735137734006599E-2</c:v>
                </c:pt>
                <c:pt idx="4133">
                  <c:v>1.47335701372256E-2</c:v>
                </c:pt>
                <c:pt idx="4134">
                  <c:v>1.47320019426469E-2</c:v>
                </c:pt>
                <c:pt idx="4135">
                  <c:v>1.47304331503567E-2</c:v>
                </c:pt>
                <c:pt idx="4136">
                  <c:v>1.47288637629808E-2</c:v>
                </c:pt>
                <c:pt idx="4137">
                  <c:v>1.47272938035633E-2</c:v>
                </c:pt>
                <c:pt idx="4138">
                  <c:v>1.4725723277677001E-2</c:v>
                </c:pt>
                <c:pt idx="4139">
                  <c:v>1.4724152185410099E-2</c:v>
                </c:pt>
                <c:pt idx="4140">
                  <c:v>1.47225805287676E-2</c:v>
                </c:pt>
                <c:pt idx="4141">
                  <c:v>1.4721008329748301E-2</c:v>
                </c:pt>
                <c:pt idx="4142">
                  <c:v>1.47194355946414E-2</c:v>
                </c:pt>
                <c:pt idx="4143">
                  <c:v>1.47178623235371E-2</c:v>
                </c:pt>
                <c:pt idx="4144">
                  <c:v>1.47162885179206E-2</c:v>
                </c:pt>
                <c:pt idx="4145">
                  <c:v>1.47147141986558E-2</c:v>
                </c:pt>
                <c:pt idx="4146">
                  <c:v>1.47131393727645E-2</c:v>
                </c:pt>
                <c:pt idx="4147">
                  <c:v>1.47115640403383E-2</c:v>
                </c:pt>
                <c:pt idx="4148">
                  <c:v>1.47099882024376E-2</c:v>
                </c:pt>
                <c:pt idx="4149">
                  <c:v>1.4708411878710401E-2</c:v>
                </c:pt>
                <c:pt idx="4150">
                  <c:v>1.47068350769248E-2</c:v>
                </c:pt>
                <c:pt idx="4151">
                  <c:v>1.47052577971732E-2</c:v>
                </c:pt>
                <c:pt idx="4152">
                  <c:v>1.47036800401777E-2</c:v>
                </c:pt>
                <c:pt idx="4153">
                  <c:v>1.47021018243014E-2</c:v>
                </c:pt>
                <c:pt idx="4154">
                  <c:v>1.4700523158066799E-2</c:v>
                </c:pt>
                <c:pt idx="4155">
                  <c:v>1.46989440415678E-2</c:v>
                </c:pt>
                <c:pt idx="4156">
                  <c:v>1.4697364475267699E-2</c:v>
                </c:pt>
                <c:pt idx="4157">
                  <c:v>1.46957844761846E-2</c:v>
                </c:pt>
                <c:pt idx="4158">
                  <c:v>1.4694204053601299E-2</c:v>
                </c:pt>
                <c:pt idx="4159">
                  <c:v>1.46926232076127E-2</c:v>
                </c:pt>
                <c:pt idx="4160">
                  <c:v>1.46910419384966E-2</c:v>
                </c:pt>
                <c:pt idx="4161">
                  <c:v>1.46894602618746E-2</c:v>
                </c:pt>
                <c:pt idx="4162">
                  <c:v>1.46878781877928E-2</c:v>
                </c:pt>
                <c:pt idx="4163">
                  <c:v>1.46862957163468E-2</c:v>
                </c:pt>
                <c:pt idx="4164">
                  <c:v>1.4684712847696801E-2</c:v>
                </c:pt>
                <c:pt idx="4165">
                  <c:v>1.4683129596023799E-2</c:v>
                </c:pt>
                <c:pt idx="4166">
                  <c:v>1.46815459721372E-2</c:v>
                </c:pt>
                <c:pt idx="4167">
                  <c:v>1.46799619761335E-2</c:v>
                </c:pt>
                <c:pt idx="4168">
                  <c:v>1.4678377608116799E-2</c:v>
                </c:pt>
                <c:pt idx="4169">
                  <c:v>1.4676792880792299E-2</c:v>
                </c:pt>
                <c:pt idx="4170">
                  <c:v>1.46752078057307E-2</c:v>
                </c:pt>
                <c:pt idx="4171">
                  <c:v>1.4673622383028599E-2</c:v>
                </c:pt>
                <c:pt idx="4172">
                  <c:v>1.46720366127829E-2</c:v>
                </c:pt>
                <c:pt idx="4173">
                  <c:v>1.46704505062127E-2</c:v>
                </c:pt>
                <c:pt idx="4174">
                  <c:v>1.46688640756277E-2</c:v>
                </c:pt>
                <c:pt idx="4175">
                  <c:v>1.4667277321131199E-2</c:v>
                </c:pt>
                <c:pt idx="4176">
                  <c:v>1.46656902428205E-2</c:v>
                </c:pt>
                <c:pt idx="4177">
                  <c:v>1.46641028505441E-2</c:v>
                </c:pt>
                <c:pt idx="4178">
                  <c:v>1.4662515157205E-2</c:v>
                </c:pt>
                <c:pt idx="4179">
                  <c:v>1.4660927162957801E-2</c:v>
                </c:pt>
                <c:pt idx="4180">
                  <c:v>1.46593388679001E-2</c:v>
                </c:pt>
                <c:pt idx="4181">
                  <c:v>1.4657750280633401E-2</c:v>
                </c:pt>
                <c:pt idx="4182">
                  <c:v>1.4656161414506401E-2</c:v>
                </c:pt>
                <c:pt idx="4183">
                  <c:v>1.46545722697707E-2</c:v>
                </c:pt>
                <c:pt idx="4184">
                  <c:v>1.4652982846524E-2</c:v>
                </c:pt>
                <c:pt idx="4185">
                  <c:v>1.46513931522377E-2</c:v>
                </c:pt>
                <c:pt idx="4186">
                  <c:v>1.46498032005682E-2</c:v>
                </c:pt>
                <c:pt idx="4187">
                  <c:v>1.46482129919068E-2</c:v>
                </c:pt>
                <c:pt idx="4188">
                  <c:v>1.46466225263514E-2</c:v>
                </c:pt>
                <c:pt idx="4189">
                  <c:v>1.4645031810350701E-2</c:v>
                </c:pt>
                <c:pt idx="4190">
                  <c:v>1.4643440857744E-2</c:v>
                </c:pt>
                <c:pt idx="4191">
                  <c:v>1.46418496690995E-2</c:v>
                </c:pt>
                <c:pt idx="4192">
                  <c:v>1.4640258244515199E-2</c:v>
                </c:pt>
                <c:pt idx="4193">
                  <c:v>1.46386665895186E-2</c:v>
                </c:pt>
                <c:pt idx="4194">
                  <c:v>1.46370747180165E-2</c:v>
                </c:pt>
                <c:pt idx="4195">
                  <c:v>1.4635482630788E-2</c:v>
                </c:pt>
                <c:pt idx="4196">
                  <c:v>1.4633890327931101E-2</c:v>
                </c:pt>
                <c:pt idx="4197">
                  <c:v>1.46322978141474E-2</c:v>
                </c:pt>
                <c:pt idx="4198">
                  <c:v>1.4630705103305299E-2</c:v>
                </c:pt>
                <c:pt idx="4199">
                  <c:v>1.46291121964252E-2</c:v>
                </c:pt>
                <c:pt idx="4200">
                  <c:v>1.46275190936048E-2</c:v>
                </c:pt>
                <c:pt idx="4201">
                  <c:v>1.4625925798807801E-2</c:v>
                </c:pt>
                <c:pt idx="4202">
                  <c:v>1.46243323257683E-2</c:v>
                </c:pt>
                <c:pt idx="4203">
                  <c:v>1.46227386757745E-2</c:v>
                </c:pt>
                <c:pt idx="4204">
                  <c:v>1.4621144848924E-2</c:v>
                </c:pt>
                <c:pt idx="4205">
                  <c:v>1.4619550848525099E-2</c:v>
                </c:pt>
                <c:pt idx="4206">
                  <c:v>1.46179566880898E-2</c:v>
                </c:pt>
                <c:pt idx="4207">
                  <c:v>1.46163623691976E-2</c:v>
                </c:pt>
                <c:pt idx="4208">
                  <c:v>1.4614767891945799E-2</c:v>
                </c:pt>
                <c:pt idx="4209">
                  <c:v>1.46131732590641E-2</c:v>
                </c:pt>
                <c:pt idx="4210">
                  <c:v>1.4611578483763399E-2</c:v>
                </c:pt>
                <c:pt idx="4211">
                  <c:v>1.46099835679346E-2</c:v>
                </c:pt>
                <c:pt idx="4212">
                  <c:v>1.4608388511674701E-2</c:v>
                </c:pt>
                <c:pt idx="4213">
                  <c:v>1.46067933172042E-2</c:v>
                </c:pt>
                <c:pt idx="4214">
                  <c:v>1.4605197997362301E-2</c:v>
                </c:pt>
                <c:pt idx="4215">
                  <c:v>1.46036025543695E-2</c:v>
                </c:pt>
                <c:pt idx="4216">
                  <c:v>1.4602006988322499E-2</c:v>
                </c:pt>
                <c:pt idx="4217">
                  <c:v>1.4600411301002401E-2</c:v>
                </c:pt>
                <c:pt idx="4218">
                  <c:v>1.45988155048113E-2</c:v>
                </c:pt>
                <c:pt idx="4219">
                  <c:v>1.4597219602312099E-2</c:v>
                </c:pt>
                <c:pt idx="4220">
                  <c:v>1.4595623593601101E-2</c:v>
                </c:pt>
                <c:pt idx="4221">
                  <c:v>1.4594027480081E-2</c:v>
                </c:pt>
                <c:pt idx="4222">
                  <c:v>1.4592431273658999E-2</c:v>
                </c:pt>
                <c:pt idx="4223">
                  <c:v>1.45908349772531E-2</c:v>
                </c:pt>
                <c:pt idx="4224">
                  <c:v>1.45892385909594E-2</c:v>
                </c:pt>
                <c:pt idx="4225">
                  <c:v>1.4587642115859001E-2</c:v>
                </c:pt>
                <c:pt idx="4226">
                  <c:v>1.4586045563313299E-2</c:v>
                </c:pt>
                <c:pt idx="4227">
                  <c:v>1.4584448936605701E-2</c:v>
                </c:pt>
                <c:pt idx="4228">
                  <c:v>1.4582852235831899E-2</c:v>
                </c:pt>
                <c:pt idx="4229">
                  <c:v>1.45812554618047E-2</c:v>
                </c:pt>
                <c:pt idx="4230">
                  <c:v>1.45796586252936E-2</c:v>
                </c:pt>
                <c:pt idx="4231">
                  <c:v>1.45780617299557E-2</c:v>
                </c:pt>
                <c:pt idx="4232">
                  <c:v>1.4576464775886E-2</c:v>
                </c:pt>
                <c:pt idx="4233">
                  <c:v>1.45748677636775E-2</c:v>
                </c:pt>
                <c:pt idx="4234">
                  <c:v>1.45732707034677E-2</c:v>
                </c:pt>
                <c:pt idx="4235">
                  <c:v>1.4571673599293599E-2</c:v>
                </c:pt>
                <c:pt idx="4236">
                  <c:v>1.457007645125E-2</c:v>
                </c:pt>
                <c:pt idx="4237">
                  <c:v>1.4568479259754101E-2</c:v>
                </c:pt>
                <c:pt idx="4238">
                  <c:v>1.4566882034277501E-2</c:v>
                </c:pt>
                <c:pt idx="4239">
                  <c:v>1.45652847792414E-2</c:v>
                </c:pt>
                <c:pt idx="4240">
                  <c:v>1.45636874947398E-2</c:v>
                </c:pt>
                <c:pt idx="4241">
                  <c:v>1.4562090181056401E-2</c:v>
                </c:pt>
                <c:pt idx="4242">
                  <c:v>1.4560492846966601E-2</c:v>
                </c:pt>
                <c:pt idx="4243">
                  <c:v>1.4558895497278001E-2</c:v>
                </c:pt>
                <c:pt idx="4244">
                  <c:v>1.45572981320846E-2</c:v>
                </c:pt>
                <c:pt idx="4245">
                  <c:v>1.45557007515739E-2</c:v>
                </c:pt>
                <c:pt idx="4246">
                  <c:v>1.45541033637993E-2</c:v>
                </c:pt>
                <c:pt idx="4247">
                  <c:v>1.4552505973957099E-2</c:v>
                </c:pt>
                <c:pt idx="4248">
                  <c:v>1.45509085821405E-2</c:v>
                </c:pt>
                <c:pt idx="4249">
                  <c:v>1.4549311188475701E-2</c:v>
                </c:pt>
                <c:pt idx="4250">
                  <c:v>1.45477138002732E-2</c:v>
                </c:pt>
                <c:pt idx="4251">
                  <c:v>1.4546116423117299E-2</c:v>
                </c:pt>
                <c:pt idx="4252">
                  <c:v>1.45445190571002E-2</c:v>
                </c:pt>
                <c:pt idx="4253">
                  <c:v>1.45429217023187E-2</c:v>
                </c:pt>
                <c:pt idx="4254">
                  <c:v>1.45413243653234E-2</c:v>
                </c:pt>
                <c:pt idx="4255">
                  <c:v>1.45397270520845E-2</c:v>
                </c:pt>
                <c:pt idx="4256">
                  <c:v>1.45381297626942E-2</c:v>
                </c:pt>
                <c:pt idx="4257">
                  <c:v>1.45365324972445E-2</c:v>
                </c:pt>
                <c:pt idx="4258">
                  <c:v>1.4534935261522299E-2</c:v>
                </c:pt>
                <c:pt idx="4259">
                  <c:v>1.45333380618717E-2</c:v>
                </c:pt>
                <c:pt idx="4260">
                  <c:v>1.45317408983881E-2</c:v>
                </c:pt>
                <c:pt idx="4261">
                  <c:v>1.45301437711626E-2</c:v>
                </c:pt>
                <c:pt idx="4262">
                  <c:v>1.4528546685277701E-2</c:v>
                </c:pt>
                <c:pt idx="4263">
                  <c:v>1.4526949647377701E-2</c:v>
                </c:pt>
                <c:pt idx="4264">
                  <c:v>1.4525352657583099E-2</c:v>
                </c:pt>
                <c:pt idx="4265">
                  <c:v>1.4523755715985E-2</c:v>
                </c:pt>
                <c:pt idx="4266">
                  <c:v>1.4522158827025001E-2</c:v>
                </c:pt>
                <c:pt idx="4267">
                  <c:v>1.4520561997572E-2</c:v>
                </c:pt>
                <c:pt idx="4268">
                  <c:v>1.45189652277958E-2</c:v>
                </c:pt>
                <c:pt idx="4269">
                  <c:v>1.45173685177865E-2</c:v>
                </c:pt>
                <c:pt idx="4270">
                  <c:v>1.4515771871405E-2</c:v>
                </c:pt>
                <c:pt idx="4271">
                  <c:v>1.45141752956749E-2</c:v>
                </c:pt>
                <c:pt idx="4272">
                  <c:v>1.4512578790836001E-2</c:v>
                </c:pt>
                <c:pt idx="4273">
                  <c:v>1.45109823569783E-2</c:v>
                </c:pt>
                <c:pt idx="4274">
                  <c:v>1.4509385997437899E-2</c:v>
                </c:pt>
                <c:pt idx="4275">
                  <c:v>1.4507789719328699E-2</c:v>
                </c:pt>
                <c:pt idx="4276">
                  <c:v>1.4506193522980699E-2</c:v>
                </c:pt>
                <c:pt idx="4277">
                  <c:v>1.4504597408483101E-2</c:v>
                </c:pt>
                <c:pt idx="4278">
                  <c:v>1.45030013786998E-2</c:v>
                </c:pt>
                <c:pt idx="4279">
                  <c:v>1.4501405440775701E-2</c:v>
                </c:pt>
                <c:pt idx="4280">
                  <c:v>1.4499809595147999E-2</c:v>
                </c:pt>
                <c:pt idx="4281">
                  <c:v>1.4498213841905199E-2</c:v>
                </c:pt>
                <c:pt idx="4282">
                  <c:v>1.44966181834871E-2</c:v>
                </c:pt>
                <c:pt idx="4283">
                  <c:v>1.44950226270164E-2</c:v>
                </c:pt>
                <c:pt idx="4284">
                  <c:v>1.44934271730527E-2</c:v>
                </c:pt>
                <c:pt idx="4285">
                  <c:v>1.4491831821683799E-2</c:v>
                </c:pt>
                <c:pt idx="4286">
                  <c:v>1.4490236574971701E-2</c:v>
                </c:pt>
                <c:pt idx="4287">
                  <c:v>1.4488641439967699E-2</c:v>
                </c:pt>
                <c:pt idx="4288">
                  <c:v>1.44870464173672E-2</c:v>
                </c:pt>
                <c:pt idx="4289">
                  <c:v>1.4485451507258201E-2</c:v>
                </c:pt>
                <c:pt idx="4290">
                  <c:v>1.4483856711366601E-2</c:v>
                </c:pt>
                <c:pt idx="4291">
                  <c:v>1.4482262036627801E-2</c:v>
                </c:pt>
                <c:pt idx="4292">
                  <c:v>1.44806674838854E-2</c:v>
                </c:pt>
                <c:pt idx="4293">
                  <c:v>1.44790730532265E-2</c:v>
                </c:pt>
                <c:pt idx="4294">
                  <c:v>1.44774787460811E-2</c:v>
                </c:pt>
                <c:pt idx="4295">
                  <c:v>1.44758845692281E-2</c:v>
                </c:pt>
                <c:pt idx="4296">
                  <c:v>1.44742905236693E-2</c:v>
                </c:pt>
                <c:pt idx="4297">
                  <c:v>1.44726966094913E-2</c:v>
                </c:pt>
                <c:pt idx="4298">
                  <c:v>1.44711028278642E-2</c:v>
                </c:pt>
                <c:pt idx="4299">
                  <c:v>1.44695091853746E-2</c:v>
                </c:pt>
                <c:pt idx="4300">
                  <c:v>1.4467915683192299E-2</c:v>
                </c:pt>
                <c:pt idx="4301">
                  <c:v>1.4466322321402899E-2</c:v>
                </c:pt>
                <c:pt idx="4302">
                  <c:v>1.4464729100951401E-2</c:v>
                </c:pt>
                <c:pt idx="4303">
                  <c:v>1.44631360281998E-2</c:v>
                </c:pt>
                <c:pt idx="4304">
                  <c:v>1.4461543104491201E-2</c:v>
                </c:pt>
                <c:pt idx="4305">
                  <c:v>1.4459950329911E-2</c:v>
                </c:pt>
                <c:pt idx="4306">
                  <c:v>1.44583577052104E-2</c:v>
                </c:pt>
                <c:pt idx="4307">
                  <c:v>1.4456765236496799E-2</c:v>
                </c:pt>
                <c:pt idx="4308">
                  <c:v>1.4455172925294199E-2</c:v>
                </c:pt>
                <c:pt idx="4309">
                  <c:v>1.4453580771687201E-2</c:v>
                </c:pt>
                <c:pt idx="4310">
                  <c:v>1.44519887762629E-2</c:v>
                </c:pt>
                <c:pt idx="4311">
                  <c:v>1.44503969448484E-2</c:v>
                </c:pt>
                <c:pt idx="4312">
                  <c:v>1.44488052791533E-2</c:v>
                </c:pt>
                <c:pt idx="4313">
                  <c:v>1.4447213779262001E-2</c:v>
                </c:pt>
                <c:pt idx="4314">
                  <c:v>1.4445622445623901E-2</c:v>
                </c:pt>
                <c:pt idx="4315">
                  <c:v>1.44440312837635E-2</c:v>
                </c:pt>
                <c:pt idx="4316">
                  <c:v>1.44424402955802E-2</c:v>
                </c:pt>
                <c:pt idx="4317">
                  <c:v>1.4440849481157699E-2</c:v>
                </c:pt>
                <c:pt idx="4318">
                  <c:v>1.4439258840833099E-2</c:v>
                </c:pt>
                <c:pt idx="4319">
                  <c:v>1.4437668379807599E-2</c:v>
                </c:pt>
                <c:pt idx="4320">
                  <c:v>1.44360781001731E-2</c:v>
                </c:pt>
                <c:pt idx="4321">
                  <c:v>1.44344880020128E-2</c:v>
                </c:pt>
                <c:pt idx="4322">
                  <c:v>1.4432898085574301E-2</c:v>
                </c:pt>
                <c:pt idx="4323">
                  <c:v>1.44313083557174E-2</c:v>
                </c:pt>
                <c:pt idx="4324">
                  <c:v>1.4429718814729301E-2</c:v>
                </c:pt>
                <c:pt idx="4325">
                  <c:v>1.44281294626927E-2</c:v>
                </c:pt>
                <c:pt idx="4326">
                  <c:v>1.4426540299786199E-2</c:v>
                </c:pt>
                <c:pt idx="4327">
                  <c:v>1.4424951330514401E-2</c:v>
                </c:pt>
                <c:pt idx="4328">
                  <c:v>1.4423362557360399E-2</c:v>
                </c:pt>
                <c:pt idx="4329">
                  <c:v>1.44217739804065E-2</c:v>
                </c:pt>
                <c:pt idx="4330">
                  <c:v>1.4420185599782099E-2</c:v>
                </c:pt>
                <c:pt idx="4331">
                  <c:v>1.4418597419622699E-2</c:v>
                </c:pt>
                <c:pt idx="4332">
                  <c:v>1.4417009442609201E-2</c:v>
                </c:pt>
                <c:pt idx="4333">
                  <c:v>1.4415421668823E-2</c:v>
                </c:pt>
                <c:pt idx="4334">
                  <c:v>1.44138340983627E-2</c:v>
                </c:pt>
                <c:pt idx="4335">
                  <c:v>1.44122467349847E-2</c:v>
                </c:pt>
                <c:pt idx="4336">
                  <c:v>1.4410659581566501E-2</c:v>
                </c:pt>
                <c:pt idx="4337">
                  <c:v>1.4409072638189401E-2</c:v>
                </c:pt>
                <c:pt idx="4338">
                  <c:v>1.44074859049365E-2</c:v>
                </c:pt>
                <c:pt idx="4339">
                  <c:v>1.4405899385176099E-2</c:v>
                </c:pt>
                <c:pt idx="4340">
                  <c:v>1.4404313081982201E-2</c:v>
                </c:pt>
                <c:pt idx="4341">
                  <c:v>1.44027269954353E-2</c:v>
                </c:pt>
                <c:pt idx="4342">
                  <c:v>1.4401141125615699E-2</c:v>
                </c:pt>
                <c:pt idx="4343">
                  <c:v>1.43995554755033E-2</c:v>
                </c:pt>
                <c:pt idx="4344">
                  <c:v>1.43979700483607E-2</c:v>
                </c:pt>
                <c:pt idx="4345">
                  <c:v>1.43963848442701E-2</c:v>
                </c:pt>
                <c:pt idx="4346">
                  <c:v>1.4394799863311099E-2</c:v>
                </c:pt>
                <c:pt idx="4347">
                  <c:v>1.4393215108103799E-2</c:v>
                </c:pt>
                <c:pt idx="4348">
                  <c:v>1.4391630582063599E-2</c:v>
                </c:pt>
                <c:pt idx="4349">
                  <c:v>1.4390046285285301E-2</c:v>
                </c:pt>
                <c:pt idx="4350">
                  <c:v>1.43884622178483E-2</c:v>
                </c:pt>
                <c:pt idx="4351">
                  <c:v>1.4386878382046201E-2</c:v>
                </c:pt>
                <c:pt idx="4352">
                  <c:v>1.43852947814084E-2</c:v>
                </c:pt>
                <c:pt idx="4353">
                  <c:v>1.4383711416053701E-2</c:v>
                </c:pt>
                <c:pt idx="4354">
                  <c:v>1.43821282860617E-2</c:v>
                </c:pt>
                <c:pt idx="4355">
                  <c:v>1.4380545393430101E-2</c:v>
                </c:pt>
                <c:pt idx="4356">
                  <c:v>1.43789627417655E-2</c:v>
                </c:pt>
                <c:pt idx="4357">
                  <c:v>1.43773803312234E-2</c:v>
                </c:pt>
                <c:pt idx="4358">
                  <c:v>1.43757981618821E-2</c:v>
                </c:pt>
                <c:pt idx="4359">
                  <c:v>1.43742162354717E-2</c:v>
                </c:pt>
                <c:pt idx="4360">
                  <c:v>1.4372634555644999E-2</c:v>
                </c:pt>
                <c:pt idx="4361">
                  <c:v>1.4371053122602701E-2</c:v>
                </c:pt>
                <c:pt idx="4362">
                  <c:v>1.4369471936423E-2</c:v>
                </c:pt>
                <c:pt idx="4363">
                  <c:v>1.4367890998595499E-2</c:v>
                </c:pt>
                <c:pt idx="4364">
                  <c:v>1.43663103127882E-2</c:v>
                </c:pt>
                <c:pt idx="4365">
                  <c:v>1.4364729879256501E-2</c:v>
                </c:pt>
                <c:pt idx="4366">
                  <c:v>1.4363149698078099E-2</c:v>
                </c:pt>
                <c:pt idx="4367">
                  <c:v>1.43615697705268E-2</c:v>
                </c:pt>
                <c:pt idx="4368">
                  <c:v>1.4359990100259E-2</c:v>
                </c:pt>
                <c:pt idx="4369">
                  <c:v>1.4358410687591999E-2</c:v>
                </c:pt>
                <c:pt idx="4370">
                  <c:v>1.4356831532602801E-2</c:v>
                </c:pt>
                <c:pt idx="4371">
                  <c:v>1.4355252636373E-2</c:v>
                </c:pt>
                <c:pt idx="4372">
                  <c:v>1.43536740025223E-2</c:v>
                </c:pt>
                <c:pt idx="4373">
                  <c:v>1.4352095631436799E-2</c:v>
                </c:pt>
                <c:pt idx="4374">
                  <c:v>1.43505175231934E-2</c:v>
                </c:pt>
                <c:pt idx="4375">
                  <c:v>1.43489396787024E-2</c:v>
                </c:pt>
                <c:pt idx="4376">
                  <c:v>1.43473621015248E-2</c:v>
                </c:pt>
                <c:pt idx="4377">
                  <c:v>1.43457847921216E-2</c:v>
                </c:pt>
                <c:pt idx="4378">
                  <c:v>1.4344207750569901E-2</c:v>
                </c:pt>
                <c:pt idx="4379">
                  <c:v>1.4342630977629001E-2</c:v>
                </c:pt>
                <c:pt idx="4380">
                  <c:v>1.4341054476779899E-2</c:v>
                </c:pt>
                <c:pt idx="4381">
                  <c:v>1.4339478248564E-2</c:v>
                </c:pt>
                <c:pt idx="4382">
                  <c:v>1.43379022930579E-2</c:v>
                </c:pt>
                <c:pt idx="4383">
                  <c:v>1.4337114468559601E-2</c:v>
                </c:pt>
                <c:pt idx="4384">
                  <c:v>1.43361430161118E-2</c:v>
                </c:pt>
                <c:pt idx="4385">
                  <c:v>1.43342007358827E-2</c:v>
                </c:pt>
                <c:pt idx="4386">
                  <c:v>1.4332259082005401E-2</c:v>
                </c:pt>
                <c:pt idx="4387">
                  <c:v>1.4330318054592299E-2</c:v>
                </c:pt>
                <c:pt idx="4388">
                  <c:v>1.43283776537557E-2</c:v>
                </c:pt>
                <c:pt idx="4389">
                  <c:v>1.43264378796089E-2</c:v>
                </c:pt>
                <c:pt idx="4390">
                  <c:v>1.4324498732264599E-2</c:v>
                </c:pt>
                <c:pt idx="4391">
                  <c:v>1.4322560211836E-2</c:v>
                </c:pt>
                <c:pt idx="4392">
                  <c:v>1.43206223184361E-2</c:v>
                </c:pt>
                <c:pt idx="4393">
                  <c:v>1.43186850521784E-2</c:v>
                </c:pt>
                <c:pt idx="4394">
                  <c:v>1.43167484131767E-2</c:v>
                </c:pt>
                <c:pt idx="4395">
                  <c:v>1.43148124015442E-2</c:v>
                </c:pt>
                <c:pt idx="4396">
                  <c:v>1.43128770173953E-2</c:v>
                </c:pt>
                <c:pt idx="4397">
                  <c:v>1.43109422608439E-2</c:v>
                </c:pt>
                <c:pt idx="4398">
                  <c:v>1.4309008132004E-2</c:v>
                </c:pt>
                <c:pt idx="4399">
                  <c:v>1.43070746309901E-2</c:v>
                </c:pt>
                <c:pt idx="4400">
                  <c:v>1.43051417579166E-2</c:v>
                </c:pt>
                <c:pt idx="4401">
                  <c:v>1.43032095128981E-2</c:v>
                </c:pt>
                <c:pt idx="4402">
                  <c:v>1.43012778960495E-2</c:v>
                </c:pt>
                <c:pt idx="4403">
                  <c:v>1.4299346907485499E-2</c:v>
                </c:pt>
                <c:pt idx="4404">
                  <c:v>1.4297416547321201E-2</c:v>
                </c:pt>
                <c:pt idx="4405">
                  <c:v>1.42954868156717E-2</c:v>
                </c:pt>
                <c:pt idx="4406">
                  <c:v>1.42935577126523E-2</c:v>
                </c:pt>
                <c:pt idx="4407">
                  <c:v>1.4291629238378499E-2</c:v>
                </c:pt>
                <c:pt idx="4408">
                  <c:v>1.42897013929659E-2</c:v>
                </c:pt>
                <c:pt idx="4409">
                  <c:v>1.4287774176530099E-2</c:v>
                </c:pt>
                <c:pt idx="4410">
                  <c:v>1.4285847589187399E-2</c:v>
                </c:pt>
                <c:pt idx="4411">
                  <c:v>1.42839216310536E-2</c:v>
                </c:pt>
                <c:pt idx="4412">
                  <c:v>1.4281996302245199E-2</c:v>
                </c:pt>
                <c:pt idx="4413">
                  <c:v>1.4280071602878501E-2</c:v>
                </c:pt>
                <c:pt idx="4414">
                  <c:v>1.42781475330698E-2</c:v>
                </c:pt>
                <c:pt idx="4415">
                  <c:v>1.42762240929363E-2</c:v>
                </c:pt>
                <c:pt idx="4416">
                  <c:v>1.4274301282594701E-2</c:v>
                </c:pt>
                <c:pt idx="4417">
                  <c:v>1.4272379102162299E-2</c:v>
                </c:pt>
                <c:pt idx="4418">
                  <c:v>1.4270457551756301E-2</c:v>
                </c:pt>
                <c:pt idx="4419">
                  <c:v>1.42685366314943E-2</c:v>
                </c:pt>
                <c:pt idx="4420">
                  <c:v>1.42666163414938E-2</c:v>
                </c:pt>
                <c:pt idx="4421">
                  <c:v>1.4264696681872699E-2</c:v>
                </c:pt>
                <c:pt idx="4422">
                  <c:v>1.4262777652748901E-2</c:v>
                </c:pt>
                <c:pt idx="4423">
                  <c:v>1.4260859254240201E-2</c:v>
                </c:pt>
                <c:pt idx="4424">
                  <c:v>1.4258941486464999E-2</c:v>
                </c:pt>
                <c:pt idx="4425">
                  <c:v>1.4257024349541699E-2</c:v>
                </c:pt>
                <c:pt idx="4426">
                  <c:v>1.42551078435886E-2</c:v>
                </c:pt>
                <c:pt idx="4427">
                  <c:v>1.4253191968724399E-2</c:v>
                </c:pt>
                <c:pt idx="4428">
                  <c:v>1.42512767250681E-2</c:v>
                </c:pt>
                <c:pt idx="4429">
                  <c:v>1.42493621127384E-2</c:v>
                </c:pt>
                <c:pt idx="4430">
                  <c:v>1.42474481318546E-2</c:v>
                </c:pt>
                <c:pt idx="4431">
                  <c:v>1.4245534782535801E-2</c:v>
                </c:pt>
                <c:pt idx="4432">
                  <c:v>1.42436220649018E-2</c:v>
                </c:pt>
                <c:pt idx="4433">
                  <c:v>1.4241709979072301E-2</c:v>
                </c:pt>
                <c:pt idx="4434">
                  <c:v>1.4239798525166599E-2</c:v>
                </c:pt>
                <c:pt idx="4435">
                  <c:v>1.4237887703305099E-2</c:v>
                </c:pt>
                <c:pt idx="4436">
                  <c:v>1.42359775136077E-2</c:v>
                </c:pt>
                <c:pt idx="4437">
                  <c:v>1.4234067956194699E-2</c:v>
                </c:pt>
                <c:pt idx="4438">
                  <c:v>1.42321590311866E-2</c:v>
                </c:pt>
                <c:pt idx="4439">
                  <c:v>1.42302507387039E-2</c:v>
                </c:pt>
                <c:pt idx="4440">
                  <c:v>1.42283430788674E-2</c:v>
                </c:pt>
                <c:pt idx="4441">
                  <c:v>1.42264360517982E-2</c:v>
                </c:pt>
                <c:pt idx="4442">
                  <c:v>1.4224529657617601E-2</c:v>
                </c:pt>
                <c:pt idx="4443">
                  <c:v>1.4222623896446599E-2</c:v>
                </c:pt>
                <c:pt idx="4444">
                  <c:v>1.4220718768406901E-2</c:v>
                </c:pt>
                <c:pt idx="4445">
                  <c:v>1.4218814273620199E-2</c:v>
                </c:pt>
                <c:pt idx="4446">
                  <c:v>1.4216910412208199E-2</c:v>
                </c:pt>
                <c:pt idx="4447">
                  <c:v>1.4215007184293299E-2</c:v>
                </c:pt>
                <c:pt idx="4448">
                  <c:v>1.4213104589997499E-2</c:v>
                </c:pt>
                <c:pt idx="4449">
                  <c:v>1.4211202629443E-2</c:v>
                </c:pt>
                <c:pt idx="4450">
                  <c:v>1.42093013027527E-2</c:v>
                </c:pt>
                <c:pt idx="4451">
                  <c:v>1.42074006100491E-2</c:v>
                </c:pt>
                <c:pt idx="4452">
                  <c:v>1.42055005514549E-2</c:v>
                </c:pt>
                <c:pt idx="4453">
                  <c:v>1.42036011270935E-2</c:v>
                </c:pt>
                <c:pt idx="4454">
                  <c:v>1.4201702337088E-2</c:v>
                </c:pt>
                <c:pt idx="4455">
                  <c:v>1.41998041815618E-2</c:v>
                </c:pt>
                <c:pt idx="4456">
                  <c:v>1.41979066606385E-2</c:v>
                </c:pt>
                <c:pt idx="4457">
                  <c:v>1.41960097744416E-2</c:v>
                </c:pt>
                <c:pt idx="4458">
                  <c:v>1.4194113523095001E-2</c:v>
                </c:pt>
                <c:pt idx="4459">
                  <c:v>1.41922179067227E-2</c:v>
                </c:pt>
                <c:pt idx="4460">
                  <c:v>1.41903229254489E-2</c:v>
                </c:pt>
                <c:pt idx="4461">
                  <c:v>1.4188428579398E-2</c:v>
                </c:pt>
                <c:pt idx="4462">
                  <c:v>1.41865348686946E-2</c:v>
                </c:pt>
                <c:pt idx="4463">
                  <c:v>1.41846417934636E-2</c:v>
                </c:pt>
                <c:pt idx="4464">
                  <c:v>1.4182749353829901E-2</c:v>
                </c:pt>
                <c:pt idx="4465">
                  <c:v>1.41808575499188E-2</c:v>
                </c:pt>
                <c:pt idx="4466">
                  <c:v>1.41789663818553E-2</c:v>
                </c:pt>
                <c:pt idx="4467">
                  <c:v>1.41770758497655E-2</c:v>
                </c:pt>
                <c:pt idx="4468">
                  <c:v>1.41751859537748E-2</c:v>
                </c:pt>
                <c:pt idx="4469">
                  <c:v>1.41732966940093E-2</c:v>
                </c:pt>
                <c:pt idx="4470">
                  <c:v>1.41714080705953E-2</c:v>
                </c:pt>
                <c:pt idx="4471">
                  <c:v>1.4169520083658901E-2</c:v>
                </c:pt>
                <c:pt idx="4472">
                  <c:v>1.41676327333269E-2</c:v>
                </c:pt>
                <c:pt idx="4473">
                  <c:v>1.4165746019726101E-2</c:v>
                </c:pt>
                <c:pt idx="4474">
                  <c:v>1.41638599429833E-2</c:v>
                </c:pt>
                <c:pt idx="4475">
                  <c:v>1.41619745032258E-2</c:v>
                </c:pt>
                <c:pt idx="4476">
                  <c:v>1.4160089700581E-2</c:v>
                </c:pt>
                <c:pt idx="4477">
                  <c:v>1.41582055351761E-2</c:v>
                </c:pt>
                <c:pt idx="4478">
                  <c:v>1.4156322007139101E-2</c:v>
                </c:pt>
                <c:pt idx="4479">
                  <c:v>1.4154439116597599E-2</c:v>
                </c:pt>
                <c:pt idx="4480">
                  <c:v>1.4152556863679701E-2</c:v>
                </c:pt>
                <c:pt idx="4481">
                  <c:v>1.4150675248513499E-2</c:v>
                </c:pt>
                <c:pt idx="4482">
                  <c:v>1.4148794271227E-2</c:v>
                </c:pt>
                <c:pt idx="4483">
                  <c:v>1.4146913931949501E-2</c:v>
                </c:pt>
                <c:pt idx="4484">
                  <c:v>1.41450342308088E-2</c:v>
                </c:pt>
                <c:pt idx="4485">
                  <c:v>1.41431551679344E-2</c:v>
                </c:pt>
                <c:pt idx="4486">
                  <c:v>1.41412767434549E-2</c:v>
                </c:pt>
                <c:pt idx="4487">
                  <c:v>1.4139398957499799E-2</c:v>
                </c:pt>
                <c:pt idx="4488">
                  <c:v>1.41375218101985E-2</c:v>
                </c:pt>
                <c:pt idx="4489">
                  <c:v>1.41356453016804E-2</c:v>
                </c:pt>
                <c:pt idx="4490">
                  <c:v>1.41337694320753E-2</c:v>
                </c:pt>
                <c:pt idx="4491">
                  <c:v>1.4131894201513199E-2</c:v>
                </c:pt>
                <c:pt idx="4492">
                  <c:v>1.41300196101245E-2</c:v>
                </c:pt>
                <c:pt idx="4493">
                  <c:v>1.41281456580395E-2</c:v>
                </c:pt>
                <c:pt idx="4494">
                  <c:v>1.41262723453889E-2</c:v>
                </c:pt>
                <c:pt idx="4495">
                  <c:v>1.41243996723034E-2</c:v>
                </c:pt>
                <c:pt idx="4496">
                  <c:v>1.4122527638914299E-2</c:v>
                </c:pt>
                <c:pt idx="4497">
                  <c:v>1.41206562453526E-2</c:v>
                </c:pt>
                <c:pt idx="4498">
                  <c:v>1.411878549175E-2</c:v>
                </c:pt>
                <c:pt idx="4499">
                  <c:v>1.4116915378237799E-2</c:v>
                </c:pt>
                <c:pt idx="4500">
                  <c:v>1.4115045904947899E-2</c:v>
                </c:pt>
                <c:pt idx="4501">
                  <c:v>1.41131770720123E-2</c:v>
                </c:pt>
                <c:pt idx="4502">
                  <c:v>1.41113088795633E-2</c:v>
                </c:pt>
                <c:pt idx="4503">
                  <c:v>1.41094413277329E-2</c:v>
                </c:pt>
                <c:pt idx="4504">
                  <c:v>1.4107574416653799E-2</c:v>
                </c:pt>
                <c:pt idx="4505">
                  <c:v>1.41057081464591E-2</c:v>
                </c:pt>
                <c:pt idx="4506">
                  <c:v>1.41038425172811E-2</c:v>
                </c:pt>
                <c:pt idx="4507">
                  <c:v>1.41019775292535E-2</c:v>
                </c:pt>
                <c:pt idx="4508">
                  <c:v>1.41001131825096E-2</c:v>
                </c:pt>
                <c:pt idx="4509">
                  <c:v>1.4098249477183E-2</c:v>
                </c:pt>
                <c:pt idx="4510">
                  <c:v>1.40963864134076E-2</c:v>
                </c:pt>
                <c:pt idx="4511">
                  <c:v>1.40945239913173E-2</c:v>
                </c:pt>
                <c:pt idx="4512">
                  <c:v>1.40926622110462E-2</c:v>
                </c:pt>
                <c:pt idx="4513">
                  <c:v>1.40908010727288E-2</c:v>
                </c:pt>
                <c:pt idx="4514">
                  <c:v>1.40889405764997E-2</c:v>
                </c:pt>
                <c:pt idx="4515">
                  <c:v>1.40870807224933E-2</c:v>
                </c:pt>
                <c:pt idx="4516">
                  <c:v>1.40852215108447E-2</c:v>
                </c:pt>
                <c:pt idx="4517">
                  <c:v>1.40833629416888E-2</c:v>
                </c:pt>
                <c:pt idx="4518">
                  <c:v>1.4081505015160801E-2</c:v>
                </c:pt>
                <c:pt idx="4519">
                  <c:v>1.40796477313962E-2</c:v>
                </c:pt>
                <c:pt idx="4520">
                  <c:v>1.40777910905306E-2</c:v>
                </c:pt>
                <c:pt idx="4521">
                  <c:v>1.4075935092699899E-2</c:v>
                </c:pt>
                <c:pt idx="4522">
                  <c:v>1.4074079738040301E-2</c:v>
                </c:pt>
                <c:pt idx="4523">
                  <c:v>1.4072225026688199E-2</c:v>
                </c:pt>
                <c:pt idx="4524">
                  <c:v>1.407037095878E-2</c:v>
                </c:pt>
                <c:pt idx="4525">
                  <c:v>1.40685175344527E-2</c:v>
                </c:pt>
                <c:pt idx="4526">
                  <c:v>1.4066664753843E-2</c:v>
                </c:pt>
                <c:pt idx="4527">
                  <c:v>1.4064812617088101E-2</c:v>
                </c:pt>
                <c:pt idx="4528">
                  <c:v>1.4062961124325099E-2</c:v>
                </c:pt>
                <c:pt idx="4529">
                  <c:v>1.40611102756916E-2</c:v>
                </c:pt>
                <c:pt idx="4530">
                  <c:v>1.4059260071325E-2</c:v>
                </c:pt>
                <c:pt idx="4531">
                  <c:v>1.4057410511363401E-2</c:v>
                </c:pt>
                <c:pt idx="4532">
                  <c:v>1.4055561595944E-2</c:v>
                </c:pt>
                <c:pt idx="4533">
                  <c:v>1.4053713325205301E-2</c:v>
                </c:pt>
                <c:pt idx="4534">
                  <c:v>1.4051865699285401E-2</c:v>
                </c:pt>
                <c:pt idx="4535">
                  <c:v>1.40500187183228E-2</c:v>
                </c:pt>
                <c:pt idx="4536">
                  <c:v>1.4048172382456099E-2</c:v>
                </c:pt>
                <c:pt idx="4537">
                  <c:v>1.4046326691824099E-2</c:v>
                </c:pt>
                <c:pt idx="4538">
                  <c:v>1.40444816465657E-2</c:v>
                </c:pt>
                <c:pt idx="4539">
                  <c:v>1.40426372468203E-2</c:v>
                </c:pt>
                <c:pt idx="4540">
                  <c:v>1.40407934927275E-2</c:v>
                </c:pt>
                <c:pt idx="4541">
                  <c:v>1.40389503844263E-2</c:v>
                </c:pt>
                <c:pt idx="4542">
                  <c:v>1.40371079220567E-2</c:v>
                </c:pt>
                <c:pt idx="4543">
                  <c:v>1.40352661057585E-2</c:v>
                </c:pt>
                <c:pt idx="4544">
                  <c:v>1.40334249356715E-2</c:v>
                </c:pt>
                <c:pt idx="4545">
                  <c:v>1.4031584411936001E-2</c:v>
                </c:pt>
                <c:pt idx="4546">
                  <c:v>1.4029744534692299E-2</c:v>
                </c:pt>
                <c:pt idx="4547">
                  <c:v>1.40279053040809E-2</c:v>
                </c:pt>
                <c:pt idx="4548">
                  <c:v>1.40260667202425E-2</c:v>
                </c:pt>
                <c:pt idx="4549">
                  <c:v>1.4024228783318E-2</c:v>
                </c:pt>
                <c:pt idx="4550">
                  <c:v>1.4022391493448401E-2</c:v>
                </c:pt>
                <c:pt idx="4551">
                  <c:v>1.4020554850774899E-2</c:v>
                </c:pt>
                <c:pt idx="4552">
                  <c:v>1.40187188554389E-2</c:v>
                </c:pt>
                <c:pt idx="4553">
                  <c:v>1.40168835075818E-2</c:v>
                </c:pt>
                <c:pt idx="4554">
                  <c:v>1.4015048807345099E-2</c:v>
                </c:pt>
                <c:pt idx="4555">
                  <c:v>1.40132147548709E-2</c:v>
                </c:pt>
                <c:pt idx="4556">
                  <c:v>1.40113813503011E-2</c:v>
                </c:pt>
                <c:pt idx="4557">
                  <c:v>1.4009548593778299E-2</c:v>
                </c:pt>
                <c:pt idx="4558">
                  <c:v>1.4007716485444599E-2</c:v>
                </c:pt>
                <c:pt idx="4559">
                  <c:v>1.40058850254426E-2</c:v>
                </c:pt>
                <c:pt idx="4560">
                  <c:v>1.4004054213915301E-2</c:v>
                </c:pt>
                <c:pt idx="4561">
                  <c:v>1.40022240510053E-2</c:v>
                </c:pt>
                <c:pt idx="4562">
                  <c:v>1.4000394536855599E-2</c:v>
                </c:pt>
                <c:pt idx="4563">
                  <c:v>1.39985656716095E-2</c:v>
                </c:pt>
                <c:pt idx="4564">
                  <c:v>1.39967374554103E-2</c:v>
                </c:pt>
                <c:pt idx="4565">
                  <c:v>1.39949098884016E-2</c:v>
                </c:pt>
                <c:pt idx="4566">
                  <c:v>1.39930829707268E-2</c:v>
                </c:pt>
                <c:pt idx="4567">
                  <c:v>1.39912567025297E-2</c:v>
                </c:pt>
                <c:pt idx="4568">
                  <c:v>1.3989431083954101E-2</c:v>
                </c:pt>
                <c:pt idx="4569">
                  <c:v>1.3987606115144101E-2</c:v>
                </c:pt>
                <c:pt idx="4570">
                  <c:v>1.3985781796243799E-2</c:v>
                </c:pt>
                <c:pt idx="4571">
                  <c:v>1.3983958127397399E-2</c:v>
                </c:pt>
                <c:pt idx="4572">
                  <c:v>1.3982135108749599E-2</c:v>
                </c:pt>
                <c:pt idx="4573">
                  <c:v>1.3980312740444799E-2</c:v>
                </c:pt>
                <c:pt idx="4574">
                  <c:v>1.39784910226276E-2</c:v>
                </c:pt>
                <c:pt idx="4575">
                  <c:v>1.39766699554431E-2</c:v>
                </c:pt>
                <c:pt idx="4576">
                  <c:v>1.3974849539036001E-2</c:v>
                </c:pt>
                <c:pt idx="4577">
                  <c:v>1.39730297735517E-2</c:v>
                </c:pt>
                <c:pt idx="4578">
                  <c:v>1.39712106591351E-2</c:v>
                </c:pt>
                <c:pt idx="4579">
                  <c:v>1.3969392195931799E-2</c:v>
                </c:pt>
                <c:pt idx="4580">
                  <c:v>1.3967574384087101E-2</c:v>
                </c:pt>
                <c:pt idx="4581">
                  <c:v>1.39657572237466E-2</c:v>
                </c:pt>
                <c:pt idx="4582">
                  <c:v>1.39639407150563E-2</c:v>
                </c:pt>
                <c:pt idx="4583">
                  <c:v>1.3962124858161999E-2</c:v>
                </c:pt>
                <c:pt idx="4584">
                  <c:v>1.39603096532096E-2</c:v>
                </c:pt>
                <c:pt idx="4585">
                  <c:v>1.39584951003454E-2</c:v>
                </c:pt>
                <c:pt idx="4586">
                  <c:v>1.39566811997153E-2</c:v>
                </c:pt>
                <c:pt idx="4587">
                  <c:v>1.39548679514658E-2</c:v>
                </c:pt>
                <c:pt idx="4588">
                  <c:v>1.39530553557436E-2</c:v>
                </c:pt>
                <c:pt idx="4589">
                  <c:v>1.3951243412695E-2</c:v>
                </c:pt>
                <c:pt idx="4590">
                  <c:v>1.3949432122467E-2</c:v>
                </c:pt>
                <c:pt idx="4591">
                  <c:v>1.3947621485206301E-2</c:v>
                </c:pt>
                <c:pt idx="4592">
                  <c:v>1.39458115010598E-2</c:v>
                </c:pt>
                <c:pt idx="4593">
                  <c:v>1.39440021701751E-2</c:v>
                </c:pt>
                <c:pt idx="4594">
                  <c:v>1.3942193492698899E-2</c:v>
                </c:pt>
                <c:pt idx="4595">
                  <c:v>1.39403854687788E-2</c:v>
                </c:pt>
                <c:pt idx="4596">
                  <c:v>1.39385780985621E-2</c:v>
                </c:pt>
                <c:pt idx="4597">
                  <c:v>1.3936771382196201E-2</c:v>
                </c:pt>
                <c:pt idx="4598">
                  <c:v>1.39349653198291E-2</c:v>
                </c:pt>
                <c:pt idx="4599">
                  <c:v>1.3933159911607901E-2</c:v>
                </c:pt>
                <c:pt idx="4600">
                  <c:v>1.39313551576807E-2</c:v>
                </c:pt>
                <c:pt idx="4601">
                  <c:v>1.3929551058195501E-2</c:v>
                </c:pt>
                <c:pt idx="4602">
                  <c:v>1.39277476133002E-2</c:v>
                </c:pt>
                <c:pt idx="4603">
                  <c:v>1.3925944823142701E-2</c:v>
                </c:pt>
                <c:pt idx="4604">
                  <c:v>1.39241426878715E-2</c:v>
                </c:pt>
                <c:pt idx="4605">
                  <c:v>1.3922341207635001E-2</c:v>
                </c:pt>
                <c:pt idx="4606">
                  <c:v>1.39205403825816E-2</c:v>
                </c:pt>
                <c:pt idx="4607">
                  <c:v>1.3918740212860201E-2</c:v>
                </c:pt>
                <c:pt idx="4608">
                  <c:v>1.3916940698619399E-2</c:v>
                </c:pt>
                <c:pt idx="4609">
                  <c:v>1.39151418400084E-2</c:v>
                </c:pt>
                <c:pt idx="4610">
                  <c:v>1.39133436371761E-2</c:v>
                </c:pt>
                <c:pt idx="4611">
                  <c:v>1.3911546090271801E-2</c:v>
                </c:pt>
                <c:pt idx="4612">
                  <c:v>1.3909749199444699E-2</c:v>
                </c:pt>
                <c:pt idx="4613">
                  <c:v>1.3907952964844201E-2</c:v>
                </c:pt>
                <c:pt idx="4614">
                  <c:v>1.39061573866197E-2</c:v>
                </c:pt>
                <c:pt idx="4615">
                  <c:v>1.3904362464920699E-2</c:v>
                </c:pt>
                <c:pt idx="4616">
                  <c:v>1.3902568199896799E-2</c:v>
                </c:pt>
                <c:pt idx="4617">
                  <c:v>1.39007745916976E-2</c:v>
                </c:pt>
                <c:pt idx="4618">
                  <c:v>1.3898981640473301E-2</c:v>
                </c:pt>
                <c:pt idx="4619">
                  <c:v>1.38971893463735E-2</c:v>
                </c:pt>
                <c:pt idx="4620">
                  <c:v>1.38953977095485E-2</c:v>
                </c:pt>
                <c:pt idx="4621">
                  <c:v>1.3893606730148601E-2</c:v>
                </c:pt>
                <c:pt idx="4622">
                  <c:v>1.3891816408323999E-2</c:v>
                </c:pt>
                <c:pt idx="4623">
                  <c:v>1.3890026744225001E-2</c:v>
                </c:pt>
                <c:pt idx="4624">
                  <c:v>1.38882377380024E-2</c:v>
                </c:pt>
                <c:pt idx="4625">
                  <c:v>1.38864493898068E-2</c:v>
                </c:pt>
                <c:pt idx="4626">
                  <c:v>1.38846616997887E-2</c:v>
                </c:pt>
                <c:pt idx="4627">
                  <c:v>1.3882874668098901E-2</c:v>
                </c:pt>
                <c:pt idx="4628">
                  <c:v>1.3881088294888501E-2</c:v>
                </c:pt>
                <c:pt idx="4629">
                  <c:v>1.3879302580308299E-2</c:v>
                </c:pt>
                <c:pt idx="4630">
                  <c:v>1.38775175245094E-2</c:v>
                </c:pt>
                <c:pt idx="4631">
                  <c:v>1.3875733127643199E-2</c:v>
                </c:pt>
                <c:pt idx="4632">
                  <c:v>1.38739493898608E-2</c:v>
                </c:pt>
                <c:pt idx="4633">
                  <c:v>1.3872166311313799E-2</c:v>
                </c:pt>
                <c:pt idx="4634">
                  <c:v>1.38703838921535E-2</c:v>
                </c:pt>
                <c:pt idx="4635">
                  <c:v>1.3868602132531599E-2</c:v>
                </c:pt>
                <c:pt idx="4636">
                  <c:v>1.38668210325997E-2</c:v>
                </c:pt>
                <c:pt idx="4637">
                  <c:v>1.38650405925094E-2</c:v>
                </c:pt>
                <c:pt idx="4638">
                  <c:v>1.38632608124126E-2</c:v>
                </c:pt>
                <c:pt idx="4639">
                  <c:v>1.38614816924609E-2</c:v>
                </c:pt>
                <c:pt idx="4640">
                  <c:v>1.38597032328063E-2</c:v>
                </c:pt>
                <c:pt idx="4641">
                  <c:v>1.3857925433600799E-2</c:v>
                </c:pt>
                <c:pt idx="4642">
                  <c:v>1.3856148294996699E-2</c:v>
                </c:pt>
                <c:pt idx="4643">
                  <c:v>1.38543718171459E-2</c:v>
                </c:pt>
                <c:pt idx="4644">
                  <c:v>1.38525960002006E-2</c:v>
                </c:pt>
                <c:pt idx="4645">
                  <c:v>1.38508208443131E-2</c:v>
                </c:pt>
                <c:pt idx="4646">
                  <c:v>1.38490463496358E-2</c:v>
                </c:pt>
                <c:pt idx="4647">
                  <c:v>1.38472725163209E-2</c:v>
                </c:pt>
                <c:pt idx="4648">
                  <c:v>1.3845499344520999E-2</c:v>
                </c:pt>
                <c:pt idx="4649">
                  <c:v>1.3843726834388601E-2</c:v>
                </c:pt>
                <c:pt idx="4650">
                  <c:v>1.3841954986076099E-2</c:v>
                </c:pt>
                <c:pt idx="4651">
                  <c:v>1.3840183799736E-2</c:v>
                </c:pt>
                <c:pt idx="4652">
                  <c:v>1.38384132755211E-2</c:v>
                </c:pt>
                <c:pt idx="4653">
                  <c:v>1.38366434135841E-2</c:v>
                </c:pt>
                <c:pt idx="4654">
                  <c:v>1.38348742140774E-2</c:v>
                </c:pt>
                <c:pt idx="4655">
                  <c:v>1.3833105677154E-2</c:v>
                </c:pt>
                <c:pt idx="4656">
                  <c:v>1.3831337802966401E-2</c:v>
                </c:pt>
                <c:pt idx="4657">
                  <c:v>1.38295705916676E-2</c:v>
                </c:pt>
                <c:pt idx="4658">
                  <c:v>1.38278040434103E-2</c:v>
                </c:pt>
                <c:pt idx="4659">
                  <c:v>1.3826038158347599E-2</c:v>
                </c:pt>
                <c:pt idx="4660">
                  <c:v>1.38242729366323E-2</c:v>
                </c:pt>
                <c:pt idx="4661">
                  <c:v>1.3822508378417499E-2</c:v>
                </c:pt>
                <c:pt idx="4662">
                  <c:v>1.38207444838563E-2</c:v>
                </c:pt>
                <c:pt idx="4663">
                  <c:v>1.38189812531016E-2</c:v>
                </c:pt>
                <c:pt idx="4664">
                  <c:v>1.3817218686306899E-2</c:v>
                </c:pt>
                <c:pt idx="4665">
                  <c:v>1.3815456783625E-2</c:v>
                </c:pt>
                <c:pt idx="4666">
                  <c:v>1.38136955452093E-2</c:v>
                </c:pt>
                <c:pt idx="4667">
                  <c:v>1.38119349712129E-2</c:v>
                </c:pt>
                <c:pt idx="4668">
                  <c:v>1.3810175061789E-2</c:v>
                </c:pt>
                <c:pt idx="4669">
                  <c:v>1.3808415817091E-2</c:v>
                </c:pt>
                <c:pt idx="4670">
                  <c:v>1.3806657237272001E-2</c:v>
                </c:pt>
                <c:pt idx="4671">
                  <c:v>1.38048993224854E-2</c:v>
                </c:pt>
                <c:pt idx="4672">
                  <c:v>1.38031420728845E-2</c:v>
                </c:pt>
                <c:pt idx="4673">
                  <c:v>1.3801385488622499E-2</c:v>
                </c:pt>
                <c:pt idx="4674">
                  <c:v>1.37996295698526E-2</c:v>
                </c:pt>
                <c:pt idx="4675">
                  <c:v>1.3797874316728201E-2</c:v>
                </c:pt>
                <c:pt idx="4676">
                  <c:v>1.3796119729402499E-2</c:v>
                </c:pt>
                <c:pt idx="4677">
                  <c:v>1.37943658080289E-2</c:v>
                </c:pt>
                <c:pt idx="4678">
                  <c:v>1.37926125527606E-2</c:v>
                </c:pt>
                <c:pt idx="4679">
                  <c:v>1.37908599637508E-2</c:v>
                </c:pt>
                <c:pt idx="4680">
                  <c:v>1.37891080411529E-2</c:v>
                </c:pt>
                <c:pt idx="4681">
                  <c:v>1.37873567851202E-2</c:v>
                </c:pt>
                <c:pt idx="4682">
                  <c:v>1.3785606195806099E-2</c:v>
                </c:pt>
                <c:pt idx="4683">
                  <c:v>1.3783856273363799E-2</c:v>
                </c:pt>
                <c:pt idx="4684">
                  <c:v>1.37821070179465E-2</c:v>
                </c:pt>
                <c:pt idx="4685">
                  <c:v>1.3780358429708E-2</c:v>
                </c:pt>
                <c:pt idx="4686">
                  <c:v>1.37786105088013E-2</c:v>
                </c:pt>
                <c:pt idx="4687">
                  <c:v>1.37768632553799E-2</c:v>
                </c:pt>
                <c:pt idx="4688">
                  <c:v>1.3775116669596899E-2</c:v>
                </c:pt>
                <c:pt idx="4689">
                  <c:v>1.3773370751605601E-2</c:v>
                </c:pt>
                <c:pt idx="4690">
                  <c:v>1.3771625501559401E-2</c:v>
                </c:pt>
                <c:pt idx="4691">
                  <c:v>1.37698809196115E-2</c:v>
                </c:pt>
                <c:pt idx="4692">
                  <c:v>1.37681370059149E-2</c:v>
                </c:pt>
                <c:pt idx="4693">
                  <c:v>1.3766393760623E-2</c:v>
                </c:pt>
                <c:pt idx="4694">
                  <c:v>1.3764651183889099E-2</c:v>
                </c:pt>
                <c:pt idx="4695">
                  <c:v>1.37629092758662E-2</c:v>
                </c:pt>
                <c:pt idx="4696">
                  <c:v>1.3761168036708E-2</c:v>
                </c:pt>
                <c:pt idx="4697">
                  <c:v>1.37594274665673E-2</c:v>
                </c:pt>
                <c:pt idx="4698">
                  <c:v>1.37576875655977E-2</c:v>
                </c:pt>
                <c:pt idx="4699">
                  <c:v>1.3755948333952E-2</c:v>
                </c:pt>
                <c:pt idx="4700">
                  <c:v>1.37542097644757E-2</c:v>
                </c:pt>
                <c:pt idx="4701">
                  <c:v>1.3752471857273799E-2</c:v>
                </c:pt>
                <c:pt idx="4702">
                  <c:v>1.3750734612451999E-2</c:v>
                </c:pt>
                <c:pt idx="4703">
                  <c:v>1.37489980301162E-2</c:v>
                </c:pt>
                <c:pt idx="4704">
                  <c:v>1.37472621103723E-2</c:v>
                </c:pt>
                <c:pt idx="4705">
                  <c:v>1.37455268533264E-2</c:v>
                </c:pt>
                <c:pt idx="4706">
                  <c:v>1.3743792259084699E-2</c:v>
                </c:pt>
                <c:pt idx="4707">
                  <c:v>1.37420583277541E-2</c:v>
                </c:pt>
                <c:pt idx="4708">
                  <c:v>1.37403250594409E-2</c:v>
                </c:pt>
                <c:pt idx="4709">
                  <c:v>1.3738592454252199E-2</c:v>
                </c:pt>
                <c:pt idx="4710">
                  <c:v>1.37368605122951E-2</c:v>
                </c:pt>
                <c:pt idx="4711">
                  <c:v>1.3735129233676899E-2</c:v>
                </c:pt>
                <c:pt idx="4712">
                  <c:v>1.3733398618504899E-2</c:v>
                </c:pt>
                <c:pt idx="4713">
                  <c:v>1.3731668666887201E-2</c:v>
                </c:pt>
                <c:pt idx="4714">
                  <c:v>1.37299393789317E-2</c:v>
                </c:pt>
                <c:pt idx="4715">
                  <c:v>1.37282107547466E-2</c:v>
                </c:pt>
                <c:pt idx="4716">
                  <c:v>1.37264827944403E-2</c:v>
                </c:pt>
                <c:pt idx="4717">
                  <c:v>1.3724755498121299E-2</c:v>
                </c:pt>
                <c:pt idx="4718">
                  <c:v>1.3723028865898599E-2</c:v>
                </c:pt>
                <c:pt idx="4719">
                  <c:v>1.3721302897881E-2</c:v>
                </c:pt>
                <c:pt idx="4720">
                  <c:v>1.3719577594177501E-2</c:v>
                </c:pt>
                <c:pt idx="4721">
                  <c:v>1.3717852954897599E-2</c:v>
                </c:pt>
                <c:pt idx="4722">
                  <c:v>1.3716128980150699E-2</c:v>
                </c:pt>
                <c:pt idx="4723">
                  <c:v>1.3714405670046399E-2</c:v>
                </c:pt>
                <c:pt idx="4724">
                  <c:v>1.3712683024694699E-2</c:v>
                </c:pt>
                <c:pt idx="4725">
                  <c:v>1.37109610442056E-2</c:v>
                </c:pt>
                <c:pt idx="4726">
                  <c:v>1.37092397286891E-2</c:v>
                </c:pt>
                <c:pt idx="4727">
                  <c:v>1.3707519078255501E-2</c:v>
                </c:pt>
                <c:pt idx="4728">
                  <c:v>1.37057990930154E-2</c:v>
                </c:pt>
                <c:pt idx="4729">
                  <c:v>1.37040797730794E-2</c:v>
                </c:pt>
                <c:pt idx="4730">
                  <c:v>1.3702361118558401E-2</c:v>
                </c:pt>
                <c:pt idx="4731">
                  <c:v>1.3700643129563201E-2</c:v>
                </c:pt>
                <c:pt idx="4732">
                  <c:v>1.3698925806204999E-2</c:v>
                </c:pt>
                <c:pt idx="4733">
                  <c:v>1.36972091485954E-2</c:v>
                </c:pt>
                <c:pt idx="4734">
                  <c:v>1.3695493156845401E-2</c:v>
                </c:pt>
                <c:pt idx="4735">
                  <c:v>1.3693777831067001E-2</c:v>
                </c:pt>
                <c:pt idx="4736">
                  <c:v>1.3692063171372001E-2</c:v>
                </c:pt>
                <c:pt idx="4737">
                  <c:v>1.36903491778727E-2</c:v>
                </c:pt>
                <c:pt idx="4738">
                  <c:v>1.36886358506811E-2</c:v>
                </c:pt>
                <c:pt idx="4739">
                  <c:v>1.36869231899101E-2</c:v>
                </c:pt>
                <c:pt idx="4740">
                  <c:v>1.3685211195672399E-2</c:v>
                </c:pt>
                <c:pt idx="4741">
                  <c:v>1.36834998680806E-2</c:v>
                </c:pt>
                <c:pt idx="4742">
                  <c:v>1.36817892072481E-2</c:v>
                </c:pt>
                <c:pt idx="4743">
                  <c:v>1.36800792132883E-2</c:v>
                </c:pt>
                <c:pt idx="4744">
                  <c:v>1.36783698863147E-2</c:v>
                </c:pt>
                <c:pt idx="4745">
                  <c:v>1.36766612264411E-2</c:v>
                </c:pt>
                <c:pt idx="4746">
                  <c:v>1.36749532337813E-2</c:v>
                </c:pt>
                <c:pt idx="4747">
                  <c:v>1.36732459084494E-2</c:v>
                </c:pt>
                <c:pt idx="4748">
                  <c:v>1.3671539250559601E-2</c:v>
                </c:pt>
                <c:pt idx="4749">
                  <c:v>1.36698332602263E-2</c:v>
                </c:pt>
                <c:pt idx="4750">
                  <c:v>1.36681279375642E-2</c:v>
                </c:pt>
                <c:pt idx="4751">
                  <c:v>1.36664232826879E-2</c:v>
                </c:pt>
                <c:pt idx="4752">
                  <c:v>1.36647192957125E-2</c:v>
                </c:pt>
                <c:pt idx="4753">
                  <c:v>1.3663015976753101E-2</c:v>
                </c:pt>
                <c:pt idx="4754">
                  <c:v>1.3661313325925101E-2</c:v>
                </c:pt>
                <c:pt idx="4755">
                  <c:v>1.3659611343343901E-2</c:v>
                </c:pt>
                <c:pt idx="4756">
                  <c:v>1.36579100291253E-2</c:v>
                </c:pt>
                <c:pt idx="4757">
                  <c:v>1.36562093833851E-2</c:v>
                </c:pt>
                <c:pt idx="4758">
                  <c:v>1.3654509406239201E-2</c:v>
                </c:pt>
                <c:pt idx="4759">
                  <c:v>1.3652810097804099E-2</c:v>
                </c:pt>
                <c:pt idx="4760">
                  <c:v>1.36511114581962E-2</c:v>
                </c:pt>
                <c:pt idx="4761">
                  <c:v>1.3649413487532E-2</c:v>
                </c:pt>
                <c:pt idx="4762">
                  <c:v>1.36477161859284E-2</c:v>
                </c:pt>
                <c:pt idx="4763">
                  <c:v>1.3646019553502701E-2</c:v>
                </c:pt>
                <c:pt idx="4764">
                  <c:v>1.36443235903721E-2</c:v>
                </c:pt>
                <c:pt idx="4765">
                  <c:v>1.3642628296654099E-2</c:v>
                </c:pt>
                <c:pt idx="4766">
                  <c:v>1.36409336724665E-2</c:v>
                </c:pt>
                <c:pt idx="4767">
                  <c:v>1.36392397179275E-2</c:v>
                </c:pt>
                <c:pt idx="4768">
                  <c:v>1.36375464331553E-2</c:v>
                </c:pt>
                <c:pt idx="4769">
                  <c:v>1.3635853818268699E-2</c:v>
                </c:pt>
                <c:pt idx="4770">
                  <c:v>1.36341618733863E-2</c:v>
                </c:pt>
                <c:pt idx="4771">
                  <c:v>1.3632470598627501E-2</c:v>
                </c:pt>
                <c:pt idx="4772">
                  <c:v>1.3630779994111299E-2</c:v>
                </c:pt>
                <c:pt idx="4773">
                  <c:v>1.36290900599574E-2</c:v>
                </c:pt>
                <c:pt idx="4774">
                  <c:v>1.36274007962854E-2</c:v>
                </c:pt>
                <c:pt idx="4775">
                  <c:v>1.3625712203215399E-2</c:v>
                </c:pt>
                <c:pt idx="4776">
                  <c:v>1.36240242808675E-2</c:v>
                </c:pt>
                <c:pt idx="4777">
                  <c:v>1.36223370293621E-2</c:v>
                </c:pt>
                <c:pt idx="4778">
                  <c:v>1.362065044882E-2</c:v>
                </c:pt>
                <c:pt idx="4779">
                  <c:v>1.3618964539362099E-2</c:v>
                </c:pt>
                <c:pt idx="4780">
                  <c:v>1.3617279301109401E-2</c:v>
                </c:pt>
                <c:pt idx="4781">
                  <c:v>1.36155947341835E-2</c:v>
                </c:pt>
                <c:pt idx="4782">
                  <c:v>1.36139108387059E-2</c:v>
                </c:pt>
                <c:pt idx="4783">
                  <c:v>1.36122276147988E-2</c:v>
                </c:pt>
                <c:pt idx="4784">
                  <c:v>1.3610545062583799E-2</c:v>
                </c:pt>
                <c:pt idx="4785">
                  <c:v>1.36088631821832E-2</c:v>
                </c:pt>
                <c:pt idx="4786">
                  <c:v>1.36071819737195E-2</c:v>
                </c:pt>
                <c:pt idx="4787">
                  <c:v>1.3605501437315299E-2</c:v>
                </c:pt>
                <c:pt idx="4788">
                  <c:v>1.3603821573093301E-2</c:v>
                </c:pt>
                <c:pt idx="4789">
                  <c:v>1.3602142381176701E-2</c:v>
                </c:pt>
                <c:pt idx="4790">
                  <c:v>1.36004638616885E-2</c:v>
                </c:pt>
                <c:pt idx="4791">
                  <c:v>1.3598786014752401E-2</c:v>
                </c:pt>
                <c:pt idx="4792">
                  <c:v>1.35971088404919E-2</c:v>
                </c:pt>
                <c:pt idx="4793">
                  <c:v>1.3595432339030799E-2</c:v>
                </c:pt>
                <c:pt idx="4794">
                  <c:v>1.35937565104932E-2</c:v>
                </c:pt>
                <c:pt idx="4795">
                  <c:v>1.3592081355003499E-2</c:v>
                </c:pt>
                <c:pt idx="4796">
                  <c:v>1.35904068726862E-2</c:v>
                </c:pt>
                <c:pt idx="4797">
                  <c:v>1.35887330636658E-2</c:v>
                </c:pt>
                <c:pt idx="4798">
                  <c:v>1.35870599280673E-2</c:v>
                </c:pt>
                <c:pt idx="4799">
                  <c:v>1.35853874660156E-2</c:v>
                </c:pt>
                <c:pt idx="4800">
                  <c:v>1.35837156776359E-2</c:v>
                </c:pt>
                <c:pt idx="4801">
                  <c:v>1.35820445630536E-2</c:v>
                </c:pt>
                <c:pt idx="4802">
                  <c:v>1.3580374122394301E-2</c:v>
                </c:pt>
                <c:pt idx="4803">
                  <c:v>1.35787043557837E-2</c:v>
                </c:pt>
                <c:pt idx="4804">
                  <c:v>1.35770352633481E-2</c:v>
                </c:pt>
                <c:pt idx="4805">
                  <c:v>1.35753668452138E-2</c:v>
                </c:pt>
                <c:pt idx="4806">
                  <c:v>1.35736991015074E-2</c:v>
                </c:pt>
                <c:pt idx="4807">
                  <c:v>1.35720320323553E-2</c:v>
                </c:pt>
                <c:pt idx="4808">
                  <c:v>1.3570365637884701E-2</c:v>
                </c:pt>
                <c:pt idx="4809">
                  <c:v>1.3568699918222699E-2</c:v>
                </c:pt>
                <c:pt idx="4810">
                  <c:v>1.35670348734966E-2</c:v>
                </c:pt>
                <c:pt idx="4811">
                  <c:v>1.35653705038342E-2</c:v>
                </c:pt>
                <c:pt idx="4812">
                  <c:v>1.3563706809363099E-2</c:v>
                </c:pt>
                <c:pt idx="4813">
                  <c:v>1.35620437902113E-2</c:v>
                </c:pt>
                <c:pt idx="4814">
                  <c:v>1.35603814465071E-2</c:v>
                </c:pt>
                <c:pt idx="4815">
                  <c:v>1.3558719778379099E-2</c:v>
                </c:pt>
                <c:pt idx="4816">
                  <c:v>1.35570587859559E-2</c:v>
                </c:pt>
                <c:pt idx="4817">
                  <c:v>1.35553984693664E-2</c:v>
                </c:pt>
                <c:pt idx="4818">
                  <c:v>1.3553738828739999E-2</c:v>
                </c:pt>
                <c:pt idx="4819">
                  <c:v>1.3552079864206E-2</c:v>
                </c:pt>
                <c:pt idx="4820">
                  <c:v>1.35504215758944E-2</c:v>
                </c:pt>
                <c:pt idx="4821">
                  <c:v>1.3548763963934901E-2</c:v>
                </c:pt>
                <c:pt idx="4822">
                  <c:v>1.35471070284578E-2</c:v>
                </c:pt>
                <c:pt idx="4823">
                  <c:v>1.35454507695934E-2</c:v>
                </c:pt>
                <c:pt idx="4824">
                  <c:v>1.35437951874722E-2</c:v>
                </c:pt>
                <c:pt idx="4825">
                  <c:v>1.3542140282225499E-2</c:v>
                </c:pt>
                <c:pt idx="4826">
                  <c:v>1.3540486053984301E-2</c:v>
                </c:pt>
                <c:pt idx="4827">
                  <c:v>1.35388325028796E-2</c:v>
                </c:pt>
                <c:pt idx="4828">
                  <c:v>1.35371796290427E-2</c:v>
                </c:pt>
                <c:pt idx="4829">
                  <c:v>1.35355274326055E-2</c:v>
                </c:pt>
                <c:pt idx="4830">
                  <c:v>1.3533875913699899E-2</c:v>
                </c:pt>
                <c:pt idx="4831">
                  <c:v>1.35322250724577E-2</c:v>
                </c:pt>
                <c:pt idx="4832">
                  <c:v>1.35305749090115E-2</c:v>
                </c:pt>
                <c:pt idx="4833">
                  <c:v>1.3528925423493701E-2</c:v>
                </c:pt>
                <c:pt idx="4834">
                  <c:v>1.3527276616037E-2</c:v>
                </c:pt>
                <c:pt idx="4835">
                  <c:v>1.3525628486774599E-2</c:v>
                </c:pt>
                <c:pt idx="4836">
                  <c:v>1.3523981035839201E-2</c:v>
                </c:pt>
                <c:pt idx="4837">
                  <c:v>1.35223342633646E-2</c:v>
                </c:pt>
                <c:pt idx="4838">
                  <c:v>1.35206881694839E-2</c:v>
                </c:pt>
                <c:pt idx="4839">
                  <c:v>1.3519042754330701E-2</c:v>
                </c:pt>
                <c:pt idx="4840">
                  <c:v>1.3517398018039299E-2</c:v>
                </c:pt>
                <c:pt idx="4841">
                  <c:v>1.3515753960743599E-2</c:v>
                </c:pt>
                <c:pt idx="4842">
                  <c:v>1.35141105825776E-2</c:v>
                </c:pt>
                <c:pt idx="4843">
                  <c:v>1.3512467883676001E-2</c:v>
                </c:pt>
                <c:pt idx="4844">
                  <c:v>1.35108258641733E-2</c:v>
                </c:pt>
                <c:pt idx="4845">
                  <c:v>1.35091845242042E-2</c:v>
                </c:pt>
                <c:pt idx="4846">
                  <c:v>1.35075438639038E-2</c:v>
                </c:pt>
                <c:pt idx="4847">
                  <c:v>1.3505903883406899E-2</c:v>
                </c:pt>
                <c:pt idx="4848">
                  <c:v>1.35042645828489E-2</c:v>
                </c:pt>
                <c:pt idx="4849">
                  <c:v>1.3502625962365299E-2</c:v>
                </c:pt>
                <c:pt idx="4850">
                  <c:v>1.3500988022091501E-2</c:v>
                </c:pt>
                <c:pt idx="4851">
                  <c:v>1.34993507621636E-2</c:v>
                </c:pt>
                <c:pt idx="4852">
                  <c:v>1.34977141827175E-2</c:v>
                </c:pt>
                <c:pt idx="4853">
                  <c:v>1.34960782838891E-2</c:v>
                </c:pt>
                <c:pt idx="4854">
                  <c:v>1.3494443065814999E-2</c:v>
                </c:pt>
                <c:pt idx="4855">
                  <c:v>1.34928085286315E-2</c:v>
                </c:pt>
                <c:pt idx="4856">
                  <c:v>1.34911746724749E-2</c:v>
                </c:pt>
                <c:pt idx="4857">
                  <c:v>1.3489541497482299E-2</c:v>
                </c:pt>
                <c:pt idx="4858">
                  <c:v>1.34879090037904E-2</c:v>
                </c:pt>
                <c:pt idx="4859">
                  <c:v>1.34862771915366E-2</c:v>
                </c:pt>
                <c:pt idx="4860">
                  <c:v>1.34846460608583E-2</c:v>
                </c:pt>
                <c:pt idx="4861">
                  <c:v>1.34830156118928E-2</c:v>
                </c:pt>
                <c:pt idx="4862">
                  <c:v>1.3481385844778E-2</c:v>
                </c:pt>
                <c:pt idx="4863">
                  <c:v>1.3479756759651899E-2</c:v>
                </c:pt>
                <c:pt idx="4864">
                  <c:v>1.34781283566526E-2</c:v>
                </c:pt>
                <c:pt idx="4865">
                  <c:v>1.34765006359183E-2</c:v>
                </c:pt>
                <c:pt idx="4866">
                  <c:v>1.3474873597587899E-2</c:v>
                </c:pt>
                <c:pt idx="4867">
                  <c:v>1.34732472417998E-2</c:v>
                </c:pt>
                <c:pt idx="4868">
                  <c:v>1.3471621568693E-2</c:v>
                </c:pt>
                <c:pt idx="4869">
                  <c:v>1.34699965784069E-2</c:v>
                </c:pt>
                <c:pt idx="4870">
                  <c:v>1.3468372271080701E-2</c:v>
                </c:pt>
                <c:pt idx="4871">
                  <c:v>1.34667486468541E-2</c:v>
                </c:pt>
                <c:pt idx="4872">
                  <c:v>1.3465125705867E-2</c:v>
                </c:pt>
                <c:pt idx="4873">
                  <c:v>1.3463503448259201E-2</c:v>
                </c:pt>
                <c:pt idx="4874">
                  <c:v>1.34618818741714E-2</c:v>
                </c:pt>
                <c:pt idx="4875">
                  <c:v>1.3460260983743399E-2</c:v>
                </c:pt>
                <c:pt idx="4876">
                  <c:v>1.3458640777116299E-2</c:v>
                </c:pt>
                <c:pt idx="4877">
                  <c:v>1.3457021254430501E-2</c:v>
                </c:pt>
                <c:pt idx="4878">
                  <c:v>1.3455402415827201E-2</c:v>
                </c:pt>
                <c:pt idx="4879">
                  <c:v>1.34537842614471E-2</c:v>
                </c:pt>
                <c:pt idx="4880">
                  <c:v>1.34521667914315E-2</c:v>
                </c:pt>
                <c:pt idx="4881">
                  <c:v>1.3450550005921999E-2</c:v>
                </c:pt>
                <c:pt idx="4882">
                  <c:v>1.34489339050596E-2</c:v>
                </c:pt>
                <c:pt idx="4883">
                  <c:v>1.34473184889865E-2</c:v>
                </c:pt>
                <c:pt idx="4884">
                  <c:v>1.34457037578439E-2</c:v>
                </c:pt>
                <c:pt idx="4885">
                  <c:v>1.34440897117743E-2</c:v>
                </c:pt>
                <c:pt idx="4886">
                  <c:v>1.34424763509197E-2</c:v>
                </c:pt>
                <c:pt idx="4887">
                  <c:v>1.34408636754225E-2</c:v>
                </c:pt>
                <c:pt idx="4888">
                  <c:v>1.34392516854255E-2</c:v>
                </c:pt>
                <c:pt idx="4889">
                  <c:v>1.3437640381071E-2</c:v>
                </c:pt>
                <c:pt idx="4890">
                  <c:v>1.3436029762501999E-2</c:v>
                </c:pt>
                <c:pt idx="4891">
                  <c:v>1.34344198298614E-2</c:v>
                </c:pt>
                <c:pt idx="4892">
                  <c:v>1.34328105832923E-2</c:v>
                </c:pt>
                <c:pt idx="4893">
                  <c:v>1.34312020229382E-2</c:v>
                </c:pt>
                <c:pt idx="4894">
                  <c:v>1.34295941489424E-2</c:v>
                </c:pt>
                <c:pt idx="4895">
                  <c:v>1.3427986961448301E-2</c:v>
                </c:pt>
                <c:pt idx="4896">
                  <c:v>1.34263804606001E-2</c:v>
                </c:pt>
                <c:pt idx="4897">
                  <c:v>1.34247746465416E-2</c:v>
                </c:pt>
                <c:pt idx="4898">
                  <c:v>1.3423169519416699E-2</c:v>
                </c:pt>
                <c:pt idx="4899">
                  <c:v>1.3421565079369899E-2</c:v>
                </c:pt>
                <c:pt idx="4900">
                  <c:v>1.34199613265455E-2</c:v>
                </c:pt>
                <c:pt idx="4901">
                  <c:v>1.34183582610879E-2</c:v>
                </c:pt>
                <c:pt idx="4902">
                  <c:v>1.3416755883141699E-2</c:v>
                </c:pt>
                <c:pt idx="4903">
                  <c:v>1.34151541928519E-2</c:v>
                </c:pt>
                <c:pt idx="4904">
                  <c:v>1.3413553190363499E-2</c:v>
                </c:pt>
                <c:pt idx="4905">
                  <c:v>1.34119528758215E-2</c:v>
                </c:pt>
                <c:pt idx="4906">
                  <c:v>1.34103532493713E-2</c:v>
                </c:pt>
                <c:pt idx="4907">
                  <c:v>1.34087543111582E-2</c:v>
                </c:pt>
                <c:pt idx="4908">
                  <c:v>1.3407156061328E-2</c:v>
                </c:pt>
                <c:pt idx="4909">
                  <c:v>1.3405558500026201E-2</c:v>
                </c:pt>
                <c:pt idx="4910">
                  <c:v>1.3403961627398601E-2</c:v>
                </c:pt>
                <c:pt idx="4911">
                  <c:v>1.34023654435912E-2</c:v>
                </c:pt>
                <c:pt idx="4912">
                  <c:v>1.3400769948750099E-2</c:v>
                </c:pt>
                <c:pt idx="4913">
                  <c:v>1.3399175143021301E-2</c:v>
                </c:pt>
                <c:pt idx="4914">
                  <c:v>1.33975810265513E-2</c:v>
                </c:pt>
                <c:pt idx="4915">
                  <c:v>1.33959875994867E-2</c:v>
                </c:pt>
                <c:pt idx="4916">
                  <c:v>1.3394394861973901E-2</c:v>
                </c:pt>
                <c:pt idx="4917">
                  <c:v>1.3392802814159801E-2</c:v>
                </c:pt>
                <c:pt idx="4918">
                  <c:v>1.3391211456191401E-2</c:v>
                </c:pt>
                <c:pt idx="4919">
                  <c:v>1.3389620788215701E-2</c:v>
                </c:pt>
                <c:pt idx="4920">
                  <c:v>1.33880308103797E-2</c:v>
                </c:pt>
                <c:pt idx="4921">
                  <c:v>1.33864415228311E-2</c:v>
                </c:pt>
                <c:pt idx="4922">
                  <c:v>1.3384852925717E-2</c:v>
                </c:pt>
                <c:pt idx="4923">
                  <c:v>1.33832650191848E-2</c:v>
                </c:pt>
                <c:pt idx="4924">
                  <c:v>1.33816778033827E-2</c:v>
                </c:pt>
                <c:pt idx="4925">
                  <c:v>1.33800912784583E-2</c:v>
                </c:pt>
                <c:pt idx="4926">
                  <c:v>1.33785054445593E-2</c:v>
                </c:pt>
                <c:pt idx="4927">
                  <c:v>1.3376920301833699E-2</c:v>
                </c:pt>
                <c:pt idx="4928">
                  <c:v>1.33753358504295E-2</c:v>
                </c:pt>
                <c:pt idx="4929">
                  <c:v>1.3373752090495E-2</c:v>
                </c:pt>
                <c:pt idx="4930">
                  <c:v>1.33721690221787E-2</c:v>
                </c:pt>
                <c:pt idx="4931">
                  <c:v>1.3370586645628599E-2</c:v>
                </c:pt>
                <c:pt idx="4932">
                  <c:v>1.33690049609934E-2</c:v>
                </c:pt>
                <c:pt idx="4933">
                  <c:v>1.33674239684217E-2</c:v>
                </c:pt>
                <c:pt idx="4934">
                  <c:v>1.3365843668062E-2</c:v>
                </c:pt>
                <c:pt idx="4935">
                  <c:v>1.33642640600629E-2</c:v>
                </c:pt>
                <c:pt idx="4936">
                  <c:v>1.33626851445735E-2</c:v>
                </c:pt>
                <c:pt idx="4937">
                  <c:v>1.3361106921742701E-2</c:v>
                </c:pt>
                <c:pt idx="4938">
                  <c:v>1.3359529391719501E-2</c:v>
                </c:pt>
                <c:pt idx="4939">
                  <c:v>1.3357952554653E-2</c:v>
                </c:pt>
                <c:pt idx="4940">
                  <c:v>1.3356376410692501E-2</c:v>
                </c:pt>
                <c:pt idx="4941">
                  <c:v>1.3354800959987499E-2</c:v>
                </c:pt>
                <c:pt idx="4942">
                  <c:v>1.33532262026872E-2</c:v>
                </c:pt>
                <c:pt idx="4943">
                  <c:v>1.33516521389414E-2</c:v>
                </c:pt>
                <c:pt idx="4944">
                  <c:v>1.33500787688994E-2</c:v>
                </c:pt>
                <c:pt idx="4945">
                  <c:v>1.3348506092711101E-2</c:v>
                </c:pt>
                <c:pt idx="4946">
                  <c:v>1.33469341105264E-2</c:v>
                </c:pt>
                <c:pt idx="4947">
                  <c:v>1.3345362822495E-2</c:v>
                </c:pt>
                <c:pt idx="4948">
                  <c:v>1.33437922287672E-2</c:v>
                </c:pt>
                <c:pt idx="4949">
                  <c:v>1.33422223294927E-2</c:v>
                </c:pt>
                <c:pt idx="4950">
                  <c:v>1.3340653124821999E-2</c:v>
                </c:pt>
                <c:pt idx="4951">
                  <c:v>1.3339084614905201E-2</c:v>
                </c:pt>
                <c:pt idx="4952">
                  <c:v>1.3337516799892901E-2</c:v>
                </c:pt>
                <c:pt idx="4953">
                  <c:v>1.33359496799352E-2</c:v>
                </c:pt>
                <c:pt idx="4954">
                  <c:v>1.3334383255182901E-2</c:v>
                </c:pt>
                <c:pt idx="4955">
                  <c:v>1.33328175257868E-2</c:v>
                </c:pt>
                <c:pt idx="4956">
                  <c:v>1.3331252491897301E-2</c:v>
                </c:pt>
                <c:pt idx="4957">
                  <c:v>1.3329688153665401E-2</c:v>
                </c:pt>
                <c:pt idx="4958">
                  <c:v>1.3328124511242E-2</c:v>
                </c:pt>
                <c:pt idx="4959">
                  <c:v>1.3326561564777999E-2</c:v>
                </c:pt>
                <c:pt idx="4960">
                  <c:v>1.33249993144244E-2</c:v>
                </c:pt>
                <c:pt idx="4961">
                  <c:v>1.3323437760332299E-2</c:v>
                </c:pt>
                <c:pt idx="4962">
                  <c:v>1.33218769026528E-2</c:v>
                </c:pt>
                <c:pt idx="4963">
                  <c:v>1.33203167415369E-2</c:v>
                </c:pt>
                <c:pt idx="4964">
                  <c:v>1.33187572771359E-2</c:v>
                </c:pt>
                <c:pt idx="4965">
                  <c:v>1.33171985096011E-2</c:v>
                </c:pt>
                <c:pt idx="4966">
                  <c:v>1.3315640439084E-2</c:v>
                </c:pt>
                <c:pt idx="4967">
                  <c:v>1.33140830657358E-2</c:v>
                </c:pt>
                <c:pt idx="4968">
                  <c:v>1.3312526389708101E-2</c:v>
                </c:pt>
                <c:pt idx="4969">
                  <c:v>1.3310970411152499E-2</c:v>
                </c:pt>
                <c:pt idx="4970">
                  <c:v>1.33094151302207E-2</c:v>
                </c:pt>
                <c:pt idx="4971">
                  <c:v>1.3307860547064201E-2</c:v>
                </c:pt>
                <c:pt idx="4972">
                  <c:v>1.33063066618349E-2</c:v>
                </c:pt>
                <c:pt idx="4973">
                  <c:v>1.3304753474684501E-2</c:v>
                </c:pt>
                <c:pt idx="4974">
                  <c:v>1.3303200985765E-2</c:v>
                </c:pt>
                <c:pt idx="4975">
                  <c:v>1.3301649195228299E-2</c:v>
                </c:pt>
                <c:pt idx="4976">
                  <c:v>1.33000981032265E-2</c:v>
                </c:pt>
                <c:pt idx="4977">
                  <c:v>1.3298547709911601E-2</c:v>
                </c:pt>
                <c:pt idx="4978">
                  <c:v>1.3296998015435799E-2</c:v>
                </c:pt>
                <c:pt idx="4979">
                  <c:v>1.3295449019951401E-2</c:v>
                </c:pt>
                <c:pt idx="4980">
                  <c:v>1.32939007236104E-2</c:v>
                </c:pt>
                <c:pt idx="4981">
                  <c:v>1.32923531265654E-2</c:v>
                </c:pt>
                <c:pt idx="4982">
                  <c:v>1.32908062289689E-2</c:v>
                </c:pt>
                <c:pt idx="4983">
                  <c:v>1.32892600309729E-2</c:v>
                </c:pt>
                <c:pt idx="4984">
                  <c:v>1.3287714532730199E-2</c:v>
                </c:pt>
                <c:pt idx="4985">
                  <c:v>1.3286169734393101E-2</c:v>
                </c:pt>
                <c:pt idx="4986">
                  <c:v>1.32846256361143E-2</c:v>
                </c:pt>
                <c:pt idx="4987">
                  <c:v>1.32830822380461E-2</c:v>
                </c:pt>
                <c:pt idx="4988">
                  <c:v>1.32815395403411E-2</c:v>
                </c:pt>
                <c:pt idx="4989">
                  <c:v>1.32799975431519E-2</c:v>
                </c:pt>
                <c:pt idx="4990">
                  <c:v>1.3278456246631201E-2</c:v>
                </c:pt>
                <c:pt idx="4991">
                  <c:v>1.3276915650931399E-2</c:v>
                </c:pt>
                <c:pt idx="4992">
                  <c:v>1.32753757562052E-2</c:v>
                </c:pt>
                <c:pt idx="4993">
                  <c:v>1.32738365626054E-2</c:v>
                </c:pt>
                <c:pt idx="4994">
                  <c:v>1.3272298070284299E-2</c:v>
                </c:pt>
                <c:pt idx="4995">
                  <c:v>1.3270760279395E-2</c:v>
                </c:pt>
                <c:pt idx="4996">
                  <c:v>1.32692231900901E-2</c:v>
                </c:pt>
                <c:pt idx="4997">
                  <c:v>1.32676868025224E-2</c:v>
                </c:pt>
                <c:pt idx="4998">
                  <c:v>1.3266151116844699E-2</c:v>
                </c:pt>
                <c:pt idx="4999">
                  <c:v>1.3264616133209801E-2</c:v>
                </c:pt>
                <c:pt idx="5000">
                  <c:v>1.3263081851770501E-2</c:v>
                </c:pt>
                <c:pt idx="5001">
                  <c:v>1.32615482726797E-2</c:v>
                </c:pt>
                <c:pt idx="5002">
                  <c:v>1.32600153960904E-2</c:v>
                </c:pt>
                <c:pt idx="5003">
                  <c:v>1.32584832221555E-2</c:v>
                </c:pt>
                <c:pt idx="5004">
                  <c:v>1.3256951751027399E-2</c:v>
                </c:pt>
                <c:pt idx="5005">
                  <c:v>1.3255420982859501E-2</c:v>
                </c:pt>
                <c:pt idx="5006">
                  <c:v>1.32538909178043E-2</c:v>
                </c:pt>
                <c:pt idx="5007">
                  <c:v>1.3252361556014799E-2</c:v>
                </c:pt>
                <c:pt idx="5008">
                  <c:v>1.32508328976438E-2</c:v>
                </c:pt>
                <c:pt idx="5009">
                  <c:v>1.3249304942844301E-2</c:v>
                </c:pt>
                <c:pt idx="5010">
                  <c:v>1.32477776917689E-2</c:v>
                </c:pt>
                <c:pt idx="5011">
                  <c:v>1.3246251144570601E-2</c:v>
                </c:pt>
                <c:pt idx="5012">
                  <c:v>1.32447253014023E-2</c:v>
                </c:pt>
                <c:pt idx="5013">
                  <c:v>1.3243200162416599E-2</c:v>
                </c:pt>
                <c:pt idx="5014">
                  <c:v>1.3241675727766499E-2</c:v>
                </c:pt>
                <c:pt idx="5015">
                  <c:v>1.3240151997604799E-2</c:v>
                </c:pt>
                <c:pt idx="5016">
                  <c:v>1.32386289720844E-2</c:v>
                </c:pt>
                <c:pt idx="5017">
                  <c:v>1.32371066513579E-2</c:v>
                </c:pt>
                <c:pt idx="5018">
                  <c:v>1.32355850355783E-2</c:v>
                </c:pt>
                <c:pt idx="5019">
                  <c:v>1.32340641248982E-2</c:v>
                </c:pt>
                <c:pt idx="5020">
                  <c:v>1.32325439194706E-2</c:v>
                </c:pt>
                <c:pt idx="5021">
                  <c:v>1.3231024419448E-2</c:v>
                </c:pt>
                <c:pt idx="5022">
                  <c:v>1.32295056249833E-2</c:v>
                </c:pt>
                <c:pt idx="5023">
                  <c:v>1.3227987536229099E-2</c:v>
                </c:pt>
                <c:pt idx="5024">
                  <c:v>1.32264701533384E-2</c:v>
                </c:pt>
                <c:pt idx="5025">
                  <c:v>1.3224953476463601E-2</c:v>
                </c:pt>
                <c:pt idx="5026">
                  <c:v>1.32234375057576E-2</c:v>
                </c:pt>
                <c:pt idx="5027">
                  <c:v>1.3221922241373101E-2</c:v>
                </c:pt>
                <c:pt idx="5028">
                  <c:v>1.3220407683463E-2</c:v>
                </c:pt>
                <c:pt idx="5029">
                  <c:v>1.32188938321799E-2</c:v>
                </c:pt>
                <c:pt idx="5030">
                  <c:v>1.32173806876765E-2</c:v>
                </c:pt>
                <c:pt idx="5031">
                  <c:v>1.32158682501054E-2</c:v>
                </c:pt>
                <c:pt idx="5032">
                  <c:v>1.32143565196194E-2</c:v>
                </c:pt>
                <c:pt idx="5033">
                  <c:v>1.32128454963711E-2</c:v>
                </c:pt>
                <c:pt idx="5034">
                  <c:v>1.3211335180513E-2</c:v>
                </c:pt>
                <c:pt idx="5035">
                  <c:v>1.32098255721977E-2</c:v>
                </c:pt>
                <c:pt idx="5036">
                  <c:v>1.32083166715778E-2</c:v>
                </c:pt>
                <c:pt idx="5037">
                  <c:v>1.32068084788056E-2</c:v>
                </c:pt>
                <c:pt idx="5038">
                  <c:v>1.3205300994033701E-2</c:v>
                </c:pt>
                <c:pt idx="5039">
                  <c:v>1.32037942174149E-2</c:v>
                </c:pt>
                <c:pt idx="5040">
                  <c:v>1.3202288140073E-2</c:v>
                </c:pt>
                <c:pt idx="5041">
                  <c:v>1.32007827621038E-2</c:v>
                </c:pt>
                <c:pt idx="5042">
                  <c:v>1.3199278083603201E-2</c:v>
                </c:pt>
                <c:pt idx="5043">
                  <c:v>1.3197774104666901E-2</c:v>
                </c:pt>
                <c:pt idx="5044">
                  <c:v>1.3196270825391E-2</c:v>
                </c:pt>
                <c:pt idx="5045">
                  <c:v>1.31947682458721E-2</c:v>
                </c:pt>
                <c:pt idx="5046">
                  <c:v>1.31932663662063E-2</c:v>
                </c:pt>
                <c:pt idx="5047">
                  <c:v>1.31917651864905E-2</c:v>
                </c:pt>
                <c:pt idx="5048">
                  <c:v>1.3190264706821501E-2</c:v>
                </c:pt>
                <c:pt idx="5049">
                  <c:v>1.3188764927296299E-2</c:v>
                </c:pt>
                <c:pt idx="5050">
                  <c:v>1.3187265848012299E-2</c:v>
                </c:pt>
                <c:pt idx="5051">
                  <c:v>1.31857674690665E-2</c:v>
                </c:pt>
                <c:pt idx="5052">
                  <c:v>1.3184269790557099E-2</c:v>
                </c:pt>
                <c:pt idx="5053">
                  <c:v>1.31827728125817E-2</c:v>
                </c:pt>
                <c:pt idx="5054">
                  <c:v>1.3181276535238101E-2</c:v>
                </c:pt>
                <c:pt idx="5055">
                  <c:v>1.3179780958624999E-2</c:v>
                </c:pt>
                <c:pt idx="5056">
                  <c:v>1.31782860828404E-2</c:v>
                </c:pt>
                <c:pt idx="5057">
                  <c:v>1.3176791907982899E-2</c:v>
                </c:pt>
                <c:pt idx="5058">
                  <c:v>1.3175298434151401E-2</c:v>
                </c:pt>
                <c:pt idx="5059">
                  <c:v>1.31738056614448E-2</c:v>
                </c:pt>
                <c:pt idx="5060">
                  <c:v>1.31723135899627E-2</c:v>
                </c:pt>
                <c:pt idx="5061">
                  <c:v>1.3170822219804E-2</c:v>
                </c:pt>
                <c:pt idx="5062">
                  <c:v>1.3169331551069001E-2</c:v>
                </c:pt>
                <c:pt idx="5063">
                  <c:v>1.31678415838572E-2</c:v>
                </c:pt>
                <c:pt idx="5064">
                  <c:v>1.31663523182689E-2</c:v>
                </c:pt>
                <c:pt idx="5065">
                  <c:v>1.31648637544045E-2</c:v>
                </c:pt>
                <c:pt idx="5066">
                  <c:v>1.31633758923645E-2</c:v>
                </c:pt>
                <c:pt idx="5067">
                  <c:v>1.3161888732249801E-2</c:v>
                </c:pt>
                <c:pt idx="5068">
                  <c:v>1.31604022741616E-2</c:v>
                </c:pt>
                <c:pt idx="5069">
                  <c:v>1.31589165182009E-2</c:v>
                </c:pt>
                <c:pt idx="5070">
                  <c:v>1.3157431464469399E-2</c:v>
                </c:pt>
                <c:pt idx="5071">
                  <c:v>1.31559471130688E-2</c:v>
                </c:pt>
                <c:pt idx="5072">
                  <c:v>1.3154463464101099E-2</c:v>
                </c:pt>
                <c:pt idx="5073">
                  <c:v>1.3152980517668399E-2</c:v>
                </c:pt>
                <c:pt idx="5074">
                  <c:v>1.3151498273873101E-2</c:v>
                </c:pt>
                <c:pt idx="5075">
                  <c:v>1.3150016732817699E-2</c:v>
                </c:pt>
                <c:pt idx="5076">
                  <c:v>1.3148535894605001E-2</c:v>
                </c:pt>
                <c:pt idx="5077">
                  <c:v>1.3147055759338E-2</c:v>
                </c:pt>
                <c:pt idx="5078">
                  <c:v>1.31455763271197E-2</c:v>
                </c:pt>
                <c:pt idx="5079">
                  <c:v>1.3144097598053401E-2</c:v>
                </c:pt>
                <c:pt idx="5080">
                  <c:v>1.3142619572242499E-2</c:v>
                </c:pt>
                <c:pt idx="5081">
                  <c:v>1.31411422497907E-2</c:v>
                </c:pt>
                <c:pt idx="5082">
                  <c:v>1.31396656308018E-2</c:v>
                </c:pt>
                <c:pt idx="5083">
                  <c:v>1.3138189715379899E-2</c:v>
                </c:pt>
                <c:pt idx="5084">
                  <c:v>1.31367145036292E-2</c:v>
                </c:pt>
                <c:pt idx="5085">
                  <c:v>1.31352399956543E-2</c:v>
                </c:pt>
                <c:pt idx="5086">
                  <c:v>1.31337661915599E-2</c:v>
                </c:pt>
                <c:pt idx="5087">
                  <c:v>1.3132293091450699E-2</c:v>
                </c:pt>
                <c:pt idx="5088">
                  <c:v>1.3130820695432199E-2</c:v>
                </c:pt>
                <c:pt idx="5089">
                  <c:v>1.3129349003609601E-2</c:v>
                </c:pt>
                <c:pt idx="5090">
                  <c:v>1.3127878016088499E-2</c:v>
                </c:pt>
                <c:pt idx="5091">
                  <c:v>1.3126407732974301E-2</c:v>
                </c:pt>
                <c:pt idx="5092">
                  <c:v>1.31249381543734E-2</c:v>
                </c:pt>
                <c:pt idx="5093">
                  <c:v>1.3123469280391899E-2</c:v>
                </c:pt>
                <c:pt idx="5094">
                  <c:v>1.3122001111136299E-2</c:v>
                </c:pt>
                <c:pt idx="5095">
                  <c:v>1.3120533646712999E-2</c:v>
                </c:pt>
                <c:pt idx="5096">
                  <c:v>1.31190668872295E-2</c:v>
                </c:pt>
                <c:pt idx="5097">
                  <c:v>1.31176008327923E-2</c:v>
                </c:pt>
                <c:pt idx="5098">
                  <c:v>1.3116135483509201E-2</c:v>
                </c:pt>
                <c:pt idx="5099">
                  <c:v>1.31146708394872E-2</c:v>
                </c:pt>
                <c:pt idx="5100">
                  <c:v>1.31132069008346E-2</c:v>
                </c:pt>
                <c:pt idx="5101">
                  <c:v>1.31117436676591E-2</c:v>
                </c:pt>
                <c:pt idx="5102">
                  <c:v>1.3110281140069201E-2</c:v>
                </c:pt>
                <c:pt idx="5103">
                  <c:v>1.31088193181729E-2</c:v>
                </c:pt>
                <c:pt idx="5104">
                  <c:v>1.31073582020795E-2</c:v>
                </c:pt>
                <c:pt idx="5105">
                  <c:v>1.3105897791897501E-2</c:v>
                </c:pt>
                <c:pt idx="5106">
                  <c:v>1.3104438087736099E-2</c:v>
                </c:pt>
                <c:pt idx="5107">
                  <c:v>1.31029790897048E-2</c:v>
                </c:pt>
                <c:pt idx="5108">
                  <c:v>1.31015207979128E-2</c:v>
                </c:pt>
                <c:pt idx="5109">
                  <c:v>1.3100063212470099E-2</c:v>
                </c:pt>
                <c:pt idx="5110">
                  <c:v>1.30986063334866E-2</c:v>
                </c:pt>
                <c:pt idx="5111">
                  <c:v>1.30971501610727E-2</c:v>
                </c:pt>
                <c:pt idx="5112">
                  <c:v>1.30956946953387E-2</c:v>
                </c:pt>
                <c:pt idx="5113">
                  <c:v>1.30942399363953E-2</c:v>
                </c:pt>
                <c:pt idx="5114">
                  <c:v>1.30927858843531E-2</c:v>
                </c:pt>
                <c:pt idx="5115">
                  <c:v>1.3091332539323401E-2</c:v>
                </c:pt>
                <c:pt idx="5116">
                  <c:v>1.3089879901417301E-2</c:v>
                </c:pt>
                <c:pt idx="5117">
                  <c:v>1.30884279707464E-2</c:v>
                </c:pt>
                <c:pt idx="5118">
                  <c:v>1.30869767474221E-2</c:v>
                </c:pt>
                <c:pt idx="5119">
                  <c:v>1.30855262315565E-2</c:v>
                </c:pt>
                <c:pt idx="5120">
                  <c:v>1.30840764232619E-2</c:v>
                </c:pt>
                <c:pt idx="5121">
                  <c:v>1.3082627322650199E-2</c:v>
                </c:pt>
                <c:pt idx="5122">
                  <c:v>1.30811789298342E-2</c:v>
                </c:pt>
                <c:pt idx="5123">
                  <c:v>1.3079731244926601E-2</c:v>
                </c:pt>
                <c:pt idx="5124">
                  <c:v>1.30782842680404E-2</c:v>
                </c:pt>
                <c:pt idx="5125">
                  <c:v>1.30768379992887E-2</c:v>
                </c:pt>
                <c:pt idx="5126">
                  <c:v>1.3075392438785E-2</c:v>
                </c:pt>
                <c:pt idx="5127">
                  <c:v>1.3073947586642799E-2</c:v>
                </c:pt>
                <c:pt idx="5128">
                  <c:v>1.3072503442975799E-2</c:v>
                </c:pt>
                <c:pt idx="5129">
                  <c:v>1.30710600078982E-2</c:v>
                </c:pt>
                <c:pt idx="5130">
                  <c:v>1.3069617281524301E-2</c:v>
                </c:pt>
                <c:pt idx="5131">
                  <c:v>1.30681752639683E-2</c:v>
                </c:pt>
                <c:pt idx="5132">
                  <c:v>1.3066733955344899E-2</c:v>
                </c:pt>
                <c:pt idx="5133">
                  <c:v>1.3065293355769E-2</c:v>
                </c:pt>
                <c:pt idx="5134">
                  <c:v>1.3063853465355499E-2</c:v>
                </c:pt>
                <c:pt idx="5135">
                  <c:v>1.3062414284219699E-2</c:v>
                </c:pt>
                <c:pt idx="5136">
                  <c:v>1.3060975812476901E-2</c:v>
                </c:pt>
                <c:pt idx="5137">
                  <c:v>1.30595380502428E-2</c:v>
                </c:pt>
                <c:pt idx="5138">
                  <c:v>1.30581009976332E-2</c:v>
                </c:pt>
                <c:pt idx="5139">
                  <c:v>1.30566646547641E-2</c:v>
                </c:pt>
                <c:pt idx="5140">
                  <c:v>1.30552290217515E-2</c:v>
                </c:pt>
                <c:pt idx="5141">
                  <c:v>1.30537940987119E-2</c:v>
                </c:pt>
                <c:pt idx="5142">
                  <c:v>1.3052359885761399E-2</c:v>
                </c:pt>
                <c:pt idx="5143">
                  <c:v>1.30509263830169E-2</c:v>
                </c:pt>
                <c:pt idx="5144">
                  <c:v>1.3049493590595001E-2</c:v>
                </c:pt>
                <c:pt idx="5145">
                  <c:v>1.3048061508612799E-2</c:v>
                </c:pt>
                <c:pt idx="5146">
                  <c:v>1.3046630137187799E-2</c:v>
                </c:pt>
                <c:pt idx="5147">
                  <c:v>1.3045199476437E-2</c:v>
                </c:pt>
                <c:pt idx="5148">
                  <c:v>1.30437695264782E-2</c:v>
                </c:pt>
                <c:pt idx="5149">
                  <c:v>1.30423402874292E-2</c:v>
                </c:pt>
                <c:pt idx="5150">
                  <c:v>1.30409117594076E-2</c:v>
                </c:pt>
                <c:pt idx="5151">
                  <c:v>1.3039483942532E-2</c:v>
                </c:pt>
                <c:pt idx="5152">
                  <c:v>1.3038056836920499E-2</c:v>
                </c:pt>
                <c:pt idx="5153">
                  <c:v>1.3036630442692E-2</c:v>
                </c:pt>
                <c:pt idx="5154">
                  <c:v>1.3035204759965099E-2</c:v>
                </c:pt>
                <c:pt idx="5155">
                  <c:v>1.3033779788859201E-2</c:v>
                </c:pt>
                <c:pt idx="5156">
                  <c:v>1.3032355529493301E-2</c:v>
                </c:pt>
                <c:pt idx="5157">
                  <c:v>1.30309319819871E-2</c:v>
                </c:pt>
                <c:pt idx="5158">
                  <c:v>1.30295091464602E-2</c:v>
                </c:pt>
                <c:pt idx="5159">
                  <c:v>1.30280870230322E-2</c:v>
                </c:pt>
                <c:pt idx="5160">
                  <c:v>1.30266656118235E-2</c:v>
                </c:pt>
                <c:pt idx="5161">
                  <c:v>1.3025244912954301E-2</c:v>
                </c:pt>
                <c:pt idx="5162">
                  <c:v>1.3023824926545E-2</c:v>
                </c:pt>
                <c:pt idx="5163">
                  <c:v>1.3022405652716401E-2</c:v>
                </c:pt>
                <c:pt idx="5164">
                  <c:v>1.30209870915893E-2</c:v>
                </c:pt>
                <c:pt idx="5165">
                  <c:v>1.3019569243284901E-2</c:v>
                </c:pt>
                <c:pt idx="5166">
                  <c:v>1.30181521079243E-2</c:v>
                </c:pt>
                <c:pt idx="5167">
                  <c:v>1.30167356856291E-2</c:v>
                </c:pt>
                <c:pt idx="5168">
                  <c:v>1.3015319976520799E-2</c:v>
                </c:pt>
                <c:pt idx="5169">
                  <c:v>1.30139049807212E-2</c:v>
                </c:pt>
                <c:pt idx="5170">
                  <c:v>1.30124906983521E-2</c:v>
                </c:pt>
                <c:pt idx="5171">
                  <c:v>1.3011077129535699E-2</c:v>
                </c:pt>
                <c:pt idx="5172">
                  <c:v>1.3009664274393999E-2</c:v>
                </c:pt>
                <c:pt idx="5173">
                  <c:v>1.3008252133049399E-2</c:v>
                </c:pt>
                <c:pt idx="5174">
                  <c:v>1.3006840705624899E-2</c:v>
                </c:pt>
                <c:pt idx="5175">
                  <c:v>1.3005429992242599E-2</c:v>
                </c:pt>
                <c:pt idx="5176">
                  <c:v>1.30040199930257E-2</c:v>
                </c:pt>
                <c:pt idx="5177">
                  <c:v>1.30026107080975E-2</c:v>
                </c:pt>
                <c:pt idx="5178">
                  <c:v>1.3001202137581E-2</c:v>
                </c:pt>
                <c:pt idx="5179">
                  <c:v>1.2999794281599499E-2</c:v>
                </c:pt>
                <c:pt idx="5180">
                  <c:v>1.2998387140277E-2</c:v>
                </c:pt>
                <c:pt idx="5181">
                  <c:v>1.2996980713736801E-2</c:v>
                </c:pt>
                <c:pt idx="5182">
                  <c:v>1.29955750021032E-2</c:v>
                </c:pt>
                <c:pt idx="5183">
                  <c:v>1.29941700055001E-2</c:v>
                </c:pt>
                <c:pt idx="5184">
                  <c:v>1.2992765724052001E-2</c:v>
                </c:pt>
                <c:pt idx="5185">
                  <c:v>1.29913621578834E-2</c:v>
                </c:pt>
                <c:pt idx="5186">
                  <c:v>1.29899593071186E-2</c:v>
                </c:pt>
                <c:pt idx="5187">
                  <c:v>1.29885571718826E-2</c:v>
                </c:pt>
                <c:pt idx="5188">
                  <c:v>1.29871557523003E-2</c:v>
                </c:pt>
                <c:pt idx="5189">
                  <c:v>1.2985755048497199E-2</c:v>
                </c:pt>
                <c:pt idx="5190">
                  <c:v>1.2984355060598401E-2</c:v>
                </c:pt>
                <c:pt idx="5191">
                  <c:v>1.2982955788729499E-2</c:v>
                </c:pt>
                <c:pt idx="5192">
                  <c:v>1.2981557233016401E-2</c:v>
                </c:pt>
                <c:pt idx="5193">
                  <c:v>1.2980159393584999E-2</c:v>
                </c:pt>
                <c:pt idx="5194">
                  <c:v>1.2978762270561699E-2</c:v>
                </c:pt>
                <c:pt idx="5195">
                  <c:v>1.29773658640727E-2</c:v>
                </c:pt>
                <c:pt idx="5196">
                  <c:v>1.29759701742446E-2</c:v>
                </c:pt>
                <c:pt idx="5197">
                  <c:v>1.2974575201204101E-2</c:v>
                </c:pt>
                <c:pt idx="5198">
                  <c:v>1.2973180945078201E-2</c:v>
                </c:pt>
                <c:pt idx="5199">
                  <c:v>1.29717874059938E-2</c:v>
                </c:pt>
                <c:pt idx="5200">
                  <c:v>1.29703945840784E-2</c:v>
                </c:pt>
                <c:pt idx="5201">
                  <c:v>1.29690024794592E-2</c:v>
                </c:pt>
                <c:pt idx="5202">
                  <c:v>1.29676110922641E-2</c:v>
                </c:pt>
                <c:pt idx="5203">
                  <c:v>1.2966220422620699E-2</c:v>
                </c:pt>
                <c:pt idx="5204">
                  <c:v>1.2964830470657E-2</c:v>
                </c:pt>
                <c:pt idx="5205">
                  <c:v>1.29634412365012E-2</c:v>
                </c:pt>
                <c:pt idx="5206">
                  <c:v>1.29620527202816E-2</c:v>
                </c:pt>
                <c:pt idx="5207">
                  <c:v>1.2960664922126899E-2</c:v>
                </c:pt>
                <c:pt idx="5208">
                  <c:v>1.2959277842165599E-2</c:v>
                </c:pt>
                <c:pt idx="5209">
                  <c:v>1.29578914805268E-2</c:v>
                </c:pt>
                <c:pt idx="5210">
                  <c:v>1.29565058373392E-2</c:v>
                </c:pt>
                <c:pt idx="5211">
                  <c:v>1.29551209127323E-2</c:v>
                </c:pt>
                <c:pt idx="5212">
                  <c:v>1.29537367068351E-2</c:v>
                </c:pt>
                <c:pt idx="5213">
                  <c:v>1.29523532197775E-2</c:v>
                </c:pt>
                <c:pt idx="5214">
                  <c:v>1.29509704516888E-2</c:v>
                </c:pt>
                <c:pt idx="5215">
                  <c:v>1.29495884026989E-2</c:v>
                </c:pt>
                <c:pt idx="5216">
                  <c:v>1.29482070729379E-2</c:v>
                </c:pt>
                <c:pt idx="5217">
                  <c:v>1.2946826462536001E-2</c:v>
                </c:pt>
                <c:pt idx="5218">
                  <c:v>1.29454465716235E-2</c:v>
                </c:pt>
                <c:pt idx="5219">
                  <c:v>1.29440674003311E-2</c:v>
                </c:pt>
                <c:pt idx="5220">
                  <c:v>1.2942688948789E-2</c:v>
                </c:pt>
                <c:pt idx="5221">
                  <c:v>1.29413112171285E-2</c:v>
                </c:pt>
                <c:pt idx="5222">
                  <c:v>1.2939934205480201E-2</c:v>
                </c:pt>
                <c:pt idx="5223">
                  <c:v>1.29385579139754E-2</c:v>
                </c:pt>
                <c:pt idx="5224">
                  <c:v>1.29371823427451E-2</c:v>
                </c:pt>
                <c:pt idx="5225">
                  <c:v>1.29358074919209E-2</c:v>
                </c:pt>
                <c:pt idx="5226">
                  <c:v>1.29344333616344E-2</c:v>
                </c:pt>
                <c:pt idx="5227">
                  <c:v>1.29330599520172E-2</c:v>
                </c:pt>
                <c:pt idx="5228">
                  <c:v>1.29316872632013E-2</c:v>
                </c:pt>
                <c:pt idx="5229">
                  <c:v>1.2930315295318601E-2</c:v>
                </c:pt>
                <c:pt idx="5230">
                  <c:v>1.2928944048501499E-2</c:v>
                </c:pt>
                <c:pt idx="5231">
                  <c:v>1.2927573522882201E-2</c:v>
                </c:pt>
                <c:pt idx="5232">
                  <c:v>1.2926203718593101E-2</c:v>
                </c:pt>
                <c:pt idx="5233">
                  <c:v>1.2924834635766901E-2</c:v>
                </c:pt>
                <c:pt idx="5234">
                  <c:v>1.2923466274536201E-2</c:v>
                </c:pt>
                <c:pt idx="5235">
                  <c:v>1.2922098635033699E-2</c:v>
                </c:pt>
                <c:pt idx="5236">
                  <c:v>1.29207317173927E-2</c:v>
                </c:pt>
                <c:pt idx="5237">
                  <c:v>1.29193655217462E-2</c:v>
                </c:pt>
                <c:pt idx="5238">
                  <c:v>1.29180000482273E-2</c:v>
                </c:pt>
                <c:pt idx="5239">
                  <c:v>1.29166352969694E-2</c:v>
                </c:pt>
                <c:pt idx="5240">
                  <c:v>1.2915271268106199E-2</c:v>
                </c:pt>
                <c:pt idx="5241">
                  <c:v>1.2913907961771E-2</c:v>
                </c:pt>
                <c:pt idx="5242">
                  <c:v>1.29125453780975E-2</c:v>
                </c:pt>
                <c:pt idx="5243">
                  <c:v>1.29111835172198E-2</c:v>
                </c:pt>
                <c:pt idx="5244">
                  <c:v>1.29098223792716E-2</c:v>
                </c:pt>
                <c:pt idx="5245">
                  <c:v>1.29084619643869E-2</c:v>
                </c:pt>
                <c:pt idx="5246">
                  <c:v>1.2907102272700101E-2</c:v>
                </c:pt>
                <c:pt idx="5247">
                  <c:v>1.29057433043454E-2</c:v>
                </c:pt>
                <c:pt idx="5248">
                  <c:v>1.29043850594572E-2</c:v>
                </c:pt>
                <c:pt idx="5249">
                  <c:v>1.2903027538170001E-2</c:v>
                </c:pt>
                <c:pt idx="5250">
                  <c:v>1.29016707406186E-2</c:v>
                </c:pt>
                <c:pt idx="5251">
                  <c:v>1.29003146669375E-2</c:v>
                </c:pt>
                <c:pt idx="5252">
                  <c:v>1.28989593172621E-2</c:v>
                </c:pt>
                <c:pt idx="5253">
                  <c:v>1.28976046917272E-2</c:v>
                </c:pt>
                <c:pt idx="5254">
                  <c:v>1.28962507904681E-2</c:v>
                </c:pt>
                <c:pt idx="5255">
                  <c:v>1.2894897613620299E-2</c:v>
                </c:pt>
                <c:pt idx="5256">
                  <c:v>1.28935451613192E-2</c:v>
                </c:pt>
                <c:pt idx="5257">
                  <c:v>1.2892193433700599E-2</c:v>
                </c:pt>
                <c:pt idx="5258">
                  <c:v>1.28908424309004E-2</c:v>
                </c:pt>
                <c:pt idx="5259">
                  <c:v>1.28894921530544E-2</c:v>
                </c:pt>
                <c:pt idx="5260">
                  <c:v>1.2888142600298601E-2</c:v>
                </c:pt>
                <c:pt idx="5261">
                  <c:v>1.28867937727692E-2</c:v>
                </c:pt>
                <c:pt idx="5262">
                  <c:v>1.2885445670602499E-2</c:v>
                </c:pt>
                <c:pt idx="5263">
                  <c:v>1.2884098293935E-2</c:v>
                </c:pt>
                <c:pt idx="5264">
                  <c:v>1.2882751642903201E-2</c:v>
                </c:pt>
                <c:pt idx="5265">
                  <c:v>1.2881405717643599E-2</c:v>
                </c:pt>
                <c:pt idx="5266">
                  <c:v>1.28800605182934E-2</c:v>
                </c:pt>
                <c:pt idx="5267">
                  <c:v>1.2878716044989301E-2</c:v>
                </c:pt>
                <c:pt idx="5268">
                  <c:v>1.28773722978685E-2</c:v>
                </c:pt>
                <c:pt idx="5269">
                  <c:v>1.28760292770684E-2</c:v>
                </c:pt>
                <c:pt idx="5270">
                  <c:v>1.28746869827261E-2</c:v>
                </c:pt>
                <c:pt idx="5271">
                  <c:v>1.2873345414979099E-2</c:v>
                </c:pt>
                <c:pt idx="5272">
                  <c:v>1.2872004573965E-2</c:v>
                </c:pt>
                <c:pt idx="5273">
                  <c:v>1.28706644598216E-2</c:v>
                </c:pt>
                <c:pt idx="5274">
                  <c:v>1.28693250726865E-2</c:v>
                </c:pt>
                <c:pt idx="5275">
                  <c:v>1.2867986412697501E-2</c:v>
                </c:pt>
                <c:pt idx="5276">
                  <c:v>1.28666484799928E-2</c:v>
                </c:pt>
                <c:pt idx="5277">
                  <c:v>1.28653112747103E-2</c:v>
                </c:pt>
                <c:pt idx="5278">
                  <c:v>1.2863974796988401E-2</c:v>
                </c:pt>
                <c:pt idx="5279">
                  <c:v>1.2862639046965401E-2</c:v>
                </c:pt>
                <c:pt idx="5280">
                  <c:v>1.28613040247797E-2</c:v>
                </c:pt>
                <c:pt idx="5281">
                  <c:v>1.28599697305698E-2</c:v>
                </c:pt>
                <c:pt idx="5282">
                  <c:v>1.2858636164474401E-2</c:v>
                </c:pt>
                <c:pt idx="5283">
                  <c:v>1.28573033266321E-2</c:v>
                </c:pt>
                <c:pt idx="5284">
                  <c:v>1.28559712171819E-2</c:v>
                </c:pt>
                <c:pt idx="5285">
                  <c:v>1.2854639836262701E-2</c:v>
                </c:pt>
                <c:pt idx="5286">
                  <c:v>1.28533091840134E-2</c:v>
                </c:pt>
                <c:pt idx="5287">
                  <c:v>1.28519792605733E-2</c:v>
                </c:pt>
                <c:pt idx="5288">
                  <c:v>1.28506500660816E-2</c:v>
                </c:pt>
                <c:pt idx="5289">
                  <c:v>1.28493216006776E-2</c:v>
                </c:pt>
                <c:pt idx="5290">
                  <c:v>1.28479938645007E-2</c:v>
                </c:pt>
                <c:pt idx="5291">
                  <c:v>1.28466668576902E-2</c:v>
                </c:pt>
                <c:pt idx="5292">
                  <c:v>1.2845340580386E-2</c:v>
                </c:pt>
                <c:pt idx="5293">
                  <c:v>1.28440150327276E-2</c:v>
                </c:pt>
                <c:pt idx="5294">
                  <c:v>1.28426902148547E-2</c:v>
                </c:pt>
                <c:pt idx="5295">
                  <c:v>1.2841366126907099E-2</c:v>
                </c:pt>
                <c:pt idx="5296">
                  <c:v>1.2840042769024699E-2</c:v>
                </c:pt>
                <c:pt idx="5297">
                  <c:v>1.28387201413474E-2</c:v>
                </c:pt>
                <c:pt idx="5298">
                  <c:v>1.28373982440154E-2</c:v>
                </c:pt>
                <c:pt idx="5299">
                  <c:v>1.28360770771688E-2</c:v>
                </c:pt>
                <c:pt idx="5300">
                  <c:v>1.28347566409479E-2</c:v>
                </c:pt>
                <c:pt idx="5301">
                  <c:v>1.28334369354931E-2</c:v>
                </c:pt>
                <c:pt idx="5302">
                  <c:v>1.28321179609451E-2</c:v>
                </c:pt>
                <c:pt idx="5303">
                  <c:v>1.2830799717444399E-2</c:v>
                </c:pt>
                <c:pt idx="5304">
                  <c:v>1.28294822051317E-2</c:v>
                </c:pt>
                <c:pt idx="5305">
                  <c:v>1.2828165424147799E-2</c:v>
                </c:pt>
                <c:pt idx="5306">
                  <c:v>1.28268493746337E-2</c:v>
                </c:pt>
                <c:pt idx="5307">
                  <c:v>1.2825534056730099E-2</c:v>
                </c:pt>
                <c:pt idx="5308">
                  <c:v>1.2824219470578199E-2</c:v>
                </c:pt>
                <c:pt idx="5309">
                  <c:v>1.2822905616319E-2</c:v>
                </c:pt>
                <c:pt idx="5310">
                  <c:v>1.2821592494093899E-2</c:v>
                </c:pt>
                <c:pt idx="5311">
                  <c:v>1.2820280104044001E-2</c:v>
                </c:pt>
                <c:pt idx="5312">
                  <c:v>1.2818968446310801E-2</c:v>
                </c:pt>
                <c:pt idx="5313">
                  <c:v>1.28176575210356E-2</c:v>
                </c:pt>
                <c:pt idx="5314">
                  <c:v>1.2816347328359999E-2</c:v>
                </c:pt>
                <c:pt idx="5315">
                  <c:v>1.28150378684256E-2</c:v>
                </c:pt>
                <c:pt idx="5316">
                  <c:v>1.2813729141373799E-2</c:v>
                </c:pt>
                <c:pt idx="5317">
                  <c:v>1.28124211473467E-2</c:v>
                </c:pt>
                <c:pt idx="5318">
                  <c:v>1.2811113886485599E-2</c:v>
                </c:pt>
                <c:pt idx="5319">
                  <c:v>1.2809807358932499E-2</c:v>
                </c:pt>
                <c:pt idx="5320">
                  <c:v>1.28085015648293E-2</c:v>
                </c:pt>
                <c:pt idx="5321">
                  <c:v>1.2807196504318099E-2</c:v>
                </c:pt>
                <c:pt idx="5322">
                  <c:v>1.2805892177540501E-2</c:v>
                </c:pt>
                <c:pt idx="5323">
                  <c:v>1.2804588584638701E-2</c:v>
                </c:pt>
                <c:pt idx="5324">
                  <c:v>1.2803285725755001E-2</c:v>
                </c:pt>
                <c:pt idx="5325">
                  <c:v>1.28019836010312E-2</c:v>
                </c:pt>
                <c:pt idx="5326">
                  <c:v>1.2800682210609701E-2</c:v>
                </c:pt>
                <c:pt idx="5327">
                  <c:v>1.27993815546325E-2</c:v>
                </c:pt>
                <c:pt idx="5328">
                  <c:v>1.2798081633242199E-2</c:v>
                </c:pt>
                <c:pt idx="5329">
                  <c:v>1.27967824465809E-2</c:v>
                </c:pt>
                <c:pt idx="5330">
                  <c:v>1.27954839947913E-2</c:v>
                </c:pt>
                <c:pt idx="5331">
                  <c:v>1.27941862780158E-2</c:v>
                </c:pt>
                <c:pt idx="5332">
                  <c:v>1.27928892963969E-2</c:v>
                </c:pt>
                <c:pt idx="5333">
                  <c:v>1.2791593050077101E-2</c:v>
                </c:pt>
                <c:pt idx="5334">
                  <c:v>1.27902975391995E-2</c:v>
                </c:pt>
                <c:pt idx="5335">
                  <c:v>1.27890027639063E-2</c:v>
                </c:pt>
                <c:pt idx="5336">
                  <c:v>1.27877087243404E-2</c:v>
                </c:pt>
                <c:pt idx="5337">
                  <c:v>1.27864154206446E-2</c:v>
                </c:pt>
                <c:pt idx="5338">
                  <c:v>1.27851228529616E-2</c:v>
                </c:pt>
                <c:pt idx="5339">
                  <c:v>1.2783831021434299E-2</c:v>
                </c:pt>
                <c:pt idx="5340">
                  <c:v>1.27825399262054E-2</c:v>
                </c:pt>
                <c:pt idx="5341">
                  <c:v>1.2781249567417901E-2</c:v>
                </c:pt>
                <c:pt idx="5342">
                  <c:v>1.2779959945214799E-2</c:v>
                </c:pt>
                <c:pt idx="5343">
                  <c:v>1.27786710597389E-2</c:v>
                </c:pt>
                <c:pt idx="5344">
                  <c:v>1.27773829111332E-2</c:v>
                </c:pt>
                <c:pt idx="5345">
                  <c:v>1.27760954995407E-2</c:v>
                </c:pt>
                <c:pt idx="5346">
                  <c:v>1.2774808825104299E-2</c:v>
                </c:pt>
                <c:pt idx="5347">
                  <c:v>1.2773522887966999E-2</c:v>
                </c:pt>
                <c:pt idx="5348">
                  <c:v>1.2772237688271799E-2</c:v>
                </c:pt>
                <c:pt idx="5349">
                  <c:v>1.27709532261616E-2</c:v>
                </c:pt>
                <c:pt idx="5350">
                  <c:v>1.27696695017794E-2</c:v>
                </c:pt>
                <c:pt idx="5351">
                  <c:v>1.2768386515268701E-2</c:v>
                </c:pt>
                <c:pt idx="5352">
                  <c:v>1.27671042667723E-2</c:v>
                </c:pt>
                <c:pt idx="5353">
                  <c:v>1.27658227564335E-2</c:v>
                </c:pt>
                <c:pt idx="5354">
                  <c:v>1.2764541984395901E-2</c:v>
                </c:pt>
                <c:pt idx="5355">
                  <c:v>1.27632619508021E-2</c:v>
                </c:pt>
                <c:pt idx="5356">
                  <c:v>1.27619826557956E-2</c:v>
                </c:pt>
                <c:pt idx="5357">
                  <c:v>1.27607040995196E-2</c:v>
                </c:pt>
                <c:pt idx="5358">
                  <c:v>1.27594262821174E-2</c:v>
                </c:pt>
                <c:pt idx="5359">
                  <c:v>1.27581492037323E-2</c:v>
                </c:pt>
                <c:pt idx="5360">
                  <c:v>1.27568728645077E-2</c:v>
                </c:pt>
                <c:pt idx="5361">
                  <c:v>1.2755597264586801E-2</c:v>
                </c:pt>
                <c:pt idx="5362">
                  <c:v>1.2754322404112801E-2</c:v>
                </c:pt>
                <c:pt idx="5363">
                  <c:v>1.2753048283229099E-2</c:v>
                </c:pt>
                <c:pt idx="5364">
                  <c:v>1.27517749020789E-2</c:v>
                </c:pt>
                <c:pt idx="5365">
                  <c:v>1.2750502260806E-2</c:v>
                </c:pt>
                <c:pt idx="5366">
                  <c:v>1.2749230359553399E-2</c:v>
                </c:pt>
                <c:pt idx="5367">
                  <c:v>1.27479591984648E-2</c:v>
                </c:pt>
                <c:pt idx="5368">
                  <c:v>1.2746688777683699E-2</c:v>
                </c:pt>
                <c:pt idx="5369">
                  <c:v>1.2745419097353701E-2</c:v>
                </c:pt>
                <c:pt idx="5370">
                  <c:v>1.27441501576183E-2</c:v>
                </c:pt>
                <c:pt idx="5371">
                  <c:v>1.2742881958621E-2</c:v>
                </c:pt>
                <c:pt idx="5372">
                  <c:v>1.27416145005055E-2</c:v>
                </c:pt>
                <c:pt idx="5373">
                  <c:v>1.27403477834152E-2</c:v>
                </c:pt>
                <c:pt idx="5374">
                  <c:v>1.27390818074937E-2</c:v>
                </c:pt>
                <c:pt idx="5375">
                  <c:v>1.2737816572884499E-2</c:v>
                </c:pt>
                <c:pt idx="5376">
                  <c:v>1.2736552079731E-2</c:v>
                </c:pt>
                <c:pt idx="5377">
                  <c:v>1.2735288328176801E-2</c:v>
                </c:pt>
                <c:pt idx="5378">
                  <c:v>1.27340253183652E-2</c:v>
                </c:pt>
                <c:pt idx="5379">
                  <c:v>1.27327630504397E-2</c:v>
                </c:pt>
                <c:pt idx="5380">
                  <c:v>1.27315015245438E-2</c:v>
                </c:pt>
                <c:pt idx="5381">
                  <c:v>1.27302407408207E-2</c:v>
                </c:pt>
                <c:pt idx="5382">
                  <c:v>1.2728980699414199E-2</c:v>
                </c:pt>
                <c:pt idx="5383">
                  <c:v>1.27277214004672E-2</c:v>
                </c:pt>
                <c:pt idx="5384">
                  <c:v>1.2726462844123499E-2</c:v>
                </c:pt>
                <c:pt idx="5385">
                  <c:v>1.27252050305266E-2</c:v>
                </c:pt>
                <c:pt idx="5386">
                  <c:v>1.27239479598197E-2</c:v>
                </c:pt>
                <c:pt idx="5387">
                  <c:v>1.27226916321463E-2</c:v>
                </c:pt>
                <c:pt idx="5388">
                  <c:v>1.2721436047649699E-2</c:v>
                </c:pt>
                <c:pt idx="5389">
                  <c:v>1.2720181206473301E-2</c:v>
                </c:pt>
                <c:pt idx="5390">
                  <c:v>1.27189271087605E-2</c:v>
                </c:pt>
                <c:pt idx="5391">
                  <c:v>1.27176737546546E-2</c:v>
                </c:pt>
                <c:pt idx="5392">
                  <c:v>1.2716421144299E-2</c:v>
                </c:pt>
                <c:pt idx="5393">
                  <c:v>1.27151692778367E-2</c:v>
                </c:pt>
                <c:pt idx="5394">
                  <c:v>1.27139181554111E-2</c:v>
                </c:pt>
                <c:pt idx="5395">
                  <c:v>1.2712667777165201E-2</c:v>
                </c:pt>
                <c:pt idx="5396">
                  <c:v>1.27114181432425E-2</c:v>
                </c:pt>
                <c:pt idx="5397">
                  <c:v>1.2710169253785699E-2</c:v>
                </c:pt>
                <c:pt idx="5398">
                  <c:v>1.2708921108938001E-2</c:v>
                </c:pt>
                <c:pt idx="5399">
                  <c:v>1.27076737088425E-2</c:v>
                </c:pt>
                <c:pt idx="5400">
                  <c:v>1.2706427053642199E-2</c:v>
                </c:pt>
                <c:pt idx="5401">
                  <c:v>1.2705181143480199E-2</c:v>
                </c:pt>
                <c:pt idx="5402">
                  <c:v>1.2703935978499401E-2</c:v>
                </c:pt>
                <c:pt idx="5403">
                  <c:v>1.27026915588427E-2</c:v>
                </c:pt>
                <c:pt idx="5404">
                  <c:v>1.2701447884653E-2</c:v>
                </c:pt>
                <c:pt idx="5405">
                  <c:v>1.27002049560733E-2</c:v>
                </c:pt>
                <c:pt idx="5406">
                  <c:v>1.26989627732461E-2</c:v>
                </c:pt>
                <c:pt idx="5407">
                  <c:v>1.26977213363147E-2</c:v>
                </c:pt>
                <c:pt idx="5408">
                  <c:v>1.26964806454214E-2</c:v>
                </c:pt>
                <c:pt idx="5409">
                  <c:v>1.2695240700709E-2</c:v>
                </c:pt>
                <c:pt idx="5410">
                  <c:v>1.26940015023201E-2</c:v>
                </c:pt>
                <c:pt idx="5411">
                  <c:v>1.2692763050397401E-2</c:v>
                </c:pt>
                <c:pt idx="5412">
                  <c:v>1.26915253450835E-2</c:v>
                </c:pt>
                <c:pt idx="5413">
                  <c:v>1.26902883865207E-2</c:v>
                </c:pt>
                <c:pt idx="5414">
                  <c:v>1.2689052174852E-2</c:v>
                </c:pt>
                <c:pt idx="5415">
                  <c:v>1.2687816710219501E-2</c:v>
                </c:pt>
                <c:pt idx="5416">
                  <c:v>1.2686581992765801E-2</c:v>
                </c:pt>
                <c:pt idx="5417">
                  <c:v>1.2685348022633301E-2</c:v>
                </c:pt>
                <c:pt idx="5418">
                  <c:v>1.26841147999641E-2</c:v>
                </c:pt>
                <c:pt idx="5419">
                  <c:v>1.26828823249007E-2</c:v>
                </c:pt>
                <c:pt idx="5420">
                  <c:v>1.26816505975853E-2</c:v>
                </c:pt>
                <c:pt idx="5421">
                  <c:v>1.2680419618159799E-2</c:v>
                </c:pt>
                <c:pt idx="5422">
                  <c:v>1.2679189386766499E-2</c:v>
                </c:pt>
                <c:pt idx="5423">
                  <c:v>1.26779599035472E-2</c:v>
                </c:pt>
                <c:pt idx="5424">
                  <c:v>1.2676731168644E-2</c:v>
                </c:pt>
                <c:pt idx="5425">
                  <c:v>1.2675503182198599E-2</c:v>
                </c:pt>
                <c:pt idx="5426">
                  <c:v>1.26742759443529E-2</c:v>
                </c:pt>
                <c:pt idx="5427">
                  <c:v>1.26730494552484E-2</c:v>
                </c:pt>
                <c:pt idx="5428">
                  <c:v>1.2671823715027E-2</c:v>
                </c:pt>
                <c:pt idx="5429">
                  <c:v>1.26705987238299E-2</c:v>
                </c:pt>
                <c:pt idx="5430">
                  <c:v>1.2669374481798799E-2</c:v>
                </c:pt>
                <c:pt idx="5431">
                  <c:v>1.26681509890752E-2</c:v>
                </c:pt>
                <c:pt idx="5432">
                  <c:v>1.26669282458001E-2</c:v>
                </c:pt>
                <c:pt idx="5433">
                  <c:v>1.2665706252115E-2</c:v>
                </c:pt>
                <c:pt idx="5434">
                  <c:v>1.26644850081609E-2</c:v>
                </c:pt>
                <c:pt idx="5435">
                  <c:v>1.26632645140789E-2</c:v>
                </c:pt>
                <c:pt idx="5436">
                  <c:v>1.26620447700098E-2</c:v>
                </c:pt>
                <c:pt idx="5437">
                  <c:v>1.26608257760948E-2</c:v>
                </c:pt>
                <c:pt idx="5438">
                  <c:v>1.2659607521182101E-2</c:v>
                </c:pt>
                <c:pt idx="5439">
                  <c:v>1.26583900053561E-2</c:v>
                </c:pt>
                <c:pt idx="5440">
                  <c:v>1.2657173228701199E-2</c:v>
                </c:pt>
                <c:pt idx="5441">
                  <c:v>1.26559571913016E-2</c:v>
                </c:pt>
                <c:pt idx="5442">
                  <c:v>1.26547418932422E-2</c:v>
                </c:pt>
                <c:pt idx="5443">
                  <c:v>1.26535273346079E-2</c:v>
                </c:pt>
                <c:pt idx="5444">
                  <c:v>1.26523135154839E-2</c:v>
                </c:pt>
                <c:pt idx="5445">
                  <c:v>1.26511004359551E-2</c:v>
                </c:pt>
                <c:pt idx="5446">
                  <c:v>1.2649888096107099E-2</c:v>
                </c:pt>
                <c:pt idx="5447">
                  <c:v>1.2648676496025199E-2</c:v>
                </c:pt>
                <c:pt idx="5448">
                  <c:v>1.26474656357953E-2</c:v>
                </c:pt>
                <c:pt idx="5449">
                  <c:v>1.2646255515503101E-2</c:v>
                </c:pt>
                <c:pt idx="5450">
                  <c:v>1.26450461352347E-2</c:v>
                </c:pt>
                <c:pt idx="5451">
                  <c:v>1.26438374950761E-2</c:v>
                </c:pt>
                <c:pt idx="5452">
                  <c:v>1.2642629595113799E-2</c:v>
                </c:pt>
                <c:pt idx="5453">
                  <c:v>1.2641422435434301E-2</c:v>
                </c:pt>
                <c:pt idx="5454">
                  <c:v>1.26402160161241E-2</c:v>
                </c:pt>
                <c:pt idx="5455">
                  <c:v>1.26390103372701E-2</c:v>
                </c:pt>
                <c:pt idx="5456">
                  <c:v>1.2637805398959199E-2</c:v>
                </c:pt>
                <c:pt idx="5457">
                  <c:v>1.26366012012785E-2</c:v>
                </c:pt>
                <c:pt idx="5458">
                  <c:v>1.26353977443148E-2</c:v>
                </c:pt>
                <c:pt idx="5459">
                  <c:v>1.26341950281559E-2</c:v>
                </c:pt>
                <c:pt idx="5460">
                  <c:v>1.26329930528889E-2</c:v>
                </c:pt>
                <c:pt idx="5461">
                  <c:v>1.2631791818601801E-2</c:v>
                </c:pt>
                <c:pt idx="5462">
                  <c:v>1.26305913253822E-2</c:v>
                </c:pt>
                <c:pt idx="5463">
                  <c:v>1.26293915733184E-2</c:v>
                </c:pt>
                <c:pt idx="5464">
                  <c:v>1.2628192562498501E-2</c:v>
                </c:pt>
                <c:pt idx="5465">
                  <c:v>1.2626994293011E-2</c:v>
                </c:pt>
                <c:pt idx="5466">
                  <c:v>1.2625796764944301E-2</c:v>
                </c:pt>
                <c:pt idx="5467">
                  <c:v>1.2624599978387101E-2</c:v>
                </c:pt>
                <c:pt idx="5468">
                  <c:v>1.2623403933428499E-2</c:v>
                </c:pt>
                <c:pt idx="5469">
                  <c:v>1.2622208630157099E-2</c:v>
                </c:pt>
                <c:pt idx="5470">
                  <c:v>1.26210140686623E-2</c:v>
                </c:pt>
                <c:pt idx="5471">
                  <c:v>1.2619820249033201E-2</c:v>
                </c:pt>
                <c:pt idx="5472">
                  <c:v>1.2618627171359399E-2</c:v>
                </c:pt>
                <c:pt idx="5473">
                  <c:v>1.2617434835730201E-2</c:v>
                </c:pt>
                <c:pt idx="5474">
                  <c:v>1.26162432422355E-2</c:v>
                </c:pt>
                <c:pt idx="5475">
                  <c:v>1.26150523909653E-2</c:v>
                </c:pt>
                <c:pt idx="5476">
                  <c:v>1.26138622820096E-2</c:v>
                </c:pt>
                <c:pt idx="5477">
                  <c:v>1.2612672915458501E-2</c:v>
                </c:pt>
                <c:pt idx="5478">
                  <c:v>1.26114842914025E-2</c:v>
                </c:pt>
                <c:pt idx="5479">
                  <c:v>1.26102964099321E-2</c:v>
                </c:pt>
                <c:pt idx="5480">
                  <c:v>1.26091092711381E-2</c:v>
                </c:pt>
                <c:pt idx="5481">
                  <c:v>1.26079228751116E-2</c:v>
                </c:pt>
                <c:pt idx="5482">
                  <c:v>1.26067372219436E-2</c:v>
                </c:pt>
                <c:pt idx="5483">
                  <c:v>1.2605552311725301E-2</c:v>
                </c:pt>
                <c:pt idx="5484">
                  <c:v>1.26043681445483E-2</c:v>
                </c:pt>
                <c:pt idx="5485">
                  <c:v>1.2603184720504101E-2</c:v>
                </c:pt>
                <c:pt idx="5486">
                  <c:v>1.26020020396845E-2</c:v>
                </c:pt>
                <c:pt idx="5487">
                  <c:v>1.26008201021815E-2</c:v>
                </c:pt>
                <c:pt idx="5488">
                  <c:v>1.2599638908087201E-2</c:v>
                </c:pt>
                <c:pt idx="5489">
                  <c:v>1.2598458457493701E-2</c:v>
                </c:pt>
                <c:pt idx="5490">
                  <c:v>1.2597278750493501E-2</c:v>
                </c:pt>
                <c:pt idx="5491">
                  <c:v>1.2596099787179099E-2</c:v>
                </c:pt>
                <c:pt idx="5492">
                  <c:v>1.2594921567643301E-2</c:v>
                </c:pt>
                <c:pt idx="5493">
                  <c:v>1.2593744091978901E-2</c:v>
                </c:pt>
                <c:pt idx="5494">
                  <c:v>1.2592567360278801E-2</c:v>
                </c:pt>
                <c:pt idx="5495">
                  <c:v>1.2591391372636301E-2</c:v>
                </c:pt>
                <c:pt idx="5496">
                  <c:v>1.2590216129144601E-2</c:v>
                </c:pt>
                <c:pt idx="5497">
                  <c:v>1.2589041629896901E-2</c:v>
                </c:pt>
                <c:pt idx="5498">
                  <c:v>1.2587867874987E-2</c:v>
                </c:pt>
                <c:pt idx="5499">
                  <c:v>1.25866948645085E-2</c:v>
                </c:pt>
                <c:pt idx="5500">
                  <c:v>1.25855225985551E-2</c:v>
                </c:pt>
                <c:pt idx="5501">
                  <c:v>1.25843510772209E-2</c:v>
                </c:pt>
                <c:pt idx="5502">
                  <c:v>1.25831803005999E-2</c:v>
                </c:pt>
                <c:pt idx="5503">
                  <c:v>1.2582010268786799E-2</c:v>
                </c:pt>
                <c:pt idx="5504">
                  <c:v>1.2580840981875599E-2</c:v>
                </c:pt>
                <c:pt idx="5505">
                  <c:v>1.2579672439961101E-2</c:v>
                </c:pt>
                <c:pt idx="5506">
                  <c:v>1.2578504643137801E-2</c:v>
                </c:pt>
                <c:pt idx="5507">
                  <c:v>1.2577337591500501E-2</c:v>
                </c:pt>
                <c:pt idx="5508">
                  <c:v>1.2576171285144501E-2</c:v>
                </c:pt>
                <c:pt idx="5509">
                  <c:v>1.2575005724164401E-2</c:v>
                </c:pt>
                <c:pt idx="5510">
                  <c:v>1.2573840908656E-2</c:v>
                </c:pt>
                <c:pt idx="5511">
                  <c:v>1.25726768387144E-2</c:v>
                </c:pt>
                <c:pt idx="5512">
                  <c:v>1.2571513514435299E-2</c:v>
                </c:pt>
                <c:pt idx="5513">
                  <c:v>1.25703509359145E-2</c:v>
                </c:pt>
                <c:pt idx="5514">
                  <c:v>1.2569189103247801E-2</c:v>
                </c:pt>
                <c:pt idx="5515">
                  <c:v>1.25680280165312E-2</c:v>
                </c:pt>
                <c:pt idx="5516">
                  <c:v>1.25668676758608E-2</c:v>
                </c:pt>
                <c:pt idx="5517">
                  <c:v>1.2565708081332901E-2</c:v>
                </c:pt>
                <c:pt idx="5518">
                  <c:v>1.2564549233044099E-2</c:v>
                </c:pt>
                <c:pt idx="5519">
                  <c:v>1.2563391131090699E-2</c:v>
                </c:pt>
                <c:pt idx="5520">
                  <c:v>1.25622337755697E-2</c:v>
                </c:pt>
                <c:pt idx="5521">
                  <c:v>1.25610771665777E-2</c:v>
                </c:pt>
                <c:pt idx="5522">
                  <c:v>1.2559921304211699E-2</c:v>
                </c:pt>
                <c:pt idx="5523">
                  <c:v>1.2558766188568901E-2</c:v>
                </c:pt>
                <c:pt idx="5524">
                  <c:v>1.2557611819746701E-2</c:v>
                </c:pt>
                <c:pt idx="5525">
                  <c:v>1.2556458197842501E-2</c:v>
                </c:pt>
                <c:pt idx="5526">
                  <c:v>1.2555305322953901E-2</c:v>
                </c:pt>
                <c:pt idx="5527">
                  <c:v>1.25541531951787E-2</c:v>
                </c:pt>
                <c:pt idx="5528">
                  <c:v>1.2553001814614899E-2</c:v>
                </c:pt>
                <c:pt idx="5529">
                  <c:v>1.2551851181360599E-2</c:v>
                </c:pt>
                <c:pt idx="5530">
                  <c:v>1.2550701295514E-2</c:v>
                </c:pt>
                <c:pt idx="5531">
                  <c:v>1.25495521571734E-2</c:v>
                </c:pt>
                <c:pt idx="5532">
                  <c:v>1.2548403766437399E-2</c:v>
                </c:pt>
                <c:pt idx="5533">
                  <c:v>1.25472561234046E-2</c:v>
                </c:pt>
                <c:pt idx="5534">
                  <c:v>1.2546109228173801E-2</c:v>
                </c:pt>
                <c:pt idx="5535">
                  <c:v>1.25449630808441E-2</c:v>
                </c:pt>
                <c:pt idx="5536">
                  <c:v>1.25438176815145E-2</c:v>
                </c:pt>
                <c:pt idx="5537">
                  <c:v>1.2542673030284401E-2</c:v>
                </c:pt>
                <c:pt idx="5538">
                  <c:v>1.2541529127253301E-2</c:v>
                </c:pt>
                <c:pt idx="5539">
                  <c:v>1.2540385972520701E-2</c:v>
                </c:pt>
                <c:pt idx="5540">
                  <c:v>1.2539243566186801E-2</c:v>
                </c:pt>
                <c:pt idx="5541">
                  <c:v>1.2538101908351499E-2</c:v>
                </c:pt>
                <c:pt idx="5542">
                  <c:v>1.2536960999114799E-2</c:v>
                </c:pt>
                <c:pt idx="5543">
                  <c:v>1.2535820838577001E-2</c:v>
                </c:pt>
                <c:pt idx="5544">
                  <c:v>1.25346814268384E-2</c:v>
                </c:pt>
                <c:pt idx="5545">
                  <c:v>1.2533542763999501E-2</c:v>
                </c:pt>
                <c:pt idx="5546">
                  <c:v>1.2532404850160699E-2</c:v>
                </c:pt>
                <c:pt idx="5547">
                  <c:v>1.2531267685422801E-2</c:v>
                </c:pt>
                <c:pt idx="5548">
                  <c:v>1.2530131269886601E-2</c:v>
                </c:pt>
                <c:pt idx="5549">
                  <c:v>1.25289956036533E-2</c:v>
                </c:pt>
                <c:pt idx="5550">
                  <c:v>1.25278606868239E-2</c:v>
                </c:pt>
                <c:pt idx="5551">
                  <c:v>1.25267265195E-2</c:v>
                </c:pt>
                <c:pt idx="5552">
                  <c:v>1.2525593101783E-2</c:v>
                </c:pt>
                <c:pt idx="5553">
                  <c:v>1.25244604337745E-2</c:v>
                </c:pt>
                <c:pt idx="5554">
                  <c:v>1.25233285155767E-2</c:v>
                </c:pt>
                <c:pt idx="5555">
                  <c:v>1.25221973472912E-2</c:v>
                </c:pt>
                <c:pt idx="5556">
                  <c:v>1.25210669290205E-2</c:v>
                </c:pt>
                <c:pt idx="5557">
                  <c:v>1.2519937260866599E-2</c:v>
                </c:pt>
                <c:pt idx="5558">
                  <c:v>1.25188083429323E-2</c:v>
                </c:pt>
                <c:pt idx="5559">
                  <c:v>1.251768017532E-2</c:v>
                </c:pt>
                <c:pt idx="5560">
                  <c:v>1.2516552758132699E-2</c:v>
                </c:pt>
                <c:pt idx="5561">
                  <c:v>1.25154260914732E-2</c:v>
                </c:pt>
                <c:pt idx="5562">
                  <c:v>1.25143001754445E-2</c:v>
                </c:pt>
                <c:pt idx="5563">
                  <c:v>1.2513175010150099E-2</c:v>
                </c:pt>
                <c:pt idx="5564">
                  <c:v>1.25120505956929E-2</c:v>
                </c:pt>
                <c:pt idx="5565">
                  <c:v>1.25109269321765E-2</c:v>
                </c:pt>
                <c:pt idx="5566">
                  <c:v>1.2509804019704401E-2</c:v>
                </c:pt>
                <c:pt idx="5567">
                  <c:v>1.250868185838E-2</c:v>
                </c:pt>
                <c:pt idx="5568">
                  <c:v>1.25075604483073E-2</c:v>
                </c:pt>
                <c:pt idx="5569">
                  <c:v>1.2506439789590099E-2</c:v>
                </c:pt>
                <c:pt idx="5570">
                  <c:v>1.2505319882332101E-2</c:v>
                </c:pt>
                <c:pt idx="5571">
                  <c:v>1.2504200726637601E-2</c:v>
                </c:pt>
                <c:pt idx="5572">
                  <c:v>1.2503082322610401E-2</c:v>
                </c:pt>
                <c:pt idx="5573">
                  <c:v>1.25019646703551E-2</c:v>
                </c:pt>
                <c:pt idx="5574">
                  <c:v>1.2500847769976E-2</c:v>
                </c:pt>
                <c:pt idx="5575">
                  <c:v>1.24997316215778E-2</c:v>
                </c:pt>
                <c:pt idx="5576">
                  <c:v>1.2498616225265199E-2</c:v>
                </c:pt>
                <c:pt idx="5577">
                  <c:v>1.24975015811431E-2</c:v>
                </c:pt>
                <c:pt idx="5578">
                  <c:v>1.2496387689316499E-2</c:v>
                </c:pt>
                <c:pt idx="5579">
                  <c:v>1.2495274549890301E-2</c:v>
                </c:pt>
                <c:pt idx="5580">
                  <c:v>1.2494162162969899E-2</c:v>
                </c:pt>
                <c:pt idx="5581">
                  <c:v>1.24930505286606E-2</c:v>
                </c:pt>
                <c:pt idx="5582">
                  <c:v>1.2491939647067799E-2</c:v>
                </c:pt>
                <c:pt idx="5583">
                  <c:v>1.24908295182969E-2</c:v>
                </c:pt>
                <c:pt idx="5584">
                  <c:v>1.24897201424536E-2</c:v>
                </c:pt>
                <c:pt idx="5585">
                  <c:v>1.24886115196438E-2</c:v>
                </c:pt>
                <c:pt idx="5586">
                  <c:v>1.24875036499734E-2</c:v>
                </c:pt>
                <c:pt idx="5587">
                  <c:v>1.24863965335483E-2</c:v>
                </c:pt>
                <c:pt idx="5588">
                  <c:v>1.24852901704747E-2</c:v>
                </c:pt>
                <c:pt idx="5589">
                  <c:v>1.24841845608587E-2</c:v>
                </c:pt>
                <c:pt idx="5590">
                  <c:v>1.24830797048066E-2</c:v>
                </c:pt>
                <c:pt idx="5591">
                  <c:v>1.24819756024248E-2</c:v>
                </c:pt>
                <c:pt idx="5592">
                  <c:v>1.24808722538199E-2</c:v>
                </c:pt>
                <c:pt idx="5593">
                  <c:v>1.24797696590985E-2</c:v>
                </c:pt>
                <c:pt idx="5594">
                  <c:v>1.2478667818367499E-2</c:v>
                </c:pt>
                <c:pt idx="5595">
                  <c:v>1.24775667317339E-2</c:v>
                </c:pt>
                <c:pt idx="5596">
                  <c:v>1.2476466399304701E-2</c:v>
                </c:pt>
                <c:pt idx="5597">
                  <c:v>1.24753668211873E-2</c:v>
                </c:pt>
                <c:pt idx="5598">
                  <c:v>1.2474267997488899E-2</c:v>
                </c:pt>
                <c:pt idx="5599">
                  <c:v>1.2473169928316799E-2</c:v>
                </c:pt>
                <c:pt idx="5600">
                  <c:v>1.24720726137789E-2</c:v>
                </c:pt>
                <c:pt idx="5601">
                  <c:v>1.24709760539827E-2</c:v>
                </c:pt>
                <c:pt idx="5602">
                  <c:v>1.24698802490356E-2</c:v>
                </c:pt>
                <c:pt idx="5603">
                  <c:v>1.24687851990458E-2</c:v>
                </c:pt>
                <c:pt idx="5604">
                  <c:v>1.2467690904121E-2</c:v>
                </c:pt>
                <c:pt idx="5605">
                  <c:v>1.2466597364369199E-2</c:v>
                </c:pt>
                <c:pt idx="5606">
                  <c:v>1.2465504579898701E-2</c:v>
                </c:pt>
                <c:pt idx="5607">
                  <c:v>1.24644125508175E-2</c:v>
                </c:pt>
                <c:pt idx="5608">
                  <c:v>1.24633212772341E-2</c:v>
                </c:pt>
                <c:pt idx="5609">
                  <c:v>1.24622307592569E-2</c:v>
                </c:pt>
                <c:pt idx="5610">
                  <c:v>1.24611409969945E-2</c:v>
                </c:pt>
                <c:pt idx="5611">
                  <c:v>1.24600519905555E-2</c:v>
                </c:pt>
                <c:pt idx="5612">
                  <c:v>1.2458963740048601E-2</c:v>
                </c:pt>
                <c:pt idx="5613">
                  <c:v>1.24578762455828E-2</c:v>
                </c:pt>
                <c:pt idx="5614">
                  <c:v>1.2456789507267E-2</c:v>
                </c:pt>
                <c:pt idx="5615">
                  <c:v>1.24557035252105E-2</c:v>
                </c:pt>
                <c:pt idx="5616">
                  <c:v>1.2454618299522499E-2</c:v>
                </c:pt>
                <c:pt idx="5617">
                  <c:v>1.24535338303127E-2</c:v>
                </c:pt>
                <c:pt idx="5618">
                  <c:v>1.24524501176905E-2</c:v>
                </c:pt>
                <c:pt idx="5619">
                  <c:v>1.2451367161765601E-2</c:v>
                </c:pt>
                <c:pt idx="5620">
                  <c:v>1.2450284962648E-2</c:v>
                </c:pt>
                <c:pt idx="5621">
                  <c:v>1.24492035204475E-2</c:v>
                </c:pt>
                <c:pt idx="5622">
                  <c:v>1.2448122835274101E-2</c:v>
                </c:pt>
                <c:pt idx="5623">
                  <c:v>1.2447042907238101E-2</c:v>
                </c:pt>
                <c:pt idx="5624">
                  <c:v>1.24459637364496E-2</c:v>
                </c:pt>
                <c:pt idx="5625">
                  <c:v>1.24448853230191E-2</c:v>
                </c:pt>
                <c:pt idx="5626">
                  <c:v>1.24438076670568E-2</c:v>
                </c:pt>
                <c:pt idx="5627">
                  <c:v>1.2442730768673501E-2</c:v>
                </c:pt>
                <c:pt idx="5628">
                  <c:v>1.2441654627979601E-2</c:v>
                </c:pt>
                <c:pt idx="5629">
                  <c:v>1.24405792450857E-2</c:v>
                </c:pt>
                <c:pt idx="5630">
                  <c:v>1.24395046201029E-2</c:v>
                </c:pt>
                <c:pt idx="5631">
                  <c:v>1.24384307531416E-2</c:v>
                </c:pt>
                <c:pt idx="5632">
                  <c:v>1.2437357644313E-2</c:v>
                </c:pt>
                <c:pt idx="5633">
                  <c:v>1.2436285293727801E-2</c:v>
                </c:pt>
                <c:pt idx="5634">
                  <c:v>1.2435213701497199E-2</c:v>
                </c:pt>
                <c:pt idx="5635">
                  <c:v>1.24341428677321E-2</c:v>
                </c:pt>
                <c:pt idx="5636">
                  <c:v>1.2433072792544001E-2</c:v>
                </c:pt>
                <c:pt idx="5637">
                  <c:v>1.2432003476044E-2</c:v>
                </c:pt>
                <c:pt idx="5638">
                  <c:v>1.24309349183436E-2</c:v>
                </c:pt>
                <c:pt idx="5639">
                  <c:v>1.2429867119554299E-2</c:v>
                </c:pt>
                <c:pt idx="5640">
                  <c:v>1.24288000797878E-2</c:v>
                </c:pt>
                <c:pt idx="5641">
                  <c:v>1.24277337991557E-2</c:v>
                </c:pt>
                <c:pt idx="5642">
                  <c:v>1.2426668277769899E-2</c:v>
                </c:pt>
                <c:pt idx="5643">
                  <c:v>1.24256035157421E-2</c:v>
                </c:pt>
                <c:pt idx="5644">
                  <c:v>1.24245395131845E-2</c:v>
                </c:pt>
                <c:pt idx="5645">
                  <c:v>1.2423476270209099E-2</c:v>
                </c:pt>
                <c:pt idx="5646">
                  <c:v>1.2422413786928099E-2</c:v>
                </c:pt>
                <c:pt idx="5647">
                  <c:v>1.24213520634536E-2</c:v>
                </c:pt>
                <c:pt idx="5648">
                  <c:v>1.2420291099898201E-2</c:v>
                </c:pt>
                <c:pt idx="5649">
                  <c:v>1.2419230896373999E-2</c:v>
                </c:pt>
                <c:pt idx="5650">
                  <c:v>1.24181714529936E-2</c:v>
                </c:pt>
                <c:pt idx="5651">
                  <c:v>1.2417112769869501E-2</c:v>
                </c:pt>
                <c:pt idx="5652">
                  <c:v>1.24160548471144E-2</c:v>
                </c:pt>
                <c:pt idx="5653">
                  <c:v>1.2414997684841099E-2</c:v>
                </c:pt>
                <c:pt idx="5654">
                  <c:v>1.2413941283162399E-2</c:v>
                </c:pt>
                <c:pt idx="5655">
                  <c:v>1.24128856421913E-2</c:v>
                </c:pt>
                <c:pt idx="5656">
                  <c:v>1.24118307620409E-2</c:v>
                </c:pt>
                <c:pt idx="5657">
                  <c:v>1.24107766428244E-2</c:v>
                </c:pt>
                <c:pt idx="5658">
                  <c:v>1.2409723284655E-2</c:v>
                </c:pt>
                <c:pt idx="5659">
                  <c:v>1.24086706876458E-2</c:v>
                </c:pt>
                <c:pt idx="5660">
                  <c:v>1.2407618851910499E-2</c:v>
                </c:pt>
                <c:pt idx="5661">
                  <c:v>1.2406567777561901E-2</c:v>
                </c:pt>
                <c:pt idx="5662">
                  <c:v>1.24055174647138E-2</c:v>
                </c:pt>
                <c:pt idx="5663">
                  <c:v>1.24044679134799E-2</c:v>
                </c:pt>
                <c:pt idx="5664">
                  <c:v>1.2403419123973599E-2</c:v>
                </c:pt>
                <c:pt idx="5665">
                  <c:v>1.2402371096308699E-2</c:v>
                </c:pt>
                <c:pt idx="5666">
                  <c:v>1.24013238305988E-2</c:v>
                </c:pt>
                <c:pt idx="5667">
                  <c:v>1.2400277326957801E-2</c:v>
                </c:pt>
                <c:pt idx="5668">
                  <c:v>1.23992315854998E-2</c:v>
                </c:pt>
                <c:pt idx="5669">
                  <c:v>1.2398186606338501E-2</c:v>
                </c:pt>
                <c:pt idx="5670">
                  <c:v>1.23971423895882E-2</c:v>
                </c:pt>
                <c:pt idx="5671">
                  <c:v>1.2396098935363E-2</c:v>
                </c:pt>
                <c:pt idx="5672">
                  <c:v>1.2395056243777101E-2</c:v>
                </c:pt>
                <c:pt idx="5673">
                  <c:v>1.2394014314944701E-2</c:v>
                </c:pt>
                <c:pt idx="5674">
                  <c:v>1.23929731489802E-2</c:v>
                </c:pt>
                <c:pt idx="5675">
                  <c:v>1.23919327459979E-2</c:v>
                </c:pt>
                <c:pt idx="5676">
                  <c:v>1.2390893106112201E-2</c:v>
                </c:pt>
                <c:pt idx="5677">
                  <c:v>1.23898542294377E-2</c:v>
                </c:pt>
                <c:pt idx="5678">
                  <c:v>1.23888161160887E-2</c:v>
                </c:pt>
                <c:pt idx="5679">
                  <c:v>1.238777876618E-2</c:v>
                </c:pt>
                <c:pt idx="5680">
                  <c:v>1.2386742179826099E-2</c:v>
                </c:pt>
                <c:pt idx="5681">
                  <c:v>1.2385706357141899E-2</c:v>
                </c:pt>
                <c:pt idx="5682">
                  <c:v>1.2384671298242E-2</c:v>
                </c:pt>
                <c:pt idx="5683">
                  <c:v>1.2383637003241301E-2</c:v>
                </c:pt>
                <c:pt idx="5684">
                  <c:v>1.23826034722548E-2</c:v>
                </c:pt>
                <c:pt idx="5685">
                  <c:v>1.23815707053971E-2</c:v>
                </c:pt>
                <c:pt idx="5686">
                  <c:v>1.2380538702783399E-2</c:v>
                </c:pt>
                <c:pt idx="5687">
                  <c:v>1.2379507464528599E-2</c:v>
                </c:pt>
                <c:pt idx="5688">
                  <c:v>1.2378476990747799E-2</c:v>
                </c:pt>
                <c:pt idx="5689">
                  <c:v>1.23774472815559E-2</c:v>
                </c:pt>
                <c:pt idx="5690">
                  <c:v>1.23764183370683E-2</c:v>
                </c:pt>
                <c:pt idx="5691">
                  <c:v>1.2375390157400299E-2</c:v>
                </c:pt>
                <c:pt idx="5692">
                  <c:v>1.2374362742667001E-2</c:v>
                </c:pt>
                <c:pt idx="5693">
                  <c:v>1.23733360929838E-2</c:v>
                </c:pt>
                <c:pt idx="5694">
                  <c:v>1.23723102084662E-2</c:v>
                </c:pt>
                <c:pt idx="5695">
                  <c:v>1.2371285089229399E-2</c:v>
                </c:pt>
                <c:pt idx="5696">
                  <c:v>1.2370260735389301E-2</c:v>
                </c:pt>
                <c:pt idx="5697">
                  <c:v>1.2369237147061301E-2</c:v>
                </c:pt>
                <c:pt idx="5698">
                  <c:v>1.2368214324361001E-2</c:v>
                </c:pt>
                <c:pt idx="5699">
                  <c:v>1.23671922674041E-2</c:v>
                </c:pt>
                <c:pt idx="5700">
                  <c:v>1.23661709763067E-2</c:v>
                </c:pt>
                <c:pt idx="5701">
                  <c:v>1.23651504511843E-2</c:v>
                </c:pt>
                <c:pt idx="5702">
                  <c:v>1.23641306921529E-2</c:v>
                </c:pt>
                <c:pt idx="5703">
                  <c:v>1.23631116993284E-2</c:v>
                </c:pt>
                <c:pt idx="5704">
                  <c:v>1.23620934728265E-2</c:v>
                </c:pt>
                <c:pt idx="5705">
                  <c:v>1.23610760127634E-2</c:v>
                </c:pt>
                <c:pt idx="5706">
                  <c:v>1.2360059319255001E-2</c:v>
                </c:pt>
                <c:pt idx="5707">
                  <c:v>1.23590433924173E-2</c:v>
                </c:pt>
                <c:pt idx="5708">
                  <c:v>1.2358028232366499E-2</c:v>
                </c:pt>
                <c:pt idx="5709">
                  <c:v>1.23570138392187E-2</c:v>
                </c:pt>
                <c:pt idx="5710">
                  <c:v>1.23560002130904E-2</c:v>
                </c:pt>
                <c:pt idx="5711">
                  <c:v>1.23549873540974E-2</c:v>
                </c:pt>
                <c:pt idx="5712">
                  <c:v>1.2353975262356501E-2</c:v>
                </c:pt>
                <c:pt idx="5713">
                  <c:v>1.2352963937983699E-2</c:v>
                </c:pt>
                <c:pt idx="5714">
                  <c:v>1.2351953381095499E-2</c:v>
                </c:pt>
                <c:pt idx="5715">
                  <c:v>1.2350943591808199E-2</c:v>
                </c:pt>
                <c:pt idx="5716">
                  <c:v>1.23499345702384E-2</c:v>
                </c:pt>
                <c:pt idx="5717">
                  <c:v>1.23489263165026E-2</c:v>
                </c:pt>
                <c:pt idx="5718">
                  <c:v>1.2347918830717199E-2</c:v>
                </c:pt>
                <c:pt idx="5719">
                  <c:v>1.2346912112999001E-2</c:v>
                </c:pt>
                <c:pt idx="5720">
                  <c:v>1.23459061634644E-2</c:v>
                </c:pt>
                <c:pt idx="5721">
                  <c:v>1.2344900982229999E-2</c:v>
                </c:pt>
                <c:pt idx="5722">
                  <c:v>1.23438965694123E-2</c:v>
                </c:pt>
                <c:pt idx="5723">
                  <c:v>1.2342892925128199E-2</c:v>
                </c:pt>
                <c:pt idx="5724">
                  <c:v>1.2341890049494099E-2</c:v>
                </c:pt>
                <c:pt idx="5725">
                  <c:v>1.2340887942626701E-2</c:v>
                </c:pt>
                <c:pt idx="5726">
                  <c:v>1.2339886604642801E-2</c:v>
                </c:pt>
                <c:pt idx="5727">
                  <c:v>1.23388860356593E-2</c:v>
                </c:pt>
                <c:pt idx="5728">
                  <c:v>1.2337886235792701E-2</c:v>
                </c:pt>
                <c:pt idx="5729">
                  <c:v>1.23368872051601E-2</c:v>
                </c:pt>
                <c:pt idx="5730">
                  <c:v>1.2335888943878E-2</c:v>
                </c:pt>
                <c:pt idx="5731">
                  <c:v>1.23348914520635E-2</c:v>
                </c:pt>
                <c:pt idx="5732">
                  <c:v>1.23338947298331E-2</c:v>
                </c:pt>
                <c:pt idx="5733">
                  <c:v>1.23328987773041E-2</c:v>
                </c:pt>
                <c:pt idx="5734">
                  <c:v>1.23319035945931E-2</c:v>
                </c:pt>
                <c:pt idx="5735">
                  <c:v>1.2330909181817101E-2</c:v>
                </c:pt>
                <c:pt idx="5736">
                  <c:v>1.23299155390931E-2</c:v>
                </c:pt>
                <c:pt idx="5737">
                  <c:v>1.2328922666537999E-2</c:v>
                </c:pt>
                <c:pt idx="5738">
                  <c:v>1.2327930564269E-2</c:v>
                </c:pt>
                <c:pt idx="5739">
                  <c:v>1.2326939232403101E-2</c:v>
                </c:pt>
                <c:pt idx="5740">
                  <c:v>1.23259486710573E-2</c:v>
                </c:pt>
                <c:pt idx="5741">
                  <c:v>1.23249588803488E-2</c:v>
                </c:pt>
                <c:pt idx="5742">
                  <c:v>1.2323969860394701E-2</c:v>
                </c:pt>
                <c:pt idx="5743">
                  <c:v>1.2322981611311999E-2</c:v>
                </c:pt>
                <c:pt idx="5744">
                  <c:v>1.2321994133218101E-2</c:v>
                </c:pt>
                <c:pt idx="5745">
                  <c:v>1.23210074262301E-2</c:v>
                </c:pt>
                <c:pt idx="5746">
                  <c:v>1.23200214904651E-2</c:v>
                </c:pt>
                <c:pt idx="5747">
                  <c:v>1.2319036326040299E-2</c:v>
                </c:pt>
                <c:pt idx="5748">
                  <c:v>1.2318051933073001E-2</c:v>
                </c:pt>
                <c:pt idx="5749">
                  <c:v>1.23170683116803E-2</c:v>
                </c:pt>
                <c:pt idx="5750">
                  <c:v>1.23160854619794E-2</c:v>
                </c:pt>
                <c:pt idx="5751">
                  <c:v>1.2315103384087299E-2</c:v>
                </c:pt>
                <c:pt idx="5752">
                  <c:v>1.23141220781216E-2</c:v>
                </c:pt>
                <c:pt idx="5753">
                  <c:v>1.2313141544199E-2</c:v>
                </c:pt>
                <c:pt idx="5754">
                  <c:v>1.23121617824369E-2</c:v>
                </c:pt>
                <c:pt idx="5755">
                  <c:v>1.23111827929524E-2</c:v>
                </c:pt>
                <c:pt idx="5756">
                  <c:v>1.2310204575862601E-2</c:v>
                </c:pt>
                <c:pt idx="5757">
                  <c:v>1.2309227131284701E-2</c:v>
                </c:pt>
                <c:pt idx="5758">
                  <c:v>1.23082504593361E-2</c:v>
                </c:pt>
                <c:pt idx="5759">
                  <c:v>1.23072745601335E-2</c:v>
                </c:pt>
                <c:pt idx="5760">
                  <c:v>1.23062994337945E-2</c:v>
                </c:pt>
                <c:pt idx="5761">
                  <c:v>1.2305325080435799E-2</c:v>
                </c:pt>
                <c:pt idx="5762">
                  <c:v>1.2304351500175E-2</c:v>
                </c:pt>
                <c:pt idx="5763">
                  <c:v>1.23033786931289E-2</c:v>
                </c:pt>
                <c:pt idx="5764">
                  <c:v>1.23024066594149E-2</c:v>
                </c:pt>
                <c:pt idx="5765">
                  <c:v>1.23014353991499E-2</c:v>
                </c:pt>
                <c:pt idx="5766">
                  <c:v>1.2300464912451001E-2</c:v>
                </c:pt>
                <c:pt idx="5767">
                  <c:v>1.2299495199435399E-2</c:v>
                </c:pt>
                <c:pt idx="5768">
                  <c:v>1.2298526260220301E-2</c:v>
                </c:pt>
                <c:pt idx="5769">
                  <c:v>1.2297558094922501E-2</c:v>
                </c:pt>
                <c:pt idx="5770">
                  <c:v>1.2296590703659301E-2</c:v>
                </c:pt>
                <c:pt idx="5771">
                  <c:v>1.22956240865478E-2</c:v>
                </c:pt>
                <c:pt idx="5772">
                  <c:v>1.2294658243705001E-2</c:v>
                </c:pt>
                <c:pt idx="5773">
                  <c:v>1.2293693175247899E-2</c:v>
                </c:pt>
                <c:pt idx="5774">
                  <c:v>1.2292728881293701E-2</c:v>
                </c:pt>
                <c:pt idx="5775">
                  <c:v>1.22917653619595E-2</c:v>
                </c:pt>
                <c:pt idx="5776">
                  <c:v>1.22908026173623E-2</c:v>
                </c:pt>
                <c:pt idx="5777">
                  <c:v>1.22898406476193E-2</c:v>
                </c:pt>
                <c:pt idx="5778">
                  <c:v>1.2288879452847601E-2</c:v>
                </c:pt>
                <c:pt idx="5779">
                  <c:v>1.2287919033164301E-2</c:v>
                </c:pt>
                <c:pt idx="5780">
                  <c:v>1.22869593886865E-2</c:v>
                </c:pt>
                <c:pt idx="5781">
                  <c:v>1.2286000519531199E-2</c:v>
                </c:pt>
                <c:pt idx="5782">
                  <c:v>1.2285042425815599E-2</c:v>
                </c:pt>
                <c:pt idx="5783">
                  <c:v>1.2284085107656899E-2</c:v>
                </c:pt>
                <c:pt idx="5784">
                  <c:v>1.22831285651719E-2</c:v>
                </c:pt>
                <c:pt idx="5785">
                  <c:v>1.2282172798478E-2</c:v>
                </c:pt>
                <c:pt idx="5786">
                  <c:v>1.22812178076922E-2</c:v>
                </c:pt>
                <c:pt idx="5787">
                  <c:v>1.2280263592931599E-2</c:v>
                </c:pt>
                <c:pt idx="5788">
                  <c:v>1.2279310154313499E-2</c:v>
                </c:pt>
                <c:pt idx="5789">
                  <c:v>1.22783574919546E-2</c:v>
                </c:pt>
                <c:pt idx="5790">
                  <c:v>1.2277405605972E-2</c:v>
                </c:pt>
                <c:pt idx="5791">
                  <c:v>1.2276454496482901E-2</c:v>
                </c:pt>
                <c:pt idx="5792">
                  <c:v>1.2275504163604199E-2</c:v>
                </c:pt>
                <c:pt idx="5793">
                  <c:v>1.2274554607452699E-2</c:v>
                </c:pt>
                <c:pt idx="5794">
                  <c:v>1.22736058281457E-2</c:v>
                </c:pt>
                <c:pt idx="5795">
                  <c:v>1.2272657825800001E-2</c:v>
                </c:pt>
                <c:pt idx="5796">
                  <c:v>1.22717106005324E-2</c:v>
                </c:pt>
                <c:pt idx="5797">
                  <c:v>1.2270764152459999E-2</c:v>
                </c:pt>
                <c:pt idx="5798">
                  <c:v>1.2269818481699399E-2</c:v>
                </c:pt>
                <c:pt idx="5799">
                  <c:v>1.2268873588367601E-2</c:v>
                </c:pt>
                <c:pt idx="5800">
                  <c:v>1.2267929472581301E-2</c:v>
                </c:pt>
                <c:pt idx="5801">
                  <c:v>1.22669861344575E-2</c:v>
                </c:pt>
                <c:pt idx="5802">
                  <c:v>1.2266043574112699E-2</c:v>
                </c:pt>
                <c:pt idx="5803">
                  <c:v>1.22651017916637E-2</c:v>
                </c:pt>
                <c:pt idx="5804">
                  <c:v>1.22641607872273E-2</c:v>
                </c:pt>
                <c:pt idx="5805">
                  <c:v>1.226322056092E-2</c:v>
                </c:pt>
                <c:pt idx="5806">
                  <c:v>1.22622811128585E-2</c:v>
                </c:pt>
                <c:pt idx="5807">
                  <c:v>1.2261342443159601E-2</c:v>
                </c:pt>
                <c:pt idx="5808">
                  <c:v>1.2260404551939399E-2</c:v>
                </c:pt>
                <c:pt idx="5809">
                  <c:v>1.2259467439314499E-2</c:v>
                </c:pt>
                <c:pt idx="5810">
                  <c:v>1.22585311054016E-2</c:v>
                </c:pt>
                <c:pt idx="5811">
                  <c:v>1.2257595550316899E-2</c:v>
                </c:pt>
                <c:pt idx="5812">
                  <c:v>1.22566607741768E-2</c:v>
                </c:pt>
                <c:pt idx="5813">
                  <c:v>1.22557267770976E-2</c:v>
                </c:pt>
                <c:pt idx="5814">
                  <c:v>1.2254793559195801E-2</c:v>
                </c:pt>
                <c:pt idx="5815">
                  <c:v>1.2253861120587401E-2</c:v>
                </c:pt>
                <c:pt idx="5816">
                  <c:v>1.22529294613889E-2</c:v>
                </c:pt>
                <c:pt idx="5817">
                  <c:v>1.22519985817162E-2</c:v>
                </c:pt>
                <c:pt idx="5818">
                  <c:v>1.2251068481685799E-2</c:v>
                </c:pt>
                <c:pt idx="5819">
                  <c:v>1.2250139161413501E-2</c:v>
                </c:pt>
                <c:pt idx="5820">
                  <c:v>1.22492106210156E-2</c:v>
                </c:pt>
                <c:pt idx="5821">
                  <c:v>1.2248282860608001E-2</c:v>
                </c:pt>
                <c:pt idx="5822">
                  <c:v>1.2247355880306799E-2</c:v>
                </c:pt>
                <c:pt idx="5823">
                  <c:v>1.22464296802282E-2</c:v>
                </c:pt>
                <c:pt idx="5824">
                  <c:v>1.2245504260487899E-2</c:v>
                </c:pt>
                <c:pt idx="5825">
                  <c:v>1.2244579621201899E-2</c:v>
                </c:pt>
                <c:pt idx="5826">
                  <c:v>1.22436557624862E-2</c:v>
                </c:pt>
                <c:pt idx="5827">
                  <c:v>1.2242732684456401E-2</c:v>
                </c:pt>
                <c:pt idx="5828">
                  <c:v>1.22418103872285E-2</c:v>
                </c:pt>
                <c:pt idx="5829">
                  <c:v>1.2240888870917999E-2</c:v>
                </c:pt>
                <c:pt idx="5830">
                  <c:v>1.22399681356409E-2</c:v>
                </c:pt>
                <c:pt idx="5831">
                  <c:v>1.2239048181512601E-2</c:v>
                </c:pt>
                <c:pt idx="5832">
                  <c:v>1.2238129008648801E-2</c:v>
                </c:pt>
                <c:pt idx="5833">
                  <c:v>1.2237210617164899E-2</c:v>
                </c:pt>
                <c:pt idx="5834">
                  <c:v>1.2236293007176701E-2</c:v>
                </c:pt>
                <c:pt idx="5835">
                  <c:v>1.22353761787994E-2</c:v>
                </c:pt>
                <c:pt idx="5836">
                  <c:v>1.22344601321486E-2</c:v>
                </c:pt>
                <c:pt idx="5837">
                  <c:v>1.22335448673396E-2</c:v>
                </c:pt>
                <c:pt idx="5838">
                  <c:v>1.2232630384487899E-2</c:v>
                </c:pt>
                <c:pt idx="5839">
                  <c:v>1.2231716683708699E-2</c:v>
                </c:pt>
                <c:pt idx="5840">
                  <c:v>1.22308037651173E-2</c:v>
                </c:pt>
                <c:pt idx="5841">
                  <c:v>1.22298916288289E-2</c:v>
                </c:pt>
                <c:pt idx="5842">
                  <c:v>1.2228980274958799E-2</c:v>
                </c:pt>
                <c:pt idx="5843">
                  <c:v>1.2228069703621801E-2</c:v>
                </c:pt>
                <c:pt idx="5844">
                  <c:v>1.2227159914933301E-2</c:v>
                </c:pt>
                <c:pt idx="5845">
                  <c:v>1.2226250909008101E-2</c:v>
                </c:pt>
                <c:pt idx="5846">
                  <c:v>1.2225342685961E-2</c:v>
                </c:pt>
                <c:pt idx="5847">
                  <c:v>1.2224435245907101E-2</c:v>
                </c:pt>
                <c:pt idx="5848">
                  <c:v>1.22235285889609E-2</c:v>
                </c:pt>
                <c:pt idx="5849">
                  <c:v>1.2222622715237099E-2</c:v>
                </c:pt>
                <c:pt idx="5850">
                  <c:v>1.2221717624850499E-2</c:v>
                </c:pt>
                <c:pt idx="5851">
                  <c:v>1.2220813317915699E-2</c:v>
                </c:pt>
                <c:pt idx="5852">
                  <c:v>1.22199097945469E-2</c:v>
                </c:pt>
                <c:pt idx="5853">
                  <c:v>1.22190070548587E-2</c:v>
                </c:pt>
                <c:pt idx="5854">
                  <c:v>1.22181050989656E-2</c:v>
                </c:pt>
                <c:pt idx="5855">
                  <c:v>1.22172039269821E-2</c:v>
                </c:pt>
                <c:pt idx="5856">
                  <c:v>1.2216303539022399E-2</c:v>
                </c:pt>
                <c:pt idx="5857">
                  <c:v>1.2215403935201E-2</c:v>
                </c:pt>
                <c:pt idx="5858">
                  <c:v>1.2214505115631999E-2</c:v>
                </c:pt>
                <c:pt idx="5859">
                  <c:v>1.2213607080429499E-2</c:v>
                </c:pt>
                <c:pt idx="5860">
                  <c:v>1.2212709829707701E-2</c:v>
                </c:pt>
                <c:pt idx="5861">
                  <c:v>1.22118133635807E-2</c:v>
                </c:pt>
                <c:pt idx="5862">
                  <c:v>1.2210917682162601E-2</c:v>
                </c:pt>
                <c:pt idx="5863">
                  <c:v>1.22100227855673E-2</c:v>
                </c:pt>
                <c:pt idx="5864">
                  <c:v>1.2209128673908699E-2</c:v>
                </c:pt>
                <c:pt idx="5865">
                  <c:v>1.2208235347300599E-2</c:v>
                </c:pt>
                <c:pt idx="5866">
                  <c:v>1.2207342805857E-2</c:v>
                </c:pt>
                <c:pt idx="5867">
                  <c:v>1.2206451049691199E-2</c:v>
                </c:pt>
                <c:pt idx="5868">
                  <c:v>1.2205560078917E-2</c:v>
                </c:pt>
                <c:pt idx="5869">
                  <c:v>1.2204669893648001E-2</c:v>
                </c:pt>
                <c:pt idx="5870">
                  <c:v>1.22037804939977E-2</c:v>
                </c:pt>
                <c:pt idx="5871">
                  <c:v>1.2202891880079199E-2</c:v>
                </c:pt>
                <c:pt idx="5872">
                  <c:v>1.22020040520062E-2</c:v>
                </c:pt>
                <c:pt idx="5873">
                  <c:v>1.2201117009891901E-2</c:v>
                </c:pt>
                <c:pt idx="5874">
                  <c:v>1.22002307538496E-2</c:v>
                </c:pt>
                <c:pt idx="5875">
                  <c:v>1.21993452839923E-2</c:v>
                </c:pt>
                <c:pt idx="5876">
                  <c:v>1.21984606004331E-2</c:v>
                </c:pt>
                <c:pt idx="5877">
                  <c:v>1.2197576703285E-2</c:v>
                </c:pt>
                <c:pt idx="5878">
                  <c:v>1.2196693592661E-2</c:v>
                </c:pt>
                <c:pt idx="5879">
                  <c:v>1.21958112686739E-2</c:v>
                </c:pt>
                <c:pt idx="5880">
                  <c:v>1.21949297314367E-2</c:v>
                </c:pt>
                <c:pt idx="5881">
                  <c:v>1.2194048981061601E-2</c:v>
                </c:pt>
                <c:pt idx="5882">
                  <c:v>1.21931690176617E-2</c:v>
                </c:pt>
                <c:pt idx="5883">
                  <c:v>1.2192289841349201E-2</c:v>
                </c:pt>
                <c:pt idx="5884">
                  <c:v>1.21914114522367E-2</c:v>
                </c:pt>
                <c:pt idx="5885">
                  <c:v>1.2190533850436501E-2</c:v>
                </c:pt>
                <c:pt idx="5886">
                  <c:v>1.21896570360609E-2</c:v>
                </c:pt>
                <c:pt idx="5887">
                  <c:v>1.21887810092222E-2</c:v>
                </c:pt>
                <c:pt idx="5888">
                  <c:v>1.21879057700324E-2</c:v>
                </c:pt>
                <c:pt idx="5889">
                  <c:v>1.21870313186037E-2</c:v>
                </c:pt>
                <c:pt idx="5890">
                  <c:v>1.2186157655047899E-2</c:v>
                </c:pt>
                <c:pt idx="5891">
                  <c:v>1.2185284779476901E-2</c:v>
                </c:pt>
                <c:pt idx="5892">
                  <c:v>1.2184412692002799E-2</c:v>
                </c:pt>
                <c:pt idx="5893">
                  <c:v>1.2183541392737101E-2</c:v>
                </c:pt>
                <c:pt idx="5894">
                  <c:v>1.2182670881791599E-2</c:v>
                </c:pt>
                <c:pt idx="5895">
                  <c:v>1.2181801159277901E-2</c:v>
                </c:pt>
                <c:pt idx="5896">
                  <c:v>1.2180932225307599E-2</c:v>
                </c:pt>
                <c:pt idx="5897">
                  <c:v>1.2180064079992199E-2</c:v>
                </c:pt>
                <c:pt idx="5898">
                  <c:v>1.2179196723443E-2</c:v>
                </c:pt>
                <c:pt idx="5899">
                  <c:v>1.21783301557714E-2</c:v>
                </c:pt>
                <c:pt idx="5900">
                  <c:v>1.2177464377088399E-2</c:v>
                </c:pt>
                <c:pt idx="5901">
                  <c:v>1.2176599387505401E-2</c:v>
                </c:pt>
                <c:pt idx="5902">
                  <c:v>1.21757351871332E-2</c:v>
                </c:pt>
                <c:pt idx="5903">
                  <c:v>1.2174871776082801E-2</c:v>
                </c:pt>
                <c:pt idx="5904">
                  <c:v>1.2174009154465201E-2</c:v>
                </c:pt>
                <c:pt idx="5905">
                  <c:v>1.2173147322391E-2</c:v>
                </c:pt>
                <c:pt idx="5906">
                  <c:v>1.2172286279971099E-2</c:v>
                </c:pt>
                <c:pt idx="5907">
                  <c:v>1.2171426027316299E-2</c:v>
                </c:pt>
                <c:pt idx="5908">
                  <c:v>1.21705665645368E-2</c:v>
                </c:pt>
                <c:pt idx="5909">
                  <c:v>1.21697078917432E-2</c:v>
                </c:pt>
                <c:pt idx="5910">
                  <c:v>1.2168850009046E-2</c:v>
                </c:pt>
                <c:pt idx="5911">
                  <c:v>1.2167992916555501E-2</c:v>
                </c:pt>
                <c:pt idx="5912">
                  <c:v>1.2167136614381799E-2</c:v>
                </c:pt>
                <c:pt idx="5913">
                  <c:v>1.2166281102635099E-2</c:v>
                </c:pt>
                <c:pt idx="5914">
                  <c:v>1.2165426381425501E-2</c:v>
                </c:pt>
                <c:pt idx="5915">
                  <c:v>1.21645724508628E-2</c:v>
                </c:pt>
                <c:pt idx="5916">
                  <c:v>1.21637193110568E-2</c:v>
                </c:pt>
                <c:pt idx="5917">
                  <c:v>1.2162866962117399E-2</c:v>
                </c:pt>
                <c:pt idx="5918">
                  <c:v>1.2162015404154101E-2</c:v>
                </c:pt>
                <c:pt idx="5919">
                  <c:v>1.21611646372764E-2</c:v>
                </c:pt>
                <c:pt idx="5920">
                  <c:v>1.2160314661594E-2</c:v>
                </c:pt>
                <c:pt idx="5921">
                  <c:v>1.2159465477216099E-2</c:v>
                </c:pt>
                <c:pt idx="5922">
                  <c:v>1.21586170842518E-2</c:v>
                </c:pt>
                <c:pt idx="5923">
                  <c:v>1.21577694828107E-2</c:v>
                </c:pt>
                <c:pt idx="5924">
                  <c:v>1.2156922673001501E-2</c:v>
                </c:pt>
                <c:pt idx="5925">
                  <c:v>1.21560766549332E-2</c:v>
                </c:pt>
                <c:pt idx="5926">
                  <c:v>1.2155231428715E-2</c:v>
                </c:pt>
                <c:pt idx="5927">
                  <c:v>1.2154386994455301E-2</c:v>
                </c:pt>
                <c:pt idx="5928">
                  <c:v>1.2153543352262999E-2</c:v>
                </c:pt>
                <c:pt idx="5929">
                  <c:v>1.2152700502246601E-2</c:v>
                </c:pt>
                <c:pt idx="5930">
                  <c:v>1.21518584445148E-2</c:v>
                </c:pt>
                <c:pt idx="5931">
                  <c:v>1.21510171791754E-2</c:v>
                </c:pt>
                <c:pt idx="5932">
                  <c:v>1.21501767063371E-2</c:v>
                </c:pt>
                <c:pt idx="5933">
                  <c:v>1.2149337026107701E-2</c:v>
                </c:pt>
                <c:pt idx="5934">
                  <c:v>1.2148498138595301E-2</c:v>
                </c:pt>
                <c:pt idx="5935">
                  <c:v>1.2147660043907599E-2</c:v>
                </c:pt>
                <c:pt idx="5936">
                  <c:v>1.21468227421529E-2</c:v>
                </c:pt>
                <c:pt idx="5937">
                  <c:v>1.21459862334385E-2</c:v>
                </c:pt>
                <c:pt idx="5938">
                  <c:v>1.2145150517872299E-2</c:v>
                </c:pt>
                <c:pt idx="5939">
                  <c:v>1.21443155955615E-2</c:v>
                </c:pt>
                <c:pt idx="5940">
                  <c:v>1.2143481466613801E-2</c:v>
                </c:pt>
                <c:pt idx="5941">
                  <c:v>1.2142648131136399E-2</c:v>
                </c:pt>
                <c:pt idx="5942">
                  <c:v>1.2141815589236301E-2</c:v>
                </c:pt>
                <c:pt idx="5943">
                  <c:v>1.21409838410206E-2</c:v>
                </c:pt>
                <c:pt idx="5944">
                  <c:v>1.2140152886596299E-2</c:v>
                </c:pt>
                <c:pt idx="5945">
                  <c:v>1.2139322726070099E-2</c:v>
                </c:pt>
                <c:pt idx="5946">
                  <c:v>1.21384933595489E-2</c:v>
                </c:pt>
                <c:pt idx="5947">
                  <c:v>1.21376647871391E-2</c:v>
                </c:pt>
                <c:pt idx="5948">
                  <c:v>1.2136837008947601E-2</c:v>
                </c:pt>
                <c:pt idx="5949">
                  <c:v>1.21360100250803E-2</c:v>
                </c:pt>
                <c:pt idx="5950">
                  <c:v>1.2135183835643999E-2</c:v>
                </c:pt>
                <c:pt idx="5951">
                  <c:v>1.2134358440744401E-2</c:v>
                </c:pt>
                <c:pt idx="5952">
                  <c:v>1.21335338404879E-2</c:v>
                </c:pt>
                <c:pt idx="5953">
                  <c:v>1.21327100349803E-2</c:v>
                </c:pt>
                <c:pt idx="5954">
                  <c:v>1.21318870243277E-2</c:v>
                </c:pt>
                <c:pt idx="5955">
                  <c:v>1.2131064808635799E-2</c:v>
                </c:pt>
                <c:pt idx="5956">
                  <c:v>1.21302433880101E-2</c:v>
                </c:pt>
                <c:pt idx="5957">
                  <c:v>1.21294227625563E-2</c:v>
                </c:pt>
                <c:pt idx="5958">
                  <c:v>1.2128602932379801E-2</c:v>
                </c:pt>
                <c:pt idx="5959">
                  <c:v>1.2127783897586E-2</c:v>
                </c:pt>
                <c:pt idx="5960">
                  <c:v>1.2126965658280401E-2</c:v>
                </c:pt>
                <c:pt idx="5961">
                  <c:v>1.21261482145677E-2</c:v>
                </c:pt>
                <c:pt idx="5962">
                  <c:v>1.21253315665533E-2</c:v>
                </c:pt>
                <c:pt idx="5963">
                  <c:v>1.21245157143418E-2</c:v>
                </c:pt>
                <c:pt idx="5964">
                  <c:v>1.2123700658038101E-2</c:v>
                </c:pt>
                <c:pt idx="5965">
                  <c:v>1.21228863977471E-2</c:v>
                </c:pt>
                <c:pt idx="5966">
                  <c:v>1.2122072933573201E-2</c:v>
                </c:pt>
                <c:pt idx="5967">
                  <c:v>1.21212602656211E-2</c:v>
                </c:pt>
                <c:pt idx="5968">
                  <c:v>1.2120448393995E-2</c:v>
                </c:pt>
                <c:pt idx="5969">
                  <c:v>1.21196373187995E-2</c:v>
                </c:pt>
                <c:pt idx="5970">
                  <c:v>1.21188270401384E-2</c:v>
                </c:pt>
                <c:pt idx="5971">
                  <c:v>1.2118017558116E-2</c:v>
                </c:pt>
                <c:pt idx="5972">
                  <c:v>1.21172088728362E-2</c:v>
                </c:pt>
                <c:pt idx="5973">
                  <c:v>1.2116400984402699E-2</c:v>
                </c:pt>
                <c:pt idx="5974">
                  <c:v>1.21155938929193E-2</c:v>
                </c:pt>
                <c:pt idx="5975">
                  <c:v>1.21147875844233E-2</c:v>
                </c:pt>
                <c:pt idx="5976">
                  <c:v>1.21139820589796E-2</c:v>
                </c:pt>
                <c:pt idx="5977">
                  <c:v>1.2113177316653101E-2</c:v>
                </c:pt>
                <c:pt idx="5978">
                  <c:v>1.2112373357508401E-2</c:v>
                </c:pt>
                <c:pt idx="5979">
                  <c:v>1.21115701816106E-2</c:v>
                </c:pt>
                <c:pt idx="5980">
                  <c:v>1.2110767789024699E-2</c:v>
                </c:pt>
                <c:pt idx="5981">
                  <c:v>1.21099661798157E-2</c:v>
                </c:pt>
                <c:pt idx="5982">
                  <c:v>1.2109165354048599E-2</c:v>
                </c:pt>
                <c:pt idx="5983">
                  <c:v>1.2108365311788801E-2</c:v>
                </c:pt>
                <c:pt idx="5984">
                  <c:v>1.21075660531011E-2</c:v>
                </c:pt>
                <c:pt idx="5985">
                  <c:v>1.21067675780512E-2</c:v>
                </c:pt>
                <c:pt idx="5986">
                  <c:v>1.21059698867041E-2</c:v>
                </c:pt>
                <c:pt idx="5987">
                  <c:v>1.21051729791252E-2</c:v>
                </c:pt>
                <c:pt idx="5988">
                  <c:v>1.21043768553798E-2</c:v>
                </c:pt>
                <c:pt idx="5989">
                  <c:v>1.21035815155335E-2</c:v>
                </c:pt>
                <c:pt idx="5990">
                  <c:v>1.2102786959651699E-2</c:v>
                </c:pt>
                <c:pt idx="5991">
                  <c:v>1.2101993187799901E-2</c:v>
                </c:pt>
                <c:pt idx="5992">
                  <c:v>1.2101200200043599E-2</c:v>
                </c:pt>
                <c:pt idx="5993">
                  <c:v>1.2100407996448501E-2</c:v>
                </c:pt>
                <c:pt idx="5994">
                  <c:v>1.20996165770802E-2</c:v>
                </c:pt>
                <c:pt idx="5995">
                  <c:v>1.2098825942004499E-2</c:v>
                </c:pt>
                <c:pt idx="5996">
                  <c:v>1.2098036091287101E-2</c:v>
                </c:pt>
                <c:pt idx="5997">
                  <c:v>1.20972470249937E-2</c:v>
                </c:pt>
                <c:pt idx="5998">
                  <c:v>1.20964587431905E-2</c:v>
                </c:pt>
                <c:pt idx="5999">
                  <c:v>1.20956712459432E-2</c:v>
                </c:pt>
                <c:pt idx="6000">
                  <c:v>1.20948845333179E-2</c:v>
                </c:pt>
                <c:pt idx="6001">
                  <c:v>1.20940986053807E-2</c:v>
                </c:pt>
                <c:pt idx="6002">
                  <c:v>1.20933134621977E-2</c:v>
                </c:pt>
                <c:pt idx="6003">
                  <c:v>1.20925291038352E-2</c:v>
                </c:pt>
                <c:pt idx="6004">
                  <c:v>1.2091745530359301E-2</c:v>
                </c:pt>
                <c:pt idx="6005">
                  <c:v>1.2090962741836599E-2</c:v>
                </c:pt>
                <c:pt idx="6006">
                  <c:v>1.2090180738333499E-2</c:v>
                </c:pt>
                <c:pt idx="6007">
                  <c:v>1.20893995199161E-2</c:v>
                </c:pt>
                <c:pt idx="6008">
                  <c:v>1.20886190866511E-2</c:v>
                </c:pt>
                <c:pt idx="6009">
                  <c:v>1.2087839438605001E-2</c:v>
                </c:pt>
                <c:pt idx="6010">
                  <c:v>1.2087060575844299E-2</c:v>
                </c:pt>
                <c:pt idx="6011">
                  <c:v>1.20862824984358E-2</c:v>
                </c:pt>
                <c:pt idx="6012">
                  <c:v>1.2085505206446001E-2</c:v>
                </c:pt>
                <c:pt idx="6013">
                  <c:v>1.20847286999418E-2</c:v>
                </c:pt>
                <c:pt idx="6014">
                  <c:v>1.208395297899E-2</c:v>
                </c:pt>
                <c:pt idx="6015">
                  <c:v>1.2083178043657401E-2</c:v>
                </c:pt>
                <c:pt idx="6016">
                  <c:v>1.20824038940108E-2</c:v>
                </c:pt>
                <c:pt idx="6017">
                  <c:v>1.2081630530117401E-2</c:v>
                </c:pt>
                <c:pt idx="6018">
                  <c:v>1.2080857952044E-2</c:v>
                </c:pt>
                <c:pt idx="6019">
                  <c:v>1.20800861598576E-2</c:v>
                </c:pt>
                <c:pt idx="6020">
                  <c:v>1.20793151536253E-2</c:v>
                </c:pt>
                <c:pt idx="6021">
                  <c:v>1.20785449334141E-2</c:v>
                </c:pt>
                <c:pt idx="6022">
                  <c:v>1.2077775499291E-2</c:v>
                </c:pt>
                <c:pt idx="6023">
                  <c:v>1.20770068513233E-2</c:v>
                </c:pt>
                <c:pt idx="6024">
                  <c:v>1.2076238989578001E-2</c:v>
                </c:pt>
                <c:pt idx="6025">
                  <c:v>1.2075471914122501E-2</c:v>
                </c:pt>
                <c:pt idx="6026">
                  <c:v>1.2074705625023901E-2</c:v>
                </c:pt>
                <c:pt idx="6027">
                  <c:v>1.20739401223497E-2</c:v>
                </c:pt>
                <c:pt idx="6028">
                  <c:v>1.2073175406167201E-2</c:v>
                </c:pt>
                <c:pt idx="6029">
                  <c:v>1.20724114765439E-2</c:v>
                </c:pt>
                <c:pt idx="6030">
                  <c:v>1.2071648333547199E-2</c:v>
                </c:pt>
                <c:pt idx="6031">
                  <c:v>1.20708859772447E-2</c:v>
                </c:pt>
                <c:pt idx="6032">
                  <c:v>1.2070124407703799E-2</c:v>
                </c:pt>
                <c:pt idx="6033">
                  <c:v>1.2069363624992399E-2</c:v>
                </c:pt>
                <c:pt idx="6034">
                  <c:v>1.2068603629177801E-2</c:v>
                </c:pt>
                <c:pt idx="6035">
                  <c:v>1.20678444203279E-2</c:v>
                </c:pt>
                <c:pt idx="6036">
                  <c:v>1.2067085998510399E-2</c:v>
                </c:pt>
                <c:pt idx="6037">
                  <c:v>1.2066328363793099E-2</c:v>
                </c:pt>
                <c:pt idx="6038">
                  <c:v>1.2065571516243901E-2</c:v>
                </c:pt>
                <c:pt idx="6039">
                  <c:v>1.2064815455930401E-2</c:v>
                </c:pt>
                <c:pt idx="6040">
                  <c:v>1.20640601829208E-2</c:v>
                </c:pt>
                <c:pt idx="6041">
                  <c:v>1.2063305697283E-2</c:v>
                </c:pt>
                <c:pt idx="6042">
                  <c:v>1.2062551999084899E-2</c:v>
                </c:pt>
                <c:pt idx="6043">
                  <c:v>1.2061799088394699E-2</c:v>
                </c:pt>
                <c:pt idx="6044">
                  <c:v>1.20610469652804E-2</c:v>
                </c:pt>
                <c:pt idx="6045">
                  <c:v>1.20602956298101E-2</c:v>
                </c:pt>
                <c:pt idx="6046">
                  <c:v>1.2059545082052101E-2</c:v>
                </c:pt>
                <c:pt idx="6047">
                  <c:v>1.2058795322074401E-2</c:v>
                </c:pt>
                <c:pt idx="6048">
                  <c:v>1.2058046349944999E-2</c:v>
                </c:pt>
                <c:pt idx="6049">
                  <c:v>1.2057298165732699E-2</c:v>
                </c:pt>
                <c:pt idx="6050">
                  <c:v>1.2056550769505001E-2</c:v>
                </c:pt>
                <c:pt idx="6051">
                  <c:v>1.2055804161330799E-2</c:v>
                </c:pt>
                <c:pt idx="6052">
                  <c:v>1.20550583412781E-2</c:v>
                </c:pt>
                <c:pt idx="6053">
                  <c:v>1.2054313309415201E-2</c:v>
                </c:pt>
                <c:pt idx="6054">
                  <c:v>1.20535690658106E-2</c:v>
                </c:pt>
                <c:pt idx="6055">
                  <c:v>1.2052825610532499E-2</c:v>
                </c:pt>
                <c:pt idx="6056">
                  <c:v>1.20520829436496E-2</c:v>
                </c:pt>
                <c:pt idx="6057">
                  <c:v>1.2051341065230099E-2</c:v>
                </c:pt>
                <c:pt idx="6058">
                  <c:v>1.2050599975342699E-2</c:v>
                </c:pt>
                <c:pt idx="6059">
                  <c:v>1.20498596740558E-2</c:v>
                </c:pt>
                <c:pt idx="6060">
                  <c:v>1.2049120161438101E-2</c:v>
                </c:pt>
                <c:pt idx="6061">
                  <c:v>1.2048381437558001E-2</c:v>
                </c:pt>
                <c:pt idx="6062">
                  <c:v>1.20476435024842E-2</c:v>
                </c:pt>
                <c:pt idx="6063">
                  <c:v>1.20469063562854E-2</c:v>
                </c:pt>
                <c:pt idx="6064">
                  <c:v>1.2046169999030401E-2</c:v>
                </c:pt>
                <c:pt idx="6065">
                  <c:v>1.20454344307877E-2</c:v>
                </c:pt>
                <c:pt idx="6066">
                  <c:v>1.2044699651626E-2</c:v>
                </c:pt>
                <c:pt idx="6067">
                  <c:v>1.2043965661614199E-2</c:v>
                </c:pt>
                <c:pt idx="6068">
                  <c:v>1.2043232460821099E-2</c:v>
                </c:pt>
                <c:pt idx="6069">
                  <c:v>1.2042500049315201E-2</c:v>
                </c:pt>
                <c:pt idx="6070">
                  <c:v>1.20417684271657E-2</c:v>
                </c:pt>
                <c:pt idx="6071">
                  <c:v>1.20410375944408E-2</c:v>
                </c:pt>
                <c:pt idx="6072">
                  <c:v>1.204030755121E-2</c:v>
                </c:pt>
                <c:pt idx="6073">
                  <c:v>1.2039578297541801E-2</c:v>
                </c:pt>
                <c:pt idx="6074">
                  <c:v>1.2038849833505399E-2</c:v>
                </c:pt>
                <c:pt idx="6075">
                  <c:v>1.2038122159169501E-2</c:v>
                </c:pt>
                <c:pt idx="6076">
                  <c:v>1.2037395274603201E-2</c:v>
                </c:pt>
                <c:pt idx="6077">
                  <c:v>1.20366691798756E-2</c:v>
                </c:pt>
                <c:pt idx="6078">
                  <c:v>1.20359438750557E-2</c:v>
                </c:pt>
                <c:pt idx="6079">
                  <c:v>1.20352193602127E-2</c:v>
                </c:pt>
                <c:pt idx="6080">
                  <c:v>1.20344956354157E-2</c:v>
                </c:pt>
                <c:pt idx="6081">
                  <c:v>1.20337727007339E-2</c:v>
                </c:pt>
                <c:pt idx="6082">
                  <c:v>1.20330505562366E-2</c:v>
                </c:pt>
                <c:pt idx="6083">
                  <c:v>1.2032329201992899E-2</c:v>
                </c:pt>
                <c:pt idx="6084">
                  <c:v>1.2031968919021399E-2</c:v>
                </c:pt>
                <c:pt idx="6085">
                  <c:v>1.2029592826368301E-2</c:v>
                </c:pt>
                <c:pt idx="6086">
                  <c:v>1.20248702951011E-2</c:v>
                </c:pt>
                <c:pt idx="6087">
                  <c:v>1.20201760579698E-2</c:v>
                </c:pt>
                <c:pt idx="6088">
                  <c:v>1.2015510184257E-2</c:v>
                </c:pt>
                <c:pt idx="6089">
                  <c:v>1.2010872735728401E-2</c:v>
                </c:pt>
                <c:pt idx="6090">
                  <c:v>1.20062637852406E-2</c:v>
                </c:pt>
                <c:pt idx="6091">
                  <c:v>1.20016834109516E-2</c:v>
                </c:pt>
                <c:pt idx="6092">
                  <c:v>1.1997131701447301E-2</c:v>
                </c:pt>
                <c:pt idx="6093">
                  <c:v>1.19926087695528E-2</c:v>
                </c:pt>
                <c:pt idx="6094">
                  <c:v>1.1988114739619299E-2</c:v>
                </c:pt>
                <c:pt idx="6095">
                  <c:v>1.1983649757235501E-2</c:v>
                </c:pt>
                <c:pt idx="6096">
                  <c:v>1.19792139921161E-2</c:v>
                </c:pt>
                <c:pt idx="6097">
                  <c:v>1.1974807622309401E-2</c:v>
                </c:pt>
                <c:pt idx="6098">
                  <c:v>1.19704308378291E-2</c:v>
                </c:pt>
                <c:pt idx="6099">
                  <c:v>1.19660838404882E-2</c:v>
                </c:pt>
                <c:pt idx="6100">
                  <c:v>1.19617668536785E-2</c:v>
                </c:pt>
                <c:pt idx="6101">
                  <c:v>1.19574801309457E-2</c:v>
                </c:pt>
                <c:pt idx="6102">
                  <c:v>1.1953223948690301E-2</c:v>
                </c:pt>
                <c:pt idx="6103">
                  <c:v>1.19489986103302E-2</c:v>
                </c:pt>
                <c:pt idx="6104">
                  <c:v>1.1944804451111001E-2</c:v>
                </c:pt>
                <c:pt idx="6105">
                  <c:v>1.1940641825523899E-2</c:v>
                </c:pt>
                <c:pt idx="6106">
                  <c:v>1.19365111148402E-2</c:v>
                </c:pt>
                <c:pt idx="6107">
                  <c:v>1.1932412725032201E-2</c:v>
                </c:pt>
                <c:pt idx="6108">
                  <c:v>1.1928347098417801E-2</c:v>
                </c:pt>
                <c:pt idx="6109">
                  <c:v>1.19243147265748E-2</c:v>
                </c:pt>
                <c:pt idx="6110">
                  <c:v>1.19203161399405E-2</c:v>
                </c:pt>
                <c:pt idx="6111">
                  <c:v>1.1916351918151E-2</c:v>
                </c:pt>
                <c:pt idx="6112">
                  <c:v>1.1912422694968399E-2</c:v>
                </c:pt>
                <c:pt idx="6113">
                  <c:v>1.19085291531321E-2</c:v>
                </c:pt>
                <c:pt idx="6114">
                  <c:v>1.1904672033492899E-2</c:v>
                </c:pt>
                <c:pt idx="6115">
                  <c:v>1.19008521373428E-2</c:v>
                </c:pt>
                <c:pt idx="6116">
                  <c:v>1.1897070339949901E-2</c:v>
                </c:pt>
                <c:pt idx="6117">
                  <c:v>1.1893327601760701E-2</c:v>
                </c:pt>
                <c:pt idx="6118">
                  <c:v>1.1889624974409501E-2</c:v>
                </c:pt>
                <c:pt idx="6119">
                  <c:v>1.18859636121381E-2</c:v>
                </c:pt>
                <c:pt idx="6120">
                  <c:v>1.1882344777249801E-2</c:v>
                </c:pt>
                <c:pt idx="6121">
                  <c:v>1.18787698418836E-2</c:v>
                </c:pt>
                <c:pt idx="6122">
                  <c:v>1.1875240301668699E-2</c:v>
                </c:pt>
                <c:pt idx="6123">
                  <c:v>1.1871757783221E-2</c:v>
                </c:pt>
                <c:pt idx="6124">
                  <c:v>1.1868324059152099E-2</c:v>
                </c:pt>
                <c:pt idx="6125">
                  <c:v>1.1864941069459799E-2</c:v>
                </c:pt>
                <c:pt idx="6126">
                  <c:v>1.1861610934031101E-2</c:v>
                </c:pt>
                <c:pt idx="6127">
                  <c:v>1.1858335962726301E-2</c:v>
                </c:pt>
                <c:pt idx="6128">
                  <c:v>1.1855118674145401E-2</c:v>
                </c:pt>
                <c:pt idx="6129">
                  <c:v>1.1851961806800501E-2</c:v>
                </c:pt>
                <c:pt idx="6130">
                  <c:v>1.18488683349506E-2</c:v>
                </c:pt>
                <c:pt idx="6131">
                  <c:v>1.1845841484860901E-2</c:v>
                </c:pt>
                <c:pt idx="6132">
                  <c:v>1.1842884755925501E-2</c:v>
                </c:pt>
                <c:pt idx="6133">
                  <c:v>1.184000194648E-2</c:v>
                </c:pt>
                <c:pt idx="6134">
                  <c:v>1.1837197167426001E-2</c:v>
                </c:pt>
                <c:pt idx="6135">
                  <c:v>1.18344748648808E-2</c:v>
                </c:pt>
                <c:pt idx="6136">
                  <c:v>1.18318398403093E-2</c:v>
                </c:pt>
                <c:pt idx="6137">
                  <c:v>1.18292972669987E-2</c:v>
                </c:pt>
                <c:pt idx="6138">
                  <c:v>1.18268527135151E-2</c:v>
                </c:pt>
                <c:pt idx="6139">
                  <c:v>1.18245121632691E-2</c:v>
                </c:pt>
                <c:pt idx="6140">
                  <c:v>1.1822282042125201E-2</c:v>
                </c:pt>
                <c:pt idx="6141">
                  <c:v>1.18201692394828E-2</c:v>
                </c:pt>
                <c:pt idx="6142">
                  <c:v>1.1818181133856199E-2</c:v>
                </c:pt>
                <c:pt idx="6143">
                  <c:v>1.181632561728E-2</c:v>
                </c:pt>
                <c:pt idx="6144">
                  <c:v>1.18146111210943E-2</c:v>
                </c:pt>
                <c:pt idx="6145">
                  <c:v>1.1813046650138799E-2</c:v>
                </c:pt>
                <c:pt idx="6146">
                  <c:v>1.1811641812509099E-2</c:v>
                </c:pt>
                <c:pt idx="6147">
                  <c:v>1.18104068554082E-2</c:v>
                </c:pt>
                <c:pt idx="6148">
                  <c:v>1.1809352705771299E-2</c:v>
                </c:pt>
                <c:pt idx="6149">
                  <c:v>1.1808491014307001E-2</c:v>
                </c:pt>
                <c:pt idx="6150">
                  <c:v>1.18078342012934E-2</c:v>
                </c:pt>
                <c:pt idx="6151">
                  <c:v>1.18073955056547E-2</c:v>
                </c:pt>
                <c:pt idx="6152">
                  <c:v>1.18071890371261E-2</c:v>
                </c:pt>
                <c:pt idx="6153">
                  <c:v>1.18072298268106E-2</c:v>
                </c:pt>
                <c:pt idx="6154">
                  <c:v>1.1807533880632401E-2</c:v>
                </c:pt>
                <c:pt idx="6155">
                  <c:v>1.18081182366102E-2</c:v>
                </c:pt>
                <c:pt idx="6156">
                  <c:v>1.18090010163135E-2</c:v>
                </c:pt>
                <c:pt idx="6157">
                  <c:v>1.18102014775098E-2</c:v>
                </c:pt>
                <c:pt idx="6158">
                  <c:v>1.18117400586628E-2</c:v>
                </c:pt>
                <c:pt idx="6159">
                  <c:v>1.1813638419924499E-2</c:v>
                </c:pt>
                <c:pt idx="6160">
                  <c:v>1.1815919475024099E-2</c:v>
                </c:pt>
                <c:pt idx="6161">
                  <c:v>1.18186074091454E-2</c:v>
                </c:pt>
                <c:pt idx="6162">
                  <c:v>1.18217276871019E-2</c:v>
                </c:pt>
                <c:pt idx="6163">
                  <c:v>1.18253070366092E-2</c:v>
                </c:pt>
                <c:pt idx="6164">
                  <c:v>1.18293734174267E-2</c:v>
                </c:pt>
                <c:pt idx="6165">
                  <c:v>1.1833955959094899E-2</c:v>
                </c:pt>
                <c:pt idx="6166">
                  <c:v>1.18390848589756E-2</c:v>
                </c:pt>
                <c:pt idx="6167">
                  <c:v>1.18447912477727E-2</c:v>
                </c:pt>
                <c:pt idx="6168">
                  <c:v>1.18511070230414E-2</c:v>
                </c:pt>
                <c:pt idx="6169">
                  <c:v>1.1858064603563499E-2</c:v>
                </c:pt>
                <c:pt idx="6170">
                  <c:v>1.18656966329898E-2</c:v>
                </c:pt>
                <c:pt idx="6171">
                  <c:v>1.18740356118555E-2</c:v>
                </c:pt>
                <c:pt idx="6172">
                  <c:v>1.18831134425849E-2</c:v>
                </c:pt>
                <c:pt idx="6173">
                  <c:v>1.18929609112669E-2</c:v>
                </c:pt>
                <c:pt idx="6174">
                  <c:v>1.1903607038892801E-2</c:v>
                </c:pt>
                <c:pt idx="6175">
                  <c:v>1.1915078376691301E-2</c:v>
                </c:pt>
                <c:pt idx="6176">
                  <c:v>1.19273981834367E-2</c:v>
                </c:pt>
                <c:pt idx="6177">
                  <c:v>1.19405854694961E-2</c:v>
                </c:pt>
                <c:pt idx="6178">
                  <c:v>1.1954653953610001E-2</c:v>
                </c:pt>
                <c:pt idx="6179">
                  <c:v>1.1969610951279099E-2</c:v>
                </c:pt>
                <c:pt idx="6180">
                  <c:v>1.1985456198688E-2</c:v>
                </c:pt>
                <c:pt idx="6181">
                  <c:v>1.2002180630947001E-2</c:v>
                </c:pt>
                <c:pt idx="6182">
                  <c:v>1.20197651509719E-2</c:v>
                </c:pt>
                <c:pt idx="6183">
                  <c:v>1.2038179455361E-2</c:v>
                </c:pt>
                <c:pt idx="6184">
                  <c:v>1.20573809586931E-2</c:v>
                </c:pt>
                <c:pt idx="6185">
                  <c:v>1.2077313932090101E-2</c:v>
                </c:pt>
                <c:pt idx="6186">
                  <c:v>1.2097908851267601E-2</c:v>
                </c:pt>
                <c:pt idx="6187">
                  <c:v>1.21190820396664E-2</c:v>
                </c:pt>
                <c:pt idx="6188">
                  <c:v>1.2140735696266201E-2</c:v>
                </c:pt>
                <c:pt idx="6189">
                  <c:v>1.2162758361486E-2</c:v>
                </c:pt>
                <c:pt idx="6190">
                  <c:v>1.21850257769188E-2</c:v>
                </c:pt>
                <c:pt idx="6191">
                  <c:v>1.2207402422597101E-2</c:v>
                </c:pt>
                <c:pt idx="6192">
                  <c:v>1.22297431588745E-2</c:v>
                </c:pt>
                <c:pt idx="6193">
                  <c:v>1.22518954572816E-2</c:v>
                </c:pt>
                <c:pt idx="6194">
                  <c:v>1.22737018798953E-2</c:v>
                </c:pt>
                <c:pt idx="6195">
                  <c:v>1.2295002702590501E-2</c:v>
                </c:pt>
                <c:pt idx="6196">
                  <c:v>1.23156386038147E-2</c:v>
                </c:pt>
                <c:pt idx="6197">
                  <c:v>1.23354532571033E-2</c:v>
                </c:pt>
                <c:pt idx="6198">
                  <c:v>1.23542958022833E-2</c:v>
                </c:pt>
                <c:pt idx="6199">
                  <c:v>1.2372022959335699E-2</c:v>
                </c:pt>
                <c:pt idx="6200">
                  <c:v>1.2388500770675199E-2</c:v>
                </c:pt>
                <c:pt idx="6201">
                  <c:v>1.24036059144559E-2</c:v>
                </c:pt>
                <c:pt idx="6202">
                  <c:v>1.2417226637167E-2</c:v>
                </c:pt>
                <c:pt idx="6203">
                  <c:v>1.2429263255505999E-2</c:v>
                </c:pt>
                <c:pt idx="6204">
                  <c:v>1.2439628318118699E-2</c:v>
                </c:pt>
                <c:pt idx="6205">
                  <c:v>1.2448246439748499E-2</c:v>
                </c:pt>
                <c:pt idx="6206">
                  <c:v>1.24550539016807E-2</c:v>
                </c:pt>
                <c:pt idx="6207">
                  <c:v>1.24599981329057E-2</c:v>
                </c:pt>
                <c:pt idx="6208">
                  <c:v>1.2463037077787001E-2</c:v>
                </c:pt>
                <c:pt idx="6209">
                  <c:v>1.24641385624071E-2</c:v>
                </c:pt>
                <c:pt idx="6210">
                  <c:v>1.24632797528333E-2</c:v>
                </c:pt>
                <c:pt idx="6211">
                  <c:v>1.2460446657598601E-2</c:v>
                </c:pt>
                <c:pt idx="6212">
                  <c:v>1.2455633775626401E-2</c:v>
                </c:pt>
                <c:pt idx="6213">
                  <c:v>1.24488439286879E-2</c:v>
                </c:pt>
                <c:pt idx="6214">
                  <c:v>1.2440088262090501E-2</c:v>
                </c:pt>
                <c:pt idx="6215">
                  <c:v>1.2429386409925001E-2</c:v>
                </c:pt>
                <c:pt idx="6216">
                  <c:v>1.2416766829239499E-2</c:v>
                </c:pt>
                <c:pt idx="6217">
                  <c:v>1.24022672572386E-2</c:v>
                </c:pt>
                <c:pt idx="6218">
                  <c:v>1.23859352587613E-2</c:v>
                </c:pt>
                <c:pt idx="6219">
                  <c:v>1.23678287933247E-2</c:v>
                </c:pt>
                <c:pt idx="6220">
                  <c:v>1.23480167910882E-2</c:v>
                </c:pt>
                <c:pt idx="6221">
                  <c:v>1.2326579615559601E-2</c:v>
                </c:pt>
                <c:pt idx="6222">
                  <c:v>1.23036093898845E-2</c:v>
                </c:pt>
                <c:pt idx="6223">
                  <c:v>1.22792100748735E-2</c:v>
                </c:pt>
                <c:pt idx="6224">
                  <c:v>1.2253497217844101E-2</c:v>
                </c:pt>
                <c:pt idx="6225">
                  <c:v>1.2226597339698201E-2</c:v>
                </c:pt>
                <c:pt idx="6226">
                  <c:v>1.21986469013686E-2</c:v>
                </c:pt>
                <c:pt idx="6227">
                  <c:v>1.21697909372825E-2</c:v>
                </c:pt>
                <c:pt idx="6228">
                  <c:v>1.2140181249630899E-2</c:v>
                </c:pt>
                <c:pt idx="6229">
                  <c:v>1.2109974212299601E-2</c:v>
                </c:pt>
                <c:pt idx="6230">
                  <c:v>1.2079328338958801E-2</c:v>
                </c:pt>
                <c:pt idx="6231">
                  <c:v>1.2048401744171299E-2</c:v>
                </c:pt>
                <c:pt idx="6232">
                  <c:v>1.20173494810215E-2</c:v>
                </c:pt>
                <c:pt idx="6233">
                  <c:v>1.19863210196252E-2</c:v>
                </c:pt>
                <c:pt idx="6234">
                  <c:v>1.1955457933181399E-2</c:v>
                </c:pt>
                <c:pt idx="6235">
                  <c:v>1.1924891819988501E-2</c:v>
                </c:pt>
                <c:pt idx="6236">
                  <c:v>1.1894742598405301E-2</c:v>
                </c:pt>
                <c:pt idx="6237">
                  <c:v>1.18651173250038E-2</c:v>
                </c:pt>
                <c:pt idx="6238">
                  <c:v>1.18361094244217E-2</c:v>
                </c:pt>
                <c:pt idx="6239">
                  <c:v>1.18077983002975E-2</c:v>
                </c:pt>
                <c:pt idx="6240">
                  <c:v>1.17802494219414E-2</c:v>
                </c:pt>
                <c:pt idx="6241">
                  <c:v>1.17535147480211E-2</c:v>
                </c:pt>
                <c:pt idx="6242">
                  <c:v>1.1727633423192E-2</c:v>
                </c:pt>
                <c:pt idx="6243">
                  <c:v>1.17026326929969E-2</c:v>
                </c:pt>
                <c:pt idx="6244">
                  <c:v>1.16785289759427E-2</c:v>
                </c:pt>
                <c:pt idx="6245">
                  <c:v>1.16553290414095E-2</c:v>
                </c:pt>
                <c:pt idx="6246">
                  <c:v>1.1633031217318001E-2</c:v>
                </c:pt>
                <c:pt idx="6247">
                  <c:v>1.16116265788702E-2</c:v>
                </c:pt>
                <c:pt idx="6248">
                  <c:v>1.1591100085016501E-2</c:v>
                </c:pt>
                <c:pt idx="6249">
                  <c:v>1.1571431667096699E-2</c:v>
                </c:pt>
                <c:pt idx="6250">
                  <c:v>1.15525972295811E-2</c:v>
                </c:pt>
                <c:pt idx="6251">
                  <c:v>1.1534569546029201E-2</c:v>
                </c:pt>
                <c:pt idx="6252">
                  <c:v>1.15173190307212E-2</c:v>
                </c:pt>
                <c:pt idx="6253">
                  <c:v>1.15008144349009E-2</c:v>
                </c:pt>
                <c:pt idx="6254">
                  <c:v>1.14850234201528E-2</c:v>
                </c:pt>
                <c:pt idx="6255">
                  <c:v>1.1469913059677799E-2</c:v>
                </c:pt>
                <c:pt idx="6256">
                  <c:v>1.1455450254493699E-2</c:v>
                </c:pt>
                <c:pt idx="6257">
                  <c:v>1.1441602067343E-2</c:v>
                </c:pt>
                <c:pt idx="6258">
                  <c:v>1.14283359979746E-2</c:v>
                </c:pt>
                <c:pt idx="6259">
                  <c:v>1.1415620203964E-2</c:v>
                </c:pt>
                <c:pt idx="6260">
                  <c:v>1.14034236533056E-2</c:v>
                </c:pt>
                <c:pt idx="6261">
                  <c:v>1.1391716255084E-2</c:v>
                </c:pt>
                <c:pt idx="6262">
                  <c:v>1.13804689616858E-2</c:v>
                </c:pt>
                <c:pt idx="6263">
                  <c:v>1.1369653835885399E-2</c:v>
                </c:pt>
                <c:pt idx="6264">
                  <c:v>1.1359244092858101E-2</c:v>
                </c:pt>
                <c:pt idx="6265">
                  <c:v>1.13492141351982E-2</c:v>
                </c:pt>
                <c:pt idx="6266">
                  <c:v>1.1339539568046401E-2</c:v>
                </c:pt>
                <c:pt idx="6267">
                  <c:v>1.1330197206149801E-2</c:v>
                </c:pt>
                <c:pt idx="6268">
                  <c:v>1.13211650784301E-2</c:v>
                </c:pt>
                <c:pt idx="6269">
                  <c:v>1.13124224169766E-2</c:v>
                </c:pt>
                <c:pt idx="6270">
                  <c:v>1.13039496438139E-2</c:v>
                </c:pt>
                <c:pt idx="6271">
                  <c:v>1.12957283488996E-2</c:v>
                </c:pt>
                <c:pt idx="6272">
                  <c:v>1.1287741260483E-2</c:v>
                </c:pt>
                <c:pt idx="6273">
                  <c:v>1.1279972217652E-2</c:v>
                </c:pt>
                <c:pt idx="6274">
                  <c:v>1.1272406133208301E-2</c:v>
                </c:pt>
                <c:pt idx="6275">
                  <c:v>1.1265028959983501E-2</c:v>
                </c:pt>
                <c:pt idx="6276">
                  <c:v>1.1257827647474201E-2</c:v>
                </c:pt>
                <c:pt idx="6277">
                  <c:v>1.12507900996214E-2</c:v>
                </c:pt>
                <c:pt idx="6278">
                  <c:v>1.12439051304441E-2</c:v>
                </c:pt>
                <c:pt idx="6279">
                  <c:v>1.1237162411803401E-2</c:v>
                </c:pt>
                <c:pt idx="6280">
                  <c:v>1.1230552424106E-2</c:v>
                </c:pt>
                <c:pt idx="6281">
                  <c:v>1.12240664074821E-2</c:v>
                </c:pt>
                <c:pt idx="6282">
                  <c:v>1.1217696312151301E-2</c:v>
                </c:pt>
                <c:pt idx="6283">
                  <c:v>1.12114347584975E-2</c:v>
                </c:pt>
                <c:pt idx="6284">
                  <c:v>1.1205274989784301E-2</c:v>
                </c:pt>
                <c:pt idx="6285">
                  <c:v>1.1199210823939499E-2</c:v>
                </c:pt>
                <c:pt idx="6286">
                  <c:v>1.11932366180295E-2</c:v>
                </c:pt>
                <c:pt idx="6287">
                  <c:v>1.11873472239815E-2</c:v>
                </c:pt>
                <c:pt idx="6288">
                  <c:v>1.11815379442572E-2</c:v>
                </c:pt>
                <c:pt idx="6289">
                  <c:v>1.1175804502961399E-2</c:v>
                </c:pt>
                <c:pt idx="6290">
                  <c:v>1.1170143004898001E-2</c:v>
                </c:pt>
                <c:pt idx="6291">
                  <c:v>1.1164549910060601E-2</c:v>
                </c:pt>
                <c:pt idx="6292">
                  <c:v>1.1159022006181799E-2</c:v>
                </c:pt>
                <c:pt idx="6293">
                  <c:v>1.11535563807137E-2</c:v>
                </c:pt>
                <c:pt idx="6294">
                  <c:v>1.1148150396961201E-2</c:v>
                </c:pt>
                <c:pt idx="6295">
                  <c:v>1.1142801667734801E-2</c:v>
                </c:pt>
                <c:pt idx="6296">
                  <c:v>1.11375080306806E-2</c:v>
                </c:pt>
                <c:pt idx="6297">
                  <c:v>1.1132267530890199E-2</c:v>
                </c:pt>
                <c:pt idx="6298">
                  <c:v>1.11270783996324E-2</c:v>
                </c:pt>
                <c:pt idx="6299">
                  <c:v>1.1121939047240801E-2</c:v>
                </c:pt>
                <c:pt idx="6300">
                  <c:v>1.11168480455322E-2</c:v>
                </c:pt>
                <c:pt idx="6301">
                  <c:v>1.11118041070308E-2</c:v>
                </c:pt>
                <c:pt idx="6302">
                  <c:v>1.1106806078598401E-2</c:v>
                </c:pt>
                <c:pt idx="6303">
                  <c:v>1.11018529252784E-2</c:v>
                </c:pt>
                <c:pt idx="6304">
                  <c:v>1.10969437166198E-2</c:v>
                </c:pt>
                <c:pt idx="6305">
                  <c:v>1.1092077619229699E-2</c:v>
                </c:pt>
                <c:pt idx="6306">
                  <c:v>1.1087253885083E-2</c:v>
                </c:pt>
                <c:pt idx="6307">
                  <c:v>1.10824718521929E-2</c:v>
                </c:pt>
                <c:pt idx="6308">
                  <c:v>1.10777309400394E-2</c:v>
                </c:pt>
                <c:pt idx="6309">
                  <c:v>1.10730306328204E-2</c:v>
                </c:pt>
                <c:pt idx="6310">
                  <c:v>1.10683704877648E-2</c:v>
                </c:pt>
                <c:pt idx="6311">
                  <c:v>1.10637501206215E-2</c:v>
                </c:pt>
                <c:pt idx="6312">
                  <c:v>1.1059169190304301E-2</c:v>
                </c:pt>
                <c:pt idx="6313">
                  <c:v>1.10546274164705E-2</c:v>
                </c:pt>
                <c:pt idx="6314">
                  <c:v>1.10501245596887E-2</c:v>
                </c:pt>
                <c:pt idx="6315">
                  <c:v>1.10456604219009E-2</c:v>
                </c:pt>
                <c:pt idx="6316">
                  <c:v>1.1041234864528999E-2</c:v>
                </c:pt>
                <c:pt idx="6317">
                  <c:v>1.10368477926085E-2</c:v>
                </c:pt>
                <c:pt idx="6318">
                  <c:v>1.1032499141086199E-2</c:v>
                </c:pt>
                <c:pt idx="6319">
                  <c:v>1.1030344044898799E-2</c:v>
                </c:pt>
                <c:pt idx="6320">
                  <c:v>1.10300284445605E-2</c:v>
                </c:pt>
                <c:pt idx="6321">
                  <c:v>1.10293979872791E-2</c:v>
                </c:pt>
                <c:pt idx="6322">
                  <c:v>1.10287682442475E-2</c:v>
                </c:pt>
                <c:pt idx="6323">
                  <c:v>1.10281392155142E-2</c:v>
                </c:pt>
                <c:pt idx="6324">
                  <c:v>1.10275108985329E-2</c:v>
                </c:pt>
                <c:pt idx="6325">
                  <c:v>1.10268832915781E-2</c:v>
                </c:pt>
                <c:pt idx="6326">
                  <c:v>1.1026256394720199E-2</c:v>
                </c:pt>
                <c:pt idx="6327">
                  <c:v>1.10256302069101E-2</c:v>
                </c:pt>
                <c:pt idx="6328">
                  <c:v>1.10250047249734E-2</c:v>
                </c:pt>
                <c:pt idx="6329">
                  <c:v>1.10243799487743E-2</c:v>
                </c:pt>
                <c:pt idx="6330">
                  <c:v>1.10237558781709E-2</c:v>
                </c:pt>
                <c:pt idx="6331">
                  <c:v>1.10231325098911E-2</c:v>
                </c:pt>
                <c:pt idx="6332">
                  <c:v>1.10225098428504E-2</c:v>
                </c:pt>
                <c:pt idx="6333">
                  <c:v>1.10218878771176E-2</c:v>
                </c:pt>
                <c:pt idx="6334">
                  <c:v>1.10212666107968E-2</c:v>
                </c:pt>
                <c:pt idx="6335">
                  <c:v>1.10206460410948E-2</c:v>
                </c:pt>
                <c:pt idx="6336">
                  <c:v>1.10200261680566E-2</c:v>
                </c:pt>
                <c:pt idx="6337">
                  <c:v>1.10194069911263E-2</c:v>
                </c:pt>
                <c:pt idx="6338">
                  <c:v>1.1018788506622801E-2</c:v>
                </c:pt>
                <c:pt idx="6339">
                  <c:v>1.1018170713990701E-2</c:v>
                </c:pt>
                <c:pt idx="6340">
                  <c:v>1.1017553613273501E-2</c:v>
                </c:pt>
                <c:pt idx="6341">
                  <c:v>1.10169372014988E-2</c:v>
                </c:pt>
                <c:pt idx="6342">
                  <c:v>1.10163214766489E-2</c:v>
                </c:pt>
                <c:pt idx="6343">
                  <c:v>1.10157064387929E-2</c:v>
                </c:pt>
                <c:pt idx="6344">
                  <c:v>1.1015092086698401E-2</c:v>
                </c:pt>
                <c:pt idx="6345">
                  <c:v>1.1014478416661699E-2</c:v>
                </c:pt>
                <c:pt idx="6346">
                  <c:v>1.10138654285124E-2</c:v>
                </c:pt>
                <c:pt idx="6347">
                  <c:v>1.1013253122072599E-2</c:v>
                </c:pt>
                <c:pt idx="6348">
                  <c:v>1.10126414935232E-2</c:v>
                </c:pt>
                <c:pt idx="6349">
                  <c:v>1.10120305415907E-2</c:v>
                </c:pt>
                <c:pt idx="6350">
                  <c:v>1.10114202663441E-2</c:v>
                </c:pt>
                <c:pt idx="6351">
                  <c:v>1.10108106655662E-2</c:v>
                </c:pt>
                <c:pt idx="6352">
                  <c:v>1.1010201735994801E-2</c:v>
                </c:pt>
                <c:pt idx="6353">
                  <c:v>1.1009593477671199E-2</c:v>
                </c:pt>
                <c:pt idx="6354">
                  <c:v>1.1008985889936099E-2</c:v>
                </c:pt>
                <c:pt idx="6355">
                  <c:v>1.1008378968491699E-2</c:v>
                </c:pt>
                <c:pt idx="6356">
                  <c:v>1.1007772712678001E-2</c:v>
                </c:pt>
                <c:pt idx="6357">
                  <c:v>1.10071671225337E-2</c:v>
                </c:pt>
                <c:pt idx="6358">
                  <c:v>1.10065621945855E-2</c:v>
                </c:pt>
                <c:pt idx="6359">
                  <c:v>1.10059579264706E-2</c:v>
                </c:pt>
                <c:pt idx="6360">
                  <c:v>1.10053543182575E-2</c:v>
                </c:pt>
                <c:pt idx="6361">
                  <c:v>1.1004751368498499E-2</c:v>
                </c:pt>
                <c:pt idx="6362">
                  <c:v>1.10041490728662E-2</c:v>
                </c:pt>
                <c:pt idx="6363">
                  <c:v>1.10035474311511E-2</c:v>
                </c:pt>
                <c:pt idx="6364">
                  <c:v>1.10029464431349E-2</c:v>
                </c:pt>
                <c:pt idx="6365">
                  <c:v>1.10023461043538E-2</c:v>
                </c:pt>
                <c:pt idx="6366">
                  <c:v>1.1001746413310099E-2</c:v>
                </c:pt>
                <c:pt idx="6367">
                  <c:v>1.10011473700723E-2</c:v>
                </c:pt>
                <c:pt idx="6368">
                  <c:v>1.10005489720421E-2</c:v>
                </c:pt>
                <c:pt idx="6369">
                  <c:v>1.09999512154024E-2</c:v>
                </c:pt>
                <c:pt idx="6370">
                  <c:v>1.09993541001886E-2</c:v>
                </c:pt>
                <c:pt idx="6371">
                  <c:v>1.09987576256192E-2</c:v>
                </c:pt>
                <c:pt idx="6372">
                  <c:v>1.09981617866665E-2</c:v>
                </c:pt>
                <c:pt idx="6373">
                  <c:v>1.0997566582550199E-2</c:v>
                </c:pt>
                <c:pt idx="6374">
                  <c:v>1.0996972013303E-2</c:v>
                </c:pt>
                <c:pt idx="6375">
                  <c:v>1.0996378074859601E-2</c:v>
                </c:pt>
                <c:pt idx="6376">
                  <c:v>1.0995784764450499E-2</c:v>
                </c:pt>
                <c:pt idx="6377">
                  <c:v>1.0995192082144299E-2</c:v>
                </c:pt>
                <c:pt idx="6378">
                  <c:v>1.0994600026238701E-2</c:v>
                </c:pt>
                <c:pt idx="6379">
                  <c:v>1.0994008591670001E-2</c:v>
                </c:pt>
                <c:pt idx="6380">
                  <c:v>1.09934177781803E-2</c:v>
                </c:pt>
                <c:pt idx="6381">
                  <c:v>1.09928275855029E-2</c:v>
                </c:pt>
                <c:pt idx="6382">
                  <c:v>1.09922380084131E-2</c:v>
                </c:pt>
                <c:pt idx="6383">
                  <c:v>1.0991649045153601E-2</c:v>
                </c:pt>
                <c:pt idx="6384">
                  <c:v>1.09910606957927E-2</c:v>
                </c:pt>
                <c:pt idx="6385">
                  <c:v>1.09904729572837E-2</c:v>
                </c:pt>
                <c:pt idx="6386">
                  <c:v>1.09898858251565E-2</c:v>
                </c:pt>
                <c:pt idx="6387">
                  <c:v>1.0989299299440499E-2</c:v>
                </c:pt>
                <c:pt idx="6388">
                  <c:v>1.09887133792115E-2</c:v>
                </c:pt>
                <c:pt idx="6389">
                  <c:v>1.09881280585868E-2</c:v>
                </c:pt>
                <c:pt idx="6390">
                  <c:v>1.0987543336644401E-2</c:v>
                </c:pt>
                <c:pt idx="6391">
                  <c:v>1.0986959213412599E-2</c:v>
                </c:pt>
                <c:pt idx="6392">
                  <c:v>1.0986375684130301E-2</c:v>
                </c:pt>
                <c:pt idx="6393">
                  <c:v>1.09857927455503E-2</c:v>
                </c:pt>
                <c:pt idx="6394">
                  <c:v>1.09852103977413E-2</c:v>
                </c:pt>
                <c:pt idx="6395">
                  <c:v>1.09846286387028E-2</c:v>
                </c:pt>
                <c:pt idx="6396">
                  <c:v>1.09840474625061E-2</c:v>
                </c:pt>
                <c:pt idx="6397">
                  <c:v>1.0983466868840599E-2</c:v>
                </c:pt>
                <c:pt idx="6398">
                  <c:v>1.09828868573835E-2</c:v>
                </c:pt>
                <c:pt idx="6399">
                  <c:v>1.09823074220168E-2</c:v>
                </c:pt>
                <c:pt idx="6400">
                  <c:v>1.09817285606738E-2</c:v>
                </c:pt>
                <c:pt idx="6401">
                  <c:v>1.0981150273423401E-2</c:v>
                </c:pt>
                <c:pt idx="6402">
                  <c:v>1.09805725566927E-2</c:v>
                </c:pt>
                <c:pt idx="6403">
                  <c:v>1.0979995405245E-2</c:v>
                </c:pt>
                <c:pt idx="6404">
                  <c:v>1.09794188191049E-2</c:v>
                </c:pt>
                <c:pt idx="6405">
                  <c:v>1.09788427971817E-2</c:v>
                </c:pt>
                <c:pt idx="6406">
                  <c:v>1.0978267332585801E-2</c:v>
                </c:pt>
                <c:pt idx="6407">
                  <c:v>1.09776924242264E-2</c:v>
                </c:pt>
                <c:pt idx="6408">
                  <c:v>1.09771180721251E-2</c:v>
                </c:pt>
                <c:pt idx="6409">
                  <c:v>1.09765442707028E-2</c:v>
                </c:pt>
                <c:pt idx="6410">
                  <c:v>1.0975971016151401E-2</c:v>
                </c:pt>
                <c:pt idx="6411">
                  <c:v>1.0975398308540701E-2</c:v>
                </c:pt>
                <c:pt idx="6412">
                  <c:v>1.0974826145519199E-2</c:v>
                </c:pt>
                <c:pt idx="6413">
                  <c:v>1.0974254520142101E-2</c:v>
                </c:pt>
                <c:pt idx="6414">
                  <c:v>1.0973683432034699E-2</c:v>
                </c:pt>
                <c:pt idx="6415">
                  <c:v>1.0973112880807301E-2</c:v>
                </c:pt>
                <c:pt idx="6416">
                  <c:v>1.0972542859291201E-2</c:v>
                </c:pt>
                <c:pt idx="6417">
                  <c:v>1.0971973365057799E-2</c:v>
                </c:pt>
                <c:pt idx="6418">
                  <c:v>1.09714043981763E-2</c:v>
                </c:pt>
                <c:pt idx="6419">
                  <c:v>1.0970835954455801E-2</c:v>
                </c:pt>
                <c:pt idx="6420">
                  <c:v>1.0970268027759701E-2</c:v>
                </c:pt>
                <c:pt idx="6421">
                  <c:v>1.09697006181061E-2</c:v>
                </c:pt>
                <c:pt idx="6422">
                  <c:v>1.0969133724207601E-2</c:v>
                </c:pt>
                <c:pt idx="6423">
                  <c:v>1.09685673379932E-2</c:v>
                </c:pt>
                <c:pt idx="6424">
                  <c:v>1.0968001458176901E-2</c:v>
                </c:pt>
                <c:pt idx="6425">
                  <c:v>1.09674360847738E-2</c:v>
                </c:pt>
                <c:pt idx="6426">
                  <c:v>1.09668712112449E-2</c:v>
                </c:pt>
                <c:pt idx="6427">
                  <c:v>1.0966306833124001E-2</c:v>
                </c:pt>
                <c:pt idx="6428">
                  <c:v>1.0965742950482599E-2</c:v>
                </c:pt>
                <c:pt idx="6429">
                  <c:v>1.09651795605587E-2</c:v>
                </c:pt>
                <c:pt idx="6430">
                  <c:v>1.09646166552139E-2</c:v>
                </c:pt>
                <c:pt idx="6431">
                  <c:v>1.09640542339988E-2</c:v>
                </c:pt>
                <c:pt idx="6432">
                  <c:v>1.0963492296449299E-2</c:v>
                </c:pt>
                <c:pt idx="6433">
                  <c:v>1.09629308341652E-2</c:v>
                </c:pt>
                <c:pt idx="6434">
                  <c:v>1.09623698442939E-2</c:v>
                </c:pt>
                <c:pt idx="6435">
                  <c:v>1.0961809326907801E-2</c:v>
                </c:pt>
                <c:pt idx="6436">
                  <c:v>1.0961249277092701E-2</c:v>
                </c:pt>
                <c:pt idx="6437">
                  <c:v>1.09606896876553E-2</c:v>
                </c:pt>
                <c:pt idx="6438">
                  <c:v>1.09601305586074E-2</c:v>
                </c:pt>
                <c:pt idx="6439">
                  <c:v>1.0959571888431699E-2</c:v>
                </c:pt>
                <c:pt idx="6440">
                  <c:v>1.0959013667669999E-2</c:v>
                </c:pt>
                <c:pt idx="6441">
                  <c:v>1.0958455894807401E-2</c:v>
                </c:pt>
                <c:pt idx="6442">
                  <c:v>1.0957898569851601E-2</c:v>
                </c:pt>
                <c:pt idx="6443">
                  <c:v>1.09573416851384E-2</c:v>
                </c:pt>
                <c:pt idx="6444">
                  <c:v>1.09567852354302E-2</c:v>
                </c:pt>
                <c:pt idx="6445">
                  <c:v>1.0956229220800501E-2</c:v>
                </c:pt>
                <c:pt idx="6446">
                  <c:v>1.09556736380075E-2</c:v>
                </c:pt>
                <c:pt idx="6447">
                  <c:v>1.09551184775159E-2</c:v>
                </c:pt>
                <c:pt idx="6448">
                  <c:v>1.09545637387917E-2</c:v>
                </c:pt>
                <c:pt idx="6449">
                  <c:v>1.0954009421280801E-2</c:v>
                </c:pt>
                <c:pt idx="6450">
                  <c:v>1.0953455515139101E-2</c:v>
                </c:pt>
                <c:pt idx="6451">
                  <c:v>1.09529020170191E-2</c:v>
                </c:pt>
                <c:pt idx="6452">
                  <c:v>1.0952348926997301E-2</c:v>
                </c:pt>
                <c:pt idx="6453">
                  <c:v>1.0951796239310901E-2</c:v>
                </c:pt>
                <c:pt idx="6454">
                  <c:v>1.09512439455301E-2</c:v>
                </c:pt>
                <c:pt idx="6455">
                  <c:v>1.0950692045659899E-2</c:v>
                </c:pt>
                <c:pt idx="6456">
                  <c:v>1.0950140537915799E-2</c:v>
                </c:pt>
                <c:pt idx="6457">
                  <c:v>1.09495894112163E-2</c:v>
                </c:pt>
                <c:pt idx="6458">
                  <c:v>1.09490386637801E-2</c:v>
                </c:pt>
                <c:pt idx="6459">
                  <c:v>1.09484882956073E-2</c:v>
                </c:pt>
                <c:pt idx="6460">
                  <c:v>1.09479382977148E-2</c:v>
                </c:pt>
                <c:pt idx="6461">
                  <c:v>1.09473886639617E-2</c:v>
                </c:pt>
                <c:pt idx="6462">
                  <c:v>1.0946839394427201E-2</c:v>
                </c:pt>
                <c:pt idx="6463">
                  <c:v>1.0946290485306201E-2</c:v>
                </c:pt>
                <c:pt idx="6464">
                  <c:v>1.09457419254249E-2</c:v>
                </c:pt>
                <c:pt idx="6465">
                  <c:v>1.0945193714149299E-2</c:v>
                </c:pt>
                <c:pt idx="6466">
                  <c:v>1.0944645850823E-2</c:v>
                </c:pt>
                <c:pt idx="6467">
                  <c:v>1.0944098323913199E-2</c:v>
                </c:pt>
                <c:pt idx="6468">
                  <c:v>1.0943551129492701E-2</c:v>
                </c:pt>
                <c:pt idx="6469">
                  <c:v>1.0943004267642701E-2</c:v>
                </c:pt>
                <c:pt idx="6470">
                  <c:v>1.09424577316068E-2</c:v>
                </c:pt>
                <c:pt idx="6471">
                  <c:v>1.09419115115058E-2</c:v>
                </c:pt>
                <c:pt idx="6472">
                  <c:v>1.0941365607337101E-2</c:v>
                </c:pt>
                <c:pt idx="6473">
                  <c:v>1.0940820017002899E-2</c:v>
                </c:pt>
                <c:pt idx="6474">
                  <c:v>1.0940274727519E-2</c:v>
                </c:pt>
                <c:pt idx="6475">
                  <c:v>1.0939729736792501E-2</c:v>
                </c:pt>
                <c:pt idx="6476">
                  <c:v>1.0939185044817E-2</c:v>
                </c:pt>
                <c:pt idx="6477">
                  <c:v>1.09386406410666E-2</c:v>
                </c:pt>
                <c:pt idx="6478">
                  <c:v>1.09380965183436E-2</c:v>
                </c:pt>
                <c:pt idx="6479">
                  <c:v>1.09375526767331E-2</c:v>
                </c:pt>
                <c:pt idx="6480">
                  <c:v>1.09370091117727E-2</c:v>
                </c:pt>
                <c:pt idx="6481">
                  <c:v>1.09364658103712E-2</c:v>
                </c:pt>
                <c:pt idx="6482">
                  <c:v>1.09359227717792E-2</c:v>
                </c:pt>
                <c:pt idx="6483">
                  <c:v>1.09353799952207E-2</c:v>
                </c:pt>
                <c:pt idx="6484">
                  <c:v>1.09348374671828E-2</c:v>
                </c:pt>
                <c:pt idx="6485">
                  <c:v>1.0934295183059601E-2</c:v>
                </c:pt>
                <c:pt idx="6486">
                  <c:v>1.0933753142939699E-2</c:v>
                </c:pt>
                <c:pt idx="6487">
                  <c:v>1.09332113389045E-2</c:v>
                </c:pt>
                <c:pt idx="6488">
                  <c:v>1.09326697593808E-2</c:v>
                </c:pt>
                <c:pt idx="6489">
                  <c:v>1.09321284043592E-2</c:v>
                </c:pt>
                <c:pt idx="6490">
                  <c:v>1.09315872713759E-2</c:v>
                </c:pt>
                <c:pt idx="6491">
                  <c:v>1.09310463452214E-2</c:v>
                </c:pt>
                <c:pt idx="6492">
                  <c:v>1.0930505623438801E-2</c:v>
                </c:pt>
                <c:pt idx="6493">
                  <c:v>1.0929965106014799E-2</c:v>
                </c:pt>
                <c:pt idx="6494">
                  <c:v>1.0929424780617401E-2</c:v>
                </c:pt>
                <c:pt idx="6495">
                  <c:v>1.09288846388141E-2</c:v>
                </c:pt>
                <c:pt idx="6496">
                  <c:v>1.0928344680699699E-2</c:v>
                </c:pt>
                <c:pt idx="6497">
                  <c:v>1.09278049010445E-2</c:v>
                </c:pt>
                <c:pt idx="6498">
                  <c:v>1.0927265284516E-2</c:v>
                </c:pt>
                <c:pt idx="6499">
                  <c:v>1.09267258302335E-2</c:v>
                </c:pt>
                <c:pt idx="6500">
                  <c:v>1.09261865372843E-2</c:v>
                </c:pt>
                <c:pt idx="6501">
                  <c:v>1.09256473898436E-2</c:v>
                </c:pt>
                <c:pt idx="6502">
                  <c:v>1.09251083825156E-2</c:v>
                </c:pt>
                <c:pt idx="6503">
                  <c:v>1.09245695154004E-2</c:v>
                </c:pt>
                <c:pt idx="6504">
                  <c:v>1.0924030779222899E-2</c:v>
                </c:pt>
                <c:pt idx="6505">
                  <c:v>1.09234921604279E-2</c:v>
                </c:pt>
                <c:pt idx="6506">
                  <c:v>1.09229536590021E-2</c:v>
                </c:pt>
                <c:pt idx="6507">
                  <c:v>1.09224152720588E-2</c:v>
                </c:pt>
                <c:pt idx="6508">
                  <c:v>1.09218769817885E-2</c:v>
                </c:pt>
                <c:pt idx="6509">
                  <c:v>1.0921338785312099E-2</c:v>
                </c:pt>
                <c:pt idx="6510">
                  <c:v>1.0920800682610501E-2</c:v>
                </c:pt>
                <c:pt idx="6511">
                  <c:v>1.0920262659244E-2</c:v>
                </c:pt>
                <c:pt idx="6512">
                  <c:v>1.09197247053379E-2</c:v>
                </c:pt>
                <c:pt idx="6513">
                  <c:v>1.09191868210012E-2</c:v>
                </c:pt>
                <c:pt idx="6514">
                  <c:v>1.09186490001064E-2</c:v>
                </c:pt>
                <c:pt idx="6515">
                  <c:v>1.0918111224702201E-2</c:v>
                </c:pt>
                <c:pt idx="6516">
                  <c:v>1.0917573493755E-2</c:v>
                </c:pt>
                <c:pt idx="6517">
                  <c:v>1.09170358061948E-2</c:v>
                </c:pt>
                <c:pt idx="6518">
                  <c:v>1.0916498143494401E-2</c:v>
                </c:pt>
                <c:pt idx="6519">
                  <c:v>1.09159604993359E-2</c:v>
                </c:pt>
                <c:pt idx="6520">
                  <c:v>1.09154228738361E-2</c:v>
                </c:pt>
                <c:pt idx="6521">
                  <c:v>1.09148852561374E-2</c:v>
                </c:pt>
                <c:pt idx="6522">
                  <c:v>1.0914347630372899E-2</c:v>
                </c:pt>
                <c:pt idx="6523">
                  <c:v>1.0913809996528001E-2</c:v>
                </c:pt>
                <c:pt idx="6524">
                  <c:v>1.09132723512233E-2</c:v>
                </c:pt>
                <c:pt idx="6525">
                  <c:v>1.0912734673612401E-2</c:v>
                </c:pt>
                <c:pt idx="6526">
                  <c:v>1.09121969603266E-2</c:v>
                </c:pt>
                <c:pt idx="6527">
                  <c:v>1.0911659211344101E-2</c:v>
                </c:pt>
                <c:pt idx="6528">
                  <c:v>1.0911121409764E-2</c:v>
                </c:pt>
                <c:pt idx="6529">
                  <c:v>1.091058354403E-2</c:v>
                </c:pt>
                <c:pt idx="6530">
                  <c:v>1.09100456142712E-2</c:v>
                </c:pt>
                <c:pt idx="6531">
                  <c:v>1.09095076133187E-2</c:v>
                </c:pt>
                <c:pt idx="6532">
                  <c:v>1.0908969520165001E-2</c:v>
                </c:pt>
                <c:pt idx="6533">
                  <c:v>1.0908431333604101E-2</c:v>
                </c:pt>
                <c:pt idx="6534">
                  <c:v>1.09078930523863E-2</c:v>
                </c:pt>
                <c:pt idx="6535">
                  <c:v>1.09073546548302E-2</c:v>
                </c:pt>
                <c:pt idx="6536">
                  <c:v>1.0906816133545799E-2</c:v>
                </c:pt>
                <c:pt idx="6537">
                  <c:v>1.09062774886726E-2</c:v>
                </c:pt>
                <c:pt idx="6538">
                  <c:v>1.09057387075075E-2</c:v>
                </c:pt>
                <c:pt idx="6539">
                  <c:v>1.09051997714861E-2</c:v>
                </c:pt>
                <c:pt idx="6540">
                  <c:v>1.0904660680594499E-2</c:v>
                </c:pt>
                <c:pt idx="6541">
                  <c:v>1.09041214308799E-2</c:v>
                </c:pt>
                <c:pt idx="6542">
                  <c:v>1.09035819979541E-2</c:v>
                </c:pt>
                <c:pt idx="6543">
                  <c:v>1.09030423778806E-2</c:v>
                </c:pt>
                <c:pt idx="6544">
                  <c:v>1.09025025706394E-2</c:v>
                </c:pt>
                <c:pt idx="6545">
                  <c:v>1.09019625564604E-2</c:v>
                </c:pt>
                <c:pt idx="6546">
                  <c:v>1.0901422321830299E-2</c:v>
                </c:pt>
                <c:pt idx="6547">
                  <c:v>1.09008818669072E-2</c:v>
                </c:pt>
                <c:pt idx="6548">
                  <c:v>1.0900341183308199E-2</c:v>
                </c:pt>
                <c:pt idx="6549">
                  <c:v>1.08998002464624E-2</c:v>
                </c:pt>
                <c:pt idx="6550">
                  <c:v>1.08992590549665E-2</c:v>
                </c:pt>
                <c:pt idx="6551">
                  <c:v>1.0898717607366401E-2</c:v>
                </c:pt>
                <c:pt idx="6552">
                  <c:v>1.08981758783051E-2</c:v>
                </c:pt>
                <c:pt idx="6553">
                  <c:v>1.08976338591467E-2</c:v>
                </c:pt>
                <c:pt idx="6554">
                  <c:v>1.0897091550063499E-2</c:v>
                </c:pt>
                <c:pt idx="6555">
                  <c:v>1.0896548936204399E-2</c:v>
                </c:pt>
                <c:pt idx="6556">
                  <c:v>1.0896005995862899E-2</c:v>
                </c:pt>
                <c:pt idx="6557">
                  <c:v>1.0895462729033E-2</c:v>
                </c:pt>
                <c:pt idx="6558">
                  <c:v>1.08949191311E-2</c:v>
                </c:pt>
                <c:pt idx="6559">
                  <c:v>1.0894375173549801E-2</c:v>
                </c:pt>
                <c:pt idx="6560">
                  <c:v>1.08938308517906E-2</c:v>
                </c:pt>
                <c:pt idx="6561">
                  <c:v>1.0893286165809399E-2</c:v>
                </c:pt>
                <c:pt idx="6562">
                  <c:v>1.08927410924949E-2</c:v>
                </c:pt>
                <c:pt idx="6563">
                  <c:v>1.08921956160558E-2</c:v>
                </c:pt>
                <c:pt idx="6564">
                  <c:v>1.08916497366896E-2</c:v>
                </c:pt>
                <c:pt idx="6565">
                  <c:v>1.08911034446056E-2</c:v>
                </c:pt>
                <c:pt idx="6566">
                  <c:v>1.08905567110841E-2</c:v>
                </c:pt>
                <c:pt idx="6567">
                  <c:v>1.08900095345007E-2</c:v>
                </c:pt>
                <c:pt idx="6568">
                  <c:v>1.08894619131684E-2</c:v>
                </c:pt>
                <c:pt idx="6569">
                  <c:v>1.0888913817452901E-2</c:v>
                </c:pt>
                <c:pt idx="6570">
                  <c:v>1.08883652372735E-2</c:v>
                </c:pt>
                <c:pt idx="6571">
                  <c:v>1.08878161728481E-2</c:v>
                </c:pt>
                <c:pt idx="6572">
                  <c:v>1.0887266606829401E-2</c:v>
                </c:pt>
                <c:pt idx="6573">
                  <c:v>1.08867165138574E-2</c:v>
                </c:pt>
                <c:pt idx="6574">
                  <c:v>1.08861658939439E-2</c:v>
                </c:pt>
                <c:pt idx="6575">
                  <c:v>1.0885614741711101E-2</c:v>
                </c:pt>
                <c:pt idx="6576">
                  <c:v>1.08850630238457E-2</c:v>
                </c:pt>
                <c:pt idx="6577">
                  <c:v>1.08845107350006E-2</c:v>
                </c:pt>
                <c:pt idx="6578">
                  <c:v>1.08839578751824E-2</c:v>
                </c:pt>
                <c:pt idx="6579">
                  <c:v>1.0883404417396899E-2</c:v>
                </c:pt>
                <c:pt idx="6580">
                  <c:v>1.08828503432098E-2</c:v>
                </c:pt>
                <c:pt idx="6581">
                  <c:v>1.08822956528757E-2</c:v>
                </c:pt>
                <c:pt idx="6582">
                  <c:v>1.0881740334973E-2</c:v>
                </c:pt>
                <c:pt idx="6583">
                  <c:v>1.0881184355961899E-2</c:v>
                </c:pt>
                <c:pt idx="6584">
                  <c:v>1.08806277139678E-2</c:v>
                </c:pt>
                <c:pt idx="6585">
                  <c:v>1.08800704070446E-2</c:v>
                </c:pt>
                <c:pt idx="6586">
                  <c:v>1.0879512400588201E-2</c:v>
                </c:pt>
                <c:pt idx="6587">
                  <c:v>1.0878953682846301E-2</c:v>
                </c:pt>
                <c:pt idx="6588">
                  <c:v>1.0878394254101E-2</c:v>
                </c:pt>
                <c:pt idx="6589">
                  <c:v>1.087783409411E-2</c:v>
                </c:pt>
                <c:pt idx="6590">
                  <c:v>1.0877273173271199E-2</c:v>
                </c:pt>
                <c:pt idx="6591">
                  <c:v>1.08767114916272E-2</c:v>
                </c:pt>
                <c:pt idx="6592">
                  <c:v>1.0876149042923E-2</c:v>
                </c:pt>
                <c:pt idx="6593">
                  <c:v>1.0875585788274401E-2</c:v>
                </c:pt>
                <c:pt idx="6594">
                  <c:v>1.08750217214685E-2</c:v>
                </c:pt>
                <c:pt idx="6595">
                  <c:v>1.08744568425435E-2</c:v>
                </c:pt>
                <c:pt idx="6596">
                  <c:v>1.0873891119998501E-2</c:v>
                </c:pt>
                <c:pt idx="6597">
                  <c:v>1.0873324532338101E-2</c:v>
                </c:pt>
                <c:pt idx="6598">
                  <c:v>1.08727570798941E-2</c:v>
                </c:pt>
                <c:pt idx="6599">
                  <c:v>1.08721887493621E-2</c:v>
                </c:pt>
                <c:pt idx="6600">
                  <c:v>1.08716195016104E-2</c:v>
                </c:pt>
                <c:pt idx="6601">
                  <c:v>1.08710493344874E-2</c:v>
                </c:pt>
                <c:pt idx="6602">
                  <c:v>1.08704782457582E-2</c:v>
                </c:pt>
                <c:pt idx="6603">
                  <c:v>1.08699061950553E-2</c:v>
                </c:pt>
                <c:pt idx="6604">
                  <c:v>1.0869333168696999E-2</c:v>
                </c:pt>
                <c:pt idx="6605">
                  <c:v>1.0868759167054201E-2</c:v>
                </c:pt>
                <c:pt idx="6606">
                  <c:v>1.08681841665358E-2</c:v>
                </c:pt>
                <c:pt idx="6607">
                  <c:v>1.08676081326264E-2</c:v>
                </c:pt>
                <c:pt idx="6608">
                  <c:v>1.08670310654217E-2</c:v>
                </c:pt>
                <c:pt idx="6609">
                  <c:v>1.08664529576596E-2</c:v>
                </c:pt>
                <c:pt idx="6610">
                  <c:v>1.0865873764000999E-2</c:v>
                </c:pt>
                <c:pt idx="6611">
                  <c:v>1.08652934772427E-2</c:v>
                </c:pt>
                <c:pt idx="6612">
                  <c:v>1.08647120974757E-2</c:v>
                </c:pt>
                <c:pt idx="6613">
                  <c:v>1.08641295879857E-2</c:v>
                </c:pt>
                <c:pt idx="6614">
                  <c:v>1.08635459237411E-2</c:v>
                </c:pt>
                <c:pt idx="6615">
                  <c:v>1.08629611051824E-2</c:v>
                </c:pt>
                <c:pt idx="6616">
                  <c:v>1.0862375116832799E-2</c:v>
                </c:pt>
                <c:pt idx="6617">
                  <c:v>1.0861787913090301E-2</c:v>
                </c:pt>
                <c:pt idx="6618">
                  <c:v>1.08611994915016E-2</c:v>
                </c:pt>
                <c:pt idx="6619">
                  <c:v>1.0860609849515101E-2</c:v>
                </c:pt>
                <c:pt idx="6620">
                  <c:v>1.08600189400945E-2</c:v>
                </c:pt>
                <c:pt idx="6621">
                  <c:v>1.08594267473424E-2</c:v>
                </c:pt>
                <c:pt idx="6622">
                  <c:v>1.0858833271751699E-2</c:v>
                </c:pt>
                <c:pt idx="6623">
                  <c:v>1.0858238485866201E-2</c:v>
                </c:pt>
                <c:pt idx="6624">
                  <c:v>1.08576423494974E-2</c:v>
                </c:pt>
                <c:pt idx="6625">
                  <c:v>1.08570448628207E-2</c:v>
                </c:pt>
                <c:pt idx="6626">
                  <c:v>1.08564460174291E-2</c:v>
                </c:pt>
                <c:pt idx="6627">
                  <c:v>1.0855845760525199E-2</c:v>
                </c:pt>
                <c:pt idx="6628">
                  <c:v>1.08552440837808E-2</c:v>
                </c:pt>
                <c:pt idx="6629">
                  <c:v>1.0854640987370601E-2</c:v>
                </c:pt>
                <c:pt idx="6630">
                  <c:v>1.08540364285629E-2</c:v>
                </c:pt>
                <c:pt idx="6631">
                  <c:v>1.0853430378255501E-2</c:v>
                </c:pt>
                <c:pt idx="6632">
                  <c:v>1.08528228370367E-2</c:v>
                </c:pt>
                <c:pt idx="6633">
                  <c:v>1.08522137869405E-2</c:v>
                </c:pt>
                <c:pt idx="6634">
                  <c:v>1.08516031748993E-2</c:v>
                </c:pt>
                <c:pt idx="6635">
                  <c:v>1.08509909981345E-2</c:v>
                </c:pt>
                <c:pt idx="6636">
                  <c:v>1.0850377253752101E-2</c:v>
                </c:pt>
                <c:pt idx="6637">
                  <c:v>1.0849761887027701E-2</c:v>
                </c:pt>
                <c:pt idx="6638">
                  <c:v>1.0849144879524099E-2</c:v>
                </c:pt>
                <c:pt idx="6639">
                  <c:v>1.08485262319031E-2</c:v>
                </c:pt>
                <c:pt idx="6640">
                  <c:v>1.0847905912267501E-2</c:v>
                </c:pt>
                <c:pt idx="6641">
                  <c:v>1.0847283873892199E-2</c:v>
                </c:pt>
                <c:pt idx="6642">
                  <c:v>1.08466601170772E-2</c:v>
                </c:pt>
                <c:pt idx="6643">
                  <c:v>1.0846034632116501E-2</c:v>
                </c:pt>
                <c:pt idx="6644">
                  <c:v>1.08454073576236E-2</c:v>
                </c:pt>
                <c:pt idx="6645">
                  <c:v>1.08447782840031E-2</c:v>
                </c:pt>
                <c:pt idx="6646">
                  <c:v>1.0844147411555399E-2</c:v>
                </c:pt>
                <c:pt idx="6647">
                  <c:v>1.0843514690626501E-2</c:v>
                </c:pt>
                <c:pt idx="6648">
                  <c:v>1.08428800874461E-2</c:v>
                </c:pt>
                <c:pt idx="6649">
                  <c:v>1.0842243602805701E-2</c:v>
                </c:pt>
                <c:pt idx="6650">
                  <c:v>1.08416052158977E-2</c:v>
                </c:pt>
                <c:pt idx="6651">
                  <c:v>1.08409648650714E-2</c:v>
                </c:pt>
                <c:pt idx="6652">
                  <c:v>1.0840322547207199E-2</c:v>
                </c:pt>
                <c:pt idx="6653">
                  <c:v>1.0839678259050901E-2</c:v>
                </c:pt>
                <c:pt idx="6654">
                  <c:v>1.08390319370417E-2</c:v>
                </c:pt>
                <c:pt idx="6655">
                  <c:v>1.0838383559849901E-2</c:v>
                </c:pt>
                <c:pt idx="6656">
                  <c:v>1.0837733128368301E-2</c:v>
                </c:pt>
                <c:pt idx="6657">
                  <c:v>1.08370806056131E-2</c:v>
                </c:pt>
                <c:pt idx="6658">
                  <c:v>1.08364259373628E-2</c:v>
                </c:pt>
                <c:pt idx="6659">
                  <c:v>1.0835769124097601E-2</c:v>
                </c:pt>
                <c:pt idx="6660">
                  <c:v>1.08351101546524E-2</c:v>
                </c:pt>
                <c:pt idx="6661">
                  <c:v>1.0834448957786199E-2</c:v>
                </c:pt>
                <c:pt idx="6662">
                  <c:v>1.08337855224827E-2</c:v>
                </c:pt>
                <c:pt idx="6663">
                  <c:v>1.08331198492304E-2</c:v>
                </c:pt>
                <c:pt idx="6664">
                  <c:v>1.08324518804454E-2</c:v>
                </c:pt>
                <c:pt idx="6665">
                  <c:v>1.08317815770256E-2</c:v>
                </c:pt>
                <c:pt idx="6666">
                  <c:v>1.0831108940040701E-2</c:v>
                </c:pt>
                <c:pt idx="6667">
                  <c:v>1.0830433945452999E-2</c:v>
                </c:pt>
                <c:pt idx="6668">
                  <c:v>1.08297565217827E-2</c:v>
                </c:pt>
                <c:pt idx="6669">
                  <c:v>1.08290766655668E-2</c:v>
                </c:pt>
                <c:pt idx="6670">
                  <c:v>1.0828394373182801E-2</c:v>
                </c:pt>
                <c:pt idx="6671">
                  <c:v>1.08277095709572E-2</c:v>
                </c:pt>
                <c:pt idx="6672">
                  <c:v>1.08270222342865E-2</c:v>
                </c:pt>
                <c:pt idx="6673">
                  <c:v>1.0826332364378299E-2</c:v>
                </c:pt>
                <c:pt idx="6674">
                  <c:v>1.0825639918457501E-2</c:v>
                </c:pt>
                <c:pt idx="6675">
                  <c:v>1.0824944833744301E-2</c:v>
                </c:pt>
                <c:pt idx="6676">
                  <c:v>1.0824247110978199E-2</c:v>
                </c:pt>
                <c:pt idx="6677">
                  <c:v>1.08235467373689E-2</c:v>
                </c:pt>
                <c:pt idx="6678">
                  <c:v>1.08228436304207E-2</c:v>
                </c:pt>
                <c:pt idx="6679">
                  <c:v>1.0822137777546899E-2</c:v>
                </c:pt>
                <c:pt idx="6680">
                  <c:v>1.0821429179503199E-2</c:v>
                </c:pt>
                <c:pt idx="6681">
                  <c:v>1.08207177696692E-2</c:v>
                </c:pt>
                <c:pt idx="6682">
                  <c:v>1.08200035028942E-2</c:v>
                </c:pt>
                <c:pt idx="6683">
                  <c:v>1.08192863806271E-2</c:v>
                </c:pt>
                <c:pt idx="6684">
                  <c:v>1.0818566375189E-2</c:v>
                </c:pt>
                <c:pt idx="6685">
                  <c:v>1.08178434039052E-2</c:v>
                </c:pt>
                <c:pt idx="6686">
                  <c:v>1.0817117462983399E-2</c:v>
                </c:pt>
                <c:pt idx="6687">
                  <c:v>1.08163885484435E-2</c:v>
                </c:pt>
                <c:pt idx="6688">
                  <c:v>1.08156565751048E-2</c:v>
                </c:pt>
                <c:pt idx="6689">
                  <c:v>1.0814921514686099E-2</c:v>
                </c:pt>
                <c:pt idx="6690">
                  <c:v>1.0814183368823199E-2</c:v>
                </c:pt>
                <c:pt idx="6691">
                  <c:v>1.0813442088184799E-2</c:v>
                </c:pt>
                <c:pt idx="6692">
                  <c:v>1.0812697600277499E-2</c:v>
                </c:pt>
                <c:pt idx="6693">
                  <c:v>1.0811949906209799E-2</c:v>
                </c:pt>
                <c:pt idx="6694">
                  <c:v>1.0811198991401301E-2</c:v>
                </c:pt>
                <c:pt idx="6695">
                  <c:v>1.0810444760580899E-2</c:v>
                </c:pt>
                <c:pt idx="6696">
                  <c:v>1.08096871994447E-2</c:v>
                </c:pt>
                <c:pt idx="6697">
                  <c:v>1.0808926309130299E-2</c:v>
                </c:pt>
                <c:pt idx="6698">
                  <c:v>1.0808162012781499E-2</c:v>
                </c:pt>
                <c:pt idx="6699">
                  <c:v>1.08073942584293E-2</c:v>
                </c:pt>
                <c:pt idx="6700">
                  <c:v>1.0806623048037299E-2</c:v>
                </c:pt>
                <c:pt idx="6701">
                  <c:v>1.08058483498538E-2</c:v>
                </c:pt>
                <c:pt idx="6702">
                  <c:v>1.0805070068533E-2</c:v>
                </c:pt>
                <c:pt idx="6703">
                  <c:v>1.0804288199994501E-2</c:v>
                </c:pt>
                <c:pt idx="6704">
                  <c:v>1.08035027399362E-2</c:v>
                </c:pt>
                <c:pt idx="6705">
                  <c:v>1.0802713590165901E-2</c:v>
                </c:pt>
                <c:pt idx="6706">
                  <c:v>1.08019207183078E-2</c:v>
                </c:pt>
                <c:pt idx="6707">
                  <c:v>1.08011241265783E-2</c:v>
                </c:pt>
                <c:pt idx="6708">
                  <c:v>1.08003237582857E-2</c:v>
                </c:pt>
                <c:pt idx="6709">
                  <c:v>1.0799519529992399E-2</c:v>
                </c:pt>
                <c:pt idx="6710">
                  <c:v>1.07987114433254E-2</c:v>
                </c:pt>
                <c:pt idx="6711">
                  <c:v>1.07978994817629E-2</c:v>
                </c:pt>
                <c:pt idx="6712">
                  <c:v>1.07970835356327E-2</c:v>
                </c:pt>
                <c:pt idx="6713">
                  <c:v>1.0796263588789001E-2</c:v>
                </c:pt>
                <c:pt idx="6714">
                  <c:v>1.0795439642903399E-2</c:v>
                </c:pt>
                <c:pt idx="6715">
                  <c:v>1.07946116096161E-2</c:v>
                </c:pt>
                <c:pt idx="6716">
                  <c:v>1.07937794293419E-2</c:v>
                </c:pt>
                <c:pt idx="6717">
                  <c:v>1.0792943104737499E-2</c:v>
                </c:pt>
                <c:pt idx="6718">
                  <c:v>1.07921025995456E-2</c:v>
                </c:pt>
                <c:pt idx="6719">
                  <c:v>1.0791257804192199E-2</c:v>
                </c:pt>
                <c:pt idx="6720">
                  <c:v>1.0790408714386499E-2</c:v>
                </c:pt>
                <c:pt idx="6721">
                  <c:v>1.0789555325579099E-2</c:v>
                </c:pt>
                <c:pt idx="6722">
                  <c:v>1.07886975249845E-2</c:v>
                </c:pt>
                <c:pt idx="6723">
                  <c:v>1.0787835275725599E-2</c:v>
                </c:pt>
                <c:pt idx="6724">
                  <c:v>1.07869685807989E-2</c:v>
                </c:pt>
                <c:pt idx="6725">
                  <c:v>1.0786097375325E-2</c:v>
                </c:pt>
                <c:pt idx="6726">
                  <c:v>1.07852215636422E-2</c:v>
                </c:pt>
                <c:pt idx="6727">
                  <c:v>1.0784341148094199E-2</c:v>
                </c:pt>
                <c:pt idx="6728">
                  <c:v>1.0783456110096699E-2</c:v>
                </c:pt>
                <c:pt idx="6729">
                  <c:v>1.078256632389E-2</c:v>
                </c:pt>
                <c:pt idx="6730">
                  <c:v>1.0781671771394099E-2</c:v>
                </c:pt>
                <c:pt idx="6731">
                  <c:v>1.07807724550225E-2</c:v>
                </c:pt>
                <c:pt idx="6732">
                  <c:v>1.07798682736135E-2</c:v>
                </c:pt>
                <c:pt idx="6733">
                  <c:v>1.0778959159169099E-2</c:v>
                </c:pt>
                <c:pt idx="6734">
                  <c:v>1.07780451152776E-2</c:v>
                </c:pt>
                <c:pt idx="6735">
                  <c:v>1.0777126100766799E-2</c:v>
                </c:pt>
                <c:pt idx="6736">
                  <c:v>1.07762019902431E-2</c:v>
                </c:pt>
                <c:pt idx="6737">
                  <c:v>1.0775272779342E-2</c:v>
                </c:pt>
                <c:pt idx="6738">
                  <c:v>1.07743384633946E-2</c:v>
                </c:pt>
                <c:pt idx="6739">
                  <c:v>1.0773398913417401E-2</c:v>
                </c:pt>
                <c:pt idx="6740">
                  <c:v>1.07724540876569E-2</c:v>
                </c:pt>
                <c:pt idx="6741">
                  <c:v>1.07715039901556E-2</c:v>
                </c:pt>
                <c:pt idx="6742">
                  <c:v>1.07705485470421E-2</c:v>
                </c:pt>
                <c:pt idx="6743">
                  <c:v>1.0769587649155201E-2</c:v>
                </c:pt>
                <c:pt idx="6744">
                  <c:v>1.07686212998204E-2</c:v>
                </c:pt>
                <c:pt idx="6745">
                  <c:v>1.07676494783177E-2</c:v>
                </c:pt>
                <c:pt idx="6746">
                  <c:v>1.0766672041117101E-2</c:v>
                </c:pt>
                <c:pt idx="6747">
                  <c:v>1.07656889681765E-2</c:v>
                </c:pt>
                <c:pt idx="6748">
                  <c:v>1.07647002629245E-2</c:v>
                </c:pt>
                <c:pt idx="6749">
                  <c:v>1.0763705810118899E-2</c:v>
                </c:pt>
                <c:pt idx="6750">
                  <c:v>1.0762705532597E-2</c:v>
                </c:pt>
                <c:pt idx="6751">
                  <c:v>1.0761699435186499E-2</c:v>
                </c:pt>
                <c:pt idx="6752">
                  <c:v>1.07606874714438E-2</c:v>
                </c:pt>
                <c:pt idx="6753">
                  <c:v>1.07596694986032E-2</c:v>
                </c:pt>
                <c:pt idx="6754">
                  <c:v>1.0758645512435199E-2</c:v>
                </c:pt>
                <c:pt idx="6755">
                  <c:v>1.0757615508353E-2</c:v>
                </c:pt>
                <c:pt idx="6756">
                  <c:v>1.07565793396241E-2</c:v>
                </c:pt>
                <c:pt idx="6757">
                  <c:v>1.0755536959317699E-2</c:v>
                </c:pt>
                <c:pt idx="6758">
                  <c:v>1.0754488372863E-2</c:v>
                </c:pt>
                <c:pt idx="6759">
                  <c:v>1.0753433496664E-2</c:v>
                </c:pt>
                <c:pt idx="6760">
                  <c:v>1.07523722068644E-2</c:v>
                </c:pt>
                <c:pt idx="6761">
                  <c:v>1.07513045081207E-2</c:v>
                </c:pt>
                <c:pt idx="6762">
                  <c:v>1.0750230377583599E-2</c:v>
                </c:pt>
                <c:pt idx="6763">
                  <c:v>1.0749149652371099E-2</c:v>
                </c:pt>
                <c:pt idx="6764">
                  <c:v>1.07480623105382E-2</c:v>
                </c:pt>
                <c:pt idx="6765">
                  <c:v>1.0746968356884601E-2</c:v>
                </c:pt>
                <c:pt idx="6766">
                  <c:v>1.0745867660924001E-2</c:v>
                </c:pt>
                <c:pt idx="6767">
                  <c:v>1.07447601356923E-2</c:v>
                </c:pt>
                <c:pt idx="6768">
                  <c:v>1.07436457876576E-2</c:v>
                </c:pt>
                <c:pt idx="6769">
                  <c:v>1.0742524564854699E-2</c:v>
                </c:pt>
                <c:pt idx="6770">
                  <c:v>1.0741396305746101E-2</c:v>
                </c:pt>
                <c:pt idx="6771">
                  <c:v>1.0740261006543199E-2</c:v>
                </c:pt>
                <c:pt idx="6772">
                  <c:v>1.0739118663042301E-2</c:v>
                </c:pt>
                <c:pt idx="6773">
                  <c:v>1.07379691093818E-2</c:v>
                </c:pt>
                <c:pt idx="6774">
                  <c:v>1.07368122932815E-2</c:v>
                </c:pt>
                <c:pt idx="6775">
                  <c:v>1.0735648222000601E-2</c:v>
                </c:pt>
                <c:pt idx="6776">
                  <c:v>1.0734476801645999E-2</c:v>
                </c:pt>
                <c:pt idx="6777">
                  <c:v>1.0733297892659E-2</c:v>
                </c:pt>
                <c:pt idx="6778">
                  <c:v>1.07321115014784E-2</c:v>
                </c:pt>
                <c:pt idx="6779">
                  <c:v>1.0730917603248E-2</c:v>
                </c:pt>
                <c:pt idx="6780">
                  <c:v>1.07297160143991E-2</c:v>
                </c:pt>
                <c:pt idx="6781">
                  <c:v>1.0728506711276099E-2</c:v>
                </c:pt>
                <c:pt idx="6782">
                  <c:v>1.0727289700514101E-2</c:v>
                </c:pt>
                <c:pt idx="6783">
                  <c:v>1.0726064835459201E-2</c:v>
                </c:pt>
                <c:pt idx="6784">
                  <c:v>1.0724832018914001E-2</c:v>
                </c:pt>
                <c:pt idx="6785">
                  <c:v>1.07235912594959E-2</c:v>
                </c:pt>
                <c:pt idx="6786">
                  <c:v>1.07223424996422E-2</c:v>
                </c:pt>
                <c:pt idx="6787">
                  <c:v>1.0721085557952301E-2</c:v>
                </c:pt>
                <c:pt idx="6788">
                  <c:v>1.07198204315132E-2</c:v>
                </c:pt>
                <c:pt idx="6789">
                  <c:v>1.07185471169294E-2</c:v>
                </c:pt>
                <c:pt idx="6790">
                  <c:v>1.07172654281732E-2</c:v>
                </c:pt>
                <c:pt idx="6791">
                  <c:v>1.0715975307638801E-2</c:v>
                </c:pt>
                <c:pt idx="6792">
                  <c:v>1.0714676764974E-2</c:v>
                </c:pt>
                <c:pt idx="6793">
                  <c:v>1.07133696956775E-2</c:v>
                </c:pt>
                <c:pt idx="6794">
                  <c:v>1.07120539438241E-2</c:v>
                </c:pt>
                <c:pt idx="6795">
                  <c:v>1.07107295182089E-2</c:v>
                </c:pt>
                <c:pt idx="6796">
                  <c:v>1.07093963922614E-2</c:v>
                </c:pt>
                <c:pt idx="6797">
                  <c:v>1.0708054360844399E-2</c:v>
                </c:pt>
                <c:pt idx="6798">
                  <c:v>1.07067033989676E-2</c:v>
                </c:pt>
                <c:pt idx="6799">
                  <c:v>1.07053435156877E-2</c:v>
                </c:pt>
                <c:pt idx="6800">
                  <c:v>1.0703974547663701E-2</c:v>
                </c:pt>
                <c:pt idx="6801">
                  <c:v>1.0702596387366601E-2</c:v>
                </c:pt>
                <c:pt idx="6802">
                  <c:v>1.07012090462037E-2</c:v>
                </c:pt>
                <c:pt idx="6803">
                  <c:v>1.06998124611916E-2</c:v>
                </c:pt>
                <c:pt idx="6804">
                  <c:v>1.0698406430503399E-2</c:v>
                </c:pt>
                <c:pt idx="6805">
                  <c:v>1.06969909526937E-2</c:v>
                </c:pt>
                <c:pt idx="6806">
                  <c:v>1.06955660257566E-2</c:v>
                </c:pt>
                <c:pt idx="6807">
                  <c:v>1.06941314430339E-2</c:v>
                </c:pt>
                <c:pt idx="6808">
                  <c:v>1.0692687141906999E-2</c:v>
                </c:pt>
                <c:pt idx="6809">
                  <c:v>1.0691233135104901E-2</c:v>
                </c:pt>
                <c:pt idx="6810">
                  <c:v>1.0689769307624599E-2</c:v>
                </c:pt>
                <c:pt idx="6811">
                  <c:v>1.06882954870548E-2</c:v>
                </c:pt>
                <c:pt idx="6812">
                  <c:v>1.06868116852635E-2</c:v>
                </c:pt>
                <c:pt idx="6813">
                  <c:v>1.0685317874478699E-2</c:v>
                </c:pt>
                <c:pt idx="6814">
                  <c:v>1.06838138278332E-2</c:v>
                </c:pt>
                <c:pt idx="6815">
                  <c:v>1.0682299519617199E-2</c:v>
                </c:pt>
                <c:pt idx="6816">
                  <c:v>1.0680774962039299E-2</c:v>
                </c:pt>
                <c:pt idx="6817">
                  <c:v>1.06792399751931E-2</c:v>
                </c:pt>
                <c:pt idx="6818">
                  <c:v>1.06776944416148E-2</c:v>
                </c:pt>
                <c:pt idx="6819">
                  <c:v>1.0676138376282399E-2</c:v>
                </c:pt>
                <c:pt idx="6820">
                  <c:v>1.0674571711338199E-2</c:v>
                </c:pt>
                <c:pt idx="6821">
                  <c:v>1.06729942247797E-2</c:v>
                </c:pt>
                <c:pt idx="6822">
                  <c:v>1.06714059174119E-2</c:v>
                </c:pt>
                <c:pt idx="6823">
                  <c:v>1.0669806789393201E-2</c:v>
                </c:pt>
                <c:pt idx="6824">
                  <c:v>1.0668196613841399E-2</c:v>
                </c:pt>
                <c:pt idx="6825">
                  <c:v>1.06665753238413E-2</c:v>
                </c:pt>
                <c:pt idx="6826">
                  <c:v>1.06649429360469E-2</c:v>
                </c:pt>
                <c:pt idx="6827">
                  <c:v>1.06632993256546E-2</c:v>
                </c:pt>
                <c:pt idx="6828">
                  <c:v>1.0661644304461799E-2</c:v>
                </c:pt>
                <c:pt idx="6829">
                  <c:v>1.0659977888282201E-2</c:v>
                </c:pt>
                <c:pt idx="6830">
                  <c:v>1.0658300048943799E-2</c:v>
                </c:pt>
                <c:pt idx="6831">
                  <c:v>1.0656610538759499E-2</c:v>
                </c:pt>
                <c:pt idx="6832">
                  <c:v>1.0654909332222001E-2</c:v>
                </c:pt>
                <c:pt idx="6833">
                  <c:v>1.0653196445573301E-2</c:v>
                </c:pt>
                <c:pt idx="6834">
                  <c:v>1.06514716833911E-2</c:v>
                </c:pt>
                <c:pt idx="6835">
                  <c:v>1.06497349193692E-2</c:v>
                </c:pt>
                <c:pt idx="6836">
                  <c:v>1.06479861729896E-2</c:v>
                </c:pt>
                <c:pt idx="6837">
                  <c:v>1.06462253725574E-2</c:v>
                </c:pt>
                <c:pt idx="6838">
                  <c:v>1.06444522773207E-2</c:v>
                </c:pt>
                <c:pt idx="6839">
                  <c:v>1.06426668913323E-2</c:v>
                </c:pt>
                <c:pt idx="6840">
                  <c:v>1.06408692179047E-2</c:v>
                </c:pt>
                <c:pt idx="6841">
                  <c:v>1.06390590115922E-2</c:v>
                </c:pt>
                <c:pt idx="6842">
                  <c:v>1.06372362024326E-2</c:v>
                </c:pt>
                <c:pt idx="6843">
                  <c:v>1.0635400811996199E-2</c:v>
                </c:pt>
                <c:pt idx="6844">
                  <c:v>1.0633552707205699E-2</c:v>
                </c:pt>
                <c:pt idx="6845">
                  <c:v>1.06316916859008E-2</c:v>
                </c:pt>
                <c:pt idx="6846">
                  <c:v>1.06298177688685E-2</c:v>
                </c:pt>
                <c:pt idx="6847">
                  <c:v>1.0627930928702701E-2</c:v>
                </c:pt>
                <c:pt idx="6848">
                  <c:v>1.06260308993126E-2</c:v>
                </c:pt>
                <c:pt idx="6849">
                  <c:v>1.0624117656690701E-2</c:v>
                </c:pt>
                <c:pt idx="6850">
                  <c:v>1.0622191222144001E-2</c:v>
                </c:pt>
                <c:pt idx="6851">
                  <c:v>1.0620251387064799E-2</c:v>
                </c:pt>
                <c:pt idx="6852">
                  <c:v>1.06182980183299E-2</c:v>
                </c:pt>
                <c:pt idx="6853">
                  <c:v>1.0616331140998501E-2</c:v>
                </c:pt>
                <c:pt idx="6854">
                  <c:v>1.06143506812199E-2</c:v>
                </c:pt>
                <c:pt idx="6855">
                  <c:v>1.0612356382540499E-2</c:v>
                </c:pt>
                <c:pt idx="6856">
                  <c:v>1.0610348253489501E-2</c:v>
                </c:pt>
                <c:pt idx="6857">
                  <c:v>1.06083263017551E-2</c:v>
                </c:pt>
                <c:pt idx="6858">
                  <c:v>1.0606290266697301E-2</c:v>
                </c:pt>
                <c:pt idx="6859">
                  <c:v>1.0604240077233399E-2</c:v>
                </c:pt>
                <c:pt idx="6860">
                  <c:v>1.06021757609691E-2</c:v>
                </c:pt>
                <c:pt idx="6861">
                  <c:v>1.0600097179165499E-2</c:v>
                </c:pt>
                <c:pt idx="6862">
                  <c:v>1.05980041190661E-2</c:v>
                </c:pt>
                <c:pt idx="6863">
                  <c:v>1.0595896607592199E-2</c:v>
                </c:pt>
                <c:pt idx="6864">
                  <c:v>1.05937746196946E-2</c:v>
                </c:pt>
                <c:pt idx="6865">
                  <c:v>1.0591637875315999E-2</c:v>
                </c:pt>
                <c:pt idx="6866">
                  <c:v>1.0589486353678901E-2</c:v>
                </c:pt>
                <c:pt idx="6867">
                  <c:v>1.05873200823094E-2</c:v>
                </c:pt>
                <c:pt idx="6868">
                  <c:v>1.05851388434395E-2</c:v>
                </c:pt>
                <c:pt idx="6869">
                  <c:v>1.05829425003567E-2</c:v>
                </c:pt>
                <c:pt idx="6870">
                  <c:v>1.0580731084874499E-2</c:v>
                </c:pt>
                <c:pt idx="6871">
                  <c:v>1.0578504523461501E-2</c:v>
                </c:pt>
                <c:pt idx="6872">
                  <c:v>1.05762625491329E-2</c:v>
                </c:pt>
                <c:pt idx="6873">
                  <c:v>1.0574005176342501E-2</c:v>
                </c:pt>
                <c:pt idx="6874">
                  <c:v>1.05717324186014E-2</c:v>
                </c:pt>
                <c:pt idx="6875">
                  <c:v>1.05694440056765E-2</c:v>
                </c:pt>
                <c:pt idx="6876">
                  <c:v>1.0567139868111201E-2</c:v>
                </c:pt>
                <c:pt idx="6877">
                  <c:v>1.05648200407424E-2</c:v>
                </c:pt>
                <c:pt idx="6878">
                  <c:v>1.05624843831502E-2</c:v>
                </c:pt>
                <c:pt idx="6879">
                  <c:v>1.05601326772939E-2</c:v>
                </c:pt>
                <c:pt idx="6880">
                  <c:v>1.05577649574683E-2</c:v>
                </c:pt>
                <c:pt idx="6881">
                  <c:v>1.05553812030481E-2</c:v>
                </c:pt>
                <c:pt idx="6882">
                  <c:v>1.0552981127027E-2</c:v>
                </c:pt>
                <c:pt idx="6883">
                  <c:v>1.0550564714053899E-2</c:v>
                </c:pt>
                <c:pt idx="6884">
                  <c:v>1.0548131999090099E-2</c:v>
                </c:pt>
                <c:pt idx="6885">
                  <c:v>1.0545682761358E-2</c:v>
                </c:pt>
                <c:pt idx="6886">
                  <c:v>1.05432168652425E-2</c:v>
                </c:pt>
                <c:pt idx="6887">
                  <c:v>1.0540734350510599E-2</c:v>
                </c:pt>
                <c:pt idx="6888">
                  <c:v>1.0538235147356301E-2</c:v>
                </c:pt>
                <c:pt idx="6889">
                  <c:v>1.0535718986086601E-2</c:v>
                </c:pt>
                <c:pt idx="6890">
                  <c:v>1.05331858886978E-2</c:v>
                </c:pt>
                <c:pt idx="6891">
                  <c:v>1.0530635876145999E-2</c:v>
                </c:pt>
                <c:pt idx="6892">
                  <c:v>1.0528068676966099E-2</c:v>
                </c:pt>
                <c:pt idx="6893">
                  <c:v>1.05254842270092E-2</c:v>
                </c:pt>
                <c:pt idx="6894">
                  <c:v>1.0522882569516299E-2</c:v>
                </c:pt>
                <c:pt idx="6895">
                  <c:v>1.05202635679885E-2</c:v>
                </c:pt>
                <c:pt idx="6896">
                  <c:v>1.05176270067747E-2</c:v>
                </c:pt>
                <c:pt idx="6897">
                  <c:v>1.05149729287538E-2</c:v>
                </c:pt>
                <c:pt idx="6898">
                  <c:v>1.05123013202752E-2</c:v>
                </c:pt>
                <c:pt idx="6899">
                  <c:v>1.0509611897527599E-2</c:v>
                </c:pt>
                <c:pt idx="6900">
                  <c:v>1.05069046532395E-2</c:v>
                </c:pt>
                <c:pt idx="6901">
                  <c:v>1.0504179630962601E-2</c:v>
                </c:pt>
                <c:pt idx="6902">
                  <c:v>1.0501436615595499E-2</c:v>
                </c:pt>
                <c:pt idx="6903">
                  <c:v>1.04986754790002E-2</c:v>
                </c:pt>
                <c:pt idx="6904">
                  <c:v>1.04958962699871E-2</c:v>
                </c:pt>
                <c:pt idx="6905">
                  <c:v>1.04930989269053E-2</c:v>
                </c:pt>
                <c:pt idx="6906">
                  <c:v>1.04902831883166E-2</c:v>
                </c:pt>
                <c:pt idx="6907">
                  <c:v>1.04874490854397E-2</c:v>
                </c:pt>
                <c:pt idx="6908">
                  <c:v>1.0484596648366901E-2</c:v>
                </c:pt>
                <c:pt idx="6909">
                  <c:v>1.0481725615998401E-2</c:v>
                </c:pt>
                <c:pt idx="6910">
                  <c:v>1.04788359341626E-2</c:v>
                </c:pt>
                <c:pt idx="6911">
                  <c:v>1.0475927655495E-2</c:v>
                </c:pt>
                <c:pt idx="6912">
                  <c:v>1.0473000654835699E-2</c:v>
                </c:pt>
                <c:pt idx="6913">
                  <c:v>1.0470054729294E-2</c:v>
                </c:pt>
                <c:pt idx="6914">
                  <c:v>1.0467089931343401E-2</c:v>
                </c:pt>
                <c:pt idx="6915">
                  <c:v>1.0464106257287701E-2</c:v>
                </c:pt>
                <c:pt idx="6916">
                  <c:v>1.04611034402159E-2</c:v>
                </c:pt>
                <c:pt idx="6917">
                  <c:v>1.04580814839527E-2</c:v>
                </c:pt>
                <c:pt idx="6918">
                  <c:v>1.04550404415683E-2</c:v>
                </c:pt>
                <c:pt idx="6919">
                  <c:v>1.04519801151353E-2</c:v>
                </c:pt>
                <c:pt idx="6920">
                  <c:v>1.04489003921652E-2</c:v>
                </c:pt>
                <c:pt idx="6921">
                  <c:v>1.0445801331288701E-2</c:v>
                </c:pt>
                <c:pt idx="6922">
                  <c:v>1.04426828844499E-2</c:v>
                </c:pt>
                <c:pt idx="6923">
                  <c:v>1.04395448128651E-2</c:v>
                </c:pt>
                <c:pt idx="6924">
                  <c:v>1.0436387158536399E-2</c:v>
                </c:pt>
                <c:pt idx="6925">
                  <c:v>1.04332099622795E-2</c:v>
                </c:pt>
                <c:pt idx="6926">
                  <c:v>1.04300129884653E-2</c:v>
                </c:pt>
                <c:pt idx="6927">
                  <c:v>1.0426796198495901E-2</c:v>
                </c:pt>
                <c:pt idx="6928">
                  <c:v>1.04235596549818E-2</c:v>
                </c:pt>
                <c:pt idx="6929">
                  <c:v>1.0420303253364E-2</c:v>
                </c:pt>
                <c:pt idx="6930">
                  <c:v>1.04170268167112E-2</c:v>
                </c:pt>
                <c:pt idx="6931">
                  <c:v>1.04137304076703E-2</c:v>
                </c:pt>
                <c:pt idx="6932">
                  <c:v>1.04104140357522E-2</c:v>
                </c:pt>
                <c:pt idx="6933">
                  <c:v>1.04070774683591E-2</c:v>
                </c:pt>
                <c:pt idx="6934">
                  <c:v>1.0403720723606799E-2</c:v>
                </c:pt>
                <c:pt idx="6935">
                  <c:v>1.0400343864530599E-2</c:v>
                </c:pt>
                <c:pt idx="6936">
                  <c:v>1.03969467247124E-2</c:v>
                </c:pt>
                <c:pt idx="6937">
                  <c:v>1.0393529217190599E-2</c:v>
                </c:pt>
                <c:pt idx="6938">
                  <c:v>1.0390091410619501E-2</c:v>
                </c:pt>
                <c:pt idx="6939">
                  <c:v>1.0386633276826899E-2</c:v>
                </c:pt>
                <c:pt idx="6940">
                  <c:v>1.03831546175049E-2</c:v>
                </c:pt>
                <c:pt idx="6941">
                  <c:v>1.0379655486616599E-2</c:v>
                </c:pt>
                <c:pt idx="6942">
                  <c:v>1.0376135936915901E-2</c:v>
                </c:pt>
                <c:pt idx="6943">
                  <c:v>1.03725957767337E-2</c:v>
                </c:pt>
                <c:pt idx="6944">
                  <c:v>1.03690349893257E-2</c:v>
                </c:pt>
                <c:pt idx="6945">
                  <c:v>1.03654536471618E-2</c:v>
                </c:pt>
                <c:pt idx="6946">
                  <c:v>1.0361851677144301E-2</c:v>
                </c:pt>
                <c:pt idx="6947">
                  <c:v>1.03582289440729E-2</c:v>
                </c:pt>
                <c:pt idx="6948">
                  <c:v>1.0354585520614501E-2</c:v>
                </c:pt>
                <c:pt idx="6949">
                  <c:v>1.0350921432735799E-2</c:v>
                </c:pt>
                <c:pt idx="6950">
                  <c:v>1.03472365029183E-2</c:v>
                </c:pt>
                <c:pt idx="6951">
                  <c:v>1.03435307666189E-2</c:v>
                </c:pt>
                <c:pt idx="6952">
                  <c:v>1.0339804296512999E-2</c:v>
                </c:pt>
                <c:pt idx="6953">
                  <c:v>1.0336056974434699E-2</c:v>
                </c:pt>
                <c:pt idx="6954">
                  <c:v>1.0332288750111499E-2</c:v>
                </c:pt>
                <c:pt idx="6955">
                  <c:v>1.0328499701537999E-2</c:v>
                </c:pt>
                <c:pt idx="6956">
                  <c:v>1.03246898271617E-2</c:v>
                </c:pt>
                <c:pt idx="6957">
                  <c:v>1.03208589897492E-2</c:v>
                </c:pt>
                <c:pt idx="6958">
                  <c:v>1.03170072556807E-2</c:v>
                </c:pt>
                <c:pt idx="6959">
                  <c:v>1.03131346901589E-2</c:v>
                </c:pt>
                <c:pt idx="6960">
                  <c:v>1.0309241166600799E-2</c:v>
                </c:pt>
                <c:pt idx="6961">
                  <c:v>1.03053266966096E-2</c:v>
                </c:pt>
                <c:pt idx="6962">
                  <c:v>1.0301391361385E-2</c:v>
                </c:pt>
                <c:pt idx="6963">
                  <c:v>1.0297435131093701E-2</c:v>
                </c:pt>
                <c:pt idx="6964">
                  <c:v>1.0293457929790001E-2</c:v>
                </c:pt>
                <c:pt idx="6965">
                  <c:v>1.0289459838951799E-2</c:v>
                </c:pt>
                <c:pt idx="6966">
                  <c:v>1.02854409038104E-2</c:v>
                </c:pt>
                <c:pt idx="6967">
                  <c:v>1.0281401024864099E-2</c:v>
                </c:pt>
                <c:pt idx="6968">
                  <c:v>1.02773402573488E-2</c:v>
                </c:pt>
                <c:pt idx="6969">
                  <c:v>1.02732586821644E-2</c:v>
                </c:pt>
                <c:pt idx="6970">
                  <c:v>1.02691562474148E-2</c:v>
                </c:pt>
                <c:pt idx="6971">
                  <c:v>1.02650329510682E-2</c:v>
                </c:pt>
                <c:pt idx="6972">
                  <c:v>1.02608888785797E-2</c:v>
                </c:pt>
                <c:pt idx="6973">
                  <c:v>1.0256724061497901E-2</c:v>
                </c:pt>
                <c:pt idx="6974">
                  <c:v>1.0252538445539699E-2</c:v>
                </c:pt>
                <c:pt idx="6975">
                  <c:v>1.02483321088614E-2</c:v>
                </c:pt>
                <c:pt idx="6976">
                  <c:v>1.02441051285369E-2</c:v>
                </c:pt>
                <c:pt idx="6977">
                  <c:v>1.02398574651113E-2</c:v>
                </c:pt>
                <c:pt idx="6978">
                  <c:v>1.0235589164452601E-2</c:v>
                </c:pt>
                <c:pt idx="6979">
                  <c:v>1.02313003140639E-2</c:v>
                </c:pt>
                <c:pt idx="6980">
                  <c:v>1.02269909388939E-2</c:v>
                </c:pt>
                <c:pt idx="6981">
                  <c:v>1.0222661039862101E-2</c:v>
                </c:pt>
                <c:pt idx="6982">
                  <c:v>1.0218310704718301E-2</c:v>
                </c:pt>
                <c:pt idx="6983">
                  <c:v>1.02139399997531E-2</c:v>
                </c:pt>
                <c:pt idx="6984">
                  <c:v>1.0209548926323701E-2</c:v>
                </c:pt>
                <c:pt idx="6985">
                  <c:v>1.0205137560686899E-2</c:v>
                </c:pt>
                <c:pt idx="6986">
                  <c:v>1.02007059892163E-2</c:v>
                </c:pt>
                <c:pt idx="6987">
                  <c:v>1.0196254243553001E-2</c:v>
                </c:pt>
                <c:pt idx="6988">
                  <c:v>1.0191782380379899E-2</c:v>
                </c:pt>
                <c:pt idx="6989">
                  <c:v>1.01872904893227E-2</c:v>
                </c:pt>
                <c:pt idx="6990">
                  <c:v>1.0182778640213601E-2</c:v>
                </c:pt>
                <c:pt idx="6991">
                  <c:v>1.01782468822112E-2</c:v>
                </c:pt>
                <c:pt idx="6992">
                  <c:v>1.0173695303169E-2</c:v>
                </c:pt>
                <c:pt idx="6993">
                  <c:v>1.01691239900151E-2</c:v>
                </c:pt>
                <c:pt idx="6994">
                  <c:v>1.0164533010454399E-2</c:v>
                </c:pt>
                <c:pt idx="6995">
                  <c:v>1.0159922448861301E-2</c:v>
                </c:pt>
                <c:pt idx="6996">
                  <c:v>1.01552923951761E-2</c:v>
                </c:pt>
                <c:pt idx="6997">
                  <c:v>1.01506429384815E-2</c:v>
                </c:pt>
                <c:pt idx="6998">
                  <c:v>1.0145974171598101E-2</c:v>
                </c:pt>
                <c:pt idx="6999">
                  <c:v>1.0141286184549399E-2</c:v>
                </c:pt>
                <c:pt idx="7000">
                  <c:v>1.01365790647762E-2</c:v>
                </c:pt>
                <c:pt idx="7001">
                  <c:v>1.01318529335723E-2</c:v>
                </c:pt>
                <c:pt idx="7002">
                  <c:v>1.0127107887602901E-2</c:v>
                </c:pt>
                <c:pt idx="7003">
                  <c:v>1.01223440145454E-2</c:v>
                </c:pt>
                <c:pt idx="7004">
                  <c:v>1.01175614429616E-2</c:v>
                </c:pt>
                <c:pt idx="7005">
                  <c:v>1.01127602955096E-2</c:v>
                </c:pt>
                <c:pt idx="7006">
                  <c:v>1.01079406612859E-2</c:v>
                </c:pt>
                <c:pt idx="7007">
                  <c:v>1.01031026508839E-2</c:v>
                </c:pt>
                <c:pt idx="7008">
                  <c:v>1.00982464319842E-2</c:v>
                </c:pt>
                <c:pt idx="7009">
                  <c:v>1.0093372098415499E-2</c:v>
                </c:pt>
                <c:pt idx="7010">
                  <c:v>1.0088479743285399E-2</c:v>
                </c:pt>
                <c:pt idx="7011">
                  <c:v>1.0083569555175399E-2</c:v>
                </c:pt>
                <c:pt idx="7012">
                  <c:v>1.00786416581374E-2</c:v>
                </c:pt>
                <c:pt idx="7013">
                  <c:v>1.00736961393658E-2</c:v>
                </c:pt>
                <c:pt idx="7014">
                  <c:v>1.0068733156706601E-2</c:v>
                </c:pt>
                <c:pt idx="7015">
                  <c:v>1.00637529036086E-2</c:v>
                </c:pt>
                <c:pt idx="7016">
                  <c:v>1.0058755467077201E-2</c:v>
                </c:pt>
                <c:pt idx="7017">
                  <c:v>1.00537409533831E-2</c:v>
                </c:pt>
                <c:pt idx="7018">
                  <c:v>1.0048709613978401E-2</c:v>
                </c:pt>
                <c:pt idx="7019">
                  <c:v>1.00436615628542E-2</c:v>
                </c:pt>
                <c:pt idx="7020">
                  <c:v>1.0038596883631901E-2</c:v>
                </c:pt>
                <c:pt idx="7021">
                  <c:v>1.00335158071082E-2</c:v>
                </c:pt>
                <c:pt idx="7022">
                  <c:v>1.0028418523258399E-2</c:v>
                </c:pt>
                <c:pt idx="7023">
                  <c:v>1.0023305114886E-2</c:v>
                </c:pt>
                <c:pt idx="7024">
                  <c:v>1.0018175731512501E-2</c:v>
                </c:pt>
                <c:pt idx="7025">
                  <c:v>1.00130306637909E-2</c:v>
                </c:pt>
                <c:pt idx="7026">
                  <c:v>1.00078700062476E-2</c:v>
                </c:pt>
                <c:pt idx="7027">
                  <c:v>1.0002693852882801E-2</c:v>
                </c:pt>
                <c:pt idx="7028">
                  <c:v>9.9975025150899396E-3</c:v>
                </c:pt>
                <c:pt idx="7029">
                  <c:v>9.9922961531824193E-3</c:v>
                </c:pt>
                <c:pt idx="7030">
                  <c:v>9.9870748456245394E-3</c:v>
                </c:pt>
                <c:pt idx="7031">
                  <c:v>9.9818388159165806E-3</c:v>
                </c:pt>
                <c:pt idx="7032">
                  <c:v>9.9765883560057108E-3</c:v>
                </c:pt>
                <c:pt idx="7033">
                  <c:v>9.9713235438551907E-3</c:v>
                </c:pt>
                <c:pt idx="7034">
                  <c:v>9.9660444992734701E-3</c:v>
                </c:pt>
                <c:pt idx="7035">
                  <c:v>9.9607515991919204E-3</c:v>
                </c:pt>
                <c:pt idx="7036">
                  <c:v>9.9554449689624493E-3</c:v>
                </c:pt>
                <c:pt idx="7037">
                  <c:v>9.95012468223231E-3</c:v>
                </c:pt>
                <c:pt idx="7038">
                  <c:v>9.9447910645631705E-3</c:v>
                </c:pt>
                <c:pt idx="7039">
                  <c:v>9.9394443657733894E-3</c:v>
                </c:pt>
                <c:pt idx="7040">
                  <c:v>9.9340846563357194E-3</c:v>
                </c:pt>
                <c:pt idx="7041">
                  <c:v>9.9287121170068306E-3</c:v>
                </c:pt>
                <c:pt idx="7042">
                  <c:v>9.9233271494571403E-3</c:v>
                </c:pt>
                <c:pt idx="7043">
                  <c:v>9.9179298425323102E-3</c:v>
                </c:pt>
                <c:pt idx="7044">
                  <c:v>9.9125202846656706E-3</c:v>
                </c:pt>
                <c:pt idx="7045">
                  <c:v>9.9070988944373901E-3</c:v>
                </c:pt>
                <c:pt idx="7046">
                  <c:v>9.9016658590907296E-3</c:v>
                </c:pt>
                <c:pt idx="7047">
                  <c:v>9.8962212425409094E-3</c:v>
                </c:pt>
                <c:pt idx="7048">
                  <c:v>9.8907653202831795E-3</c:v>
                </c:pt>
                <c:pt idx="7049">
                  <c:v>9.8852984653377308E-3</c:v>
                </c:pt>
                <c:pt idx="7050">
                  <c:v>9.8798207408715803E-3</c:v>
                </c:pt>
                <c:pt idx="7051">
                  <c:v>9.8743322717904005E-3</c:v>
                </c:pt>
                <c:pt idx="7052">
                  <c:v>9.86883353521739E-3</c:v>
                </c:pt>
                <c:pt idx="7053">
                  <c:v>9.8633246590338602E-3</c:v>
                </c:pt>
                <c:pt idx="7054">
                  <c:v>9.8578057014835005E-3</c:v>
                </c:pt>
                <c:pt idx="7055">
                  <c:v>9.8522770585414803E-3</c:v>
                </c:pt>
                <c:pt idx="7056">
                  <c:v>9.8467390212573606E-3</c:v>
                </c:pt>
                <c:pt idx="7057">
                  <c:v>9.8411916426515596E-3</c:v>
                </c:pt>
                <c:pt idx="7058">
                  <c:v>9.8356351202775593E-3</c:v>
                </c:pt>
                <c:pt idx="7059">
                  <c:v>9.8300699338938896E-3</c:v>
                </c:pt>
                <c:pt idx="7060">
                  <c:v>9.8244961600827893E-3</c:v>
                </c:pt>
                <c:pt idx="7061">
                  <c:v>9.8189138749635307E-3</c:v>
                </c:pt>
                <c:pt idx="7062">
                  <c:v>9.8133235670176296E-3</c:v>
                </c:pt>
                <c:pt idx="7063">
                  <c:v>9.8077254346504005E-3</c:v>
                </c:pt>
                <c:pt idx="7064">
                  <c:v>9.8021195228643106E-3</c:v>
                </c:pt>
                <c:pt idx="7065">
                  <c:v>9.7965061335011806E-3</c:v>
                </c:pt>
                <c:pt idx="7066">
                  <c:v>9.79088568533883E-3</c:v>
                </c:pt>
                <c:pt idx="7067">
                  <c:v>9.7852582225599997E-3</c:v>
                </c:pt>
                <c:pt idx="7068">
                  <c:v>9.7796238641122794E-3</c:v>
                </c:pt>
                <c:pt idx="7069">
                  <c:v>9.7739831386608102E-3</c:v>
                </c:pt>
                <c:pt idx="7070">
                  <c:v>9.7683361656073706E-3</c:v>
                </c:pt>
                <c:pt idx="7071">
                  <c:v>9.7626829841393394E-3</c:v>
                </c:pt>
                <c:pt idx="7072">
                  <c:v>9.7570240182559796E-3</c:v>
                </c:pt>
                <c:pt idx="7073">
                  <c:v>9.75135957021705E-3</c:v>
                </c:pt>
                <c:pt idx="7074">
                  <c:v>9.7456896727295596E-3</c:v>
                </c:pt>
                <c:pt idx="7075">
                  <c:v>9.7400145195920499E-3</c:v>
                </c:pt>
                <c:pt idx="7076">
                  <c:v>9.7343346142800997E-3</c:v>
                </c:pt>
                <c:pt idx="7077">
                  <c:v>9.7286500155397502E-3</c:v>
                </c:pt>
                <c:pt idx="7078">
                  <c:v>9.7229607814019198E-3</c:v>
                </c:pt>
                <c:pt idx="7079">
                  <c:v>9.7172674120843405E-3</c:v>
                </c:pt>
                <c:pt idx="7080">
                  <c:v>9.7115700960791994E-3</c:v>
                </c:pt>
                <c:pt idx="7081">
                  <c:v>9.7058688578473603E-3</c:v>
                </c:pt>
                <c:pt idx="7082">
                  <c:v>9.7001639897541792E-3</c:v>
                </c:pt>
                <c:pt idx="7083">
                  <c:v>9.6944559052111693E-3</c:v>
                </c:pt>
                <c:pt idx="7084">
                  <c:v>9.6887446280248604E-3</c:v>
                </c:pt>
                <c:pt idx="7085">
                  <c:v>9.6830302590999295E-3</c:v>
                </c:pt>
                <c:pt idx="7086">
                  <c:v>9.6773133106726108E-3</c:v>
                </c:pt>
                <c:pt idx="7087">
                  <c:v>9.6715938821184105E-3</c:v>
                </c:pt>
                <c:pt idx="7088">
                  <c:v>9.6658719928269105E-3</c:v>
                </c:pt>
                <c:pt idx="7089">
                  <c:v>9.6601480392260203E-3</c:v>
                </c:pt>
                <c:pt idx="7090">
                  <c:v>9.6544222970308992E-3</c:v>
                </c:pt>
                <c:pt idx="7091">
                  <c:v>9.6486947790560794E-3</c:v>
                </c:pt>
                <c:pt idx="7092">
                  <c:v>9.6429656519102999E-3</c:v>
                </c:pt>
                <c:pt idx="7093">
                  <c:v>9.6372353745031204E-3</c:v>
                </c:pt>
                <c:pt idx="7094">
                  <c:v>9.6315039844958698E-3</c:v>
                </c:pt>
                <c:pt idx="7095">
                  <c:v>9.6257715184519498E-3</c:v>
                </c:pt>
                <c:pt idx="7096">
                  <c:v>9.6200384188048892E-3</c:v>
                </c:pt>
                <c:pt idx="7097">
                  <c:v>9.6143048415021706E-3</c:v>
                </c:pt>
                <c:pt idx="7098">
                  <c:v>9.6085707922949001E-3</c:v>
                </c:pt>
                <c:pt idx="7099">
                  <c:v>9.6028365150138302E-3</c:v>
                </c:pt>
                <c:pt idx="7100">
                  <c:v>9.5971023604735101E-3</c:v>
                </c:pt>
                <c:pt idx="7101">
                  <c:v>9.5913683341269894E-3</c:v>
                </c:pt>
                <c:pt idx="7102">
                  <c:v>9.58563450856088E-3</c:v>
                </c:pt>
                <c:pt idx="7103">
                  <c:v>9.5799013067823097E-3</c:v>
                </c:pt>
                <c:pt idx="7104">
                  <c:v>9.5741687987526899E-3</c:v>
                </c:pt>
                <c:pt idx="7105">
                  <c:v>9.5684369866751006E-3</c:v>
                </c:pt>
                <c:pt idx="7106">
                  <c:v>9.56270618385348E-3</c:v>
                </c:pt>
                <c:pt idx="7107">
                  <c:v>9.5569766030200506E-3</c:v>
                </c:pt>
                <c:pt idx="7108">
                  <c:v>9.5512482409139399E-3</c:v>
                </c:pt>
                <c:pt idx="7109">
                  <c:v>9.5455212169029708E-3</c:v>
                </c:pt>
                <c:pt idx="7110">
                  <c:v>9.5397958809714297E-3</c:v>
                </c:pt>
                <c:pt idx="7111">
                  <c:v>9.5340722497739595E-3</c:v>
                </c:pt>
                <c:pt idx="7112">
                  <c:v>9.5283503385688792E-3</c:v>
                </c:pt>
                <c:pt idx="7113">
                  <c:v>9.5226304709639803E-3</c:v>
                </c:pt>
                <c:pt idx="7114">
                  <c:v>9.5169127527188601E-3</c:v>
                </c:pt>
                <c:pt idx="7115">
                  <c:v>9.5111971757944492E-3</c:v>
                </c:pt>
                <c:pt idx="7116">
                  <c:v>9.5054839053447492E-3</c:v>
                </c:pt>
                <c:pt idx="7117">
                  <c:v>9.4997731839388498E-3</c:v>
                </c:pt>
                <c:pt idx="7118">
                  <c:v>9.4940650036354404E-3</c:v>
                </c:pt>
                <c:pt idx="7119">
                  <c:v>9.4883594038089897E-3</c:v>
                </c:pt>
                <c:pt idx="7120">
                  <c:v>9.4826566648073003E-3</c:v>
                </c:pt>
                <c:pt idx="7121">
                  <c:v>9.4769568232146405E-3</c:v>
                </c:pt>
                <c:pt idx="7122">
                  <c:v>9.4712598693208194E-3</c:v>
                </c:pt>
                <c:pt idx="7123">
                  <c:v>9.4655659976211493E-3</c:v>
                </c:pt>
                <c:pt idx="7124">
                  <c:v>9.4598753358211204E-3</c:v>
                </c:pt>
                <c:pt idx="7125">
                  <c:v>9.4541878706618405E-3</c:v>
                </c:pt>
                <c:pt idx="7126">
                  <c:v>9.4485036654112994E-3</c:v>
                </c:pt>
                <c:pt idx="7127">
                  <c:v>9.4428229251496704E-3</c:v>
                </c:pt>
                <c:pt idx="7128">
                  <c:v>9.4371456491786198E-3</c:v>
                </c:pt>
                <c:pt idx="7129">
                  <c:v>9.4314718354594606E-3</c:v>
                </c:pt>
                <c:pt idx="7130">
                  <c:v>9.4258016608559699E-3</c:v>
                </c:pt>
                <c:pt idx="7131">
                  <c:v>9.4201351756694508E-3</c:v>
                </c:pt>
                <c:pt idx="7132">
                  <c:v>9.4144723644823004E-3</c:v>
                </c:pt>
                <c:pt idx="7133">
                  <c:v>9.4088133056619803E-3</c:v>
                </c:pt>
                <c:pt idx="7134">
                  <c:v>9.4031581191081105E-3</c:v>
                </c:pt>
                <c:pt idx="7135">
                  <c:v>9.3975067897721504E-3</c:v>
                </c:pt>
                <c:pt idx="7136">
                  <c:v>9.3918593270164302E-3</c:v>
                </c:pt>
                <c:pt idx="7137">
                  <c:v>9.3862158587037208E-3</c:v>
                </c:pt>
                <c:pt idx="7138">
                  <c:v>9.3805763918659302E-3</c:v>
                </c:pt>
                <c:pt idx="7139">
                  <c:v>9.3749409110789605E-3</c:v>
                </c:pt>
                <c:pt idx="7140">
                  <c:v>9.3693094934938492E-3</c:v>
                </c:pt>
                <c:pt idx="7141">
                  <c:v>9.36368218516123E-3</c:v>
                </c:pt>
                <c:pt idx="7142">
                  <c:v>9.3580589690838295E-3</c:v>
                </c:pt>
                <c:pt idx="7143">
                  <c:v>9.3524398599414207E-3</c:v>
                </c:pt>
                <c:pt idx="7144">
                  <c:v>9.3468249288216898E-3</c:v>
                </c:pt>
                <c:pt idx="7145">
                  <c:v>9.3412141640406704E-3</c:v>
                </c:pt>
                <c:pt idx="7146">
                  <c:v>9.3356075531192493E-3</c:v>
                </c:pt>
                <c:pt idx="7147">
                  <c:v>9.3300051468725703E-3</c:v>
                </c:pt>
                <c:pt idx="7148">
                  <c:v>9.3244069511011305E-3</c:v>
                </c:pt>
                <c:pt idx="7149">
                  <c:v>9.3188129487203498E-3</c:v>
                </c:pt>
                <c:pt idx="7150">
                  <c:v>9.3132231510383492E-3</c:v>
                </c:pt>
                <c:pt idx="7151">
                  <c:v>9.3076375814474498E-3</c:v>
                </c:pt>
                <c:pt idx="7152">
                  <c:v>9.3020562233063001E-3</c:v>
                </c:pt>
                <c:pt idx="7153">
                  <c:v>9.2964790655606002E-3</c:v>
                </c:pt>
                <c:pt idx="7154">
                  <c:v>9.2909061262595495E-3</c:v>
                </c:pt>
                <c:pt idx="7155">
                  <c:v>9.2853373944589493E-3</c:v>
                </c:pt>
                <c:pt idx="7156">
                  <c:v>9.2797728540906094E-3</c:v>
                </c:pt>
                <c:pt idx="7157">
                  <c:v>9.2742125056669393E-3</c:v>
                </c:pt>
                <c:pt idx="7158">
                  <c:v>9.2686563430523696E-3</c:v>
                </c:pt>
                <c:pt idx="7159">
                  <c:v>9.2631043499048094E-3</c:v>
                </c:pt>
                <c:pt idx="7160">
                  <c:v>9.2575565142423294E-3</c:v>
                </c:pt>
                <c:pt idx="7161">
                  <c:v>9.2520128289067197E-3</c:v>
                </c:pt>
                <c:pt idx="7162">
                  <c:v>9.24647327838082E-3</c:v>
                </c:pt>
                <c:pt idx="7163">
                  <c:v>9.2409378472395002E-3</c:v>
                </c:pt>
                <c:pt idx="7164">
                  <c:v>9.2354065225119606E-3</c:v>
                </c:pt>
                <c:pt idx="7165">
                  <c:v>9.2298792891120206E-3</c:v>
                </c:pt>
                <c:pt idx="7166">
                  <c:v>9.2243561315648107E-3</c:v>
                </c:pt>
                <c:pt idx="7167">
                  <c:v>9.2188361640989595E-3</c:v>
                </c:pt>
                <c:pt idx="7168">
                  <c:v>9.2133181112572706E-3</c:v>
                </c:pt>
                <c:pt idx="7169">
                  <c:v>9.2078019608403602E-3</c:v>
                </c:pt>
                <c:pt idx="7170">
                  <c:v>9.2022872646136608E-3</c:v>
                </c:pt>
                <c:pt idx="7171">
                  <c:v>9.1967713391459798E-3</c:v>
                </c:pt>
                <c:pt idx="7172">
                  <c:v>9.1912537324881707E-3</c:v>
                </c:pt>
                <c:pt idx="7173">
                  <c:v>9.1857344322447809E-3</c:v>
                </c:pt>
                <c:pt idx="7174">
                  <c:v>9.18021258614133E-3</c:v>
                </c:pt>
                <c:pt idx="7175">
                  <c:v>9.1746876016425508E-3</c:v>
                </c:pt>
                <c:pt idx="7176">
                  <c:v>9.1691594663314904E-3</c:v>
                </c:pt>
                <c:pt idx="7177">
                  <c:v>9.1636281686543492E-3</c:v>
                </c:pt>
                <c:pt idx="7178">
                  <c:v>9.1580936953672299E-3</c:v>
                </c:pt>
                <c:pt idx="7179">
                  <c:v>9.1525560335585995E-3</c:v>
                </c:pt>
                <c:pt idx="7180">
                  <c:v>9.1470151701713402E-3</c:v>
                </c:pt>
                <c:pt idx="7181">
                  <c:v>9.1414710845856596E-3</c:v>
                </c:pt>
                <c:pt idx="7182">
                  <c:v>9.1359237605546598E-3</c:v>
                </c:pt>
                <c:pt idx="7183">
                  <c:v>9.1303731848326897E-3</c:v>
                </c:pt>
                <c:pt idx="7184">
                  <c:v>9.1248193338559196E-3</c:v>
                </c:pt>
                <c:pt idx="7185">
                  <c:v>9.1192621783688001E-3</c:v>
                </c:pt>
                <c:pt idx="7186">
                  <c:v>9.1137017045366999E-3</c:v>
                </c:pt>
                <c:pt idx="7187">
                  <c:v>9.1081378929601595E-3</c:v>
                </c:pt>
                <c:pt idx="7188">
                  <c:v>9.10257069599066E-3</c:v>
                </c:pt>
                <c:pt idx="7189">
                  <c:v>9.0970000938220101E-3</c:v>
                </c:pt>
                <c:pt idx="7190">
                  <c:v>9.0914260722924599E-3</c:v>
                </c:pt>
                <c:pt idx="7191">
                  <c:v>9.0858485779575608E-3</c:v>
                </c:pt>
                <c:pt idx="7192">
                  <c:v>9.0802675678005491E-3</c:v>
                </c:pt>
                <c:pt idx="7193">
                  <c:v>9.0746830269292297E-3</c:v>
                </c:pt>
                <c:pt idx="7194">
                  <c:v>9.0690949187254601E-3</c:v>
                </c:pt>
                <c:pt idx="7195">
                  <c:v>9.0635031614231792E-3</c:v>
                </c:pt>
                <c:pt idx="7196">
                  <c:v>9.0579077351220401E-3</c:v>
                </c:pt>
                <c:pt idx="7197">
                  <c:v>9.0523086190674694E-3</c:v>
                </c:pt>
                <c:pt idx="7198">
                  <c:v>9.0467057121264797E-3</c:v>
                </c:pt>
                <c:pt idx="7199">
                  <c:v>9.0410989680360394E-3</c:v>
                </c:pt>
                <c:pt idx="7200">
                  <c:v>9.0354883703258997E-3</c:v>
                </c:pt>
                <c:pt idx="7201">
                  <c:v>9.0298738419684506E-3</c:v>
                </c:pt>
                <c:pt idx="7202">
                  <c:v>9.0242552768831797E-3</c:v>
                </c:pt>
                <c:pt idx="7203">
                  <c:v>9.0186326569344204E-3</c:v>
                </c:pt>
                <c:pt idx="7204">
                  <c:v>9.0130059419198192E-3</c:v>
                </c:pt>
                <c:pt idx="7205">
                  <c:v>9.0073749777269205E-3</c:v>
                </c:pt>
                <c:pt idx="7206">
                  <c:v>9.0017397232918499E-3</c:v>
                </c:pt>
                <c:pt idx="7207">
                  <c:v>8.9961001596333603E-3</c:v>
                </c:pt>
                <c:pt idx="7208">
                  <c:v>8.9904561424514699E-3</c:v>
                </c:pt>
                <c:pt idx="7209">
                  <c:v>8.9848075642295997E-3</c:v>
                </c:pt>
                <c:pt idx="7210">
                  <c:v>8.9791544053057608E-3</c:v>
                </c:pt>
                <c:pt idx="7211">
                  <c:v>8.9734965866871599E-3</c:v>
                </c:pt>
                <c:pt idx="7212">
                  <c:v>8.9678339114096298E-3</c:v>
                </c:pt>
                <c:pt idx="7213">
                  <c:v>8.9621663471836401E-3</c:v>
                </c:pt>
                <c:pt idx="7214">
                  <c:v>8.9564938607851006E-3</c:v>
                </c:pt>
                <c:pt idx="7215">
                  <c:v>8.95081623223252E-3</c:v>
                </c:pt>
                <c:pt idx="7216">
                  <c:v>8.9451333699895105E-3</c:v>
                </c:pt>
                <c:pt idx="7217">
                  <c:v>8.9394452515473705E-3</c:v>
                </c:pt>
                <c:pt idx="7218">
                  <c:v>8.9337517283705203E-3</c:v>
                </c:pt>
                <c:pt idx="7219">
                  <c:v>8.9280525922055005E-3</c:v>
                </c:pt>
                <c:pt idx="7220">
                  <c:v>8.9223478173948104E-3</c:v>
                </c:pt>
                <c:pt idx="7221">
                  <c:v>8.9166373368147096E-3</c:v>
                </c:pt>
                <c:pt idx="7222">
                  <c:v>8.9109208683103708E-3</c:v>
                </c:pt>
                <c:pt idx="7223">
                  <c:v>8.9051983433038901E-3</c:v>
                </c:pt>
                <c:pt idx="7224">
                  <c:v>8.8994697348542002E-3</c:v>
                </c:pt>
                <c:pt idx="7225">
                  <c:v>8.8937347981649408E-3</c:v>
                </c:pt>
                <c:pt idx="7226">
                  <c:v>8.8879933530899898E-3</c:v>
                </c:pt>
                <c:pt idx="7227">
                  <c:v>8.8822453718756904E-3</c:v>
                </c:pt>
                <c:pt idx="7228">
                  <c:v>8.8764907306535697E-3</c:v>
                </c:pt>
                <c:pt idx="7229">
                  <c:v>8.8707291152794604E-3</c:v>
                </c:pt>
                <c:pt idx="7230">
                  <c:v>8.8649604777150306E-3</c:v>
                </c:pt>
                <c:pt idx="7231">
                  <c:v>8.8591847696343397E-3</c:v>
                </c:pt>
                <c:pt idx="7232">
                  <c:v>8.8534016598221296E-3</c:v>
                </c:pt>
                <c:pt idx="7233">
                  <c:v>8.8476110116605996E-3</c:v>
                </c:pt>
                <c:pt idx="7234">
                  <c:v>8.8418127931647293E-3</c:v>
                </c:pt>
                <c:pt idx="7235">
                  <c:v>8.8360067923279606E-3</c:v>
                </c:pt>
                <c:pt idx="7236">
                  <c:v>8.8301927117696404E-3</c:v>
                </c:pt>
                <c:pt idx="7237">
                  <c:v>8.8243705150333994E-3</c:v>
                </c:pt>
                <c:pt idx="7238">
                  <c:v>8.8185401096362703E-3</c:v>
                </c:pt>
                <c:pt idx="7239">
                  <c:v>8.8127011119363101E-3</c:v>
                </c:pt>
                <c:pt idx="7240">
                  <c:v>8.8068534275139807E-3</c:v>
                </c:pt>
                <c:pt idx="7241">
                  <c:v>8.8009970185040504E-3</c:v>
                </c:pt>
                <c:pt idx="7242">
                  <c:v>8.7951315664503201E-3</c:v>
                </c:pt>
                <c:pt idx="7243">
                  <c:v>8.7892568356470104E-3</c:v>
                </c:pt>
                <c:pt idx="7244">
                  <c:v>8.7833727870590302E-3</c:v>
                </c:pt>
                <c:pt idx="7245">
                  <c:v>8.7774792638317892E-3</c:v>
                </c:pt>
                <c:pt idx="7246">
                  <c:v>8.7715758743295603E-3</c:v>
                </c:pt>
                <c:pt idx="7247">
                  <c:v>8.7656625544371494E-3</c:v>
                </c:pt>
                <c:pt idx="7248">
                  <c:v>8.7597392408955699E-3</c:v>
                </c:pt>
                <c:pt idx="7249">
                  <c:v>8.7538055373442003E-3</c:v>
                </c:pt>
                <c:pt idx="7250">
                  <c:v>8.7478612760768307E-3</c:v>
                </c:pt>
                <c:pt idx="7251">
                  <c:v>8.7419064128782704E-3</c:v>
                </c:pt>
                <c:pt idx="7252">
                  <c:v>8.7359407004136708E-3</c:v>
                </c:pt>
                <c:pt idx="7253">
                  <c:v>8.7299637944157904E-3</c:v>
                </c:pt>
                <c:pt idx="7254">
                  <c:v>8.7239756455442293E-3</c:v>
                </c:pt>
                <c:pt idx="7255">
                  <c:v>8.7179761437055393E-3</c:v>
                </c:pt>
                <c:pt idx="7256">
                  <c:v>8.7119648627136791E-3</c:v>
                </c:pt>
                <c:pt idx="7257">
                  <c:v>8.7059416903990106E-3</c:v>
                </c:pt>
                <c:pt idx="7258">
                  <c:v>8.6999065763563102E-3</c:v>
                </c:pt>
                <c:pt idx="7259">
                  <c:v>8.6938591772154107E-3</c:v>
                </c:pt>
                <c:pt idx="7260">
                  <c:v>8.6877992345319299E-3</c:v>
                </c:pt>
                <c:pt idx="7261">
                  <c:v>8.6817266962612005E-3</c:v>
                </c:pt>
                <c:pt idx="7262">
                  <c:v>8.6756413927142895E-3</c:v>
                </c:pt>
                <c:pt idx="7263">
                  <c:v>8.6695429161564499E-3</c:v>
                </c:pt>
                <c:pt idx="7264">
                  <c:v>8.6634311890404006E-3</c:v>
                </c:pt>
                <c:pt idx="7265">
                  <c:v>8.6573061359490697E-3</c:v>
                </c:pt>
                <c:pt idx="7266">
                  <c:v>8.6511673582298897E-3</c:v>
                </c:pt>
                <c:pt idx="7267">
                  <c:v>8.6450146782092695E-3</c:v>
                </c:pt>
                <c:pt idx="7268">
                  <c:v>8.6388480385756194E-3</c:v>
                </c:pt>
                <c:pt idx="7269">
                  <c:v>8.6326671924439897E-3</c:v>
                </c:pt>
                <c:pt idx="7270">
                  <c:v>8.6264718013801204E-3</c:v>
                </c:pt>
                <c:pt idx="7271">
                  <c:v>8.6202618032063492E-3</c:v>
                </c:pt>
                <c:pt idx="7272">
                  <c:v>8.6140370809839103E-3</c:v>
                </c:pt>
                <c:pt idx="7273">
                  <c:v>8.6077972327295808E-3</c:v>
                </c:pt>
                <c:pt idx="7274">
                  <c:v>8.6015421397382507E-3</c:v>
                </c:pt>
                <c:pt idx="7275">
                  <c:v>8.5952717395812294E-3</c:v>
                </c:pt>
                <c:pt idx="7276">
                  <c:v>8.5889857155583994E-3</c:v>
                </c:pt>
                <c:pt idx="7277">
                  <c:v>8.5826838222560608E-3</c:v>
                </c:pt>
                <c:pt idx="7278">
                  <c:v>8.5763659951847808E-3</c:v>
                </c:pt>
                <c:pt idx="7279">
                  <c:v>8.5700320729717797E-3</c:v>
                </c:pt>
                <c:pt idx="7280">
                  <c:v>8.5636816923264202E-3</c:v>
                </c:pt>
                <c:pt idx="7281">
                  <c:v>8.5573147670944E-3</c:v>
                </c:pt>
                <c:pt idx="7282">
                  <c:v>8.5509312143444809E-3</c:v>
                </c:pt>
                <c:pt idx="7283">
                  <c:v>8.5445306911939006E-3</c:v>
                </c:pt>
                <c:pt idx="7284">
                  <c:v>8.5381130311341091E-3</c:v>
                </c:pt>
                <c:pt idx="7285">
                  <c:v>8.5316781652893595E-3</c:v>
                </c:pt>
                <c:pt idx="7286">
                  <c:v>8.5252258793327203E-3</c:v>
                </c:pt>
                <c:pt idx="7287">
                  <c:v>8.5187558870720003E-3</c:v>
                </c:pt>
                <c:pt idx="7288">
                  <c:v>8.5122681158563106E-3</c:v>
                </c:pt>
                <c:pt idx="7289">
                  <c:v>8.5057624526937801E-3</c:v>
                </c:pt>
                <c:pt idx="7290">
                  <c:v>8.4992385746627402E-3</c:v>
                </c:pt>
                <c:pt idx="7291">
                  <c:v>8.4926963677055094E-3</c:v>
                </c:pt>
                <c:pt idx="7292">
                  <c:v>8.4861357600612506E-3</c:v>
                </c:pt>
                <c:pt idx="7293">
                  <c:v>8.4795565022159295E-3</c:v>
                </c:pt>
                <c:pt idx="7294">
                  <c:v>8.4729583908815902E-3</c:v>
                </c:pt>
                <c:pt idx="7295">
                  <c:v>8.4663413519743599E-3</c:v>
                </c:pt>
                <c:pt idx="7296">
                  <c:v>8.4597052494778703E-3</c:v>
                </c:pt>
                <c:pt idx="7297">
                  <c:v>8.4530498093415198E-3</c:v>
                </c:pt>
                <c:pt idx="7298">
                  <c:v>8.4463749426952305E-3</c:v>
                </c:pt>
                <c:pt idx="7299">
                  <c:v>8.4396805646342991E-3</c:v>
                </c:pt>
                <c:pt idx="7300">
                  <c:v>8.4329664284834398E-3</c:v>
                </c:pt>
                <c:pt idx="7301">
                  <c:v>8.4262323953561199E-3</c:v>
                </c:pt>
                <c:pt idx="7302">
                  <c:v>8.4194783884062301E-3</c:v>
                </c:pt>
                <c:pt idx="7303">
                  <c:v>8.4127042480105392E-3</c:v>
                </c:pt>
                <c:pt idx="7304">
                  <c:v>8.4059097711935305E-3</c:v>
                </c:pt>
                <c:pt idx="7305">
                  <c:v>8.3990948789613995E-3</c:v>
                </c:pt>
                <c:pt idx="7306">
                  <c:v>8.3922594711451307E-3</c:v>
                </c:pt>
                <c:pt idx="7307">
                  <c:v>8.3854033375435205E-3</c:v>
                </c:pt>
                <c:pt idx="7308">
                  <c:v>8.3785263778297404E-3</c:v>
                </c:pt>
                <c:pt idx="7309">
                  <c:v>8.3716285151396105E-3</c:v>
                </c:pt>
                <c:pt idx="7310">
                  <c:v>8.3647095907507796E-3</c:v>
                </c:pt>
                <c:pt idx="7311">
                  <c:v>8.3577694615766095E-3</c:v>
                </c:pt>
                <c:pt idx="7312">
                  <c:v>8.35080804834922E-3</c:v>
                </c:pt>
                <c:pt idx="7313">
                  <c:v>8.3438252511437404E-3</c:v>
                </c:pt>
                <c:pt idx="7314">
                  <c:v>8.3368209089788297E-3</c:v>
                </c:pt>
                <c:pt idx="7315">
                  <c:v>8.3297949361192704E-3</c:v>
                </c:pt>
                <c:pt idx="7316">
                  <c:v>8.3227472511539901E-3</c:v>
                </c:pt>
                <c:pt idx="7317">
                  <c:v>8.3156777229863206E-3</c:v>
                </c:pt>
                <c:pt idx="7318">
                  <c:v>8.3085862503223303E-3</c:v>
                </c:pt>
                <c:pt idx="7319">
                  <c:v>8.3014727531044302E-3</c:v>
                </c:pt>
                <c:pt idx="7320">
                  <c:v>8.2943371371350001E-3</c:v>
                </c:pt>
                <c:pt idx="7321">
                  <c:v>8.2871792963974192E-3</c:v>
                </c:pt>
                <c:pt idx="7322">
                  <c:v>8.2799991504858301E-3</c:v>
                </c:pt>
                <c:pt idx="7323">
                  <c:v>8.2727966181081296E-3</c:v>
                </c:pt>
                <c:pt idx="7324">
                  <c:v>8.2655716136905196E-3</c:v>
                </c:pt>
                <c:pt idx="7325">
                  <c:v>8.2583240567027007E-3</c:v>
                </c:pt>
                <c:pt idx="7326">
                  <c:v>8.2510538699837703E-3</c:v>
                </c:pt>
                <c:pt idx="7327">
                  <c:v>8.2437609927435793E-3</c:v>
                </c:pt>
                <c:pt idx="7328">
                  <c:v>8.2364453490301696E-3</c:v>
                </c:pt>
                <c:pt idx="7329">
                  <c:v>8.2291068593315503E-3</c:v>
                </c:pt>
                <c:pt idx="7330">
                  <c:v>8.2217454642405201E-3</c:v>
                </c:pt>
                <c:pt idx="7331">
                  <c:v>8.2143611204266095E-3</c:v>
                </c:pt>
                <c:pt idx="7332">
                  <c:v>8.2069537502282106E-3</c:v>
                </c:pt>
                <c:pt idx="7333">
                  <c:v>8.1995232803239605E-3</c:v>
                </c:pt>
                <c:pt idx="7334">
                  <c:v>8.1920696961709904E-3</c:v>
                </c:pt>
                <c:pt idx="7335">
                  <c:v>8.1845929377573692E-3</c:v>
                </c:pt>
                <c:pt idx="7336">
                  <c:v>8.1770929266957292E-3</c:v>
                </c:pt>
                <c:pt idx="7337">
                  <c:v>8.16956963505076E-3</c:v>
                </c:pt>
                <c:pt idx="7338">
                  <c:v>8.1620230529599897E-3</c:v>
                </c:pt>
                <c:pt idx="7339">
                  <c:v>8.15445310335048E-3</c:v>
                </c:pt>
                <c:pt idx="7340">
                  <c:v>8.1468597269246899E-3</c:v>
                </c:pt>
                <c:pt idx="7341">
                  <c:v>8.1392429573074795E-3</c:v>
                </c:pt>
                <c:pt idx="7342">
                  <c:v>8.1316027367262997E-3</c:v>
                </c:pt>
                <c:pt idx="7343">
                  <c:v>8.1239389921783402E-3</c:v>
                </c:pt>
                <c:pt idx="7344">
                  <c:v>8.1162517551803502E-3</c:v>
                </c:pt>
                <c:pt idx="7345">
                  <c:v>8.1085410148762603E-3</c:v>
                </c:pt>
                <c:pt idx="7346">
                  <c:v>8.1008066960364805E-3</c:v>
                </c:pt>
                <c:pt idx="7347">
                  <c:v>8.0930487790484094E-3</c:v>
                </c:pt>
                <c:pt idx="7348">
                  <c:v>8.0852673285403305E-3</c:v>
                </c:pt>
                <c:pt idx="7349">
                  <c:v>8.0774622784228305E-3</c:v>
                </c:pt>
                <c:pt idx="7350">
                  <c:v>8.0696335667080395E-3</c:v>
                </c:pt>
                <c:pt idx="7351">
                  <c:v>8.0617812833155399E-3</c:v>
                </c:pt>
                <c:pt idx="7352">
                  <c:v>8.0539054082009905E-3</c:v>
                </c:pt>
                <c:pt idx="7353">
                  <c:v>8.0460058688126904E-3</c:v>
                </c:pt>
                <c:pt idx="7354">
                  <c:v>8.0380826972273299E-3</c:v>
                </c:pt>
                <c:pt idx="7355">
                  <c:v>8.0301359688372299E-3</c:v>
                </c:pt>
                <c:pt idx="7356">
                  <c:v>8.0221656137308001E-3</c:v>
                </c:pt>
                <c:pt idx="7357">
                  <c:v>8.01417159512933E-3</c:v>
                </c:pt>
                <c:pt idx="7358">
                  <c:v>8.0061540490799308E-3</c:v>
                </c:pt>
                <c:pt idx="7359">
                  <c:v>7.99811294084804E-3</c:v>
                </c:pt>
                <c:pt idx="7360">
                  <c:v>7.9900482050557706E-3</c:v>
                </c:pt>
                <c:pt idx="7361">
                  <c:v>7.9819599517636005E-3</c:v>
                </c:pt>
                <c:pt idx="7362">
                  <c:v>7.9738482271439499E-3</c:v>
                </c:pt>
                <c:pt idx="7363">
                  <c:v>7.9657129637253302E-3</c:v>
                </c:pt>
                <c:pt idx="7364">
                  <c:v>7.9575541773913207E-3</c:v>
                </c:pt>
                <c:pt idx="7365">
                  <c:v>7.9493720224240293E-3</c:v>
                </c:pt>
                <c:pt idx="7366">
                  <c:v>7.9411664462004303E-3</c:v>
                </c:pt>
                <c:pt idx="7367">
                  <c:v>7.9329373997944902E-3</c:v>
                </c:pt>
                <c:pt idx="7368">
                  <c:v>7.9246850580458293E-3</c:v>
                </c:pt>
                <c:pt idx="7369">
                  <c:v>7.9164094361721393E-3</c:v>
                </c:pt>
                <c:pt idx="7370">
                  <c:v>7.9081104704277205E-3</c:v>
                </c:pt>
                <c:pt idx="7371">
                  <c:v>7.8997882424855295E-3</c:v>
                </c:pt>
                <c:pt idx="7372">
                  <c:v>7.8914428964975501E-3</c:v>
                </c:pt>
                <c:pt idx="7373">
                  <c:v>7.8830743722619907E-3</c:v>
                </c:pt>
                <c:pt idx="7374">
                  <c:v>7.8746826540455409E-3</c:v>
                </c:pt>
                <c:pt idx="7375">
                  <c:v>7.8662679578357896E-3</c:v>
                </c:pt>
                <c:pt idx="7376">
                  <c:v>7.8578302701999801E-3</c:v>
                </c:pt>
                <c:pt idx="7377">
                  <c:v>7.84936953557633E-3</c:v>
                </c:pt>
                <c:pt idx="7378">
                  <c:v>7.8408859248676795E-3</c:v>
                </c:pt>
                <c:pt idx="7379">
                  <c:v>7.8323795299754997E-3</c:v>
                </c:pt>
                <c:pt idx="7380">
                  <c:v>7.8238502933586692E-3</c:v>
                </c:pt>
                <c:pt idx="7381">
                  <c:v>7.8152982600552499E-3</c:v>
                </c:pt>
                <c:pt idx="7382">
                  <c:v>7.8067236519795804E-3</c:v>
                </c:pt>
                <c:pt idx="7383">
                  <c:v>7.7981264303893403E-3</c:v>
                </c:pt>
                <c:pt idx="7384">
                  <c:v>7.7895065597485902E-3</c:v>
                </c:pt>
                <c:pt idx="7385">
                  <c:v>7.7808642774456404E-3</c:v>
                </c:pt>
                <c:pt idx="7386">
                  <c:v>7.7721996273806097E-3</c:v>
                </c:pt>
                <c:pt idx="7387">
                  <c:v>7.7635125562564604E-3</c:v>
                </c:pt>
                <c:pt idx="7388">
                  <c:v>7.7548031832099101E-3</c:v>
                </c:pt>
                <c:pt idx="7389">
                  <c:v>7.7460717027136999E-3</c:v>
                </c:pt>
                <c:pt idx="7390">
                  <c:v>7.7373180655052696E-3</c:v>
                </c:pt>
                <c:pt idx="7391">
                  <c:v>7.7285422740997504E-3</c:v>
                </c:pt>
                <c:pt idx="7392">
                  <c:v>7.7197446006178E-3</c:v>
                </c:pt>
                <c:pt idx="7393">
                  <c:v>7.7109250498995701E-3</c:v>
                </c:pt>
                <c:pt idx="7394">
                  <c:v>7.7020835771343804E-3</c:v>
                </c:pt>
                <c:pt idx="7395">
                  <c:v>7.69322039564143E-3</c:v>
                </c:pt>
                <c:pt idx="7396">
                  <c:v>7.68433563075668E-3</c:v>
                </c:pt>
                <c:pt idx="7397">
                  <c:v>7.6754292357724E-3</c:v>
                </c:pt>
                <c:pt idx="7398">
                  <c:v>7.6665012777641902E-3</c:v>
                </c:pt>
                <c:pt idx="7399">
                  <c:v>7.6575520241653301E-3</c:v>
                </c:pt>
                <c:pt idx="7400">
                  <c:v>7.6485814493616197E-3</c:v>
                </c:pt>
                <c:pt idx="7401">
                  <c:v>7.6395895304319401E-3</c:v>
                </c:pt>
                <c:pt idx="7402">
                  <c:v>7.6305765454690901E-3</c:v>
                </c:pt>
                <c:pt idx="7403">
                  <c:v>7.6215425598451202E-3</c:v>
                </c:pt>
                <c:pt idx="7404">
                  <c:v>7.61248753116716E-3</c:v>
                </c:pt>
                <c:pt idx="7405">
                  <c:v>7.6034116039872196E-3</c:v>
                </c:pt>
                <c:pt idx="7406">
                  <c:v>7.5943150052916499E-3</c:v>
                </c:pt>
                <c:pt idx="7407">
                  <c:v>7.5851976968604497E-3</c:v>
                </c:pt>
                <c:pt idx="7408">
                  <c:v>7.5760596959700997E-3</c:v>
                </c:pt>
                <c:pt idx="7409">
                  <c:v>7.5669013086820296E-3</c:v>
                </c:pt>
                <c:pt idx="7410">
                  <c:v>7.5577225544509801E-3</c:v>
                </c:pt>
                <c:pt idx="7411">
                  <c:v>7.5485233991102497E-3</c:v>
                </c:pt>
                <c:pt idx="7412">
                  <c:v>7.5393040813751203E-3</c:v>
                </c:pt>
                <c:pt idx="7413">
                  <c:v>7.5300647482869397E-3</c:v>
                </c:pt>
                <c:pt idx="7414">
                  <c:v>7.5208053638396903E-3</c:v>
                </c:pt>
                <c:pt idx="7415">
                  <c:v>7.5115260101711297E-3</c:v>
                </c:pt>
                <c:pt idx="7416">
                  <c:v>7.5022269802957498E-3</c:v>
                </c:pt>
                <c:pt idx="7417">
                  <c:v>7.4929082601957802E-3</c:v>
                </c:pt>
                <c:pt idx="7418">
                  <c:v>7.4835698380537703E-3</c:v>
                </c:pt>
                <c:pt idx="7419">
                  <c:v>7.4742120133695997E-3</c:v>
                </c:pt>
                <c:pt idx="7420">
                  <c:v>7.4648348660384198E-3</c:v>
                </c:pt>
                <c:pt idx="7421">
                  <c:v>7.4554383641058297E-3</c:v>
                </c:pt>
                <c:pt idx="7422">
                  <c:v>7.4460226667099902E-3</c:v>
                </c:pt>
                <c:pt idx="7423">
                  <c:v>7.4365880177356602E-3</c:v>
                </c:pt>
                <c:pt idx="7424">
                  <c:v>7.4271343892814302E-3</c:v>
                </c:pt>
                <c:pt idx="7425">
                  <c:v>7.4176618097204399E-3</c:v>
                </c:pt>
                <c:pt idx="7426">
                  <c:v>7.4081706001177597E-3</c:v>
                </c:pt>
                <c:pt idx="7427">
                  <c:v>7.3986607907688302E-3</c:v>
                </c:pt>
                <c:pt idx="7428">
                  <c:v>7.3891323573055797E-3</c:v>
                </c:pt>
                <c:pt idx="7429">
                  <c:v>7.3795855494008999E-3</c:v>
                </c:pt>
                <c:pt idx="7430">
                  <c:v>7.3700205255596901E-3</c:v>
                </c:pt>
                <c:pt idx="7431">
                  <c:v>7.3604372596193599E-3</c:v>
                </c:pt>
                <c:pt idx="7432">
                  <c:v>7.3508358425436997E-3</c:v>
                </c:pt>
                <c:pt idx="7433">
                  <c:v>7.3412165763667896E-3</c:v>
                </c:pt>
                <c:pt idx="7434">
                  <c:v>7.3315794567190198E-3</c:v>
                </c:pt>
                <c:pt idx="7435">
                  <c:v>7.3219244809885403E-3</c:v>
                </c:pt>
                <c:pt idx="7436">
                  <c:v>7.31225195430746E-3</c:v>
                </c:pt>
                <c:pt idx="7437">
                  <c:v>7.3025619649477701E-3</c:v>
                </c:pt>
                <c:pt idx="7438">
                  <c:v>7.2928544903311902E-3</c:v>
                </c:pt>
                <c:pt idx="7439">
                  <c:v>7.2831296951725898E-3</c:v>
                </c:pt>
                <c:pt idx="7440">
                  <c:v>7.2733878275575998E-3</c:v>
                </c:pt>
                <c:pt idx="7441">
                  <c:v>7.2636288686634904E-3</c:v>
                </c:pt>
                <c:pt idx="7442">
                  <c:v>7.2538528544986297E-3</c:v>
                </c:pt>
                <c:pt idx="7443">
                  <c:v>7.2440601061298298E-3</c:v>
                </c:pt>
                <c:pt idx="7444">
                  <c:v>7.2342506611812098E-3</c:v>
                </c:pt>
                <c:pt idx="7445">
                  <c:v>7.2244245037995898E-3</c:v>
                </c:pt>
                <c:pt idx="7446">
                  <c:v>7.2145818832172496E-3</c:v>
                </c:pt>
                <c:pt idx="7447">
                  <c:v>7.20472296109046E-3</c:v>
                </c:pt>
                <c:pt idx="7448">
                  <c:v>7.1948477198184799E-3</c:v>
                </c:pt>
                <c:pt idx="7449">
                  <c:v>7.1849562540030401E-3</c:v>
                </c:pt>
                <c:pt idx="7450">
                  <c:v>7.1750488618943396E-3</c:v>
                </c:pt>
                <c:pt idx="7451">
                  <c:v>7.1651255467136297E-3</c:v>
                </c:pt>
                <c:pt idx="7452">
                  <c:v>7.1551863130571002E-3</c:v>
                </c:pt>
                <c:pt idx="7453">
                  <c:v>7.1452314596868096E-3</c:v>
                </c:pt>
                <c:pt idx="7454">
                  <c:v>7.1352610781902298E-3</c:v>
                </c:pt>
                <c:pt idx="7455">
                  <c:v>7.1252751539871498E-3</c:v>
                </c:pt>
                <c:pt idx="7456">
                  <c:v>7.1152738503648498E-3</c:v>
                </c:pt>
                <c:pt idx="7457">
                  <c:v>7.10525740998268E-3</c:v>
                </c:pt>
                <c:pt idx="7458">
                  <c:v>7.0952258216223398E-3</c:v>
                </c:pt>
                <c:pt idx="7459">
                  <c:v>7.08517912590416E-3</c:v>
                </c:pt>
                <c:pt idx="7460">
                  <c:v>7.0751176328311197E-3</c:v>
                </c:pt>
                <c:pt idx="7461">
                  <c:v>7.0650413843259202E-3</c:v>
                </c:pt>
                <c:pt idx="7462">
                  <c:v>7.0549503715923298E-3</c:v>
                </c:pt>
                <c:pt idx="7463">
                  <c:v>7.04484483504088E-3</c:v>
                </c:pt>
                <c:pt idx="7464">
                  <c:v>7.03472493317224E-3</c:v>
                </c:pt>
                <c:pt idx="7465">
                  <c:v>7.0245906555018002E-3</c:v>
                </c:pt>
                <c:pt idx="7466">
                  <c:v>7.0144420962286198E-3</c:v>
                </c:pt>
                <c:pt idx="7467">
                  <c:v>7.0042795406063899E-3</c:v>
                </c:pt>
                <c:pt idx="7468">
                  <c:v>6.9941029974957001E-3</c:v>
                </c:pt>
                <c:pt idx="7469">
                  <c:v>6.9839124768160598E-3</c:v>
                </c:pt>
                <c:pt idx="7470">
                  <c:v>6.9737082624818404E-3</c:v>
                </c:pt>
                <c:pt idx="7471">
                  <c:v>6.9634904454922101E-3</c:v>
                </c:pt>
                <c:pt idx="7472">
                  <c:v>6.9532590178014502E-3</c:v>
                </c:pt>
                <c:pt idx="7473">
                  <c:v>6.9430141361937004E-3</c:v>
                </c:pt>
                <c:pt idx="7474">
                  <c:v>6.9327560311311497E-3</c:v>
                </c:pt>
                <c:pt idx="7475">
                  <c:v>6.9224846975022101E-3</c:v>
                </c:pt>
                <c:pt idx="7476">
                  <c:v>6.9122001780620402E-3</c:v>
                </c:pt>
                <c:pt idx="7477">
                  <c:v>6.90190276422819E-3</c:v>
                </c:pt>
                <c:pt idx="7478">
                  <c:v>6.8915924997672399E-3</c:v>
                </c:pt>
                <c:pt idx="7479">
                  <c:v>6.8812693814890398E-3</c:v>
                </c:pt>
                <c:pt idx="7480">
                  <c:v>6.8709336353060301E-3</c:v>
                </c:pt>
                <c:pt idx="7481">
                  <c:v>6.8605854121152297E-3</c:v>
                </c:pt>
                <c:pt idx="7482">
                  <c:v>6.8502247071125797E-3</c:v>
                </c:pt>
                <c:pt idx="7483">
                  <c:v>6.8398516111526104E-3</c:v>
                </c:pt>
                <c:pt idx="7484">
                  <c:v>6.8294663904354697E-3</c:v>
                </c:pt>
                <c:pt idx="7485">
                  <c:v>6.8190690577484402E-3</c:v>
                </c:pt>
                <c:pt idx="7486">
                  <c:v>6.8086596266791304E-3</c:v>
                </c:pt>
                <c:pt idx="7487">
                  <c:v>6.7982383608560697E-3</c:v>
                </c:pt>
                <c:pt idx="7488">
                  <c:v>6.7878053478737498E-3</c:v>
                </c:pt>
                <c:pt idx="7489">
                  <c:v>6.7773605848291396E-3</c:v>
                </c:pt>
                <c:pt idx="7490">
                  <c:v>6.7669042186234898E-3</c:v>
                </c:pt>
                <c:pt idx="7491">
                  <c:v>6.7564364631995796E-3</c:v>
                </c:pt>
                <c:pt idx="7492">
                  <c:v>6.7459573181621098E-3</c:v>
                </c:pt>
                <c:pt idx="7493">
                  <c:v>6.7354668264929104E-3</c:v>
                </c:pt>
                <c:pt idx="7494">
                  <c:v>6.7249652564630403E-3</c:v>
                </c:pt>
                <c:pt idx="7495">
                  <c:v>6.7144526518125901E-3</c:v>
                </c:pt>
                <c:pt idx="7496">
                  <c:v>6.7039290136315698E-3</c:v>
                </c:pt>
                <c:pt idx="7497">
                  <c:v>6.6933945498985296E-3</c:v>
                </c:pt>
                <c:pt idx="7498">
                  <c:v>6.6828494010495497E-3</c:v>
                </c:pt>
                <c:pt idx="7499">
                  <c:v>6.6722935666541196E-3</c:v>
                </c:pt>
                <c:pt idx="7500">
                  <c:v>6.6617271322397496E-3</c:v>
                </c:pt>
                <c:pt idx="7501">
                  <c:v>6.6511503414589E-3</c:v>
                </c:pt>
                <c:pt idx="7502">
                  <c:v>6.6405632096057004E-3</c:v>
                </c:pt>
                <c:pt idx="7503">
                  <c:v>6.62996575257705E-3</c:v>
                </c:pt>
                <c:pt idx="7504">
                  <c:v>6.61935821072654E-3</c:v>
                </c:pt>
                <c:pt idx="7505">
                  <c:v>6.6087406663777699E-3</c:v>
                </c:pt>
                <c:pt idx="7506">
                  <c:v>6.5981131205343803E-3</c:v>
                </c:pt>
                <c:pt idx="7507">
                  <c:v>6.5874757082317803E-3</c:v>
                </c:pt>
                <c:pt idx="7508">
                  <c:v>6.5768286245335402E-3</c:v>
                </c:pt>
                <c:pt idx="7509">
                  <c:v>6.5661718725555599E-3</c:v>
                </c:pt>
                <c:pt idx="7510">
                  <c:v>6.5555054941371397E-3</c:v>
                </c:pt>
                <c:pt idx="7511">
                  <c:v>6.5448297321591001E-3</c:v>
                </c:pt>
                <c:pt idx="7512">
                  <c:v>6.53414462900278E-3</c:v>
                </c:pt>
                <c:pt idx="7513">
                  <c:v>6.52345018890903E-3</c:v>
                </c:pt>
                <c:pt idx="7514">
                  <c:v>6.5127466002608998E-3</c:v>
                </c:pt>
                <c:pt idx="7515">
                  <c:v>6.5020339914598898E-3</c:v>
                </c:pt>
                <c:pt idx="7516">
                  <c:v>6.4913123653382301E-3</c:v>
                </c:pt>
                <c:pt idx="7517">
                  <c:v>6.4805818009288901E-3</c:v>
                </c:pt>
                <c:pt idx="7518">
                  <c:v>6.4698425178384197E-3</c:v>
                </c:pt>
                <c:pt idx="7519">
                  <c:v>6.4590945327644596E-3</c:v>
                </c:pt>
                <c:pt idx="7520">
                  <c:v>6.4483378628494197E-3</c:v>
                </c:pt>
                <c:pt idx="7521">
                  <c:v>6.4375727240450296E-3</c:v>
                </c:pt>
                <c:pt idx="7522">
                  <c:v>6.4267991923150601E-3</c:v>
                </c:pt>
                <c:pt idx="7523">
                  <c:v>6.4160172715339503E-3</c:v>
                </c:pt>
                <c:pt idx="7524">
                  <c:v>6.4052270839729296E-3</c:v>
                </c:pt>
                <c:pt idx="7525">
                  <c:v>6.39442880495326E-3</c:v>
                </c:pt>
                <c:pt idx="7526">
                  <c:v>6.3836224401088802E-3</c:v>
                </c:pt>
                <c:pt idx="7527">
                  <c:v>6.3728080292148404E-3</c:v>
                </c:pt>
                <c:pt idx="7528">
                  <c:v>6.3619857892550603E-3</c:v>
                </c:pt>
                <c:pt idx="7529">
                  <c:v>6.3511557603816299E-3</c:v>
                </c:pt>
                <c:pt idx="7530">
                  <c:v>6.3403179490676299E-3</c:v>
                </c:pt>
                <c:pt idx="7531">
                  <c:v>6.3294725237488698E-3</c:v>
                </c:pt>
                <c:pt idx="7532">
                  <c:v>6.3186196001945799E-3</c:v>
                </c:pt>
                <c:pt idx="7533">
                  <c:v>6.3077591835882596E-3</c:v>
                </c:pt>
                <c:pt idx="7534">
                  <c:v>6.29689134591208E-3</c:v>
                </c:pt>
                <c:pt idx="7535">
                  <c:v>6.28601628266916E-3</c:v>
                </c:pt>
                <c:pt idx="7536">
                  <c:v>6.2751340111374503E-3</c:v>
                </c:pt>
                <c:pt idx="7537">
                  <c:v>6.2642445489225597E-3</c:v>
                </c:pt>
                <c:pt idx="7538">
                  <c:v>6.2533480877922402E-3</c:v>
                </c:pt>
                <c:pt idx="7539">
                  <c:v>6.2424446968614E-3</c:v>
                </c:pt>
                <c:pt idx="7540">
                  <c:v>6.2315343820494896E-3</c:v>
                </c:pt>
                <c:pt idx="7541">
                  <c:v>6.2206172527681696E-3</c:v>
                </c:pt>
                <c:pt idx="7542">
                  <c:v>6.2096934648062799E-3</c:v>
                </c:pt>
                <c:pt idx="7543">
                  <c:v>6.1987630255379402E-3</c:v>
                </c:pt>
                <c:pt idx="7544">
                  <c:v>6.1878259721326297E-3</c:v>
                </c:pt>
                <c:pt idx="7545">
                  <c:v>6.1768824963736799E-3</c:v>
                </c:pt>
                <c:pt idx="7546">
                  <c:v>6.1659326356775504E-3</c:v>
                </c:pt>
                <c:pt idx="7547">
                  <c:v>6.1549763980327504E-3</c:v>
                </c:pt>
                <c:pt idx="7548">
                  <c:v>6.1440139324933501E-3</c:v>
                </c:pt>
                <c:pt idx="7549">
                  <c:v>6.1330453423021998E-3</c:v>
                </c:pt>
                <c:pt idx="7550">
                  <c:v>6.1220706342839304E-3</c:v>
                </c:pt>
                <c:pt idx="7551">
                  <c:v>6.1110898732874303E-3</c:v>
                </c:pt>
                <c:pt idx="7552">
                  <c:v>6.1001032316497601E-3</c:v>
                </c:pt>
                <c:pt idx="7553">
                  <c:v>6.0891107266495496E-3</c:v>
                </c:pt>
                <c:pt idx="7554">
                  <c:v>6.0781123758112902E-3</c:v>
                </c:pt>
                <c:pt idx="7555">
                  <c:v>6.0671083478433998E-3</c:v>
                </c:pt>
                <c:pt idx="7556">
                  <c:v>6.0560987049589404E-3</c:v>
                </c:pt>
                <c:pt idx="7557">
                  <c:v>6.0450834544941E-3</c:v>
                </c:pt>
                <c:pt idx="7558">
                  <c:v>6.0340626934505997E-3</c:v>
                </c:pt>
                <c:pt idx="7559">
                  <c:v>6.02303655901617E-3</c:v>
                </c:pt>
                <c:pt idx="7560">
                  <c:v>6.0120050597239003E-3</c:v>
                </c:pt>
                <c:pt idx="7561">
                  <c:v>6.0009682298879296E-3</c:v>
                </c:pt>
                <c:pt idx="7562">
                  <c:v>5.9899262375800602E-3</c:v>
                </c:pt>
                <c:pt idx="7563">
                  <c:v>5.9788791172677999E-3</c:v>
                </c:pt>
                <c:pt idx="7564">
                  <c:v>5.9678268779291398E-3</c:v>
                </c:pt>
                <c:pt idx="7565">
                  <c:v>5.9567696504064004E-3</c:v>
                </c:pt>
                <c:pt idx="7566">
                  <c:v>5.9457075260001199E-3</c:v>
                </c:pt>
                <c:pt idx="7567">
                  <c:v>5.9346405126554699E-3</c:v>
                </c:pt>
                <c:pt idx="7568">
                  <c:v>5.9235686683205002E-3</c:v>
                </c:pt>
                <c:pt idx="7569">
                  <c:v>5.9124921437323603E-3</c:v>
                </c:pt>
                <c:pt idx="7570">
                  <c:v>5.9014109558016802E-3</c:v>
                </c:pt>
                <c:pt idx="7571">
                  <c:v>5.8903251216229496E-3</c:v>
                </c:pt>
                <c:pt idx="7572">
                  <c:v>5.8792347885284696E-3</c:v>
                </c:pt>
                <c:pt idx="7573">
                  <c:v>5.8681400120943299E-3</c:v>
                </c:pt>
                <c:pt idx="7574">
                  <c:v>5.8570408006031202E-3</c:v>
                </c:pt>
                <c:pt idx="7575">
                  <c:v>5.8459372394605103E-3</c:v>
                </c:pt>
                <c:pt idx="7576">
                  <c:v>5.8348294486419202E-3</c:v>
                </c:pt>
                <c:pt idx="7577">
                  <c:v>5.8237174374098704E-3</c:v>
                </c:pt>
                <c:pt idx="7578">
                  <c:v>5.8126012371856198E-3</c:v>
                </c:pt>
                <c:pt idx="7579">
                  <c:v>5.8014809942871096E-3</c:v>
                </c:pt>
                <c:pt idx="7580">
                  <c:v>5.7903567402230304E-3</c:v>
                </c:pt>
                <c:pt idx="7581">
                  <c:v>5.7792284845818798E-3</c:v>
                </c:pt>
                <c:pt idx="7582">
                  <c:v>5.7680963415086299E-3</c:v>
                </c:pt>
                <c:pt idx="7583">
                  <c:v>5.7569603912553903E-3</c:v>
                </c:pt>
                <c:pt idx="7584">
                  <c:v>5.74582064250591E-3</c:v>
                </c:pt>
                <c:pt idx="7585">
                  <c:v>5.7346771467641196E-3</c:v>
                </c:pt>
                <c:pt idx="7586">
                  <c:v>5.7235300350909398E-3</c:v>
                </c:pt>
                <c:pt idx="7587">
                  <c:v>5.7123793238249799E-3</c:v>
                </c:pt>
                <c:pt idx="7588">
                  <c:v>5.7012250294415203E-3</c:v>
                </c:pt>
                <c:pt idx="7589">
                  <c:v>5.6900672798907998E-3</c:v>
                </c:pt>
                <c:pt idx="7590">
                  <c:v>5.6789061245701798E-3</c:v>
                </c:pt>
                <c:pt idx="7591">
                  <c:v>5.6677415723846098E-3</c:v>
                </c:pt>
                <c:pt idx="7592">
                  <c:v>5.6565736981706001E-3</c:v>
                </c:pt>
                <c:pt idx="7593">
                  <c:v>5.6454026063150996E-3</c:v>
                </c:pt>
                <c:pt idx="7594">
                  <c:v>5.6342283065325604E-3</c:v>
                </c:pt>
                <c:pt idx="7595">
                  <c:v>5.6230508274630097E-3</c:v>
                </c:pt>
                <c:pt idx="7596">
                  <c:v>5.6118702958557996E-3</c:v>
                </c:pt>
                <c:pt idx="7597">
                  <c:v>5.60068674039287E-3</c:v>
                </c:pt>
                <c:pt idx="7598">
                  <c:v>5.5895001710253396E-3</c:v>
                </c:pt>
                <c:pt idx="7599">
                  <c:v>5.5783106868936196E-3</c:v>
                </c:pt>
                <c:pt idx="7600">
                  <c:v>5.5671183582490904E-3</c:v>
                </c:pt>
                <c:pt idx="7601">
                  <c:v>5.55592319426014E-3</c:v>
                </c:pt>
                <c:pt idx="7602">
                  <c:v>5.5447252405668697E-3</c:v>
                </c:pt>
                <c:pt idx="7603">
                  <c:v>5.5335246106320004E-3</c:v>
                </c:pt>
                <c:pt idx="7604">
                  <c:v>5.52232132012724E-3</c:v>
                </c:pt>
                <c:pt idx="7605">
                  <c:v>5.51111538483219E-3</c:v>
                </c:pt>
                <c:pt idx="7606">
                  <c:v>5.4999069154230296E-3</c:v>
                </c:pt>
                <c:pt idx="7607">
                  <c:v>5.4886959556932798E-3</c:v>
                </c:pt>
                <c:pt idx="7608">
                  <c:v>5.4774825149659697E-3</c:v>
                </c:pt>
                <c:pt idx="7609">
                  <c:v>5.4662666586314003E-3</c:v>
                </c:pt>
                <c:pt idx="7610">
                  <c:v>5.4550484772049298E-3</c:v>
                </c:pt>
                <c:pt idx="7611">
                  <c:v>5.4438279806757204E-3</c:v>
                </c:pt>
                <c:pt idx="7612">
                  <c:v>5.4326051951173902E-3</c:v>
                </c:pt>
                <c:pt idx="7613">
                  <c:v>5.4213802299529898E-3</c:v>
                </c:pt>
                <c:pt idx="7614">
                  <c:v>5.4101531112728304E-3</c:v>
                </c:pt>
                <c:pt idx="7615">
                  <c:v>5.3989238492472696E-3</c:v>
                </c:pt>
                <c:pt idx="7616">
                  <c:v>5.3876925297565697E-3</c:v>
                </c:pt>
                <c:pt idx="7617">
                  <c:v>5.3764592141657902E-3</c:v>
                </c:pt>
                <c:pt idx="7618">
                  <c:v>5.3652239119730601E-3</c:v>
                </c:pt>
                <c:pt idx="7619">
                  <c:v>5.3539866636006603E-3</c:v>
                </c:pt>
                <c:pt idx="7620">
                  <c:v>5.3427475670076701E-3</c:v>
                </c:pt>
                <c:pt idx="7621">
                  <c:v>5.3315066371953899E-3</c:v>
                </c:pt>
                <c:pt idx="7622">
                  <c:v>5.3202638892512399E-3</c:v>
                </c:pt>
                <c:pt idx="7623">
                  <c:v>5.3090194186814297E-3</c:v>
                </c:pt>
                <c:pt idx="7624">
                  <c:v>5.29777326430557E-3</c:v>
                </c:pt>
                <c:pt idx="7625">
                  <c:v>5.2865254357386503E-3</c:v>
                </c:pt>
                <c:pt idx="7626">
                  <c:v>5.27527599006375E-3</c:v>
                </c:pt>
                <c:pt idx="7627">
                  <c:v>5.2640250056310402E-3</c:v>
                </c:pt>
                <c:pt idx="7628">
                  <c:v>5.2527724926122298E-3</c:v>
                </c:pt>
                <c:pt idx="7629">
                  <c:v>5.2415184747930501E-3</c:v>
                </c:pt>
                <c:pt idx="7630">
                  <c:v>5.2302630464605201E-3</c:v>
                </c:pt>
                <c:pt idx="7631">
                  <c:v>5.2190062314011699E-3</c:v>
                </c:pt>
                <c:pt idx="7632">
                  <c:v>5.2077480399311702E-3</c:v>
                </c:pt>
                <c:pt idx="7633">
                  <c:v>5.1964885463659802E-3</c:v>
                </c:pt>
                <c:pt idx="7634">
                  <c:v>5.1852278043127698E-3</c:v>
                </c:pt>
                <c:pt idx="7635">
                  <c:v>5.1739658235243303E-3</c:v>
                </c:pt>
                <c:pt idx="7636">
                  <c:v>5.1627026398666197E-3</c:v>
                </c:pt>
                <c:pt idx="7637">
                  <c:v>5.1514383378160698E-3</c:v>
                </c:pt>
                <c:pt idx="7638">
                  <c:v>5.1401729317703199E-3</c:v>
                </c:pt>
                <c:pt idx="7639">
                  <c:v>5.12890643620277E-3</c:v>
                </c:pt>
                <c:pt idx="7640">
                  <c:v>5.1176389334601198E-3</c:v>
                </c:pt>
                <c:pt idx="7641">
                  <c:v>5.10637045804525E-3</c:v>
                </c:pt>
                <c:pt idx="7642">
                  <c:v>5.09510101981439E-3</c:v>
                </c:pt>
                <c:pt idx="7643">
                  <c:v>5.0838306686611396E-3</c:v>
                </c:pt>
                <c:pt idx="7644">
                  <c:v>5.0725594724146299E-3</c:v>
                </c:pt>
                <c:pt idx="7645">
                  <c:v>5.0612874414010297E-3</c:v>
                </c:pt>
                <c:pt idx="7646">
                  <c:v>5.0500145974283796E-3</c:v>
                </c:pt>
                <c:pt idx="7647">
                  <c:v>5.0387410217199897E-3</c:v>
                </c:pt>
                <c:pt idx="7648">
                  <c:v>5.0274667360805303E-3</c:v>
                </c:pt>
                <c:pt idx="7649">
                  <c:v>5.0161917509699604E-3</c:v>
                </c:pt>
                <c:pt idx="7650">
                  <c:v>5.0049161307465402E-3</c:v>
                </c:pt>
                <c:pt idx="7651">
                  <c:v>4.9936399223326098E-3</c:v>
                </c:pt>
                <c:pt idx="7652">
                  <c:v>4.9823631357218002E-3</c:v>
                </c:pt>
                <c:pt idx="7653">
                  <c:v>4.9710858028814498E-3</c:v>
                </c:pt>
                <c:pt idx="7654">
                  <c:v>4.9598079967036997E-3</c:v>
                </c:pt>
                <c:pt idx="7655">
                  <c:v>4.9485297310994398E-3</c:v>
                </c:pt>
                <c:pt idx="7656">
                  <c:v>4.9372510200408701E-3</c:v>
                </c:pt>
                <c:pt idx="7657">
                  <c:v>4.92597193459443E-3</c:v>
                </c:pt>
                <c:pt idx="7658">
                  <c:v>4.9146925055786302E-3</c:v>
                </c:pt>
                <c:pt idx="7659">
                  <c:v>4.9034127430977702E-3</c:v>
                </c:pt>
                <c:pt idx="7660">
                  <c:v>4.8921326909093701E-3</c:v>
                </c:pt>
                <c:pt idx="7661">
                  <c:v>4.8808524078458801E-3</c:v>
                </c:pt>
                <c:pt idx="7662">
                  <c:v>4.8695719044121004E-3</c:v>
                </c:pt>
                <c:pt idx="7663">
                  <c:v>4.8582912007704704E-3</c:v>
                </c:pt>
                <c:pt idx="7664">
                  <c:v>4.84701036698357E-3</c:v>
                </c:pt>
                <c:pt idx="7665">
                  <c:v>4.83572942321564E-3</c:v>
                </c:pt>
                <c:pt idx="7666">
                  <c:v>4.8244483800983203E-3</c:v>
                </c:pt>
                <c:pt idx="7667">
                  <c:v>4.8131672935200704E-3</c:v>
                </c:pt>
                <c:pt idx="7668">
                  <c:v>4.8018862047441201E-3</c:v>
                </c:pt>
                <c:pt idx="7669">
                  <c:v>4.7906051240272102E-3</c:v>
                </c:pt>
                <c:pt idx="7670">
                  <c:v>4.7793240800716704E-3</c:v>
                </c:pt>
                <c:pt idx="7671">
                  <c:v>4.7680431359270904E-3</c:v>
                </c:pt>
                <c:pt idx="7672">
                  <c:v>4.7567623051509803E-3</c:v>
                </c:pt>
                <c:pt idx="7673">
                  <c:v>4.7454816013620298E-3</c:v>
                </c:pt>
                <c:pt idx="7674">
                  <c:v>4.73420108606198E-3</c:v>
                </c:pt>
                <c:pt idx="7675">
                  <c:v>4.7229207870064698E-3</c:v>
                </c:pt>
                <c:pt idx="7676">
                  <c:v>4.7116407145895E-3</c:v>
                </c:pt>
                <c:pt idx="7677">
                  <c:v>4.7003609074156502E-3</c:v>
                </c:pt>
                <c:pt idx="7678">
                  <c:v>4.6890814167291003E-3</c:v>
                </c:pt>
                <c:pt idx="7679">
                  <c:v>4.6778022532801703E-3</c:v>
                </c:pt>
                <c:pt idx="7680">
                  <c:v>4.6665234359128602E-3</c:v>
                </c:pt>
                <c:pt idx="7681">
                  <c:v>4.6552450252757603E-3</c:v>
                </c:pt>
                <c:pt idx="7682">
                  <c:v>4.6439670402208299E-3</c:v>
                </c:pt>
                <c:pt idx="7683">
                  <c:v>4.6326894916314601E-3</c:v>
                </c:pt>
                <c:pt idx="7684">
                  <c:v>4.6214124282857802E-3</c:v>
                </c:pt>
                <c:pt idx="7685">
                  <c:v>4.6101358867241702E-3</c:v>
                </c:pt>
                <c:pt idx="7686">
                  <c:v>4.5988598775372497E-3</c:v>
                </c:pt>
                <c:pt idx="7687">
                  <c:v>4.5875844267574597E-3</c:v>
                </c:pt>
                <c:pt idx="7688">
                  <c:v>4.5763095891628103E-3</c:v>
                </c:pt>
                <c:pt idx="7689">
                  <c:v>4.5650353781327199E-3</c:v>
                </c:pt>
                <c:pt idx="7690">
                  <c:v>4.5537618071082404E-3</c:v>
                </c:pt>
                <c:pt idx="7691">
                  <c:v>4.5424889295822496E-3</c:v>
                </c:pt>
                <c:pt idx="7692">
                  <c:v>4.5312167708256501E-3</c:v>
                </c:pt>
                <c:pt idx="7693">
                  <c:v>4.5199453416035198E-3</c:v>
                </c:pt>
                <c:pt idx="7694">
                  <c:v>4.5086746762730296E-3</c:v>
                </c:pt>
                <c:pt idx="7695">
                  <c:v>4.4974048197598303E-3</c:v>
                </c:pt>
                <c:pt idx="7696">
                  <c:v>4.4861357831489403E-3</c:v>
                </c:pt>
                <c:pt idx="7697">
                  <c:v>4.4748675843001903E-3</c:v>
                </c:pt>
                <c:pt idx="7698">
                  <c:v>4.4636002760066896E-3</c:v>
                </c:pt>
                <c:pt idx="7699">
                  <c:v>4.4523338761587403E-3</c:v>
                </c:pt>
                <c:pt idx="7700">
                  <c:v>4.44106839599487E-3</c:v>
                </c:pt>
                <c:pt idx="7701">
                  <c:v>4.4298038784073004E-3</c:v>
                </c:pt>
                <c:pt idx="7702">
                  <c:v>4.4185403560783902E-3</c:v>
                </c:pt>
                <c:pt idx="7703">
                  <c:v>4.4072778400365198E-3</c:v>
                </c:pt>
                <c:pt idx="7704">
                  <c:v>4.3960163542021303E-3</c:v>
                </c:pt>
                <c:pt idx="7705">
                  <c:v>4.3847559465006996E-3</c:v>
                </c:pt>
                <c:pt idx="7706">
                  <c:v>4.3734966303155499E-3</c:v>
                </c:pt>
                <c:pt idx="7707">
                  <c:v>4.3622384190971997E-3</c:v>
                </c:pt>
                <c:pt idx="7708">
                  <c:v>4.3509813597158503E-3</c:v>
                </c:pt>
                <c:pt idx="7709">
                  <c:v>4.3397254755096403E-3</c:v>
                </c:pt>
                <c:pt idx="7710">
                  <c:v>4.3284707777276298E-3</c:v>
                </c:pt>
                <c:pt idx="7711">
                  <c:v>4.3172172973069203E-3</c:v>
                </c:pt>
                <c:pt idx="7712">
                  <c:v>4.3059650739917799E-3</c:v>
                </c:pt>
                <c:pt idx="7713">
                  <c:v>4.2947141193379603E-3</c:v>
                </c:pt>
                <c:pt idx="7714">
                  <c:v>4.2834644505552804E-3</c:v>
                </c:pt>
                <c:pt idx="7715">
                  <c:v>4.2722161139921401E-3</c:v>
                </c:pt>
                <c:pt idx="7716">
                  <c:v>4.2609691269015898E-3</c:v>
                </c:pt>
                <c:pt idx="7717">
                  <c:v>4.2497235010114497E-3</c:v>
                </c:pt>
                <c:pt idx="7718">
                  <c:v>4.2384792744325399E-3</c:v>
                </c:pt>
                <c:pt idx="7719">
                  <c:v>4.2272364767888797E-3</c:v>
                </c:pt>
                <c:pt idx="7720">
                  <c:v>4.2159951196748899E-3</c:v>
                </c:pt>
                <c:pt idx="7721">
                  <c:v>4.2047552254388396E-3</c:v>
                </c:pt>
                <c:pt idx="7722">
                  <c:v>4.1935168364270903E-3</c:v>
                </c:pt>
                <c:pt idx="7723">
                  <c:v>4.1822799662382297E-3</c:v>
                </c:pt>
                <c:pt idx="7724">
                  <c:v>4.1710446285396401E-3</c:v>
                </c:pt>
                <c:pt idx="7725">
                  <c:v>4.1598108648405099E-3</c:v>
                </c:pt>
                <c:pt idx="7726">
                  <c:v>4.1485786970586799E-3</c:v>
                </c:pt>
                <c:pt idx="7727">
                  <c:v>4.1373481370670503E-3</c:v>
                </c:pt>
                <c:pt idx="7728">
                  <c:v>4.1261192131347496E-3</c:v>
                </c:pt>
                <c:pt idx="7729">
                  <c:v>4.11489196088224E-3</c:v>
                </c:pt>
                <c:pt idx="7730">
                  <c:v>4.1036663924793604E-3</c:v>
                </c:pt>
                <c:pt idx="7731">
                  <c:v>4.0924425248235604E-3</c:v>
                </c:pt>
                <c:pt idx="7732">
                  <c:v>4.0812203990550399E-3</c:v>
                </c:pt>
                <c:pt idx="7733">
                  <c:v>4.0700000321412504E-3</c:v>
                </c:pt>
                <c:pt idx="7734">
                  <c:v>4.0587814364666597E-3</c:v>
                </c:pt>
                <c:pt idx="7735">
                  <c:v>4.04756464636728E-3</c:v>
                </c:pt>
                <c:pt idx="7736">
                  <c:v>4.0363496891295198E-3</c:v>
                </c:pt>
                <c:pt idx="7737">
                  <c:v>4.0251365770748396E-3</c:v>
                </c:pt>
                <c:pt idx="7738">
                  <c:v>4.0139253314783602E-3</c:v>
                </c:pt>
                <c:pt idx="7739">
                  <c:v>4.0027159902540702E-3</c:v>
                </c:pt>
                <c:pt idx="7740">
                  <c:v>3.9915085674358704E-3</c:v>
                </c:pt>
                <c:pt idx="7741">
                  <c:v>3.9803030771341898E-3</c:v>
                </c:pt>
                <c:pt idx="7742">
                  <c:v>3.9690995566051997E-3</c:v>
                </c:pt>
                <c:pt idx="7743">
                  <c:v>3.9578980268436996E-3</c:v>
                </c:pt>
                <c:pt idx="7744">
                  <c:v>3.9466985005363201E-3</c:v>
                </c:pt>
                <c:pt idx="7745">
                  <c:v>3.9355010039990399E-3</c:v>
                </c:pt>
                <c:pt idx="7746">
                  <c:v>3.92430556966807E-3</c:v>
                </c:pt>
                <c:pt idx="7747">
                  <c:v>3.9131122105239401E-3</c:v>
                </c:pt>
                <c:pt idx="7748">
                  <c:v>3.90192094349558E-3</c:v>
                </c:pt>
                <c:pt idx="7749">
                  <c:v>3.8907318056493399E-3</c:v>
                </c:pt>
                <c:pt idx="7750">
                  <c:v>3.8795448140075601E-3</c:v>
                </c:pt>
                <c:pt idx="7751">
                  <c:v>3.8683599818103999E-3</c:v>
                </c:pt>
                <c:pt idx="7752">
                  <c:v>3.85717734052856E-3</c:v>
                </c:pt>
                <c:pt idx="7753">
                  <c:v>3.8459969158033801E-3</c:v>
                </c:pt>
                <c:pt idx="7754">
                  <c:v>3.8348187208817599E-3</c:v>
                </c:pt>
                <c:pt idx="7755">
                  <c:v>3.8236427764613201E-3</c:v>
                </c:pt>
                <c:pt idx="7756">
                  <c:v>3.81246911706391E-3</c:v>
                </c:pt>
                <c:pt idx="7757">
                  <c:v>3.8012977574179898E-3</c:v>
                </c:pt>
                <c:pt idx="7758">
                  <c:v>3.7901287123393601E-3</c:v>
                </c:pt>
                <c:pt idx="7759">
                  <c:v>3.7789620158577499E-3</c:v>
                </c:pt>
                <c:pt idx="7760">
                  <c:v>3.7677976885461002E-3</c:v>
                </c:pt>
                <c:pt idx="7761">
                  <c:v>3.7566357441033401E-3</c:v>
                </c:pt>
                <c:pt idx="7762">
                  <c:v>3.745476207551E-3</c:v>
                </c:pt>
                <c:pt idx="7763">
                  <c:v>3.7343191090046402E-3</c:v>
                </c:pt>
                <c:pt idx="7764">
                  <c:v>3.7231644624852699E-3</c:v>
                </c:pt>
                <c:pt idx="7765">
                  <c:v>3.7120122852985502E-3</c:v>
                </c:pt>
                <c:pt idx="7766">
                  <c:v>3.7008626114682802E-3</c:v>
                </c:pt>
                <c:pt idx="7767">
                  <c:v>3.6897154584338799E-3</c:v>
                </c:pt>
                <c:pt idx="7768">
                  <c:v>3.6785708405144401E-3</c:v>
                </c:pt>
                <c:pt idx="7769">
                  <c:v>3.6674287871709E-3</c:v>
                </c:pt>
                <c:pt idx="7770">
                  <c:v>3.6562893230582898E-3</c:v>
                </c:pt>
                <c:pt idx="7771">
                  <c:v>3.64515246259265E-3</c:v>
                </c:pt>
                <c:pt idx="7772">
                  <c:v>3.6340182263834499E-3</c:v>
                </c:pt>
                <c:pt idx="7773">
                  <c:v>3.6228866465034702E-3</c:v>
                </c:pt>
                <c:pt idx="7774">
                  <c:v>3.6117577386734498E-3</c:v>
                </c:pt>
                <c:pt idx="7775">
                  <c:v>3.6006315187219599E-3</c:v>
                </c:pt>
                <c:pt idx="7776">
                  <c:v>3.5895080183984398E-3</c:v>
                </c:pt>
                <c:pt idx="7777">
                  <c:v>3.5783872583432302E-3</c:v>
                </c:pt>
                <c:pt idx="7778">
                  <c:v>3.5672692535418998E-3</c:v>
                </c:pt>
                <c:pt idx="7779">
                  <c:v>3.5561540283760998E-3</c:v>
                </c:pt>
                <c:pt idx="7780">
                  <c:v>3.5450416114689702E-3</c:v>
                </c:pt>
                <c:pt idx="7781">
                  <c:v>3.53393201815488E-3</c:v>
                </c:pt>
                <c:pt idx="7782">
                  <c:v>3.52282526652169E-3</c:v>
                </c:pt>
                <c:pt idx="7783">
                  <c:v>3.5117213885078099E-3</c:v>
                </c:pt>
                <c:pt idx="7784">
                  <c:v>3.5006204023553199E-3</c:v>
                </c:pt>
                <c:pt idx="7785">
                  <c:v>3.4895223237742701E-3</c:v>
                </c:pt>
                <c:pt idx="7786">
                  <c:v>3.4784271810211899E-3</c:v>
                </c:pt>
                <c:pt idx="7787">
                  <c:v>3.4673349984035099E-3</c:v>
                </c:pt>
                <c:pt idx="7788">
                  <c:v>3.4562457917977898E-3</c:v>
                </c:pt>
                <c:pt idx="7789">
                  <c:v>3.4451595822370699E-3</c:v>
                </c:pt>
                <c:pt idx="7790">
                  <c:v>3.4340764002662198E-3</c:v>
                </c:pt>
                <c:pt idx="7791">
                  <c:v>3.4229962629437299E-3</c:v>
                </c:pt>
                <c:pt idx="7792">
                  <c:v>3.4119191874526799E-3</c:v>
                </c:pt>
                <c:pt idx="7793">
                  <c:v>3.40084520416808E-3</c:v>
                </c:pt>
                <c:pt idx="7794">
                  <c:v>3.3897743343183902E-3</c:v>
                </c:pt>
                <c:pt idx="7795">
                  <c:v>3.3787065944901299E-3</c:v>
                </c:pt>
                <c:pt idx="7796">
                  <c:v>3.36764200907327E-3</c:v>
                </c:pt>
                <c:pt idx="7797">
                  <c:v>3.3565806059911701E-3</c:v>
                </c:pt>
                <c:pt idx="7798">
                  <c:v>3.3455224022286198E-3</c:v>
                </c:pt>
                <c:pt idx="7799">
                  <c:v>3.3344674170857299E-3</c:v>
                </c:pt>
                <c:pt idx="7800">
                  <c:v>3.32341568133547E-3</c:v>
                </c:pt>
                <c:pt idx="7801">
                  <c:v>3.3123672144932301E-3</c:v>
                </c:pt>
                <c:pt idx="7802">
                  <c:v>3.30132203401681E-3</c:v>
                </c:pt>
                <c:pt idx="7803">
                  <c:v>3.2902801677515202E-3</c:v>
                </c:pt>
                <c:pt idx="7804">
                  <c:v>3.27924164033052E-3</c:v>
                </c:pt>
                <c:pt idx="7805">
                  <c:v>3.2682064694672199E-3</c:v>
                </c:pt>
                <c:pt idx="7806">
                  <c:v>3.2571746771714398E-3</c:v>
                </c:pt>
                <c:pt idx="7807">
                  <c:v>3.24614629334067E-3</c:v>
                </c:pt>
                <c:pt idx="7808">
                  <c:v>3.2351213367873802E-3</c:v>
                </c:pt>
                <c:pt idx="7809">
                  <c:v>3.2240998264730899E-3</c:v>
                </c:pt>
                <c:pt idx="7810">
                  <c:v>3.2130817922803099E-3</c:v>
                </c:pt>
                <c:pt idx="7811">
                  <c:v>3.20206725658604E-3</c:v>
                </c:pt>
                <c:pt idx="7812">
                  <c:v>3.1910562379996602E-3</c:v>
                </c:pt>
                <c:pt idx="7813">
                  <c:v>3.1800487616083198E-3</c:v>
                </c:pt>
                <c:pt idx="7814">
                  <c:v>3.1690448554466499E-3</c:v>
                </c:pt>
                <c:pt idx="7815">
                  <c:v>3.1580445385919601E-3</c:v>
                </c:pt>
                <c:pt idx="7816">
                  <c:v>3.14704783207211E-3</c:v>
                </c:pt>
                <c:pt idx="7817">
                  <c:v>3.13605476641555E-3</c:v>
                </c:pt>
                <c:pt idx="7818">
                  <c:v>3.12506536292231E-3</c:v>
                </c:pt>
                <c:pt idx="7819">
                  <c:v>3.1140796412388902E-3</c:v>
                </c:pt>
                <c:pt idx="7820">
                  <c:v>3.10309762962093E-3</c:v>
                </c:pt>
                <c:pt idx="7821">
                  <c:v>3.0921193537431701E-3</c:v>
                </c:pt>
                <c:pt idx="7822">
                  <c:v>3.0811448336296298E-3</c:v>
                </c:pt>
                <c:pt idx="7823">
                  <c:v>3.07017409289739E-3</c:v>
                </c:pt>
                <c:pt idx="7824">
                  <c:v>3.0592071617061701E-3</c:v>
                </c:pt>
                <c:pt idx="7825">
                  <c:v>3.0482440611416702E-3</c:v>
                </c:pt>
                <c:pt idx="7826">
                  <c:v>3.0372848124641302E-3</c:v>
                </c:pt>
                <c:pt idx="7827">
                  <c:v>3.0263294459879301E-3</c:v>
                </c:pt>
                <c:pt idx="7828">
                  <c:v>3.0153779859071902E-3</c:v>
                </c:pt>
                <c:pt idx="7829">
                  <c:v>3.0044304533570999E-3</c:v>
                </c:pt>
                <c:pt idx="7830">
                  <c:v>2.9934868748659601E-3</c:v>
                </c:pt>
                <c:pt idx="7831">
                  <c:v>2.9825472794556399E-3</c:v>
                </c:pt>
                <c:pt idx="7832">
                  <c:v>2.97161168883217E-3</c:v>
                </c:pt>
                <c:pt idx="7833">
                  <c:v>2.9606801263687399E-3</c:v>
                </c:pt>
                <c:pt idx="7834">
                  <c:v>2.9497526233207999E-3</c:v>
                </c:pt>
                <c:pt idx="7835">
                  <c:v>2.9388292034108602E-3</c:v>
                </c:pt>
                <c:pt idx="7836">
                  <c:v>2.9279098890726499E-3</c:v>
                </c:pt>
                <c:pt idx="7837">
                  <c:v>2.9169947098925501E-3</c:v>
                </c:pt>
                <c:pt idx="7838">
                  <c:v>2.9060836933898701E-3</c:v>
                </c:pt>
                <c:pt idx="7839">
                  <c:v>2.8951768625111699E-3</c:v>
                </c:pt>
                <c:pt idx="7840">
                  <c:v>2.8842742432167302E-3</c:v>
                </c:pt>
                <c:pt idx="7841">
                  <c:v>2.8733758669113102E-3</c:v>
                </c:pt>
                <c:pt idx="7842">
                  <c:v>2.8624817576186198E-3</c:v>
                </c:pt>
                <c:pt idx="7843">
                  <c:v>2.85159193956795E-3</c:v>
                </c:pt>
                <c:pt idx="7844">
                  <c:v>2.84070644449962E-3</c:v>
                </c:pt>
                <c:pt idx="7845">
                  <c:v>2.82982529919591E-3</c:v>
                </c:pt>
                <c:pt idx="7846">
                  <c:v>2.8189485280191999E-3</c:v>
                </c:pt>
                <c:pt idx="7847">
                  <c:v>2.80807615982863E-3</c:v>
                </c:pt>
                <c:pt idx="7848">
                  <c:v>2.7972082256130602E-3</c:v>
                </c:pt>
                <c:pt idx="7849">
                  <c:v>2.7863447504211801E-3</c:v>
                </c:pt>
                <c:pt idx="7850">
                  <c:v>2.7754857607531999E-3</c:v>
                </c:pt>
                <c:pt idx="7851">
                  <c:v>2.76463128966121E-3</c:v>
                </c:pt>
                <c:pt idx="7852">
                  <c:v>2.7537813640959E-3</c:v>
                </c:pt>
                <c:pt idx="7853">
                  <c:v>2.7429360100455998E-3</c:v>
                </c:pt>
                <c:pt idx="7854">
                  <c:v>2.7320952594598199E-3</c:v>
                </c:pt>
                <c:pt idx="7855">
                  <c:v>2.72125914265002E-3</c:v>
                </c:pt>
                <c:pt idx="7856">
                  <c:v>2.71042768626851E-3</c:v>
                </c:pt>
                <c:pt idx="7857">
                  <c:v>2.69960091954378E-3</c:v>
                </c:pt>
                <c:pt idx="7858">
                  <c:v>2.68877887626292E-3</c:v>
                </c:pt>
                <c:pt idx="7859">
                  <c:v>2.6779615842455499E-3</c:v>
                </c:pt>
                <c:pt idx="7860">
                  <c:v>2.6671490715836502E-3</c:v>
                </c:pt>
                <c:pt idx="7861">
                  <c:v>2.6563413726336999E-3</c:v>
                </c:pt>
                <c:pt idx="7862">
                  <c:v>2.6455385177751802E-3</c:v>
                </c:pt>
                <c:pt idx="7863">
                  <c:v>2.6347405354976302E-3</c:v>
                </c:pt>
                <c:pt idx="7864">
                  <c:v>2.6239474580921299E-3</c:v>
                </c:pt>
                <c:pt idx="7865">
                  <c:v>2.6131593196810098E-3</c:v>
                </c:pt>
                <c:pt idx="7866">
                  <c:v>2.60237614963093E-3</c:v>
                </c:pt>
                <c:pt idx="7867">
                  <c:v>2.5915979786103899E-3</c:v>
                </c:pt>
                <c:pt idx="7868">
                  <c:v>2.58082484276414E-3</c:v>
                </c:pt>
                <c:pt idx="7869">
                  <c:v>2.5700567733498202E-3</c:v>
                </c:pt>
                <c:pt idx="7870">
                  <c:v>2.5592938009403599E-3</c:v>
                </c:pt>
                <c:pt idx="7871">
                  <c:v>2.5485359610713299E-3</c:v>
                </c:pt>
                <c:pt idx="7872">
                  <c:v>2.53778328808119E-3</c:v>
                </c:pt>
                <c:pt idx="7873">
                  <c:v>2.5270358134440898E-3</c:v>
                </c:pt>
                <c:pt idx="7874">
                  <c:v>2.51629357084497E-3</c:v>
                </c:pt>
                <c:pt idx="7875">
                  <c:v>2.50555659781967E-3</c:v>
                </c:pt>
                <c:pt idx="7876">
                  <c:v>2.4948249271617398E-3</c:v>
                </c:pt>
                <c:pt idx="7877">
                  <c:v>2.4840985920085998E-3</c:v>
                </c:pt>
                <c:pt idx="7878">
                  <c:v>2.4733776307350598E-3</c:v>
                </c:pt>
                <c:pt idx="7879">
                  <c:v>2.4626620786058801E-3</c:v>
                </c:pt>
                <c:pt idx="7880">
                  <c:v>2.4519519694640099E-3</c:v>
                </c:pt>
                <c:pt idx="7881">
                  <c:v>2.44124734042464E-3</c:v>
                </c:pt>
                <c:pt idx="7882">
                  <c:v>2.4305482302350201E-3</c:v>
                </c:pt>
                <c:pt idx="7883">
                  <c:v>2.41985467389178E-3</c:v>
                </c:pt>
                <c:pt idx="7884">
                  <c:v>2.40916670759274E-3</c:v>
                </c:pt>
                <c:pt idx="7885">
                  <c:v>2.3984843721618302E-3</c:v>
                </c:pt>
                <c:pt idx="7886">
                  <c:v>2.3878077045769298E-3</c:v>
                </c:pt>
                <c:pt idx="7887">
                  <c:v>2.3771367414036899E-3</c:v>
                </c:pt>
                <c:pt idx="7888">
                  <c:v>2.3664715234475199E-3</c:v>
                </c:pt>
                <c:pt idx="7889">
                  <c:v>2.3558120906713598E-3</c:v>
                </c:pt>
                <c:pt idx="7890">
                  <c:v>2.3451584808578201E-3</c:v>
                </c:pt>
                <c:pt idx="7891">
                  <c:v>2.3345107337716E-3</c:v>
                </c:pt>
                <c:pt idx="7892">
                  <c:v>2.3238688925019502E-3</c:v>
                </c:pt>
                <c:pt idx="7893">
                  <c:v>2.3132329964343301E-3</c:v>
                </c:pt>
                <c:pt idx="7894">
                  <c:v>2.3026030854033201E-3</c:v>
                </c:pt>
                <c:pt idx="7895">
                  <c:v>2.2919792037127901E-3</c:v>
                </c:pt>
                <c:pt idx="7896">
                  <c:v>2.2813613932851401E-3</c:v>
                </c:pt>
                <c:pt idx="7897">
                  <c:v>2.2707496950960899E-3</c:v>
                </c:pt>
                <c:pt idx="7898">
                  <c:v>2.2601441529449201E-3</c:v>
                </c:pt>
                <c:pt idx="7899">
                  <c:v>2.2495448121715202E-3</c:v>
                </c:pt>
                <c:pt idx="7900">
                  <c:v>2.2389517152272801E-3</c:v>
                </c:pt>
                <c:pt idx="7901">
                  <c:v>2.2283649057793001E-3</c:v>
                </c:pt>
                <c:pt idx="7902">
                  <c:v>2.21778443146122E-3</c:v>
                </c:pt>
                <c:pt idx="7903">
                  <c:v>2.20721033698519E-3</c:v>
                </c:pt>
                <c:pt idx="7904">
                  <c:v>2.19664266694451E-3</c:v>
                </c:pt>
                <c:pt idx="7905">
                  <c:v>2.18608146958485E-3</c:v>
                </c:pt>
                <c:pt idx="7906">
                  <c:v>2.1755267927117301E-3</c:v>
                </c:pt>
                <c:pt idx="7907">
                  <c:v>2.1649786825742499E-3</c:v>
                </c:pt>
                <c:pt idx="7908">
                  <c:v>2.15443718725758E-3</c:v>
                </c:pt>
                <c:pt idx="7909">
                  <c:v>2.1439023577953902E-3</c:v>
                </c:pt>
                <c:pt idx="7910">
                  <c:v>2.13337424240468E-3</c:v>
                </c:pt>
                <c:pt idx="7911">
                  <c:v>2.1228528899605802E-3</c:v>
                </c:pt>
                <c:pt idx="7912">
                  <c:v>2.1123383532103399E-3</c:v>
                </c:pt>
                <c:pt idx="7913">
                  <c:v>2.1018306832232001E-3</c:v>
                </c:pt>
                <c:pt idx="7914">
                  <c:v>2.0913299305428501E-3</c:v>
                </c:pt>
                <c:pt idx="7915">
                  <c:v>2.0808361482811E-3</c:v>
                </c:pt>
                <c:pt idx="7916">
                  <c:v>2.0703493910867398E-3</c:v>
                </c:pt>
                <c:pt idx="7917">
                  <c:v>2.0598697115556102E-3</c:v>
                </c:pt>
                <c:pt idx="7918">
                  <c:v>2.0493971635464799E-3</c:v>
                </c:pt>
                <c:pt idx="7919">
                  <c:v>2.0389318044451402E-3</c:v>
                </c:pt>
                <c:pt idx="7920">
                  <c:v>2.0284736895554E-3</c:v>
                </c:pt>
                <c:pt idx="7921">
                  <c:v>2.0180228744061698E-3</c:v>
                </c:pt>
                <c:pt idx="7922">
                  <c:v>2.00757941781597E-3</c:v>
                </c:pt>
                <c:pt idx="7923">
                  <c:v>1.99714337853603E-3</c:v>
                </c:pt>
                <c:pt idx="7924">
                  <c:v>1.9867148143901301E-3</c:v>
                </c:pt>
                <c:pt idx="7925">
                  <c:v>1.97629378505186E-3</c:v>
                </c:pt>
                <c:pt idx="7926">
                  <c:v>1.9658803529166999E-3</c:v>
                </c:pt>
                <c:pt idx="7927">
                  <c:v>1.95547457846425E-3</c:v>
                </c:pt>
                <c:pt idx="7928">
                  <c:v>1.9450765230500499E-3</c:v>
                </c:pt>
                <c:pt idx="7929">
                  <c:v>1.93468625154544E-3</c:v>
                </c:pt>
                <c:pt idx="7930">
                  <c:v>1.92430382783809E-3</c:v>
                </c:pt>
                <c:pt idx="7931">
                  <c:v>1.9139293157848401E-3</c:v>
                </c:pt>
                <c:pt idx="7932">
                  <c:v>1.9035627817299201E-3</c:v>
                </c:pt>
                <c:pt idx="7933">
                  <c:v>1.89320429367234E-3</c:v>
                </c:pt>
                <c:pt idx="7934">
                  <c:v>1.8828539183360501E-3</c:v>
                </c:pt>
                <c:pt idx="7935">
                  <c:v>1.87251172390766E-3</c:v>
                </c:pt>
                <c:pt idx="7936">
                  <c:v>1.8621777818722399E-3</c:v>
                </c:pt>
                <c:pt idx="7937">
                  <c:v>1.8518521624632E-3</c:v>
                </c:pt>
                <c:pt idx="7938">
                  <c:v>1.8415349365036499E-3</c:v>
                </c:pt>
                <c:pt idx="7939">
                  <c:v>1.8312261779855001E-3</c:v>
                </c:pt>
                <c:pt idx="7940">
                  <c:v>1.82092596133663E-3</c:v>
                </c:pt>
                <c:pt idx="7941">
                  <c:v>1.81063436074732E-3</c:v>
                </c:pt>
                <c:pt idx="7942">
                  <c:v>1.8003514523902799E-3</c:v>
                </c:pt>
                <c:pt idx="7943">
                  <c:v>1.79007731514137E-3</c:v>
                </c:pt>
                <c:pt idx="7944">
                  <c:v>1.7798120268520299E-3</c:v>
                </c:pt>
                <c:pt idx="7945">
                  <c:v>1.7695556666163599E-3</c:v>
                </c:pt>
                <c:pt idx="7946">
                  <c:v>1.7593083169596901E-3</c:v>
                </c:pt>
                <c:pt idx="7947">
                  <c:v>1.74907006018985E-3</c:v>
                </c:pt>
                <c:pt idx="7948">
                  <c:v>1.73884097914443E-3</c:v>
                </c:pt>
                <c:pt idx="7949">
                  <c:v>1.7286211592921099E-3</c:v>
                </c:pt>
                <c:pt idx="7950">
                  <c:v>1.7184106880581301E-3</c:v>
                </c:pt>
                <c:pt idx="7951">
                  <c:v>1.70820965246226E-3</c:v>
                </c:pt>
                <c:pt idx="7952">
                  <c:v>1.6980181413597101E-3</c:v>
                </c:pt>
                <c:pt idx="7953">
                  <c:v>1.6878362469446701E-3</c:v>
                </c:pt>
                <c:pt idx="7954">
                  <c:v>1.67766406106182E-3</c:v>
                </c:pt>
                <c:pt idx="7955">
                  <c:v>1.66750167678834E-3</c:v>
                </c:pt>
                <c:pt idx="7956">
                  <c:v>1.6573491904280399E-3</c:v>
                </c:pt>
                <c:pt idx="7957">
                  <c:v>1.64720669939646E-3</c:v>
                </c:pt>
                <c:pt idx="7958">
                  <c:v>1.6370743016796299E-3</c:v>
                </c:pt>
                <c:pt idx="7959">
                  <c:v>1.6269520976698801E-3</c:v>
                </c:pt>
                <c:pt idx="7960">
                  <c:v>1.61684019072247E-3</c:v>
                </c:pt>
                <c:pt idx="7961">
                  <c:v>1.60673868425046E-3</c:v>
                </c:pt>
                <c:pt idx="7962">
                  <c:v>1.5966476834467899E-3</c:v>
                </c:pt>
                <c:pt idx="7963">
                  <c:v>1.58656729714104E-3</c:v>
                </c:pt>
                <c:pt idx="7964">
                  <c:v>1.5764976349165699E-3</c:v>
                </c:pt>
                <c:pt idx="7965">
                  <c:v>1.5664388077339299E-3</c:v>
                </c:pt>
                <c:pt idx="7966">
                  <c:v>1.55639092961403E-3</c:v>
                </c:pt>
                <c:pt idx="7967">
                  <c:v>1.54635411708495E-3</c:v>
                </c:pt>
                <c:pt idx="7968">
                  <c:v>1.5363284874068601E-3</c:v>
                </c:pt>
                <c:pt idx="7969">
                  <c:v>1.52631416033194E-3</c:v>
                </c:pt>
                <c:pt idx="7970">
                  <c:v>1.5163112593632501E-3</c:v>
                </c:pt>
                <c:pt idx="7971">
                  <c:v>1.50631990882567E-3</c:v>
                </c:pt>
                <c:pt idx="7972">
                  <c:v>1.4963402351548601E-3</c:v>
                </c:pt>
                <c:pt idx="7973">
                  <c:v>1.48637236863048E-3</c:v>
                </c:pt>
                <c:pt idx="7974">
                  <c:v>1.4764164415886399E-3</c:v>
                </c:pt>
                <c:pt idx="7975">
                  <c:v>1.46647258802435E-3</c:v>
                </c:pt>
                <c:pt idx="7976">
                  <c:v>1.45654094516481E-3</c:v>
                </c:pt>
                <c:pt idx="7977">
                  <c:v>1.4466216539569801E-3</c:v>
                </c:pt>
                <c:pt idx="7978">
                  <c:v>1.4367148567065E-3</c:v>
                </c:pt>
                <c:pt idx="7979">
                  <c:v>1.42682069863045E-3</c:v>
                </c:pt>
                <c:pt idx="7980">
                  <c:v>1.4169393292542301E-3</c:v>
                </c:pt>
                <c:pt idx="7981">
                  <c:v>1.40707090018943E-3</c:v>
                </c:pt>
                <c:pt idx="7982">
                  <c:v>1.39721556568696E-3</c:v>
                </c:pt>
                <c:pt idx="7983">
                  <c:v>1.3873734840503401E-3</c:v>
                </c:pt>
                <c:pt idx="7984">
                  <c:v>1.3775448172548301E-3</c:v>
                </c:pt>
                <c:pt idx="7985">
                  <c:v>1.36772972951933E-3</c:v>
                </c:pt>
                <c:pt idx="7986">
                  <c:v>1.35792838880752E-3</c:v>
                </c:pt>
                <c:pt idx="7987">
                  <c:v>1.3481409679002999E-3</c:v>
                </c:pt>
                <c:pt idx="7988">
                  <c:v>1.33836764208387E-3</c:v>
                </c:pt>
                <c:pt idx="7989">
                  <c:v>1.3286085902749301E-3</c:v>
                </c:pt>
                <c:pt idx="7990">
                  <c:v>1.31886399639135E-3</c:v>
                </c:pt>
                <c:pt idx="7991">
                  <c:v>1.3091340480479801E-3</c:v>
                </c:pt>
                <c:pt idx="7992">
                  <c:v>1.2994189363155701E-3</c:v>
                </c:pt>
                <c:pt idx="7993">
                  <c:v>1.28971885702637E-3</c:v>
                </c:pt>
                <c:pt idx="7994">
                  <c:v>1.28003401124685E-3</c:v>
                </c:pt>
                <c:pt idx="7995">
                  <c:v>1.2703646034404701E-3</c:v>
                </c:pt>
                <c:pt idx="7996">
                  <c:v>1.2607108428087999E-3</c:v>
                </c:pt>
                <c:pt idx="7997">
                  <c:v>1.25107294452445E-3</c:v>
                </c:pt>
                <c:pt idx="7998">
                  <c:v>1.24145112803323E-3</c:v>
                </c:pt>
                <c:pt idx="7999">
                  <c:v>1.2318456175088499E-3</c:v>
                </c:pt>
                <c:pt idx="8000">
                  <c:v>1.2222566431320801E-3</c:v>
                </c:pt>
                <c:pt idx="8001">
                  <c:v>1.2126844408977999E-3</c:v>
                </c:pt>
                <c:pt idx="8002">
                  <c:v>1.20312925149945E-3</c:v>
                </c:pt>
                <c:pt idx="8003">
                  <c:v>1.1935913217463799E-3</c:v>
                </c:pt>
                <c:pt idx="8004">
                  <c:v>1.18407090539203E-3</c:v>
                </c:pt>
                <c:pt idx="8005">
                  <c:v>1.1745682615203401E-3</c:v>
                </c:pt>
                <c:pt idx="8006">
                  <c:v>1.1650836554627901E-3</c:v>
                </c:pt>
                <c:pt idx="8007">
                  <c:v>1.1556173601028001E-3</c:v>
                </c:pt>
                <c:pt idx="8008">
                  <c:v>1.14616965492172E-3</c:v>
                </c:pt>
                <c:pt idx="8009">
                  <c:v>1.13674082591459E-3</c:v>
                </c:pt>
                <c:pt idx="8010">
                  <c:v>1.1273311667530099E-3</c:v>
                </c:pt>
                <c:pt idx="8011">
                  <c:v>1.11794097941312E-3</c:v>
                </c:pt>
                <c:pt idx="8012">
                  <c:v>1.10857057271163E-3</c:v>
                </c:pt>
                <c:pt idx="8013">
                  <c:v>1.0992202636379001E-3</c:v>
                </c:pt>
                <c:pt idx="8014">
                  <c:v>1.0898903783818799E-3</c:v>
                </c:pt>
                <c:pt idx="8015">
                  <c:v>1.0805812512091201E-3</c:v>
                </c:pt>
                <c:pt idx="8016">
                  <c:v>1.0712932250567201E-3</c:v>
                </c:pt>
                <c:pt idx="8017">
                  <c:v>1.06202665264888E-3</c:v>
                </c:pt>
                <c:pt idx="8018">
                  <c:v>1.0527818965664799E-3</c:v>
                </c:pt>
                <c:pt idx="8019">
                  <c:v>1.04355932858193E-3</c:v>
                </c:pt>
                <c:pt idx="8020">
                  <c:v>1.0389578956957199E-3</c:v>
                </c:pt>
                <c:pt idx="8021">
                  <c:v>1.03877403100967E-3</c:v>
                </c:pt>
                <c:pt idx="8022">
                  <c:v>1.0384063334786999E-3</c:v>
                </c:pt>
                <c:pt idx="8023">
                  <c:v>1.03803867241321E-3</c:v>
                </c:pt>
                <c:pt idx="8024">
                  <c:v>1.0376710478384699E-3</c:v>
                </c:pt>
                <c:pt idx="8025">
                  <c:v>1.0373034597797601E-3</c:v>
                </c:pt>
                <c:pt idx="8026">
                  <c:v>1.03693590826242E-3</c:v>
                </c:pt>
                <c:pt idx="8027">
                  <c:v>1.03656839331177E-3</c:v>
                </c:pt>
                <c:pt idx="8028">
                  <c:v>1.0362009149532401E-3</c:v>
                </c:pt>
                <c:pt idx="8029">
                  <c:v>1.0358334732122E-3</c:v>
                </c:pt>
                <c:pt idx="8030">
                  <c:v>1.03546606811408E-3</c:v>
                </c:pt>
                <c:pt idx="8031">
                  <c:v>1.03509869968439E-3</c:v>
                </c:pt>
                <c:pt idx="8032">
                  <c:v>1.0347313679485799E-3</c:v>
                </c:pt>
                <c:pt idx="8033">
                  <c:v>1.0343640729321799E-3</c:v>
                </c:pt>
                <c:pt idx="8034">
                  <c:v>1.03399681466076E-3</c:v>
                </c:pt>
                <c:pt idx="8035">
                  <c:v>1.03362959315988E-3</c:v>
                </c:pt>
                <c:pt idx="8036">
                  <c:v>1.03326240845514E-3</c:v>
                </c:pt>
                <c:pt idx="8037">
                  <c:v>1.0328952605721999E-3</c:v>
                </c:pt>
                <c:pt idx="8038">
                  <c:v>1.0325281495367101E-3</c:v>
                </c:pt>
                <c:pt idx="8039">
                  <c:v>1.03216107537435E-3</c:v>
                </c:pt>
                <c:pt idx="8040">
                  <c:v>1.0317940381108599E-3</c:v>
                </c:pt>
                <c:pt idx="8041">
                  <c:v>1.0314270377719699E-3</c:v>
                </c:pt>
                <c:pt idx="8042">
                  <c:v>1.03106007438346E-3</c:v>
                </c:pt>
                <c:pt idx="8043">
                  <c:v>1.03069314797114E-3</c:v>
                </c:pt>
                <c:pt idx="8044">
                  <c:v>1.0303262585608401E-3</c:v>
                </c:pt>
                <c:pt idx="8045">
                  <c:v>1.0299594061784201E-3</c:v>
                </c:pt>
                <c:pt idx="8046">
                  <c:v>1.0295925908497699E-3</c:v>
                </c:pt>
                <c:pt idx="8047">
                  <c:v>1.0292258126007999E-3</c:v>
                </c:pt>
                <c:pt idx="8048">
                  <c:v>1.02885907145747E-3</c:v>
                </c:pt>
                <c:pt idx="8049">
                  <c:v>1.02849236744576E-3</c:v>
                </c:pt>
                <c:pt idx="8050">
                  <c:v>1.0281257005916599E-3</c:v>
                </c:pt>
                <c:pt idx="8051">
                  <c:v>1.0277590709212099E-3</c:v>
                </c:pt>
                <c:pt idx="8052">
                  <c:v>1.02739247846047E-3</c:v>
                </c:pt>
                <c:pt idx="8053">
                  <c:v>1.0270259232355501E-3</c:v>
                </c:pt>
                <c:pt idx="8054">
                  <c:v>1.02665940527255E-3</c:v>
                </c:pt>
                <c:pt idx="8055">
                  <c:v>1.02629292459764E-3</c:v>
                </c:pt>
                <c:pt idx="8056">
                  <c:v>1.0259264812369801E-3</c:v>
                </c:pt>
                <c:pt idx="8057">
                  <c:v>1.02556007521681E-3</c:v>
                </c:pt>
                <c:pt idx="8058">
                  <c:v>1.02519370656333E-3</c:v>
                </c:pt>
                <c:pt idx="8059">
                  <c:v>1.0248273753028299E-3</c:v>
                </c:pt>
                <c:pt idx="8060">
                  <c:v>1.02446108146159E-3</c:v>
                </c:pt>
                <c:pt idx="8061">
                  <c:v>1.02409482506594E-3</c:v>
                </c:pt>
                <c:pt idx="8062">
                  <c:v>1.0237286061422299E-3</c:v>
                </c:pt>
                <c:pt idx="8063">
                  <c:v>1.0233624247168299E-3</c:v>
                </c:pt>
                <c:pt idx="8064">
                  <c:v>1.02299628081618E-3</c:v>
                </c:pt>
                <c:pt idx="8065">
                  <c:v>1.0226301744666801E-3</c:v>
                </c:pt>
                <c:pt idx="8066">
                  <c:v>1.02226410569484E-3</c:v>
                </c:pt>
                <c:pt idx="8067">
                  <c:v>1.0218980745271499E-3</c:v>
                </c:pt>
                <c:pt idx="8068">
                  <c:v>1.0215320809901301E-3</c:v>
                </c:pt>
                <c:pt idx="8069">
                  <c:v>1.0211661251103401E-3</c:v>
                </c:pt>
                <c:pt idx="8070">
                  <c:v>1.0208002069143701E-3</c:v>
                </c:pt>
                <c:pt idx="8071">
                  <c:v>1.0204343264288501E-3</c:v>
                </c:pt>
                <c:pt idx="8072">
                  <c:v>1.0200684836804E-3</c:v>
                </c:pt>
                <c:pt idx="8073">
                  <c:v>1.01970267869571E-3</c:v>
                </c:pt>
                <c:pt idx="8074">
                  <c:v>1.01933691150149E-3</c:v>
                </c:pt>
                <c:pt idx="8075">
                  <c:v>1.01897118212448E-3</c:v>
                </c:pt>
                <c:pt idx="8076">
                  <c:v>1.01860549059144E-3</c:v>
                </c:pt>
                <c:pt idx="8077">
                  <c:v>1.0182398369291601E-3</c:v>
                </c:pt>
                <c:pt idx="8078">
                  <c:v>1.0178742211645101E-3</c:v>
                </c:pt>
                <c:pt idx="8079">
                  <c:v>1.01750864332428E-3</c:v>
                </c:pt>
                <c:pt idx="8080">
                  <c:v>1.0171431034354001E-3</c:v>
                </c:pt>
                <c:pt idx="8081">
                  <c:v>1.01677760152479E-3</c:v>
                </c:pt>
                <c:pt idx="8082">
                  <c:v>1.01641213761938E-3</c:v>
                </c:pt>
                <c:pt idx="8083">
                  <c:v>1.0160467117461601E-3</c:v>
                </c:pt>
                <c:pt idx="8084">
                  <c:v>1.0156813239321199E-3</c:v>
                </c:pt>
                <c:pt idx="8085">
                  <c:v>1.01531597420433E-3</c:v>
                </c:pt>
                <c:pt idx="8086">
                  <c:v>1.0149506625898299E-3</c:v>
                </c:pt>
                <c:pt idx="8087">
                  <c:v>1.01458538911573E-3</c:v>
                </c:pt>
                <c:pt idx="8088">
                  <c:v>1.01422015380915E-3</c:v>
                </c:pt>
                <c:pt idx="8089">
                  <c:v>1.0138549566972601E-3</c:v>
                </c:pt>
                <c:pt idx="8090">
                  <c:v>1.01348979780725E-3</c:v>
                </c:pt>
                <c:pt idx="8091">
                  <c:v>1.01312467716633E-3</c:v>
                </c:pt>
                <c:pt idx="8092">
                  <c:v>1.0127595948017599E-3</c:v>
                </c:pt>
                <c:pt idx="8093">
                  <c:v>1.01239455074081E-3</c:v>
                </c:pt>
                <c:pt idx="8094">
                  <c:v>1.0120295450108E-3</c:v>
                </c:pt>
                <c:pt idx="8095">
                  <c:v>1.01166457763907E-3</c:v>
                </c:pt>
                <c:pt idx="8096">
                  <c:v>1.011299648653E-3</c:v>
                </c:pt>
                <c:pt idx="8097">
                  <c:v>1.0109347580799801E-3</c:v>
                </c:pt>
                <c:pt idx="8098">
                  <c:v>1.0105699059474601E-3</c:v>
                </c:pt>
                <c:pt idx="8099">
                  <c:v>1.01020509228289E-3</c:v>
                </c:pt>
                <c:pt idx="8100">
                  <c:v>1.00984031711379E-3</c:v>
                </c:pt>
                <c:pt idx="8101">
                  <c:v>1.00947558046765E-3</c:v>
                </c:pt>
                <c:pt idx="8102">
                  <c:v>1.0091108823720499E-3</c:v>
                </c:pt>
                <c:pt idx="8103">
                  <c:v>1.0087462228545699E-3</c:v>
                </c:pt>
                <c:pt idx="8104">
                  <c:v>1.00838160194283E-3</c:v>
                </c:pt>
                <c:pt idx="8105">
                  <c:v>1.0080170196645E-3</c:v>
                </c:pt>
                <c:pt idx="8106">
                  <c:v>1.00765247604725E-3</c:v>
                </c:pt>
                <c:pt idx="8107">
                  <c:v>1.0072879711187999E-3</c:v>
                </c:pt>
                <c:pt idx="8108">
                  <c:v>1.00692350490688E-3</c:v>
                </c:pt>
                <c:pt idx="8109">
                  <c:v>1.00655907743928E-3</c:v>
                </c:pt>
                <c:pt idx="8110">
                  <c:v>1.00619468874381E-3</c:v>
                </c:pt>
                <c:pt idx="8111">
                  <c:v>1.0058303388483E-3</c:v>
                </c:pt>
                <c:pt idx="8112">
                  <c:v>1.00546602778063E-3</c:v>
                </c:pt>
                <c:pt idx="8113">
                  <c:v>1.00510175556871E-3</c:v>
                </c:pt>
                <c:pt idx="8114">
                  <c:v>1.00473752224044E-3</c:v>
                </c:pt>
                <c:pt idx="8115">
                  <c:v>1.00437332782382E-3</c:v>
                </c:pt>
                <c:pt idx="8116">
                  <c:v>1.0040091723468501E-3</c:v>
                </c:pt>
                <c:pt idx="8117">
                  <c:v>1.0036450558375399E-3</c:v>
                </c:pt>
                <c:pt idx="8118">
                  <c:v>1.0032809783239601E-3</c:v>
                </c:pt>
                <c:pt idx="8119">
                  <c:v>1.00291693983421E-3</c:v>
                </c:pt>
                <c:pt idx="8120">
                  <c:v>1.0025529403964301E-3</c:v>
                </c:pt>
                <c:pt idx="8121">
                  <c:v>1.00218898003877E-3</c:v>
                </c:pt>
                <c:pt idx="8122">
                  <c:v>1.0018250587894299E-3</c:v>
                </c:pt>
                <c:pt idx="8123">
                  <c:v>1.0014611766766301E-3</c:v>
                </c:pt>
                <c:pt idx="8124">
                  <c:v>1.0010973337286301E-3</c:v>
                </c:pt>
                <c:pt idx="8125">
                  <c:v>1.0007335299737101E-3</c:v>
                </c:pt>
                <c:pt idx="8126">
                  <c:v>1.0003697654402E-3</c:v>
                </c:pt>
                <c:pt idx="8127">
                  <c:v>1.0000060401564601E-3</c:v>
                </c:pt>
                <c:pt idx="8128">
                  <c:v>9.9964235415086404E-4</c:v>
                </c:pt>
                <c:pt idx="8129">
                  <c:v>9.9927870745184703E-4</c:v>
                </c:pt>
                <c:pt idx="8130">
                  <c:v>9.9891510008784097E-4</c:v>
                </c:pt>
                <c:pt idx="8131">
                  <c:v>9.9855153208733196E-4</c:v>
                </c:pt>
                <c:pt idx="8132">
                  <c:v>9.9818800347883604E-4</c:v>
                </c:pt>
                <c:pt idx="8133">
                  <c:v>9.9782451429090307E-4</c:v>
                </c:pt>
                <c:pt idx="8134">
                  <c:v>9.9746106455209094E-4</c:v>
                </c:pt>
                <c:pt idx="8135">
                  <c:v>9.9709765429103602E-4</c:v>
                </c:pt>
                <c:pt idx="8136">
                  <c:v>9.9673428353636798E-4</c:v>
                </c:pt>
                <c:pt idx="8137">
                  <c:v>9.9637095231675204E-4</c:v>
                </c:pt>
                <c:pt idx="8138">
                  <c:v>9.9600766066090395E-4</c:v>
                </c:pt>
                <c:pt idx="8139">
                  <c:v>9.9564440859756893E-4</c:v>
                </c:pt>
                <c:pt idx="8140">
                  <c:v>9.9528119615551109E-4</c:v>
                </c:pt>
                <c:pt idx="8141">
                  <c:v>9.9491802336353508E-4</c:v>
                </c:pt>
                <c:pt idx="8142">
                  <c:v>9.9455489025047309E-4</c:v>
                </c:pt>
                <c:pt idx="8143">
                  <c:v>9.9419179684520393E-4</c:v>
                </c:pt>
                <c:pt idx="8144">
                  <c:v>9.938287431766309E-4</c:v>
                </c:pt>
                <c:pt idx="8145">
                  <c:v>9.9346572927368204E-4</c:v>
                </c:pt>
                <c:pt idx="8146">
                  <c:v>9.9310275516533699E-4</c:v>
                </c:pt>
                <c:pt idx="8147">
                  <c:v>9.927398208805999E-4</c:v>
                </c:pt>
                <c:pt idx="8148">
                  <c:v>9.9237692644850504E-4</c:v>
                </c:pt>
                <c:pt idx="8149">
                  <c:v>9.9201407189812791E-4</c:v>
                </c:pt>
                <c:pt idx="8150">
                  <c:v>9.9165125725855308E-4</c:v>
                </c:pt>
                <c:pt idx="8151">
                  <c:v>9.9128848255893498E-4</c:v>
                </c:pt>
                <c:pt idx="8152">
                  <c:v>9.9092574782841804E-4</c:v>
                </c:pt>
                <c:pt idx="8153">
                  <c:v>9.9056305309622801E-4</c:v>
                </c:pt>
                <c:pt idx="8154">
                  <c:v>9.9020039839158502E-4</c:v>
                </c:pt>
                <c:pt idx="8155">
                  <c:v>9.8983778374375797E-4</c:v>
                </c:pt>
                <c:pt idx="8156">
                  <c:v>9.8947520918204589E-4</c:v>
                </c:pt>
                <c:pt idx="8157">
                  <c:v>9.8911267473578406E-4</c:v>
                </c:pt>
                <c:pt idx="8158">
                  <c:v>9.8875018043434091E-4</c:v>
                </c:pt>
                <c:pt idx="8159">
                  <c:v>9.8838772630709094E-4</c:v>
                </c:pt>
                <c:pt idx="8160">
                  <c:v>9.8802531238348997E-4</c:v>
                </c:pt>
                <c:pt idx="8161">
                  <c:v>9.8766293869300293E-4</c:v>
                </c:pt>
                <c:pt idx="8162">
                  <c:v>9.8730060526511297E-4</c:v>
                </c:pt>
                <c:pt idx="8163">
                  <c:v>9.8693831212936199E-4</c:v>
                </c:pt>
                <c:pt idx="8164">
                  <c:v>9.8657605931530795E-4</c:v>
                </c:pt>
                <c:pt idx="8165">
                  <c:v>9.8621384685256192E-4</c:v>
                </c:pt>
                <c:pt idx="8166">
                  <c:v>9.8585167477075906E-4</c:v>
                </c:pt>
                <c:pt idx="8167">
                  <c:v>9.8548954309956292E-4</c:v>
                </c:pt>
                <c:pt idx="8168">
                  <c:v>9.8512745186866806E-4</c:v>
                </c:pt>
                <c:pt idx="8169">
                  <c:v>9.8476540110781999E-4</c:v>
                </c:pt>
                <c:pt idx="8170">
                  <c:v>9.8440339084678898E-4</c:v>
                </c:pt>
                <c:pt idx="8171">
                  <c:v>9.8404142111538297E-4</c:v>
                </c:pt>
                <c:pt idx="8172">
                  <c:v>9.8367949194345591E-4</c:v>
                </c:pt>
                <c:pt idx="8173">
                  <c:v>9.8331760336084592E-4</c:v>
                </c:pt>
                <c:pt idx="8174">
                  <c:v>9.8295575539749497E-4</c:v>
                </c:pt>
                <c:pt idx="8175">
                  <c:v>9.8259394808333008E-4</c:v>
                </c:pt>
                <c:pt idx="8176">
                  <c:v>9.8223218144832705E-4</c:v>
                </c:pt>
                <c:pt idx="8177">
                  <c:v>9.8187045552250505E-4</c:v>
                </c:pt>
                <c:pt idx="8178">
                  <c:v>9.8150877033590907E-4</c:v>
                </c:pt>
                <c:pt idx="8179">
                  <c:v>9.8114712591860706E-4</c:v>
                </c:pt>
                <c:pt idx="8180">
                  <c:v>9.8078552230072206E-4</c:v>
                </c:pt>
                <c:pt idx="8181">
                  <c:v>9.8042395951240206E-4</c:v>
                </c:pt>
                <c:pt idx="8182">
                  <c:v>9.8006243758381908E-4</c:v>
                </c:pt>
                <c:pt idx="8183">
                  <c:v>9.7970095654521306E-4</c:v>
                </c:pt>
                <c:pt idx="8184">
                  <c:v>9.7933951642681307E-4</c:v>
                </c:pt>
                <c:pt idx="8185">
                  <c:v>9.7897811725892602E-4</c:v>
                </c:pt>
                <c:pt idx="8186">
                  <c:v>9.7861675907187293E-4</c:v>
                </c:pt>
                <c:pt idx="8187">
                  <c:v>9.7825544189599606E-4</c:v>
                </c:pt>
                <c:pt idx="8188">
                  <c:v>9.7789416576169797E-4</c:v>
                </c:pt>
                <c:pt idx="8189">
                  <c:v>9.7753293069939703E-4</c:v>
                </c:pt>
                <c:pt idx="8190">
                  <c:v>9.7717173673955802E-4</c:v>
                </c:pt>
                <c:pt idx="8191">
                  <c:v>9.768105839126661E-4</c:v>
                </c:pt>
                <c:pt idx="8192">
                  <c:v>9.7644947222237297E-4</c:v>
                </c:pt>
                <c:pt idx="8193">
                  <c:v>9.7608840169925997E-4</c:v>
                </c:pt>
                <c:pt idx="8194">
                  <c:v>9.7572737237392598E-4</c:v>
                </c:pt>
                <c:pt idx="8195">
                  <c:v>9.7536638427699702E-4</c:v>
                </c:pt>
                <c:pt idx="8196">
                  <c:v>9.7500543743915796E-4</c:v>
                </c:pt>
                <c:pt idx="8197">
                  <c:v>9.7464453189111003E-4</c:v>
                </c:pt>
                <c:pt idx="8198">
                  <c:v>9.7428366766359005E-4</c:v>
                </c:pt>
                <c:pt idx="8199">
                  <c:v>9.7392284478740204E-4</c:v>
                </c:pt>
                <c:pt idx="8200">
                  <c:v>9.7356206329334602E-4</c:v>
                </c:pt>
                <c:pt idx="8201">
                  <c:v>9.7320132321227295E-4</c:v>
                </c:pt>
                <c:pt idx="8202">
                  <c:v>9.7284062457507101E-4</c:v>
                </c:pt>
                <c:pt idx="8203">
                  <c:v>9.7247996741266403E-4</c:v>
                </c:pt>
                <c:pt idx="8204">
                  <c:v>9.7211935175601897E-4</c:v>
                </c:pt>
                <c:pt idx="8205">
                  <c:v>9.7175877763613005E-4</c:v>
                </c:pt>
                <c:pt idx="8206">
                  <c:v>9.71398245084028E-4</c:v>
                </c:pt>
                <c:pt idx="8207">
                  <c:v>9.7103775413077997E-4</c:v>
                </c:pt>
                <c:pt idx="8208">
                  <c:v>9.7067730480749096E-4</c:v>
                </c:pt>
                <c:pt idx="8209">
                  <c:v>9.7031689714531402E-4</c:v>
                </c:pt>
                <c:pt idx="8210">
                  <c:v>9.6995653117541204E-4</c:v>
                </c:pt>
                <c:pt idx="8211">
                  <c:v>9.6959620692899204E-4</c:v>
                </c:pt>
                <c:pt idx="8212">
                  <c:v>9.6923592443733705E-4</c:v>
                </c:pt>
                <c:pt idx="8213">
                  <c:v>9.6887568373172305E-4</c:v>
                </c:pt>
                <c:pt idx="8214">
                  <c:v>9.6851548484345996E-4</c:v>
                </c:pt>
                <c:pt idx="8215">
                  <c:v>9.6815532780394702E-4</c:v>
                </c:pt>
                <c:pt idx="8216">
                  <c:v>9.6779521264454295E-4</c:v>
                </c:pt>
                <c:pt idx="8217">
                  <c:v>9.6743513939670099E-4</c:v>
                </c:pt>
                <c:pt idx="8218">
                  <c:v>9.6707510809189998E-4</c:v>
                </c:pt>
                <c:pt idx="8219">
                  <c:v>9.6671511876162796E-4</c:v>
                </c:pt>
                <c:pt idx="8220">
                  <c:v>9.6635517143744596E-4</c:v>
                </c:pt>
                <c:pt idx="8221">
                  <c:v>9.6599526615092702E-4</c:v>
                </c:pt>
                <c:pt idx="8222">
                  <c:v>9.6563540293367997E-4</c:v>
                </c:pt>
                <c:pt idx="8223">
                  <c:v>9.6527558181738304E-4</c:v>
                </c:pt>
                <c:pt idx="8224">
                  <c:v>9.6491580283371097E-4</c:v>
                </c:pt>
                <c:pt idx="8225">
                  <c:v>9.6455606601439196E-4</c:v>
                </c:pt>
                <c:pt idx="8226">
                  <c:v>9.6419637139119098E-4</c:v>
                </c:pt>
                <c:pt idx="8227">
                  <c:v>9.6383671899591395E-4</c:v>
                </c:pt>
                <c:pt idx="8228">
                  <c:v>9.63477108860386E-4</c:v>
                </c:pt>
                <c:pt idx="8229">
                  <c:v>9.6311754101650296E-4</c:v>
                </c:pt>
                <c:pt idx="8230">
                  <c:v>9.6275801549616596E-4</c:v>
                </c:pt>
                <c:pt idx="8231">
                  <c:v>9.6239853233132003E-4</c:v>
                </c:pt>
                <c:pt idx="8232">
                  <c:v>9.62039091553968E-4</c:v>
                </c:pt>
                <c:pt idx="8233">
                  <c:v>9.6167969319611803E-4</c:v>
                </c:pt>
                <c:pt idx="8234">
                  <c:v>9.6132033728984199E-4</c:v>
                </c:pt>
                <c:pt idx="8235">
                  <c:v>9.6096102386723499E-4</c:v>
                </c:pt>
                <c:pt idx="8236">
                  <c:v>9.6060175296043798E-4</c:v>
                </c:pt>
                <c:pt idx="8237">
                  <c:v>9.6024252460161599E-4</c:v>
                </c:pt>
                <c:pt idx="8238">
                  <c:v>9.5988333882299703E-4</c:v>
                </c:pt>
                <c:pt idx="8239">
                  <c:v>9.5952419565681997E-4</c:v>
                </c:pt>
                <c:pt idx="8240">
                  <c:v>9.5916509513536399E-4</c:v>
                </c:pt>
                <c:pt idx="8241">
                  <c:v>9.5880603729096099E-4</c:v>
                </c:pt>
                <c:pt idx="8242">
                  <c:v>9.5844702215597797E-4</c:v>
                </c:pt>
                <c:pt idx="8243">
                  <c:v>9.5808804976281004E-4</c:v>
                </c:pt>
                <c:pt idx="8244">
                  <c:v>9.5772912014389499E-4</c:v>
                </c:pt>
                <c:pt idx="8245">
                  <c:v>9.5737023333171195E-4</c:v>
                </c:pt>
                <c:pt idx="8246">
                  <c:v>9.5701138935877495E-4</c:v>
                </c:pt>
                <c:pt idx="8247">
                  <c:v>9.5665258825763705E-4</c:v>
                </c:pt>
                <c:pt idx="8248">
                  <c:v>9.5629383006089305E-4</c:v>
                </c:pt>
                <c:pt idx="8249">
                  <c:v>9.5593511480117398E-4</c:v>
                </c:pt>
                <c:pt idx="8250">
                  <c:v>9.5557644251113199E-4</c:v>
                </c:pt>
                <c:pt idx="8251">
                  <c:v>9.5521781322347897E-4</c:v>
                </c:pt>
                <c:pt idx="8252">
                  <c:v>9.5485922697096802E-4</c:v>
                </c:pt>
                <c:pt idx="8253">
                  <c:v>9.5450068378637404E-4</c:v>
                </c:pt>
                <c:pt idx="8254">
                  <c:v>9.54142183702513E-4</c:v>
                </c:pt>
                <c:pt idx="8255">
                  <c:v>9.5378372675224295E-4</c:v>
                </c:pt>
                <c:pt idx="8256">
                  <c:v>9.5342531296847095E-4</c:v>
                </c:pt>
                <c:pt idx="8257">
                  <c:v>9.5306694238413104E-4</c:v>
                </c:pt>
                <c:pt idx="8258">
                  <c:v>9.5270861503221204E-4</c:v>
                </c:pt>
                <c:pt idx="8259">
                  <c:v>9.52350330945705E-4</c:v>
                </c:pt>
                <c:pt idx="8260">
                  <c:v>9.5199209015768799E-4</c:v>
                </c:pt>
                <c:pt idx="8261">
                  <c:v>9.5163389270124801E-4</c:v>
                </c:pt>
                <c:pt idx="8262">
                  <c:v>9.51275738609503E-4</c:v>
                </c:pt>
                <c:pt idx="8263">
                  <c:v>9.5091762791564799E-4</c:v>
                </c:pt>
                <c:pt idx="8264">
                  <c:v>9.5055956065288199E-4</c:v>
                </c:pt>
                <c:pt idx="8265">
                  <c:v>9.5020153685444698E-4</c:v>
                </c:pt>
                <c:pt idx="8266">
                  <c:v>9.4984355655363599E-4</c:v>
                </c:pt>
                <c:pt idx="8267">
                  <c:v>9.49485619783775E-4</c:v>
                </c:pt>
                <c:pt idx="8268">
                  <c:v>9.4912772657822805E-4</c:v>
                </c:pt>
                <c:pt idx="8269">
                  <c:v>9.4876987697039303E-4</c:v>
                </c:pt>
                <c:pt idx="8270">
                  <c:v>9.4841207099373502E-4</c:v>
                </c:pt>
                <c:pt idx="8271">
                  <c:v>9.48054308681715E-4</c:v>
                </c:pt>
                <c:pt idx="8272">
                  <c:v>9.4769659006785703E-4</c:v>
                </c:pt>
                <c:pt idx="8273">
                  <c:v>9.4733891518572098E-4</c:v>
                </c:pt>
                <c:pt idx="8274">
                  <c:v>9.4698128406890496E-4</c:v>
                </c:pt>
                <c:pt idx="8275">
                  <c:v>9.4662369675105795E-4</c:v>
                </c:pt>
                <c:pt idx="8276">
                  <c:v>9.4626615326583901E-4</c:v>
                </c:pt>
                <c:pt idx="8277">
                  <c:v>9.4590865364697603E-4</c:v>
                </c:pt>
                <c:pt idx="8278">
                  <c:v>9.4555119792821395E-4</c:v>
                </c:pt>
                <c:pt idx="8279">
                  <c:v>9.4519378614336198E-4</c:v>
                </c:pt>
                <c:pt idx="8280">
                  <c:v>9.4483641832624995E-4</c:v>
                </c:pt>
                <c:pt idx="8281">
                  <c:v>9.4447909451074203E-4</c:v>
                </c:pt>
                <c:pt idx="8282">
                  <c:v>9.4412181473076898E-4</c:v>
                </c:pt>
                <c:pt idx="8283">
                  <c:v>9.4376457902027805E-4</c:v>
                </c:pt>
                <c:pt idx="8284">
                  <c:v>9.4340738741328304E-4</c:v>
                </c:pt>
                <c:pt idx="8285">
                  <c:v>9.4305023994379104E-4</c:v>
                </c:pt>
                <c:pt idx="8286">
                  <c:v>9.42693136645917E-4</c:v>
                </c:pt>
                <c:pt idx="8287">
                  <c:v>9.4233607755376896E-4</c:v>
                </c:pt>
                <c:pt idx="8288">
                  <c:v>9.4197906270151305E-4</c:v>
                </c:pt>
                <c:pt idx="8289">
                  <c:v>9.4162209212335097E-4</c:v>
                </c:pt>
                <c:pt idx="8290">
                  <c:v>9.4126516585353104E-4</c:v>
                </c:pt>
                <c:pt idx="8291">
                  <c:v>9.4090828392633097E-4</c:v>
                </c:pt>
                <c:pt idx="8292">
                  <c:v>9.4055144637606803E-4</c:v>
                </c:pt>
                <c:pt idx="8293">
                  <c:v>9.4019465323713603E-4</c:v>
                </c:pt>
                <c:pt idx="8294">
                  <c:v>9.3983790454390799E-4</c:v>
                </c:pt>
                <c:pt idx="8295">
                  <c:v>9.3948120033084603E-4</c:v>
                </c:pt>
                <c:pt idx="8296">
                  <c:v>9.3912454063243796E-4</c:v>
                </c:pt>
                <c:pt idx="8297">
                  <c:v>9.38767925483219E-4</c:v>
                </c:pt>
                <c:pt idx="8298">
                  <c:v>9.3841135491775501E-4</c:v>
                </c:pt>
                <c:pt idx="8299">
                  <c:v>9.38054828970657E-4</c:v>
                </c:pt>
                <c:pt idx="8300">
                  <c:v>9.3769834767657605E-4</c:v>
                </c:pt>
                <c:pt idx="8301">
                  <c:v>9.3734191107021499E-4</c:v>
                </c:pt>
                <c:pt idx="8302">
                  <c:v>9.36985519186316E-4</c:v>
                </c:pt>
                <c:pt idx="8303">
                  <c:v>9.3662917205964401E-4</c:v>
                </c:pt>
                <c:pt idx="8304">
                  <c:v>9.3627286972502695E-4</c:v>
                </c:pt>
                <c:pt idx="8305">
                  <c:v>9.3591661221731402E-4</c:v>
                </c:pt>
                <c:pt idx="8306">
                  <c:v>9.3556039957140905E-4</c:v>
                </c:pt>
                <c:pt idx="8307">
                  <c:v>9.3520423182225803E-4</c:v>
                </c:pt>
                <c:pt idx="8308">
                  <c:v>9.3484810900485197E-4</c:v>
                </c:pt>
                <c:pt idx="8309">
                  <c:v>9.3449203115421602E-4</c:v>
                </c:pt>
                <c:pt idx="8310">
                  <c:v>9.3413599830541403E-4</c:v>
                </c:pt>
                <c:pt idx="8311">
                  <c:v>9.3378001049355497E-4</c:v>
                </c:pt>
                <c:pt idx="8312">
                  <c:v>9.33424067753802E-4</c:v>
                </c:pt>
                <c:pt idx="8313">
                  <c:v>9.33068170121348E-4</c:v>
                </c:pt>
                <c:pt idx="8314">
                  <c:v>9.3271231763141199E-4</c:v>
                </c:pt>
                <c:pt idx="8315">
                  <c:v>9.3235651031927302E-4</c:v>
                </c:pt>
                <c:pt idx="8316">
                  <c:v>9.3200074822025799E-4</c:v>
                </c:pt>
                <c:pt idx="8317">
                  <c:v>9.3164503136971405E-4</c:v>
                </c:pt>
                <c:pt idx="8318">
                  <c:v>9.31289359803039E-4</c:v>
                </c:pt>
                <c:pt idx="8319">
                  <c:v>9.3093373355568202E-4</c:v>
                </c:pt>
                <c:pt idx="8320">
                  <c:v>9.3057815266313099E-4</c:v>
                </c:pt>
                <c:pt idx="8321">
                  <c:v>9.3022261716090005E-4</c:v>
                </c:pt>
                <c:pt idx="8322">
                  <c:v>9.2986712708458604E-4</c:v>
                </c:pt>
                <c:pt idx="8323">
                  <c:v>9.2951168246978397E-4</c:v>
                </c:pt>
                <c:pt idx="8324">
                  <c:v>9.2915628335215499E-4</c:v>
                </c:pt>
                <c:pt idx="8325">
                  <c:v>9.2880092976740502E-4</c:v>
                </c:pt>
                <c:pt idx="8326">
                  <c:v>9.2844562175126296E-4</c:v>
                </c:pt>
                <c:pt idx="8327">
                  <c:v>9.2809035933953004E-4</c:v>
                </c:pt>
                <c:pt idx="8328">
                  <c:v>9.2773514256803003E-4</c:v>
                </c:pt>
                <c:pt idx="8329">
                  <c:v>9.2737997147261902E-4</c:v>
                </c:pt>
                <c:pt idx="8330">
                  <c:v>9.2702484608921804E-4</c:v>
                </c:pt>
                <c:pt idx="8331">
                  <c:v>9.2666976645379201E-4</c:v>
                </c:pt>
                <c:pt idx="8332">
                  <c:v>9.2631473260232301E-4</c:v>
                </c:pt>
                <c:pt idx="8333">
                  <c:v>9.2595974457086499E-4</c:v>
                </c:pt>
                <c:pt idx="8334">
                  <c:v>9.2560480239550096E-4</c:v>
                </c:pt>
                <c:pt idx="8335">
                  <c:v>9.2524990611236001E-4</c:v>
                </c:pt>
                <c:pt idx="8336">
                  <c:v>9.2489505575761002E-4</c:v>
                </c:pt>
                <c:pt idx="8337">
                  <c:v>9.2454025136746499E-4</c:v>
                </c:pt>
                <c:pt idx="8338">
                  <c:v>9.2418549297819397E-4</c:v>
                </c:pt>
                <c:pt idx="8339">
                  <c:v>9.2383078062608498E-4</c:v>
                </c:pt>
                <c:pt idx="8340">
                  <c:v>9.2347611434749404E-4</c:v>
                </c:pt>
                <c:pt idx="8341">
                  <c:v>9.2312149417881002E-4</c:v>
                </c:pt>
                <c:pt idx="8342">
                  <c:v>9.2276692015646295E-4</c:v>
                </c:pt>
                <c:pt idx="8343">
                  <c:v>9.2241239231692304E-4</c:v>
                </c:pt>
                <c:pt idx="8344">
                  <c:v>9.22057910696705E-4</c:v>
                </c:pt>
                <c:pt idx="8345">
                  <c:v>9.2170347533237205E-4</c:v>
                </c:pt>
                <c:pt idx="8346">
                  <c:v>9.2134908626052695E-4</c:v>
                </c:pt>
                <c:pt idx="8347">
                  <c:v>9.2099474351782105E-4</c:v>
                </c:pt>
                <c:pt idx="8348">
                  <c:v>9.20640447140934E-4</c:v>
                </c:pt>
                <c:pt idx="8349">
                  <c:v>9.2028619716661396E-4</c:v>
                </c:pt>
                <c:pt idx="8350">
                  <c:v>9.1993199363164802E-4</c:v>
                </c:pt>
                <c:pt idx="8351">
                  <c:v>9.1957783657283898E-4</c:v>
                </c:pt>
                <c:pt idx="8352">
                  <c:v>9.1922372602708301E-4</c:v>
                </c:pt>
                <c:pt idx="8353">
                  <c:v>9.1886966203127301E-4</c:v>
                </c:pt>
                <c:pt idx="8354">
                  <c:v>9.1851564462238299E-4</c:v>
                </c:pt>
                <c:pt idx="8355">
                  <c:v>9.1816167383741004E-4</c:v>
                </c:pt>
                <c:pt idx="8356">
                  <c:v>9.1780774968708398E-4</c:v>
                </c:pt>
                <c:pt idx="8357">
                  <c:v>9.1745387220849004E-4</c:v>
                </c:pt>
                <c:pt idx="8358">
                  <c:v>9.1710004143876096E-4</c:v>
                </c:pt>
                <c:pt idx="8359">
                  <c:v>9.1674625741508704E-4</c:v>
                </c:pt>
                <c:pt idx="8360">
                  <c:v>9.1639252017468005E-4</c:v>
                </c:pt>
                <c:pt idx="8361">
                  <c:v>9.1603882975482603E-4</c:v>
                </c:pt>
                <c:pt idx="8362">
                  <c:v>9.1568518619283997E-4</c:v>
                </c:pt>
                <c:pt idx="8363">
                  <c:v>9.1533158952606102E-4</c:v>
                </c:pt>
                <c:pt idx="8364">
                  <c:v>9.1497803979193005E-4</c:v>
                </c:pt>
                <c:pt idx="8365">
                  <c:v>9.1462453702788695E-4</c:v>
                </c:pt>
                <c:pt idx="8366">
                  <c:v>9.1427108127142105E-4</c:v>
                </c:pt>
                <c:pt idx="8367">
                  <c:v>9.1391767256008801E-4</c:v>
                </c:pt>
                <c:pt idx="8368">
                  <c:v>9.1356431093148505E-4</c:v>
                </c:pt>
                <c:pt idx="8369">
                  <c:v>9.1321099642323799E-4</c:v>
                </c:pt>
                <c:pt idx="8370">
                  <c:v>9.1285772907303696E-4</c:v>
                </c:pt>
                <c:pt idx="8371">
                  <c:v>9.1250450891861804E-4</c:v>
                </c:pt>
                <c:pt idx="8372">
                  <c:v>9.1215133599773402E-4</c:v>
                </c:pt>
                <c:pt idx="8373">
                  <c:v>9.1179821034822496E-4</c:v>
                </c:pt>
                <c:pt idx="8374">
                  <c:v>9.1144513200795501E-4</c:v>
                </c:pt>
                <c:pt idx="8375">
                  <c:v>9.1109210101481799E-4</c:v>
                </c:pt>
                <c:pt idx="8376">
                  <c:v>9.1073911740679103E-4</c:v>
                </c:pt>
                <c:pt idx="8377">
                  <c:v>9.1038618122187497E-4</c:v>
                </c:pt>
                <c:pt idx="8378">
                  <c:v>9.1003329249810699E-4</c:v>
                </c:pt>
                <c:pt idx="8379">
                  <c:v>9.0968045127360697E-4</c:v>
                </c:pt>
                <c:pt idx="8380">
                  <c:v>9.0932765758649299E-4</c:v>
                </c:pt>
                <c:pt idx="8381">
                  <c:v>9.0897491147497904E-4</c:v>
                </c:pt>
                <c:pt idx="8382">
                  <c:v>9.0862221297730202E-4</c:v>
                </c:pt>
                <c:pt idx="8383">
                  <c:v>9.0826956213174595E-4</c:v>
                </c:pt>
                <c:pt idx="8384">
                  <c:v>9.0791695897664499E-4</c:v>
                </c:pt>
                <c:pt idx="8385">
                  <c:v>9.0756440355036698E-4</c:v>
                </c:pt>
                <c:pt idx="8386">
                  <c:v>9.0721189589135904E-4</c:v>
                </c:pt>
                <c:pt idx="8387">
                  <c:v>9.0685943603808204E-4</c:v>
                </c:pt>
                <c:pt idx="8388">
                  <c:v>9.06507024029054E-4</c:v>
                </c:pt>
                <c:pt idx="8389">
                  <c:v>9.0615465990283902E-4</c:v>
                </c:pt>
                <c:pt idx="8390">
                  <c:v>9.0580234369806701E-4</c:v>
                </c:pt>
                <c:pt idx="8391">
                  <c:v>9.0545007545336797E-4</c:v>
                </c:pt>
                <c:pt idx="8392">
                  <c:v>9.0509785520746496E-4</c:v>
                </c:pt>
                <c:pt idx="8393">
                  <c:v>9.0474568299912502E-4</c:v>
                </c:pt>
                <c:pt idx="8394">
                  <c:v>9.0439355886712096E-4</c:v>
                </c:pt>
                <c:pt idx="8395">
                  <c:v>9.0404148285031004E-4</c:v>
                </c:pt>
                <c:pt idx="8396">
                  <c:v>9.0368945498759204E-4</c:v>
                </c:pt>
                <c:pt idx="8397">
                  <c:v>9.0333747531792005E-4</c:v>
                </c:pt>
                <c:pt idx="8398">
                  <c:v>9.0298554388026995E-4</c:v>
                </c:pt>
                <c:pt idx="8399">
                  <c:v>9.0263366071367899E-4</c:v>
                </c:pt>
                <c:pt idx="8400">
                  <c:v>9.0228182585724999E-4</c:v>
                </c:pt>
                <c:pt idx="8401">
                  <c:v>9.0193003935009697E-4</c:v>
                </c:pt>
                <c:pt idx="8402">
                  <c:v>9.0157830123141502E-4</c:v>
                </c:pt>
                <c:pt idx="8403">
                  <c:v>9.0122661154042895E-4</c:v>
                </c:pt>
                <c:pt idx="8404">
                  <c:v>9.00874970316409E-4</c:v>
                </c:pt>
                <c:pt idx="8405">
                  <c:v>9.0052337759867398E-4</c:v>
                </c:pt>
                <c:pt idx="8406">
                  <c:v>9.0017183342661403E-4</c:v>
                </c:pt>
                <c:pt idx="8407">
                  <c:v>8.9982033783962201E-4</c:v>
                </c:pt>
                <c:pt idx="8408">
                  <c:v>8.9946889087717504E-4</c:v>
                </c:pt>
                <c:pt idx="8409">
                  <c:v>8.9911749257878099E-4</c:v>
                </c:pt>
                <c:pt idx="8410">
                  <c:v>8.9876614298398702E-4</c:v>
                </c:pt>
                <c:pt idx="8411">
                  <c:v>8.9841484213242602E-4</c:v>
                </c:pt>
                <c:pt idx="8412">
                  <c:v>8.9806359006373805E-4</c:v>
                </c:pt>
                <c:pt idx="8413">
                  <c:v>8.9771238681762898E-4</c:v>
                </c:pt>
                <c:pt idx="8414">
                  <c:v>8.9736123243386702E-4</c:v>
                </c:pt>
                <c:pt idx="8415">
                  <c:v>8.9701012695223405E-4</c:v>
                </c:pt>
                <c:pt idx="8416">
                  <c:v>8.9665907041258305E-4</c:v>
                </c:pt>
                <c:pt idx="8417">
                  <c:v>8.9630806285482503E-4</c:v>
                </c:pt>
                <c:pt idx="8418">
                  <c:v>8.95957104318902E-4</c:v>
                </c:pt>
                <c:pt idx="8419">
                  <c:v>8.9560619484480302E-4</c:v>
                </c:pt>
                <c:pt idx="8420">
                  <c:v>8.9525533447257905E-4</c:v>
                </c:pt>
                <c:pt idx="8421">
                  <c:v>8.9490452324231804E-4</c:v>
                </c:pt>
                <c:pt idx="8422">
                  <c:v>8.9455376119416399E-4</c:v>
                </c:pt>
                <c:pt idx="8423">
                  <c:v>8.9420304836831499E-4</c:v>
                </c:pt>
                <c:pt idx="8424">
                  <c:v>8.9385238480498702E-4</c:v>
                </c:pt>
                <c:pt idx="8425">
                  <c:v>8.9350177054449301E-4</c:v>
                </c:pt>
                <c:pt idx="8426">
                  <c:v>8.9315120562714597E-4</c:v>
                </c:pt>
                <c:pt idx="8427">
                  <c:v>8.9280069009334696E-4</c:v>
                </c:pt>
                <c:pt idx="8428">
                  <c:v>8.9245022398353E-4</c:v>
                </c:pt>
                <c:pt idx="8429">
                  <c:v>8.9209980733818603E-4</c:v>
                </c:pt>
                <c:pt idx="8430">
                  <c:v>8.9174944019784199E-4</c:v>
                </c:pt>
                <c:pt idx="8431">
                  <c:v>8.9139912260308304E-4</c:v>
                </c:pt>
                <c:pt idx="8432">
                  <c:v>8.9104885459454701E-4</c:v>
                </c:pt>
                <c:pt idx="8433">
                  <c:v>8.90698636212925E-4</c:v>
                </c:pt>
                <c:pt idx="8434">
                  <c:v>8.9034846749894701E-4</c:v>
                </c:pt>
                <c:pt idx="8435">
                  <c:v>8.8999834849339703E-4</c:v>
                </c:pt>
                <c:pt idx="8436">
                  <c:v>8.8964827923711698E-4</c:v>
                </c:pt>
                <c:pt idx="8437">
                  <c:v>8.8929825977099601E-4</c:v>
                </c:pt>
                <c:pt idx="8438">
                  <c:v>8.8894829013596904E-4</c:v>
                </c:pt>
                <c:pt idx="8439">
                  <c:v>8.8859837037304299E-4</c:v>
                </c:pt>
                <c:pt idx="8440">
                  <c:v>8.8824850052324005E-4</c:v>
                </c:pt>
                <c:pt idx="8441">
                  <c:v>8.8789868062765095E-4</c:v>
                </c:pt>
                <c:pt idx="8442">
                  <c:v>8.8754891072741703E-4</c:v>
                </c:pt>
                <c:pt idx="8443">
                  <c:v>8.8719919086371998E-4</c:v>
                </c:pt>
                <c:pt idx="8444">
                  <c:v>8.8684952107780796E-4</c:v>
                </c:pt>
                <c:pt idx="8445">
                  <c:v>8.86499901410964E-4</c:v>
                </c:pt>
                <c:pt idx="8446">
                  <c:v>8.86150331904528E-4</c:v>
                </c:pt>
                <c:pt idx="8447">
                  <c:v>8.8580081259988805E-4</c:v>
                </c:pt>
                <c:pt idx="8448">
                  <c:v>8.8545134353848302E-4</c:v>
                </c:pt>
                <c:pt idx="8449">
                  <c:v>8.8510192476181097E-4</c:v>
                </c:pt>
                <c:pt idx="8450">
                  <c:v>8.8475255631140096E-4</c:v>
                </c:pt>
                <c:pt idx="8451">
                  <c:v>8.8440323822885295E-4</c:v>
                </c:pt>
                <c:pt idx="8452">
                  <c:v>8.8405397055581799E-4</c:v>
                </c:pt>
                <c:pt idx="8453">
                  <c:v>8.8370475333398896E-4</c:v>
                </c:pt>
                <c:pt idx="8454">
                  <c:v>8.8335558660511502E-4</c:v>
                </c:pt>
                <c:pt idx="8455">
                  <c:v>8.8300647041100603E-4</c:v>
                </c:pt>
                <c:pt idx="8456">
                  <c:v>8.82657404793507E-4</c:v>
                </c:pt>
                <c:pt idx="8457">
                  <c:v>8.8230838979453004E-4</c:v>
                </c:pt>
                <c:pt idx="8458">
                  <c:v>8.8195942545602998E-4</c:v>
                </c:pt>
                <c:pt idx="8459">
                  <c:v>8.8161051182001802E-4</c:v>
                </c:pt>
                <c:pt idx="8460">
                  <c:v>8.81261648928561E-4</c:v>
                </c:pt>
                <c:pt idx="8461">
                  <c:v>8.8091283682375599E-4</c:v>
                </c:pt>
                <c:pt idx="8462">
                  <c:v>8.8056407554777704E-4</c:v>
                </c:pt>
                <c:pt idx="8463">
                  <c:v>8.8021536514283703E-4</c:v>
                </c:pt>
                <c:pt idx="8464">
                  <c:v>8.7986670565119696E-4</c:v>
                </c:pt>
                <c:pt idx="8465">
                  <c:v>8.7951809711518799E-4</c:v>
                </c:pt>
                <c:pt idx="8466">
                  <c:v>8.7916953957717305E-4</c:v>
                </c:pt>
                <c:pt idx="8467">
                  <c:v>8.7882103307957002E-4</c:v>
                </c:pt>
                <c:pt idx="8468">
                  <c:v>8.7847257766486401E-4</c:v>
                </c:pt>
                <c:pt idx="8469">
                  <c:v>8.7812417337557397E-4</c:v>
                </c:pt>
                <c:pt idx="8470">
                  <c:v>8.7777582025428205E-4</c:v>
                </c:pt>
                <c:pt idx="8471">
                  <c:v>8.7742751834363197E-4</c:v>
                </c:pt>
                <c:pt idx="8472">
                  <c:v>8.7707926768629501E-4</c:v>
                </c:pt>
                <c:pt idx="8473">
                  <c:v>8.7673106832502202E-4</c:v>
                </c:pt>
                <c:pt idx="8474">
                  <c:v>8.7638292030259399E-4</c:v>
                </c:pt>
                <c:pt idx="8475">
                  <c:v>8.7603482366186499E-4</c:v>
                </c:pt>
                <c:pt idx="8476">
                  <c:v>8.7568677844572995E-4</c:v>
                </c:pt>
                <c:pt idx="8477">
                  <c:v>8.7533878469714496E-4</c:v>
                </c:pt>
                <c:pt idx="8478">
                  <c:v>8.7499084245910895E-4</c:v>
                </c:pt>
                <c:pt idx="8479">
                  <c:v>8.7464295177469196E-4</c:v>
                </c:pt>
                <c:pt idx="8480">
                  <c:v>8.7429511268699795E-4</c:v>
                </c:pt>
                <c:pt idx="8481">
                  <c:v>8.7394732523919899E-4</c:v>
                </c:pt>
                <c:pt idx="8482">
                  <c:v>8.7359958947451995E-4</c:v>
                </c:pt>
                <c:pt idx="8483">
                  <c:v>8.7325190543623295E-4</c:v>
                </c:pt>
                <c:pt idx="8484">
                  <c:v>8.7290427316766099E-4</c:v>
                </c:pt>
                <c:pt idx="8485">
                  <c:v>8.7255669271218202E-4</c:v>
                </c:pt>
                <c:pt idx="8486">
                  <c:v>8.7220916411323102E-4</c:v>
                </c:pt>
                <c:pt idx="8487">
                  <c:v>8.7186168741429295E-4</c:v>
                </c:pt>
                <c:pt idx="8488">
                  <c:v>8.7151426265891403E-4</c:v>
                </c:pt>
                <c:pt idx="8489">
                  <c:v>8.7116688989068798E-4</c:v>
                </c:pt>
                <c:pt idx="8490">
                  <c:v>8.7081956915326499E-4</c:v>
                </c:pt>
                <c:pt idx="8491">
                  <c:v>8.7047230049034296E-4</c:v>
                </c:pt>
                <c:pt idx="8492">
                  <c:v>8.7012508394567899E-4</c:v>
                </c:pt>
                <c:pt idx="8493">
                  <c:v>8.6977791956309295E-4</c:v>
                </c:pt>
                <c:pt idx="8494">
                  <c:v>8.6943080738645102E-4</c:v>
                </c:pt>
                <c:pt idx="8495">
                  <c:v>8.6908374745967205E-4</c:v>
                </c:pt>
                <c:pt idx="8496">
                  <c:v>8.6873673982672402E-4</c:v>
                </c:pt>
                <c:pt idx="8497">
                  <c:v>8.6838978453165395E-4</c:v>
                </c:pt>
                <c:pt idx="8498">
                  <c:v>8.6804288161854799E-4</c:v>
                </c:pt>
                <c:pt idx="8499">
                  <c:v>8.67696031131522E-4</c:v>
                </c:pt>
                <c:pt idx="8500">
                  <c:v>8.6734923311479202E-4</c:v>
                </c:pt>
                <c:pt idx="8501">
                  <c:v>8.6700248761258797E-4</c:v>
                </c:pt>
                <c:pt idx="8502">
                  <c:v>8.66655794669229E-4</c:v>
                </c:pt>
                <c:pt idx="8503">
                  <c:v>8.6630915432905605E-4</c:v>
                </c:pt>
                <c:pt idx="8504">
                  <c:v>8.6596256663649398E-4</c:v>
                </c:pt>
                <c:pt idx="8505">
                  <c:v>8.6561603163601199E-4</c:v>
                </c:pt>
                <c:pt idx="8506">
                  <c:v>8.6526954937212895E-4</c:v>
                </c:pt>
                <c:pt idx="8507">
                  <c:v>8.6492311988943396E-4</c:v>
                </c:pt>
                <c:pt idx="8508">
                  <c:v>8.6457674323254402E-4</c:v>
                </c:pt>
                <c:pt idx="8509">
                  <c:v>8.6423041944616499E-4</c:v>
                </c:pt>
                <c:pt idx="8510">
                  <c:v>8.6388414857503301E-4</c:v>
                </c:pt>
                <c:pt idx="8511">
                  <c:v>8.6353793066396196E-4</c:v>
                </c:pt>
                <c:pt idx="8512">
                  <c:v>8.6319176575780105E-4</c:v>
                </c:pt>
                <c:pt idx="8513">
                  <c:v>8.6284565390146401E-4</c:v>
                </c:pt>
                <c:pt idx="8514">
                  <c:v>8.6249959513993405E-4</c:v>
                </c:pt>
                <c:pt idx="8515">
                  <c:v>8.62153589518233E-4</c:v>
                </c:pt>
                <c:pt idx="8516">
                  <c:v>8.6180763705648398E-4</c:v>
                </c:pt>
                <c:pt idx="8517">
                  <c:v>8.6146173779983999E-4</c:v>
                </c:pt>
                <c:pt idx="8518">
                  <c:v>8.6111589179350295E-4</c:v>
                </c:pt>
                <c:pt idx="8519">
                  <c:v>8.6077009908274099E-4</c:v>
                </c:pt>
                <c:pt idx="8520">
                  <c:v>8.6042435971288105E-4</c:v>
                </c:pt>
                <c:pt idx="8521">
                  <c:v>8.6007867372930597E-4</c:v>
                </c:pt>
                <c:pt idx="8522">
                  <c:v>8.5973304117743299E-4</c:v>
                </c:pt>
                <c:pt idx="8523">
                  <c:v>8.5938746210277605E-4</c:v>
                </c:pt>
                <c:pt idx="8524">
                  <c:v>8.5904193655087196E-4</c:v>
                </c:pt>
                <c:pt idx="8525">
                  <c:v>8.5869646456733398E-4</c:v>
                </c:pt>
                <c:pt idx="8526">
                  <c:v>8.5835104619780896E-4</c:v>
                </c:pt>
                <c:pt idx="8527">
                  <c:v>8.5800568148804201E-4</c:v>
                </c:pt>
                <c:pt idx="8528">
                  <c:v>8.5766037048379002E-4</c:v>
                </c:pt>
                <c:pt idx="8529">
                  <c:v>8.5731511323091205E-4</c:v>
                </c:pt>
                <c:pt idx="8530">
                  <c:v>8.5696990977527103E-4</c:v>
                </c:pt>
                <c:pt idx="8531">
                  <c:v>8.5662476016284896E-4</c:v>
                </c:pt>
                <c:pt idx="8532">
                  <c:v>8.56279664439625E-4</c:v>
                </c:pt>
                <c:pt idx="8533">
                  <c:v>8.5593462265168296E-4</c:v>
                </c:pt>
                <c:pt idx="8534">
                  <c:v>8.5558963484512799E-4</c:v>
                </c:pt>
                <c:pt idx="8535">
                  <c:v>8.5524470106616195E-4</c:v>
                </c:pt>
                <c:pt idx="8536">
                  <c:v>8.5489982136100102E-4</c:v>
                </c:pt>
                <c:pt idx="8537">
                  <c:v>8.5455499577595897E-4</c:v>
                </c:pt>
                <c:pt idx="8538">
                  <c:v>8.5421022435738401E-4</c:v>
                </c:pt>
                <c:pt idx="8539">
                  <c:v>8.5386550715168695E-4</c:v>
                </c:pt>
                <c:pt idx="8540">
                  <c:v>8.5352084420535598E-4</c:v>
                </c:pt>
                <c:pt idx="8541">
                  <c:v>8.5317623556491196E-4</c:v>
                </c:pt>
                <c:pt idx="8542">
                  <c:v>8.5283168127695897E-4</c:v>
                </c:pt>
                <c:pt idx="8543">
                  <c:v>8.5248718138814601E-4</c:v>
                </c:pt>
                <c:pt idx="8544">
                  <c:v>8.5214273594518203E-4</c:v>
                </c:pt>
                <c:pt idx="8545">
                  <c:v>8.5179834499484602E-4</c:v>
                </c:pt>
                <c:pt idx="8546">
                  <c:v>8.5145400858397497E-4</c:v>
                </c:pt>
                <c:pt idx="8547">
                  <c:v>8.5110972675943503E-4</c:v>
                </c:pt>
                <c:pt idx="8548">
                  <c:v>8.5076549956818496E-4</c:v>
                </c:pt>
                <c:pt idx="8549">
                  <c:v>8.5042132705723196E-4</c:v>
                </c:pt>
                <c:pt idx="8550">
                  <c:v>8.50077209273629E-4</c:v>
                </c:pt>
                <c:pt idx="8551">
                  <c:v>8.4973314626449995E-4</c:v>
                </c:pt>
                <c:pt idx="8552">
                  <c:v>8.4938913807703102E-4</c:v>
                </c:pt>
                <c:pt idx="8553">
                  <c:v>8.4904518475845299E-4</c:v>
                </c:pt>
                <c:pt idx="8554">
                  <c:v>8.4870128635607003E-4</c:v>
                </c:pt>
                <c:pt idx="8555">
                  <c:v>8.4835744291724303E-4</c:v>
                </c:pt>
                <c:pt idx="8556">
                  <c:v>8.4801365448937697E-4</c:v>
                </c:pt>
                <c:pt idx="8557">
                  <c:v>8.4766992111996004E-4</c:v>
                </c:pt>
                <c:pt idx="8558">
                  <c:v>8.4732624285652701E-4</c:v>
                </c:pt>
                <c:pt idx="8559">
                  <c:v>8.4698261974667404E-4</c:v>
                </c:pt>
                <c:pt idx="8560">
                  <c:v>8.4663905183806102E-4</c:v>
                </c:pt>
                <c:pt idx="8561">
                  <c:v>8.46295539178405E-4</c:v>
                </c:pt>
                <c:pt idx="8562">
                  <c:v>8.4595208181547797E-4</c:v>
                </c:pt>
                <c:pt idx="8563">
                  <c:v>8.4560867979712503E-4</c:v>
                </c:pt>
                <c:pt idx="8564">
                  <c:v>8.4526533317126E-4</c:v>
                </c:pt>
                <c:pt idx="8565">
                  <c:v>8.4492204198581295E-4</c:v>
                </c:pt>
                <c:pt idx="8566">
                  <c:v>8.4457880628883595E-4</c:v>
                </c:pt>
                <c:pt idx="8567">
                  <c:v>8.4423562612838995E-4</c:v>
                </c:pt>
                <c:pt idx="8568">
                  <c:v>8.4389250155263097E-4</c:v>
                </c:pt>
                <c:pt idx="8569">
                  <c:v>8.4354943260974899E-4</c:v>
                </c:pt>
                <c:pt idx="8570">
                  <c:v>8.4320641934801203E-4</c:v>
                </c:pt>
                <c:pt idx="8571">
                  <c:v>8.4286346181575503E-4</c:v>
                </c:pt>
                <c:pt idx="8572">
                  <c:v>8.4252056006134195E-4</c:v>
                </c:pt>
                <c:pt idx="8573">
                  <c:v>8.42177714133236E-4</c:v>
                </c:pt>
                <c:pt idx="8574">
                  <c:v>8.4183492407994697E-4</c:v>
                </c:pt>
                <c:pt idx="8575">
                  <c:v>8.4149218995004799E-4</c:v>
                </c:pt>
                <c:pt idx="8576">
                  <c:v>8.4114951179216303E-4</c:v>
                </c:pt>
                <c:pt idx="8577">
                  <c:v>8.4080688965499696E-4</c:v>
                </c:pt>
                <c:pt idx="8578">
                  <c:v>8.4046432358729495E-4</c:v>
                </c:pt>
                <c:pt idx="8579">
                  <c:v>8.40121813637877E-4</c:v>
                </c:pt>
                <c:pt idx="8580">
                  <c:v>8.3977935985562297E-4</c:v>
                </c:pt>
                <c:pt idx="8581">
                  <c:v>8.3943696228947601E-4</c:v>
                </c:pt>
                <c:pt idx="8582">
                  <c:v>8.3909462098843296E-4</c:v>
                </c:pt>
                <c:pt idx="8583">
                  <c:v>8.3875233600155103E-4</c:v>
                </c:pt>
                <c:pt idx="8584">
                  <c:v>8.3841010737796301E-4</c:v>
                </c:pt>
                <c:pt idx="8585">
                  <c:v>8.3806793516684897E-4</c:v>
                </c:pt>
                <c:pt idx="8586">
                  <c:v>8.3772581941745803E-4</c:v>
                </c:pt>
                <c:pt idx="8587">
                  <c:v>8.3738376017910405E-4</c:v>
                </c:pt>
                <c:pt idx="8588">
                  <c:v>8.3704175750115204E-4</c:v>
                </c:pt>
                <c:pt idx="8589">
                  <c:v>8.3669981143302905E-4</c:v>
                </c:pt>
                <c:pt idx="8590">
                  <c:v>8.3635792202424604E-4</c:v>
                </c:pt>
                <c:pt idx="8591">
                  <c:v>8.3601608932435995E-4</c:v>
                </c:pt>
                <c:pt idx="8592">
                  <c:v>8.3567431338299795E-4</c:v>
                </c:pt>
                <c:pt idx="8593">
                  <c:v>8.3533259424983504E-4</c:v>
                </c:pt>
                <c:pt idx="8594">
                  <c:v>8.3499093197462397E-4</c:v>
                </c:pt>
                <c:pt idx="8595">
                  <c:v>8.3464932660717904E-4</c:v>
                </c:pt>
                <c:pt idx="8596">
                  <c:v>8.3430777819737401E-4</c:v>
                </c:pt>
                <c:pt idx="8597">
                  <c:v>8.3396628679513495E-4</c:v>
                </c:pt>
                <c:pt idx="8598">
                  <c:v>8.33624852450468E-4</c:v>
                </c:pt>
                <c:pt idx="8599">
                  <c:v>8.3328347521343998E-4</c:v>
                </c:pt>
                <c:pt idx="8600">
                  <c:v>8.32942155134178E-4</c:v>
                </c:pt>
                <c:pt idx="8601">
                  <c:v>8.3260089226286805E-4</c:v>
                </c:pt>
                <c:pt idx="8602">
                  <c:v>8.3225968664976603E-4</c:v>
                </c:pt>
                <c:pt idx="8603">
                  <c:v>8.3191853834520399E-4</c:v>
                </c:pt>
                <c:pt idx="8604">
                  <c:v>8.31577447399538E-4</c:v>
                </c:pt>
                <c:pt idx="8605">
                  <c:v>8.31236413863234E-4</c:v>
                </c:pt>
                <c:pt idx="8606">
                  <c:v>8.3089543778679695E-4</c:v>
                </c:pt>
                <c:pt idx="8607">
                  <c:v>8.3055451922078795E-4</c:v>
                </c:pt>
                <c:pt idx="8608">
                  <c:v>8.3021365821585801E-4</c:v>
                </c:pt>
                <c:pt idx="8609">
                  <c:v>8.2987285482268697E-4</c:v>
                </c:pt>
                <c:pt idx="8610">
                  <c:v>8.2953210909206797E-4</c:v>
                </c:pt>
                <c:pt idx="8611">
                  <c:v>8.2919142107481299E-4</c:v>
                </c:pt>
                <c:pt idx="8612">
                  <c:v>8.2885079082184302E-4</c:v>
                </c:pt>
                <c:pt idx="8613">
                  <c:v>8.2851021838408498E-4</c:v>
                </c:pt>
                <c:pt idx="8614">
                  <c:v>8.2816970381259199E-4</c:v>
                </c:pt>
                <c:pt idx="8615">
                  <c:v>8.2782924715844798E-4</c:v>
                </c:pt>
                <c:pt idx="8616">
                  <c:v>8.2748884847282003E-4</c:v>
                </c:pt>
                <c:pt idx="8617">
                  <c:v>8.2714850780691597E-4</c:v>
                </c:pt>
                <c:pt idx="8618">
                  <c:v>8.2680822521204601E-4</c:v>
                </c:pt>
                <c:pt idx="8619">
                  <c:v>8.2646800073956305E-4</c:v>
                </c:pt>
                <c:pt idx="8620">
                  <c:v>8.2612783444089102E-4</c:v>
                </c:pt>
                <c:pt idx="8621">
                  <c:v>8.2578772636750404E-4</c:v>
                </c:pt>
                <c:pt idx="8622">
                  <c:v>8.2544767657097198E-4</c:v>
                </c:pt>
                <c:pt idx="8623">
                  <c:v>8.2510768510289602E-4</c:v>
                </c:pt>
                <c:pt idx="8624">
                  <c:v>8.2476775201497396E-4</c:v>
                </c:pt>
                <c:pt idx="8625">
                  <c:v>8.2442787735893905E-4</c:v>
                </c:pt>
                <c:pt idx="8626">
                  <c:v>8.2408806118662798E-4</c:v>
                </c:pt>
                <c:pt idx="8627">
                  <c:v>8.23748303549912E-4</c:v>
                </c:pt>
                <c:pt idx="8628">
                  <c:v>8.2340860450073297E-4</c:v>
                </c:pt>
                <c:pt idx="8629">
                  <c:v>8.2306896409111601E-4</c:v>
                </c:pt>
                <c:pt idx="8630">
                  <c:v>8.2272938237313903E-4</c:v>
                </c:pt>
                <c:pt idx="8631">
                  <c:v>8.2238985939894803E-4</c:v>
                </c:pt>
                <c:pt idx="8632">
                  <c:v>8.2205039522074996E-4</c:v>
                </c:pt>
                <c:pt idx="8633">
                  <c:v>8.2171098989083501E-4</c:v>
                </c:pt>
                <c:pt idx="8634">
                  <c:v>8.2137164346154695E-4</c:v>
                </c:pt>
                <c:pt idx="8635">
                  <c:v>8.2103235598528896E-4</c:v>
                </c:pt>
                <c:pt idx="8636">
                  <c:v>8.2069312751454498E-4</c:v>
                </c:pt>
                <c:pt idx="8637">
                  <c:v>8.2035395810187302E-4</c:v>
                </c:pt>
                <c:pt idx="8638">
                  <c:v>8.2001484779987803E-4</c:v>
                </c:pt>
                <c:pt idx="8639">
                  <c:v>8.1967579666124496E-4</c:v>
                </c:pt>
                <c:pt idx="8640">
                  <c:v>8.1933680473872796E-4</c:v>
                </c:pt>
                <c:pt idx="8641">
                  <c:v>8.18997872085145E-4</c:v>
                </c:pt>
                <c:pt idx="8642">
                  <c:v>8.1865899875336798E-4</c:v>
                </c:pt>
                <c:pt idx="8643">
                  <c:v>8.18320184796358E-4</c:v>
                </c:pt>
                <c:pt idx="8644">
                  <c:v>8.17981430267132E-4</c:v>
                </c:pt>
                <c:pt idx="8645">
                  <c:v>8.1764273521877902E-4</c:v>
                </c:pt>
                <c:pt idx="8646">
                  <c:v>8.1730409970445599E-4</c:v>
                </c:pt>
                <c:pt idx="8647">
                  <c:v>8.1696552377737305E-4</c:v>
                </c:pt>
                <c:pt idx="8648">
                  <c:v>8.1662700749082198E-4</c:v>
                </c:pt>
                <c:pt idx="8649">
                  <c:v>8.1628855089816398E-4</c:v>
                </c:pt>
                <c:pt idx="8650">
                  <c:v>8.1595015405283805E-4</c:v>
                </c:pt>
                <c:pt idx="8651">
                  <c:v>8.1561181700831099E-4</c:v>
                </c:pt>
                <c:pt idx="8652">
                  <c:v>8.1527353981817197E-4</c:v>
                </c:pt>
                <c:pt idx="8653">
                  <c:v>8.1493532253605302E-4</c:v>
                </c:pt>
                <c:pt idx="8654">
                  <c:v>8.1459716521564002E-4</c:v>
                </c:pt>
                <c:pt idx="8655">
                  <c:v>8.1425906791072404E-4</c:v>
                </c:pt>
                <c:pt idx="8656">
                  <c:v>8.13921030675129E-4</c:v>
                </c:pt>
                <c:pt idx="8657">
                  <c:v>8.1358305356277302E-4</c:v>
                </c:pt>
                <c:pt idx="8658">
                  <c:v>8.13245136627625E-4</c:v>
                </c:pt>
                <c:pt idx="8659">
                  <c:v>8.12907279923739E-4</c:v>
                </c:pt>
                <c:pt idx="8660">
                  <c:v>8.1256948350522302E-4</c:v>
                </c:pt>
                <c:pt idx="8661">
                  <c:v>8.1223174742626797E-4</c:v>
                </c:pt>
                <c:pt idx="8662">
                  <c:v>8.1189407174112505E-4</c:v>
                </c:pt>
                <c:pt idx="8663">
                  <c:v>8.1155645650412102E-4</c:v>
                </c:pt>
                <c:pt idx="8664">
                  <c:v>8.1121890176964902E-4</c:v>
                </c:pt>
                <c:pt idx="8665">
                  <c:v>8.1088140759218001E-4</c:v>
                </c:pt>
                <c:pt idx="8666">
                  <c:v>8.1054397402625705E-4</c:v>
                </c:pt>
                <c:pt idx="8667">
                  <c:v>8.1020660112647699E-4</c:v>
                </c:pt>
                <c:pt idx="8668">
                  <c:v>8.0986928894753198E-4</c:v>
                </c:pt>
                <c:pt idx="8669">
                  <c:v>8.0953203754416099E-4</c:v>
                </c:pt>
                <c:pt idx="8670">
                  <c:v>8.0919484694889205E-4</c:v>
                </c:pt>
                <c:pt idx="8671">
                  <c:v>8.0885771721662903E-4</c:v>
                </c:pt>
                <c:pt idx="8672">
                  <c:v>8.0852064840233298E-4</c:v>
                </c:pt>
                <c:pt idx="8673">
                  <c:v>8.0818364056103799E-4</c:v>
                </c:pt>
                <c:pt idx="8674">
                  <c:v>8.0784669374786696E-4</c:v>
                </c:pt>
                <c:pt idx="8675">
                  <c:v>8.0750980801798898E-4</c:v>
                </c:pt>
                <c:pt idx="8676">
                  <c:v>8.0717298342665195E-4</c:v>
                </c:pt>
                <c:pt idx="8677">
                  <c:v>8.0683622002918802E-4</c:v>
                </c:pt>
                <c:pt idx="8678">
                  <c:v>8.0649951788098703E-4</c:v>
                </c:pt>
                <c:pt idx="8679">
                  <c:v>8.0616287703750905E-4</c:v>
                </c:pt>
                <c:pt idx="8680">
                  <c:v>8.0582629755430698E-4</c:v>
                </c:pt>
                <c:pt idx="8681">
                  <c:v>8.0548977948697003E-4</c:v>
                </c:pt>
                <c:pt idx="8682">
                  <c:v>8.0515332289119303E-4</c:v>
                </c:pt>
                <c:pt idx="8683">
                  <c:v>8.0481692782272303E-4</c:v>
                </c:pt>
                <c:pt idx="8684">
                  <c:v>8.0448059433737597E-4</c:v>
                </c:pt>
                <c:pt idx="8685">
                  <c:v>8.0414432249105395E-4</c:v>
                </c:pt>
                <c:pt idx="8686">
                  <c:v>8.0380811233973098E-4</c:v>
                </c:pt>
                <c:pt idx="8687">
                  <c:v>8.0347196393944795E-4</c:v>
                </c:pt>
                <c:pt idx="8688">
                  <c:v>8.0313587734632099E-4</c:v>
                </c:pt>
                <c:pt idx="8689">
                  <c:v>8.0279985261653703E-4</c:v>
                </c:pt>
                <c:pt idx="8690">
                  <c:v>8.02463889806351E-4</c:v>
                </c:pt>
                <c:pt idx="8691">
                  <c:v>8.0212798897211105E-4</c:v>
                </c:pt>
                <c:pt idx="8692">
                  <c:v>8.0179215017021303E-4</c:v>
                </c:pt>
                <c:pt idx="8693">
                  <c:v>8.0145637345715602E-4</c:v>
                </c:pt>
                <c:pt idx="8694">
                  <c:v>8.0112065888947705E-4</c:v>
                </c:pt>
                <c:pt idx="8695">
                  <c:v>8.0078500652380497E-4</c:v>
                </c:pt>
                <c:pt idx="8696">
                  <c:v>8.0044941641683803E-4</c:v>
                </c:pt>
                <c:pt idx="8697">
                  <c:v>8.0011388862535795E-4</c:v>
                </c:pt>
                <c:pt idx="8698">
                  <c:v>7.9977842320620002E-4</c:v>
                </c:pt>
                <c:pt idx="8699">
                  <c:v>7.9944302021629299E-4</c:v>
                </c:pt>
                <c:pt idx="8700">
                  <c:v>7.9910767971262404E-4</c:v>
                </c:pt>
                <c:pt idx="8701">
                  <c:v>7.9877240175225798E-4</c:v>
                </c:pt>
                <c:pt idx="8702">
                  <c:v>7.9843718639233498E-4</c:v>
                </c:pt>
                <c:pt idx="8703">
                  <c:v>7.9810203369006297E-4</c:v>
                </c:pt>
                <c:pt idx="8704">
                  <c:v>7.9776694370273205E-4</c:v>
                </c:pt>
                <c:pt idx="8705">
                  <c:v>7.9743191648769696E-4</c:v>
                </c:pt>
                <c:pt idx="8706">
                  <c:v>7.9709695210240295E-4</c:v>
                </c:pt>
                <c:pt idx="8707">
                  <c:v>7.9676205060435102E-4</c:v>
                </c:pt>
                <c:pt idx="8708">
                  <c:v>7.9642721205112497E-4</c:v>
                </c:pt>
                <c:pt idx="8709">
                  <c:v>7.9609243650038204E-4</c:v>
                </c:pt>
                <c:pt idx="8710">
                  <c:v>7.9575772400986597E-4</c:v>
                </c:pt>
                <c:pt idx="8711">
                  <c:v>7.95423074637376E-4</c:v>
                </c:pt>
                <c:pt idx="8712">
                  <c:v>7.9508848844080202E-4</c:v>
                </c:pt>
                <c:pt idx="8713">
                  <c:v>7.9475396547809703E-4</c:v>
                </c:pt>
                <c:pt idx="8714">
                  <c:v>7.9441950580730195E-4</c:v>
                </c:pt>
                <c:pt idx="8715">
                  <c:v>7.9408510948651798E-4</c:v>
                </c:pt>
                <c:pt idx="8716">
                  <c:v>7.9375077657393403E-4</c:v>
                </c:pt>
                <c:pt idx="8717">
                  <c:v>7.9341650712780299E-4</c:v>
                </c:pt>
                <c:pt idx="8718">
                  <c:v>7.9308230120647195E-4</c:v>
                </c:pt>
                <c:pt idx="8719">
                  <c:v>7.9274815886834396E-4</c:v>
                </c:pt>
                <c:pt idx="8720">
                  <c:v>7.92414080171914E-4</c:v>
                </c:pt>
                <c:pt idx="8721">
                  <c:v>7.92080065175746E-4</c:v>
                </c:pt>
                <c:pt idx="8722">
                  <c:v>7.9174611393847505E-4</c:v>
                </c:pt>
                <c:pt idx="8723">
                  <c:v>7.9141222651882195E-4</c:v>
                </c:pt>
                <c:pt idx="8724">
                  <c:v>7.9107840297558201E-4</c:v>
                </c:pt>
                <c:pt idx="8725">
                  <c:v>7.9074464336762395E-4</c:v>
                </c:pt>
                <c:pt idx="8726">
                  <c:v>7.9041094775389898E-4</c:v>
                </c:pt>
                <c:pt idx="8727">
                  <c:v>7.9007731619341805E-4</c:v>
                </c:pt>
                <c:pt idx="8728">
                  <c:v>7.8974374874530998E-4</c:v>
                </c:pt>
                <c:pt idx="8729">
                  <c:v>7.8941024546873599E-4</c:v>
                </c:pt>
                <c:pt idx="8730">
                  <c:v>7.8907680642295401E-4</c:v>
                </c:pt>
                <c:pt idx="8731">
                  <c:v>7.8874343166730201E-4</c:v>
                </c:pt>
                <c:pt idx="8732">
                  <c:v>7.88410121261182E-4</c:v>
                </c:pt>
                <c:pt idx="8733">
                  <c:v>7.8807687526408503E-4</c:v>
                </c:pt>
                <c:pt idx="8734">
                  <c:v>7.8774369373557597E-4</c:v>
                </c:pt>
                <c:pt idx="8735">
                  <c:v>7.8741057673528995E-4</c:v>
                </c:pt>
                <c:pt idx="8736">
                  <c:v>7.8707752432294201E-4</c:v>
                </c:pt>
                <c:pt idx="8737">
                  <c:v>7.8674453655833197E-4</c:v>
                </c:pt>
                <c:pt idx="8738">
                  <c:v>7.8641161350133403E-4</c:v>
                </c:pt>
                <c:pt idx="8739">
                  <c:v>7.8607875521188105E-4</c:v>
                </c:pt>
                <c:pt idx="8740">
                  <c:v>7.8574596175000604E-4</c:v>
                </c:pt>
                <c:pt idx="8741">
                  <c:v>7.8541323317580104E-4</c:v>
                </c:pt>
                <c:pt idx="8742">
                  <c:v>7.8508056954945302E-4</c:v>
                </c:pt>
                <c:pt idx="8743">
                  <c:v>7.8474797093120905E-4</c:v>
                </c:pt>
                <c:pt idx="8744">
                  <c:v>7.8441543738140605E-4</c:v>
                </c:pt>
                <c:pt idx="8745">
                  <c:v>7.8408296896045199E-4</c:v>
                </c:pt>
                <c:pt idx="8746">
                  <c:v>7.8375056572884598E-4</c:v>
                </c:pt>
                <c:pt idx="8747">
                  <c:v>7.8341822774715395E-4</c:v>
                </c:pt>
                <c:pt idx="8748">
                  <c:v>7.8308595507602303E-4</c:v>
                </c:pt>
                <c:pt idx="8749">
                  <c:v>7.82753747776181E-4</c:v>
                </c:pt>
                <c:pt idx="8750">
                  <c:v>7.8242160590844098E-4</c:v>
                </c:pt>
                <c:pt idx="8751">
                  <c:v>7.8208952953368895E-4</c:v>
                </c:pt>
                <c:pt idx="8752">
                  <c:v>7.8175751871289697E-4</c:v>
                </c:pt>
                <c:pt idx="8753">
                  <c:v>7.8142557350711298E-4</c:v>
                </c:pt>
                <c:pt idx="8754">
                  <c:v>7.8109369397745705E-4</c:v>
                </c:pt>
                <c:pt idx="8755">
                  <c:v>7.8076188018513402E-4</c:v>
                </c:pt>
                <c:pt idx="8756">
                  <c:v>7.8043013219142397E-4</c:v>
                </c:pt>
                <c:pt idx="8757">
                  <c:v>7.8009845005769501E-4</c:v>
                </c:pt>
                <c:pt idx="8758">
                  <c:v>7.79766833845384E-4</c:v>
                </c:pt>
                <c:pt idx="8759">
                  <c:v>7.7943528361601097E-4</c:v>
                </c:pt>
                <c:pt idx="8760">
                  <c:v>7.7910379943117996E-4</c:v>
                </c:pt>
                <c:pt idx="8761">
                  <c:v>7.7877238135258097E-4</c:v>
                </c:pt>
                <c:pt idx="8762">
                  <c:v>7.7844102944198005E-4</c:v>
                </c:pt>
                <c:pt idx="8763">
                  <c:v>7.7810974376121996E-4</c:v>
                </c:pt>
                <c:pt idx="8764">
                  <c:v>7.7777852437223803E-4</c:v>
                </c:pt>
                <c:pt idx="8765">
                  <c:v>7.7744737133703297E-4</c:v>
                </c:pt>
                <c:pt idx="8766">
                  <c:v>7.7711628471769203E-4</c:v>
                </c:pt>
                <c:pt idx="8767">
                  <c:v>7.7678526457640397E-4</c:v>
                </c:pt>
                <c:pt idx="8768">
                  <c:v>7.7645431097542205E-4</c:v>
                </c:pt>
                <c:pt idx="8769">
                  <c:v>7.7612342397707197E-4</c:v>
                </c:pt>
                <c:pt idx="8770">
                  <c:v>7.7579260364376798E-4</c:v>
                </c:pt>
                <c:pt idx="8771">
                  <c:v>7.7546185003801098E-4</c:v>
                </c:pt>
                <c:pt idx="8772">
                  <c:v>7.7513116322238502E-4</c:v>
                </c:pt>
                <c:pt idx="8773">
                  <c:v>7.7480054325953303E-4</c:v>
                </c:pt>
                <c:pt idx="8774">
                  <c:v>7.7446999021220603E-4</c:v>
                </c:pt>
                <c:pt idx="8775">
                  <c:v>7.7413950414322301E-4</c:v>
                </c:pt>
                <c:pt idx="8776">
                  <c:v>7.7380908511549102E-4</c:v>
                </c:pt>
                <c:pt idx="8777">
                  <c:v>7.7347873319200101E-4</c:v>
                </c:pt>
                <c:pt idx="8778">
                  <c:v>7.7314844843581103E-4</c:v>
                </c:pt>
                <c:pt idx="8779">
                  <c:v>7.7281823091007501E-4</c:v>
                </c:pt>
                <c:pt idx="8780">
                  <c:v>7.72488080678039E-4</c:v>
                </c:pt>
                <c:pt idx="8781">
                  <c:v>7.7215799780301305E-4</c:v>
                </c:pt>
                <c:pt idx="8782">
                  <c:v>7.7182798234839197E-4</c:v>
                </c:pt>
                <c:pt idx="8783">
                  <c:v>7.7149803437765905E-4</c:v>
                </c:pt>
                <c:pt idx="8784">
                  <c:v>7.71168153954388E-4</c:v>
                </c:pt>
                <c:pt idx="8785">
                  <c:v>7.7083834114222898E-4</c:v>
                </c:pt>
                <c:pt idx="8786">
                  <c:v>7.7050859600491105E-4</c:v>
                </c:pt>
                <c:pt idx="8787">
                  <c:v>7.7017891860626695E-4</c:v>
                </c:pt>
                <c:pt idx="8788">
                  <c:v>7.6984930901019197E-4</c:v>
                </c:pt>
                <c:pt idx="8789">
                  <c:v>7.69519767280673E-4</c:v>
                </c:pt>
                <c:pt idx="8790">
                  <c:v>7.6919029348178195E-4</c:v>
                </c:pt>
                <c:pt idx="8791">
                  <c:v>7.6886088767767996E-4</c:v>
                </c:pt>
                <c:pt idx="8792">
                  <c:v>7.6853154993259895E-4</c:v>
                </c:pt>
                <c:pt idx="8793">
                  <c:v>7.6820228031086995E-4</c:v>
                </c:pt>
                <c:pt idx="8794">
                  <c:v>7.67873078876895E-4</c:v>
                </c:pt>
                <c:pt idx="8795">
                  <c:v>7.6754394569517395E-4</c:v>
                </c:pt>
                <c:pt idx="8796">
                  <c:v>7.6721488083027905E-4</c:v>
                </c:pt>
                <c:pt idx="8797">
                  <c:v>7.6688588434686595E-4</c:v>
                </c:pt>
                <c:pt idx="8798">
                  <c:v>7.6655695630968004E-4</c:v>
                </c:pt>
                <c:pt idx="8799">
                  <c:v>7.6622809678356704E-4</c:v>
                </c:pt>
                <c:pt idx="8800">
                  <c:v>7.6589930583342901E-4</c:v>
                </c:pt>
                <c:pt idx="8801">
                  <c:v>7.6557058352428697E-4</c:v>
                </c:pt>
                <c:pt idx="8802">
                  <c:v>7.6524192992121799E-4</c:v>
                </c:pt>
                <c:pt idx="8803">
                  <c:v>7.6491334508940495E-4</c:v>
                </c:pt>
                <c:pt idx="8804">
                  <c:v>7.6458482909410501E-4</c:v>
                </c:pt>
                <c:pt idx="8805">
                  <c:v>7.6425638200066401E-4</c:v>
                </c:pt>
                <c:pt idx="8806">
                  <c:v>7.6392800387452102E-4</c:v>
                </c:pt>
                <c:pt idx="8807">
                  <c:v>7.6359969478118105E-4</c:v>
                </c:pt>
                <c:pt idx="8808">
                  <c:v>7.6327145478625005E-4</c:v>
                </c:pt>
                <c:pt idx="8809">
                  <c:v>7.6294328395541601E-4</c:v>
                </c:pt>
                <c:pt idx="8810">
                  <c:v>7.6261518235446303E-4</c:v>
                </c:pt>
                <c:pt idx="8811">
                  <c:v>7.6228715004924197E-4</c:v>
                </c:pt>
                <c:pt idx="8812">
                  <c:v>7.6195918710570895E-4</c:v>
                </c:pt>
                <c:pt idx="8813">
                  <c:v>7.6163129358990101E-4</c:v>
                </c:pt>
                <c:pt idx="8814">
                  <c:v>7.6130346956793202E-4</c:v>
                </c:pt>
                <c:pt idx="8815">
                  <c:v>7.6097571510601704E-4</c:v>
                </c:pt>
                <c:pt idx="8816">
                  <c:v>7.6064803027043801E-4</c:v>
                </c:pt>
                <c:pt idx="8817">
                  <c:v>7.60320415127588E-4</c:v>
                </c:pt>
                <c:pt idx="8818">
                  <c:v>7.5999286974393304E-4</c:v>
                </c:pt>
                <c:pt idx="8819">
                  <c:v>7.5966539416699003E-4</c:v>
                </c:pt>
                <c:pt idx="8820">
                  <c:v>7.59337988463445E-4</c:v>
                </c:pt>
                <c:pt idx="8821">
                  <c:v>7.5901065270004805E-4</c:v>
                </c:pt>
                <c:pt idx="8822">
                  <c:v>7.5868338694363405E-4</c:v>
                </c:pt>
                <c:pt idx="8823">
                  <c:v>7.5835619126113796E-4</c:v>
                </c:pt>
                <c:pt idx="8824">
                  <c:v>7.5802906571957802E-4</c:v>
                </c:pt>
                <c:pt idx="8825">
                  <c:v>7.5770201038606296E-4</c:v>
                </c:pt>
                <c:pt idx="8826">
                  <c:v>7.5737502532779197E-4</c:v>
                </c:pt>
                <c:pt idx="8827">
                  <c:v>7.5704811061205605E-4</c:v>
                </c:pt>
                <c:pt idx="8828">
                  <c:v>7.5672126630622503E-4</c:v>
                </c:pt>
                <c:pt idx="8829">
                  <c:v>7.5639449247777402E-4</c:v>
                </c:pt>
                <c:pt idx="8830">
                  <c:v>7.56067789194246E-4</c:v>
                </c:pt>
                <c:pt idx="8831">
                  <c:v>7.5574115652328195E-4</c:v>
                </c:pt>
                <c:pt idx="8832">
                  <c:v>7.5541459453260505E-4</c:v>
                </c:pt>
                <c:pt idx="8833">
                  <c:v>7.5508810329003603E-4</c:v>
                </c:pt>
                <c:pt idx="8834">
                  <c:v>7.5476168286347405E-4</c:v>
                </c:pt>
                <c:pt idx="8835">
                  <c:v>7.5443533332091299E-4</c:v>
                </c:pt>
                <c:pt idx="8836">
                  <c:v>7.5410905473043903E-4</c:v>
                </c:pt>
                <c:pt idx="8837">
                  <c:v>7.5378284716022298E-4</c:v>
                </c:pt>
                <c:pt idx="8838">
                  <c:v>7.5345671067852504E-4</c:v>
                </c:pt>
                <c:pt idx="8839">
                  <c:v>7.5313064535369504E-4</c:v>
                </c:pt>
                <c:pt idx="8840">
                  <c:v>7.5280465125416402E-4</c:v>
                </c:pt>
                <c:pt idx="8841">
                  <c:v>7.5247872844847201E-4</c:v>
                </c:pt>
                <c:pt idx="8842">
                  <c:v>7.5215287700523305E-4</c:v>
                </c:pt>
                <c:pt idx="8843">
                  <c:v>7.5182709699314805E-4</c:v>
                </c:pt>
                <c:pt idx="8844">
                  <c:v>7.5150138848102904E-4</c:v>
                </c:pt>
                <c:pt idx="8845">
                  <c:v>7.5117575153775702E-4</c:v>
                </c:pt>
                <c:pt idx="8846">
                  <c:v>7.5085018623232303E-4</c:v>
                </c:pt>
                <c:pt idx="8847">
                  <c:v>7.5052469263380201E-4</c:v>
                </c:pt>
                <c:pt idx="8848">
                  <c:v>7.5019927081135295E-4</c:v>
                </c:pt>
                <c:pt idx="8849">
                  <c:v>7.4987392083424801E-4</c:v>
                </c:pt>
                <c:pt idx="8850">
                  <c:v>7.4954864277182801E-4</c:v>
                </c:pt>
                <c:pt idx="8851">
                  <c:v>7.49223436693539E-4</c:v>
                </c:pt>
                <c:pt idx="8852">
                  <c:v>7.4889830266890904E-4</c:v>
                </c:pt>
                <c:pt idx="8853">
                  <c:v>7.4857324076755898E-4</c:v>
                </c:pt>
                <c:pt idx="8854">
                  <c:v>7.4824825105919402E-4</c:v>
                </c:pt>
                <c:pt idx="8855">
                  <c:v>7.47923333613632E-4</c:v>
                </c:pt>
                <c:pt idx="8856">
                  <c:v>7.4759848850076104E-4</c:v>
                </c:pt>
                <c:pt idx="8857">
                  <c:v>7.47273715790577E-4</c:v>
                </c:pt>
                <c:pt idx="8858">
                  <c:v>7.4694901555316098E-4</c:v>
                </c:pt>
                <c:pt idx="8859">
                  <c:v>7.4662438785869198E-4</c:v>
                </c:pt>
                <c:pt idx="8860">
                  <c:v>7.46299832777443E-4</c:v>
                </c:pt>
                <c:pt idx="8861">
                  <c:v>7.4597535037977301E-4</c:v>
                </c:pt>
                <c:pt idx="8862">
                  <c:v>7.4565094073613097E-4</c:v>
                </c:pt>
                <c:pt idx="8863">
                  <c:v>7.4532660391706895E-4</c:v>
                </c:pt>
                <c:pt idx="8864">
                  <c:v>7.4500233999322198E-4</c:v>
                </c:pt>
                <c:pt idx="8865">
                  <c:v>7.4467814903532599E-4</c:v>
                </c:pt>
                <c:pt idx="8866">
                  <c:v>7.4435403111419902E-4</c:v>
                </c:pt>
                <c:pt idx="8867">
                  <c:v>7.4402998630077499E-4</c:v>
                </c:pt>
                <c:pt idx="8868">
                  <c:v>7.4370601466604899E-4</c:v>
                </c:pt>
                <c:pt idx="8869">
                  <c:v>7.4338211628113403E-4</c:v>
                </c:pt>
                <c:pt idx="8870">
                  <c:v>7.4305829121723197E-4</c:v>
                </c:pt>
                <c:pt idx="8871">
                  <c:v>7.4273453954564405E-4</c:v>
                </c:pt>
                <c:pt idx="8872">
                  <c:v>7.4241086133774504E-4</c:v>
                </c:pt>
                <c:pt idx="8873">
                  <c:v>7.4208725666502799E-4</c:v>
                </c:pt>
                <c:pt idx="8874">
                  <c:v>7.4176372559906097E-4</c:v>
                </c:pt>
                <c:pt idx="8875">
                  <c:v>7.4144026821151604E-4</c:v>
                </c:pt>
                <c:pt idx="8876">
                  <c:v>7.4111688457416803E-4</c:v>
                </c:pt>
                <c:pt idx="8877">
                  <c:v>7.4079357475885705E-4</c:v>
                </c:pt>
                <c:pt idx="8878">
                  <c:v>7.40470338837552E-4</c:v>
                </c:pt>
                <c:pt idx="8879">
                  <c:v>7.4014717688229801E-4</c:v>
                </c:pt>
                <c:pt idx="8880">
                  <c:v>7.3982408896523897E-4</c:v>
                </c:pt>
                <c:pt idx="8881">
                  <c:v>7.3950107515860996E-4</c:v>
                </c:pt>
                <c:pt idx="8882">
                  <c:v>7.3917813553476001E-4</c:v>
                </c:pt>
                <c:pt idx="8883">
                  <c:v>7.3885527016611004E-4</c:v>
                </c:pt>
                <c:pt idx="8884">
                  <c:v>7.3853247912519402E-4</c:v>
                </c:pt>
                <c:pt idx="8885">
                  <c:v>7.3820976248464398E-4</c:v>
                </c:pt>
                <c:pt idx="8886">
                  <c:v>7.3788712031717702E-4</c:v>
                </c:pt>
                <c:pt idx="8887">
                  <c:v>7.3756455269562799E-4</c:v>
                </c:pt>
                <c:pt idx="8888">
                  <c:v>7.3724205969290203E-4</c:v>
                </c:pt>
                <c:pt idx="8889">
                  <c:v>7.3691964138203304E-4</c:v>
                </c:pt>
                <c:pt idx="8890">
                  <c:v>7.3659729783611501E-4</c:v>
                </c:pt>
                <c:pt idx="8891">
                  <c:v>7.3627502912836996E-4</c:v>
                </c:pt>
                <c:pt idx="8892">
                  <c:v>7.35952835332084E-4</c:v>
                </c:pt>
                <c:pt idx="8893">
                  <c:v>7.3563071652067995E-4</c:v>
                </c:pt>
                <c:pt idx="8894">
                  <c:v>7.35308672767642E-4</c:v>
                </c:pt>
                <c:pt idx="8895">
                  <c:v>7.3498670414656395E-4</c:v>
                </c:pt>
                <c:pt idx="8896">
                  <c:v>7.3466481073115604E-4</c:v>
                </c:pt>
                <c:pt idx="8897">
                  <c:v>7.3434299259519096E-4</c:v>
                </c:pt>
                <c:pt idx="8898">
                  <c:v>7.3402124981256903E-4</c:v>
                </c:pt>
                <c:pt idx="8899">
                  <c:v>7.3369958245728096E-4</c:v>
                </c:pt>
                <c:pt idx="8900">
                  <c:v>7.3337799060341105E-4</c:v>
                </c:pt>
                <c:pt idx="8901">
                  <c:v>7.3305647432514497E-4</c:v>
                </c:pt>
                <c:pt idx="8902">
                  <c:v>7.3273503369676899E-4</c:v>
                </c:pt>
                <c:pt idx="8903">
                  <c:v>7.3241366879266503E-4</c:v>
                </c:pt>
                <c:pt idx="8904">
                  <c:v>7.3209237968731701E-4</c:v>
                </c:pt>
                <c:pt idx="8905">
                  <c:v>7.31771166455293E-4</c:v>
                </c:pt>
                <c:pt idx="8906">
                  <c:v>7.3145002917128705E-4</c:v>
                </c:pt>
                <c:pt idx="8907">
                  <c:v>7.3112896791005402E-4</c:v>
                </c:pt>
                <c:pt idx="8908">
                  <c:v>7.3080798274647804E-4</c:v>
                </c:pt>
                <c:pt idx="8909">
                  <c:v>7.3048707375553698E-4</c:v>
                </c:pt>
                <c:pt idx="8910">
                  <c:v>7.3016624101229105E-4</c:v>
                </c:pt>
                <c:pt idx="8911">
                  <c:v>7.2984548459191295E-4</c:v>
                </c:pt>
                <c:pt idx="8912">
                  <c:v>7.29524804569668E-4</c:v>
                </c:pt>
                <c:pt idx="8913">
                  <c:v>7.2920420102091704E-4</c:v>
                </c:pt>
                <c:pt idx="8914">
                  <c:v>7.2888367402113897E-4</c:v>
                </c:pt>
                <c:pt idx="8915">
                  <c:v>7.2856322364589097E-4</c:v>
                </c:pt>
                <c:pt idx="8916">
                  <c:v>7.2824284997084505E-4</c:v>
                </c:pt>
                <c:pt idx="8917">
                  <c:v>7.2792255307177695E-4</c:v>
                </c:pt>
                <c:pt idx="8918">
                  <c:v>7.2760233302455698E-4</c:v>
                </c:pt>
                <c:pt idx="8919">
                  <c:v>7.2728218990515301E-4</c:v>
                </c:pt>
                <c:pt idx="8920">
                  <c:v>7.2696212378964102E-4</c:v>
                </c:pt>
                <c:pt idx="8921">
                  <c:v>7.2664213475419999E-4</c:v>
                </c:pt>
                <c:pt idx="8922">
                  <c:v>7.2632222287508498E-4</c:v>
                </c:pt>
                <c:pt idx="8923">
                  <c:v>7.2600238822869095E-4</c:v>
                </c:pt>
                <c:pt idx="8924">
                  <c:v>7.2568263089148603E-4</c:v>
                </c:pt>
                <c:pt idx="8925">
                  <c:v>7.2536295094004298E-4</c:v>
                </c:pt>
                <c:pt idx="8926">
                  <c:v>7.2504334845104805E-4</c:v>
                </c:pt>
                <c:pt idx="8927">
                  <c:v>7.2472382350128098E-4</c:v>
                </c:pt>
                <c:pt idx="8928">
                  <c:v>7.2440437616762699E-4</c:v>
                </c:pt>
                <c:pt idx="8929">
                  <c:v>7.2408500652707496E-4</c:v>
                </c:pt>
                <c:pt idx="8930">
                  <c:v>7.2376571465671696E-4</c:v>
                </c:pt>
                <c:pt idx="8931">
                  <c:v>7.2344650063374495E-4</c:v>
                </c:pt>
                <c:pt idx="8932">
                  <c:v>7.2312736453545505E-4</c:v>
                </c:pt>
                <c:pt idx="8933">
                  <c:v>7.2280830643926298E-4</c:v>
                </c:pt>
                <c:pt idx="8934">
                  <c:v>7.2248932642267403E-4</c:v>
                </c:pt>
                <c:pt idx="8935">
                  <c:v>7.2217042456330103E-4</c:v>
                </c:pt>
                <c:pt idx="8936">
                  <c:v>7.2185160093884602E-4</c:v>
                </c:pt>
                <c:pt idx="8937">
                  <c:v>7.2153285562713901E-4</c:v>
                </c:pt>
                <c:pt idx="8938">
                  <c:v>7.2121418870610399E-4</c:v>
                </c:pt>
                <c:pt idx="8939">
                  <c:v>7.2089560025376698E-4</c:v>
                </c:pt>
                <c:pt idx="8940">
                  <c:v>7.2057709034825895E-4</c:v>
                </c:pt>
                <c:pt idx="8941">
                  <c:v>7.2025865906782103E-4</c:v>
                </c:pt>
                <c:pt idx="8942">
                  <c:v>7.1994030649078704E-4</c:v>
                </c:pt>
                <c:pt idx="8943">
                  <c:v>7.1962203269560605E-4</c:v>
                </c:pt>
                <c:pt idx="8944">
                  <c:v>7.1930383776080996E-4</c:v>
                </c:pt>
                <c:pt idx="8945">
                  <c:v>7.1898572176506102E-4</c:v>
                </c:pt>
                <c:pt idx="8946">
                  <c:v>7.1866768478709799E-4</c:v>
                </c:pt>
                <c:pt idx="8947">
                  <c:v>7.18349726905771E-4</c:v>
                </c:pt>
                <c:pt idx="8948">
                  <c:v>7.1803184820004801E-4</c:v>
                </c:pt>
                <c:pt idx="8949">
                  <c:v>7.1771404874899003E-4</c:v>
                </c:pt>
                <c:pt idx="8950">
                  <c:v>7.1739632863176603E-4</c:v>
                </c:pt>
                <c:pt idx="8951">
                  <c:v>7.1707868792765896E-4</c:v>
                </c:pt>
                <c:pt idx="8952">
                  <c:v>7.1676112671605204E-4</c:v>
                </c:pt>
                <c:pt idx="8953">
                  <c:v>7.1644364507642997E-4</c:v>
                </c:pt>
                <c:pt idx="8954">
                  <c:v>7.1612624308839499E-4</c:v>
                </c:pt>
                <c:pt idx="8955">
                  <c:v>7.1580892083163996E-4</c:v>
                </c:pt>
                <c:pt idx="8956">
                  <c:v>7.1549167838597799E-4</c:v>
                </c:pt>
                <c:pt idx="8957">
                  <c:v>7.1517451583131902E-4</c:v>
                </c:pt>
                <c:pt idx="8958">
                  <c:v>7.1485743324768095E-4</c:v>
                </c:pt>
                <c:pt idx="8959">
                  <c:v>7.1454043071520802E-4</c:v>
                </c:pt>
                <c:pt idx="8960">
                  <c:v>7.14223508314116E-4</c:v>
                </c:pt>
                <c:pt idx="8961">
                  <c:v>7.1390666612475805E-4</c:v>
                </c:pt>
                <c:pt idx="8962">
                  <c:v>7.1358990422758499E-4</c:v>
                </c:pt>
                <c:pt idx="8963">
                  <c:v>7.1327322270315003E-4</c:v>
                </c:pt>
                <c:pt idx="8964">
                  <c:v>7.1295662163211497E-4</c:v>
                </c:pt>
                <c:pt idx="8965">
                  <c:v>7.1264010108025295E-4</c:v>
                </c:pt>
                <c:pt idx="8966">
                  <c:v>7.1232366112843396E-4</c:v>
                </c:pt>
                <c:pt idx="8967">
                  <c:v>7.1200730185765298E-4</c:v>
                </c:pt>
                <c:pt idx="8968">
                  <c:v>7.1169102334900001E-4</c:v>
                </c:pt>
                <c:pt idx="8969">
                  <c:v>7.1137482568367797E-4</c:v>
                </c:pt>
                <c:pt idx="8970">
                  <c:v>7.1105870894300704E-4</c:v>
                </c:pt>
                <c:pt idx="8971">
                  <c:v>7.1074267320839896E-4</c:v>
                </c:pt>
                <c:pt idx="8972">
                  <c:v>7.1042671856137902E-4</c:v>
                </c:pt>
                <c:pt idx="8973">
                  <c:v>7.1011084508358603E-4</c:v>
                </c:pt>
                <c:pt idx="8974">
                  <c:v>7.0979505285677499E-4</c:v>
                </c:pt>
                <c:pt idx="8975">
                  <c:v>7.0947934196279505E-4</c:v>
                </c:pt>
                <c:pt idx="8976">
                  <c:v>7.0916371248360105E-4</c:v>
                </c:pt>
                <c:pt idx="8977">
                  <c:v>7.08848164501284E-4</c:v>
                </c:pt>
                <c:pt idx="8978">
                  <c:v>7.0853269809801602E-4</c:v>
                </c:pt>
                <c:pt idx="8979">
                  <c:v>7.0821731335609305E-4</c:v>
                </c:pt>
                <c:pt idx="8980">
                  <c:v>7.0790201035793505E-4</c:v>
                </c:pt>
                <c:pt idx="8981">
                  <c:v>7.0758678918603896E-4</c:v>
                </c:pt>
                <c:pt idx="8982">
                  <c:v>7.0727164992304505E-4</c:v>
                </c:pt>
                <c:pt idx="8983">
                  <c:v>7.0695659265168501E-4</c:v>
                </c:pt>
                <c:pt idx="8984">
                  <c:v>7.0664161745480499E-4</c:v>
                </c:pt>
                <c:pt idx="8985">
                  <c:v>7.0632672441536695E-4</c:v>
                </c:pt>
                <c:pt idx="8986">
                  <c:v>7.0601191361643705E-4</c:v>
                </c:pt>
                <c:pt idx="8987">
                  <c:v>7.0569718514118898E-4</c:v>
                </c:pt>
                <c:pt idx="8988">
                  <c:v>7.0538253907291603E-4</c:v>
                </c:pt>
                <c:pt idx="8989">
                  <c:v>7.0506797549501395E-4</c:v>
                </c:pt>
                <c:pt idx="8990">
                  <c:v>7.0475349449099895E-4</c:v>
                </c:pt>
                <c:pt idx="8991">
                  <c:v>7.0443909614448599E-4</c:v>
                </c:pt>
                <c:pt idx="8992">
                  <c:v>7.04124780539204E-4</c:v>
                </c:pt>
                <c:pt idx="8993">
                  <c:v>7.0381054775899205E-4</c:v>
                </c:pt>
                <c:pt idx="8994">
                  <c:v>7.0349639788781001E-4</c:v>
                </c:pt>
                <c:pt idx="8995">
                  <c:v>7.0318233100971801E-4</c:v>
                </c:pt>
                <c:pt idx="8996">
                  <c:v>7.02868347208901E-4</c:v>
                </c:pt>
                <c:pt idx="8997">
                  <c:v>7.02554446569648E-4</c:v>
                </c:pt>
                <c:pt idx="8998">
                  <c:v>7.0224062917636305E-4</c:v>
                </c:pt>
                <c:pt idx="8999">
                  <c:v>7.0192689511356504E-4</c:v>
                </c:pt>
                <c:pt idx="9000">
                  <c:v>7.0161324446588603E-4</c:v>
                </c:pt>
                <c:pt idx="9001">
                  <c:v>7.0129967731807203E-4</c:v>
                </c:pt>
                <c:pt idx="9002">
                  <c:v>7.0098619375498202E-4</c:v>
                </c:pt>
                <c:pt idx="9003">
                  <c:v>7.0067279386159002E-4</c:v>
                </c:pt>
                <c:pt idx="9004">
                  <c:v>7.0035947772298303E-4</c:v>
                </c:pt>
                <c:pt idx="9005">
                  <c:v>7.0004624542435799E-4</c:v>
                </c:pt>
                <c:pt idx="9006">
                  <c:v>6.9973309705103996E-4</c:v>
                </c:pt>
                <c:pt idx="9007">
                  <c:v>6.9942003268844502E-4</c:v>
                </c:pt>
                <c:pt idx="9008">
                  <c:v>6.9910705242211897E-4</c:v>
                </c:pt>
                <c:pt idx="9009">
                  <c:v>6.9879415633772204E-4</c:v>
                </c:pt>
                <c:pt idx="9010">
                  <c:v>6.9848134452101505E-4</c:v>
                </c:pt>
                <c:pt idx="9011">
                  <c:v>6.9816861705788199E-4</c:v>
                </c:pt>
                <c:pt idx="9012">
                  <c:v>6.9785597403432503E-4</c:v>
                </c:pt>
                <c:pt idx="9013">
                  <c:v>6.9754341553646202E-4</c:v>
                </c:pt>
                <c:pt idx="9014">
                  <c:v>6.97230941650511E-4</c:v>
                </c:pt>
                <c:pt idx="9015">
                  <c:v>6.9691855246282997E-4</c:v>
                </c:pt>
                <c:pt idx="9016">
                  <c:v>6.9660624805986302E-4</c:v>
                </c:pt>
                <c:pt idx="9017">
                  <c:v>6.9629402852819399E-4</c:v>
                </c:pt>
                <c:pt idx="9018">
                  <c:v>6.9598189395450496E-4</c:v>
                </c:pt>
                <c:pt idx="9019">
                  <c:v>6.9566984442561005E-4</c:v>
                </c:pt>
                <c:pt idx="9020">
                  <c:v>6.9535788002842E-4</c:v>
                </c:pt>
                <c:pt idx="9021">
                  <c:v>6.9504600084996696E-4</c:v>
                </c:pt>
                <c:pt idx="9022">
                  <c:v>6.94734206977399E-4</c:v>
                </c:pt>
                <c:pt idx="9023">
                  <c:v>6.9442249849797997E-4</c:v>
                </c:pt>
                <c:pt idx="9024">
                  <c:v>6.9411087549909104E-4</c:v>
                </c:pt>
                <c:pt idx="9025">
                  <c:v>6.9379933806822797E-4</c:v>
                </c:pt>
                <c:pt idx="9026">
                  <c:v>6.9348788629300601E-4</c:v>
                </c:pt>
                <c:pt idx="9027">
                  <c:v>6.93176520261155E-4</c:v>
                </c:pt>
                <c:pt idx="9028">
                  <c:v>6.9286524006051202E-4</c:v>
                </c:pt>
                <c:pt idx="9029">
                  <c:v>6.9255404577904295E-4</c:v>
                </c:pt>
                <c:pt idx="9030">
                  <c:v>6.9224293750481003E-4</c:v>
                </c:pt>
                <c:pt idx="9031">
                  <c:v>6.9193191532601801E-4</c:v>
                </c:pt>
                <c:pt idx="9032">
                  <c:v>6.9162097933096398E-4</c:v>
                </c:pt>
                <c:pt idx="9033">
                  <c:v>6.9131012960808402E-4</c:v>
                </c:pt>
                <c:pt idx="9034">
                  <c:v>6.9099936624591898E-4</c:v>
                </c:pt>
                <c:pt idx="9035">
                  <c:v>6.9068868933314196E-4</c:v>
                </c:pt>
                <c:pt idx="9036">
                  <c:v>6.9037809895852503E-4</c:v>
                </c:pt>
                <c:pt idx="9037">
                  <c:v>6.9006759521098005E-4</c:v>
                </c:pt>
                <c:pt idx="9038">
                  <c:v>6.8975717817951502E-4</c:v>
                </c:pt>
                <c:pt idx="9039">
                  <c:v>6.8944684795326297E-4</c:v>
                </c:pt>
                <c:pt idx="9040">
                  <c:v>6.8913660462147704E-4</c:v>
                </c:pt>
                <c:pt idx="9041">
                  <c:v>6.8882644827351403E-4</c:v>
                </c:pt>
                <c:pt idx="9042">
                  <c:v>6.8851637899886302E-4</c:v>
                </c:pt>
                <c:pt idx="9043">
                  <c:v>6.88206396887119E-4</c:v>
                </c:pt>
                <c:pt idx="9044">
                  <c:v>6.8789650202800404E-4</c:v>
                </c:pt>
                <c:pt idx="9045">
                  <c:v>6.87586694511351E-4</c:v>
                </c:pt>
                <c:pt idx="9046">
                  <c:v>6.8727697442712396E-4</c:v>
                </c:pt>
                <c:pt idx="9047">
                  <c:v>6.8696734186540005E-4</c:v>
                </c:pt>
                <c:pt idx="9048">
                  <c:v>6.8665779691638295E-4</c:v>
                </c:pt>
                <c:pt idx="9049">
                  <c:v>6.8634833967038799E-4</c:v>
                </c:pt>
                <c:pt idx="9050">
                  <c:v>6.8603897021786203E-4</c:v>
                </c:pt>
                <c:pt idx="9051">
                  <c:v>6.8572968864935298E-4</c:v>
                </c:pt>
                <c:pt idx="9052">
                  <c:v>6.8542049505553797E-4</c:v>
                </c:pt>
                <c:pt idx="9053">
                  <c:v>6.8511138952721796E-4</c:v>
                </c:pt>
                <c:pt idx="9054">
                  <c:v>6.8480237215530699E-4</c:v>
                </c:pt>
                <c:pt idx="9055">
                  <c:v>6.8449344303084204E-4</c:v>
                </c:pt>
                <c:pt idx="9056">
                  <c:v>6.8418460224499195E-4</c:v>
                </c:pt>
                <c:pt idx="9057">
                  <c:v>6.8387584988903103E-4</c:v>
                </c:pt>
                <c:pt idx="9058">
                  <c:v>6.8356718605436597E-4</c:v>
                </c:pt>
                <c:pt idx="9059">
                  <c:v>6.83258610832522E-4</c:v>
                </c:pt>
                <c:pt idx="9060">
                  <c:v>6.8295012431515202E-4</c:v>
                </c:pt>
                <c:pt idx="9061">
                  <c:v>6.8264172659402204E-4</c:v>
                </c:pt>
                <c:pt idx="9062">
                  <c:v>6.8233341776102101E-4</c:v>
                </c:pt>
                <c:pt idx="9063">
                  <c:v>6.8202519790815997E-4</c:v>
                </c:pt>
                <c:pt idx="9064">
                  <c:v>6.8171706712757399E-4</c:v>
                </c:pt>
                <c:pt idx="9065">
                  <c:v>6.8140902551153896E-4</c:v>
                </c:pt>
                <c:pt idx="9066">
                  <c:v>6.81101073152417E-4</c:v>
                </c:pt>
                <c:pt idx="9067">
                  <c:v>6.8079321014273401E-4</c:v>
                </c:pt>
                <c:pt idx="9068">
                  <c:v>6.8048543657510798E-4</c:v>
                </c:pt>
                <c:pt idx="9069">
                  <c:v>6.8017775254230095E-4</c:v>
                </c:pt>
                <c:pt idx="9070">
                  <c:v>6.7987015813718505E-4</c:v>
                </c:pt>
                <c:pt idx="9071">
                  <c:v>6.7956265345276595E-4</c:v>
                </c:pt>
                <c:pt idx="9072">
                  <c:v>6.7925523858216696E-4</c:v>
                </c:pt>
                <c:pt idx="9073">
                  <c:v>6.7894791361862504E-4</c:v>
                </c:pt>
                <c:pt idx="9074">
                  <c:v>6.7864067865552305E-4</c:v>
                </c:pt>
                <c:pt idx="9075">
                  <c:v>6.7833353378635901E-4</c:v>
                </c:pt>
                <c:pt idx="9076">
                  <c:v>6.7802647910474598E-4</c:v>
                </c:pt>
                <c:pt idx="9077">
                  <c:v>6.7771951470443198E-4</c:v>
                </c:pt>
                <c:pt idx="9078">
                  <c:v>6.77412640679284E-4</c:v>
                </c:pt>
                <c:pt idx="9079">
                  <c:v>6.7710585712329303E-4</c:v>
                </c:pt>
                <c:pt idx="9080">
                  <c:v>6.7679916413056901E-4</c:v>
                </c:pt>
                <c:pt idx="9081">
                  <c:v>6.7649256179536804E-4</c:v>
                </c:pt>
                <c:pt idx="9082">
                  <c:v>6.7618605021204303E-4</c:v>
                </c:pt>
                <c:pt idx="9083">
                  <c:v>6.7587962947508696E-4</c:v>
                </c:pt>
                <c:pt idx="9084">
                  <c:v>6.75573299679116E-4</c:v>
                </c:pt>
                <c:pt idx="9085">
                  <c:v>6.7526706091888095E-4</c:v>
                </c:pt>
                <c:pt idx="9086">
                  <c:v>6.7496091328924995E-4</c:v>
                </c:pt>
                <c:pt idx="9087">
                  <c:v>6.7465485688522695E-4</c:v>
                </c:pt>
                <c:pt idx="9088">
                  <c:v>6.7434889180193304E-4</c:v>
                </c:pt>
                <c:pt idx="9089">
                  <c:v>6.7404301813461895E-4</c:v>
                </c:pt>
                <c:pt idx="9090">
                  <c:v>6.7373723597864699E-4</c:v>
                </c:pt>
                <c:pt idx="9091">
                  <c:v>6.7343154542952603E-4</c:v>
                </c:pt>
                <c:pt idx="9092">
                  <c:v>6.7312594658289204E-4</c:v>
                </c:pt>
                <c:pt idx="9093">
                  <c:v>6.7282043953449504E-4</c:v>
                </c:pt>
                <c:pt idx="9094">
                  <c:v>6.7251502438021805E-4</c:v>
                </c:pt>
                <c:pt idx="9095">
                  <c:v>6.7220970121607999E-4</c:v>
                </c:pt>
                <c:pt idx="9096">
                  <c:v>6.7190447013822899E-4</c:v>
                </c:pt>
                <c:pt idx="9097">
                  <c:v>6.71599331242923E-4</c:v>
                </c:pt>
                <c:pt idx="9098">
                  <c:v>6.71294284626572E-4</c:v>
                </c:pt>
                <c:pt idx="9099">
                  <c:v>6.7098933038569502E-4</c:v>
                </c:pt>
                <c:pt idx="9100">
                  <c:v>6.7068446861693796E-4</c:v>
                </c:pt>
                <c:pt idx="9101">
                  <c:v>6.7037969941708298E-4</c:v>
                </c:pt>
                <c:pt idx="9102">
                  <c:v>6.70075022883026E-4</c:v>
                </c:pt>
                <c:pt idx="9103">
                  <c:v>6.6977043911180495E-4</c:v>
                </c:pt>
                <c:pt idx="9104">
                  <c:v>6.6946594820057399E-4</c:v>
                </c:pt>
                <c:pt idx="9105">
                  <c:v>6.6916155024661697E-4</c:v>
                </c:pt>
                <c:pt idx="9106">
                  <c:v>6.68857245347354E-4</c:v>
                </c:pt>
                <c:pt idx="9107">
                  <c:v>6.6855303360033303E-4</c:v>
                </c:pt>
                <c:pt idx="9108">
                  <c:v>6.6824891510322798E-4</c:v>
                </c:pt>
                <c:pt idx="9109">
                  <c:v>6.6794488994351901E-4</c:v>
                </c:pt>
                <c:pt idx="9110">
                  <c:v>6.6764095821916303E-4</c:v>
                </c:pt>
                <c:pt idx="9111">
                  <c:v>6.6733712002818005E-4</c:v>
                </c:pt>
                <c:pt idx="9112">
                  <c:v>6.6703337546878696E-4</c:v>
                </c:pt>
                <c:pt idx="9113">
                  <c:v>6.6672972463932795E-4</c:v>
                </c:pt>
                <c:pt idx="9114">
                  <c:v>6.66426167638267E-4</c:v>
                </c:pt>
                <c:pt idx="9115">
                  <c:v>6.6612270456421199E-4</c:v>
                </c:pt>
                <c:pt idx="9116">
                  <c:v>6.6581933551588298E-4</c:v>
                </c:pt>
                <c:pt idx="9117">
                  <c:v>6.6551606059214101E-4</c:v>
                </c:pt>
                <c:pt idx="9118">
                  <c:v>6.6521287989197795E-4</c:v>
                </c:pt>
                <c:pt idx="9119">
                  <c:v>6.6490979351449997E-4</c:v>
                </c:pt>
                <c:pt idx="9120">
                  <c:v>6.6460680155896903E-4</c:v>
                </c:pt>
                <c:pt idx="9121">
                  <c:v>6.64303904124754E-4</c:v>
                </c:pt>
                <c:pt idx="9122">
                  <c:v>6.6400110131137899E-4</c:v>
                </c:pt>
                <c:pt idx="9123">
                  <c:v>6.6369839321848295E-4</c:v>
                </c:pt>
                <c:pt idx="9124">
                  <c:v>6.6339577994584001E-4</c:v>
                </c:pt>
                <c:pt idx="9125">
                  <c:v>6.6309326159337404E-4</c:v>
                </c:pt>
                <c:pt idx="9126">
                  <c:v>6.6279083826111895E-4</c:v>
                </c:pt>
                <c:pt idx="9127">
                  <c:v>6.6248851004925102E-4</c:v>
                </c:pt>
                <c:pt idx="9128">
                  <c:v>6.6218627705806198E-4</c:v>
                </c:pt>
                <c:pt idx="9129">
                  <c:v>6.6188413938800999E-4</c:v>
                </c:pt>
                <c:pt idx="9130">
                  <c:v>6.6158209713964601E-4</c:v>
                </c:pt>
                <c:pt idx="9131">
                  <c:v>6.6128015041367499E-4</c:v>
                </c:pt>
                <c:pt idx="9132">
                  <c:v>6.6097829931092804E-4</c:v>
                </c:pt>
                <c:pt idx="9133">
                  <c:v>6.6067654393238797E-4</c:v>
                </c:pt>
                <c:pt idx="9134">
                  <c:v>6.6037488437913202E-4</c:v>
                </c:pt>
                <c:pt idx="9135">
                  <c:v>6.6007332075239899E-4</c:v>
                </c:pt>
                <c:pt idx="9136">
                  <c:v>6.5977185315355005E-4</c:v>
                </c:pt>
                <c:pt idx="9137">
                  <c:v>6.5947048168408303E-4</c:v>
                </c:pt>
                <c:pt idx="9138">
                  <c:v>6.5916920644562896E-4</c:v>
                </c:pt>
                <c:pt idx="9139">
                  <c:v>6.5886802753994803E-4</c:v>
                </c:pt>
                <c:pt idx="9140">
                  <c:v>6.5856694506894896E-4</c:v>
                </c:pt>
                <c:pt idx="9141">
                  <c:v>6.5826595913465397E-4</c:v>
                </c:pt>
                <c:pt idx="9142">
                  <c:v>6.5796506983923904E-4</c:v>
                </c:pt>
                <c:pt idx="9143">
                  <c:v>6.57664277285002E-4</c:v>
                </c:pt>
                <c:pt idx="9144">
                  <c:v>6.5736358157438197E-4</c:v>
                </c:pt>
                <c:pt idx="9145">
                  <c:v>6.5706298280994197E-4</c:v>
                </c:pt>
                <c:pt idx="9146">
                  <c:v>6.5676248109439205E-4</c:v>
                </c:pt>
                <c:pt idx="9147">
                  <c:v>6.5646207653056998E-4</c:v>
                </c:pt>
                <c:pt idx="9148">
                  <c:v>6.5616176922176901E-4</c:v>
                </c:pt>
                <c:pt idx="9149">
                  <c:v>6.5586155927109297E-4</c:v>
                </c:pt>
                <c:pt idx="9150">
                  <c:v>6.5556144678178305E-4</c:v>
                </c:pt>
                <c:pt idx="9151">
                  <c:v>6.5526143185722498E-4</c:v>
                </c:pt>
                <c:pt idx="9152">
                  <c:v>6.5496151460093502E-4</c:v>
                </c:pt>
                <c:pt idx="9153">
                  <c:v>6.54661695116559E-4</c:v>
                </c:pt>
                <c:pt idx="9154">
                  <c:v>6.5436197350790201E-4</c:v>
                </c:pt>
                <c:pt idx="9155">
                  <c:v>6.5406234987887702E-4</c:v>
                </c:pt>
                <c:pt idx="9156">
                  <c:v>6.5376282433357005E-4</c:v>
                </c:pt>
                <c:pt idx="9157">
                  <c:v>6.5346339697616804E-4</c:v>
                </c:pt>
                <c:pt idx="9158">
                  <c:v>6.5316406791103999E-4</c:v>
                </c:pt>
                <c:pt idx="9159">
                  <c:v>6.5286483724265201E-4</c:v>
                </c:pt>
                <c:pt idx="9160">
                  <c:v>6.5256570507563505E-4</c:v>
                </c:pt>
                <c:pt idx="9161">
                  <c:v>6.52266671514747E-4</c:v>
                </c:pt>
                <c:pt idx="9162">
                  <c:v>6.51967736664883E-4</c:v>
                </c:pt>
                <c:pt idx="9163">
                  <c:v>6.5166890063107601E-4</c:v>
                </c:pt>
                <c:pt idx="9164">
                  <c:v>6.5137016351848496E-4</c:v>
                </c:pt>
                <c:pt idx="9165">
                  <c:v>6.5107152543243403E-4</c:v>
                </c:pt>
                <c:pt idx="9166">
                  <c:v>6.5077298647841695E-4</c:v>
                </c:pt>
                <c:pt idx="9167">
                  <c:v>6.5047454676202298E-4</c:v>
                </c:pt>
                <c:pt idx="9168">
                  <c:v>6.5017620638899002E-4</c:v>
                </c:pt>
                <c:pt idx="9169">
                  <c:v>6.4987796546517199E-4</c:v>
                </c:pt>
                <c:pt idx="9170">
                  <c:v>6.4957982409657999E-4</c:v>
                </c:pt>
                <c:pt idx="9171">
                  <c:v>6.4928178238935202E-4</c:v>
                </c:pt>
                <c:pt idx="9172">
                  <c:v>6.4898384044978204E-4</c:v>
                </c:pt>
                <c:pt idx="9173">
                  <c:v>6.4868599838428396E-4</c:v>
                </c:pt>
                <c:pt idx="9174">
                  <c:v>6.4838825629943801E-4</c:v>
                </c:pt>
                <c:pt idx="9175">
                  <c:v>6.4809061430193499E-4</c:v>
                </c:pt>
                <c:pt idx="9176">
                  <c:v>6.4779307249862399E-4</c:v>
                </c:pt>
                <c:pt idx="9177">
                  <c:v>6.4749563099648596E-4</c:v>
                </c:pt>
                <c:pt idx="9178">
                  <c:v>6.4719828990264299E-4</c:v>
                </c:pt>
                <c:pt idx="9179">
                  <c:v>6.4690104932434904E-4</c:v>
                </c:pt>
                <c:pt idx="9180">
                  <c:v>6.4660390936900202E-4</c:v>
                </c:pt>
                <c:pt idx="9181">
                  <c:v>6.4630687014444795E-4</c:v>
                </c:pt>
                <c:pt idx="9182">
                  <c:v>6.4600993175835896E-4</c:v>
                </c:pt>
                <c:pt idx="9183">
                  <c:v>6.4571309431855602E-4</c:v>
                </c:pt>
                <c:pt idx="9184">
                  <c:v>6.4541635793300702E-4</c:v>
                </c:pt>
                <c:pt idx="9185">
                  <c:v>6.4511972270979998E-4</c:v>
                </c:pt>
                <c:pt idx="9186">
                  <c:v>6.4482318875718695E-4</c:v>
                </c:pt>
                <c:pt idx="9187">
                  <c:v>6.4452675618354403E-4</c:v>
                </c:pt>
                <c:pt idx="9188">
                  <c:v>6.4423042509739899E-4</c:v>
                </c:pt>
                <c:pt idx="9189">
                  <c:v>6.4393419560741403E-4</c:v>
                </c:pt>
                <c:pt idx="9190">
                  <c:v>6.4363806782239503E-4</c:v>
                </c:pt>
                <c:pt idx="9191">
                  <c:v>6.4334204185129303E-4</c:v>
                </c:pt>
                <c:pt idx="9192">
                  <c:v>6.43046117803196E-4</c:v>
                </c:pt>
                <c:pt idx="9193">
                  <c:v>6.4275029578733005E-4</c:v>
                </c:pt>
                <c:pt idx="9194">
                  <c:v>6.4245457591306896E-4</c:v>
                </c:pt>
                <c:pt idx="9195">
                  <c:v>6.4215895828966202E-4</c:v>
                </c:pt>
                <c:pt idx="9196">
                  <c:v>6.4186344302676003E-4</c:v>
                </c:pt>
                <c:pt idx="9197">
                  <c:v>6.4156803023416198E-4</c:v>
                </c:pt>
                <c:pt idx="9198">
                  <c:v>6.4127272002180804E-4</c:v>
                </c:pt>
                <c:pt idx="9199">
                  <c:v>6.4097751249978798E-4</c:v>
                </c:pt>
                <c:pt idx="9200">
                  <c:v>6.4068240777831605E-4</c:v>
                </c:pt>
                <c:pt idx="9201">
                  <c:v>6.4038740596777401E-4</c:v>
                </c:pt>
                <c:pt idx="9202">
                  <c:v>6.4009250717866797E-4</c:v>
                </c:pt>
                <c:pt idx="9203">
                  <c:v>6.3979771152165897E-4</c:v>
                </c:pt>
                <c:pt idx="9204">
                  <c:v>6.3950301910755498E-4</c:v>
                </c:pt>
                <c:pt idx="9205">
                  <c:v>6.39208430047305E-4</c:v>
                </c:pt>
                <c:pt idx="9206">
                  <c:v>6.3891394445240199E-4</c:v>
                </c:pt>
                <c:pt idx="9207">
                  <c:v>6.3861956243411002E-4</c:v>
                </c:pt>
                <c:pt idx="9208">
                  <c:v>6.3832528410380995E-4</c:v>
                </c:pt>
                <c:pt idx="9209">
                  <c:v>6.3803110957304796E-4</c:v>
                </c:pt>
                <c:pt idx="9210">
                  <c:v>6.37737038953501E-4</c:v>
                </c:pt>
                <c:pt idx="9211">
                  <c:v>6.3744307235700896E-4</c:v>
                </c:pt>
                <c:pt idx="9212">
                  <c:v>6.3714920989554197E-4</c:v>
                </c:pt>
                <c:pt idx="9213">
                  <c:v>6.3685545168122202E-4</c:v>
                </c:pt>
                <c:pt idx="9214">
                  <c:v>6.3656179782630904E-4</c:v>
                </c:pt>
                <c:pt idx="9215">
                  <c:v>6.3626824844321397E-4</c:v>
                </c:pt>
                <c:pt idx="9216">
                  <c:v>6.3597480364449999E-4</c:v>
                </c:pt>
                <c:pt idx="9217">
                  <c:v>6.3568146354286005E-4</c:v>
                </c:pt>
                <c:pt idx="9218">
                  <c:v>6.3538822825114603E-4</c:v>
                </c:pt>
                <c:pt idx="9219">
                  <c:v>6.3509509788234504E-4</c:v>
                </c:pt>
                <c:pt idx="9220">
                  <c:v>6.3480207254959498E-4</c:v>
                </c:pt>
                <c:pt idx="9221">
                  <c:v>6.3450915236617199E-4</c:v>
                </c:pt>
                <c:pt idx="9222">
                  <c:v>6.3421633744550996E-4</c:v>
                </c:pt>
                <c:pt idx="9223">
                  <c:v>6.3392362790118905E-4</c:v>
                </c:pt>
                <c:pt idx="9224">
                  <c:v>6.3363102384693002E-4</c:v>
                </c:pt>
                <c:pt idx="9225">
                  <c:v>6.3333852539661499E-4</c:v>
                </c:pt>
                <c:pt idx="9226">
                  <c:v>6.3304613266425595E-4</c:v>
                </c:pt>
                <c:pt idx="9227">
                  <c:v>6.3275384576426603E-4</c:v>
                </c:pt>
                <c:pt idx="9228">
                  <c:v>6.3246166481095299E-4</c:v>
                </c:pt>
                <c:pt idx="9229">
                  <c:v>6.3216958991878496E-4</c:v>
                </c:pt>
                <c:pt idx="9230">
                  <c:v>6.3187762120237002E-4</c:v>
                </c:pt>
                <c:pt idx="9231">
                  <c:v>6.3158575877646998E-4</c:v>
                </c:pt>
                <c:pt idx="9232">
                  <c:v>6.3129400275597201E-4</c:v>
                </c:pt>
                <c:pt idx="9233">
                  <c:v>6.31002353255935E-4</c:v>
                </c:pt>
                <c:pt idx="9234">
                  <c:v>6.3071081039157105E-4</c:v>
                </c:pt>
                <c:pt idx="9235">
                  <c:v>6.3041937427820501E-4</c:v>
                </c:pt>
                <c:pt idx="9236">
                  <c:v>6.3012804503133801E-4</c:v>
                </c:pt>
                <c:pt idx="9237">
                  <c:v>6.2983682276661595E-4</c:v>
                </c:pt>
                <c:pt idx="9238">
                  <c:v>6.2954570759981903E-4</c:v>
                </c:pt>
                <c:pt idx="9239">
                  <c:v>6.2925469964689195E-4</c:v>
                </c:pt>
                <c:pt idx="9240">
                  <c:v>6.2896379902392001E-4</c:v>
                </c:pt>
                <c:pt idx="9241">
                  <c:v>6.2867300584715702E-4</c:v>
                </c:pt>
                <c:pt idx="9242">
                  <c:v>6.2838232023301602E-4</c:v>
                </c:pt>
                <c:pt idx="9243">
                  <c:v>6.2809174229804595E-4</c:v>
                </c:pt>
                <c:pt idx="9244">
                  <c:v>6.2780127215866495E-4</c:v>
                </c:pt>
                <c:pt idx="9245">
                  <c:v>6.2751090992475898E-4</c:v>
                </c:pt>
                <c:pt idx="9246">
                  <c:v>6.2722065571312199E-4</c:v>
                </c:pt>
                <c:pt idx="9247">
                  <c:v>6.2693050964090797E-4</c:v>
                </c:pt>
                <c:pt idx="9248">
                  <c:v>6.2664047182543498E-4</c:v>
                </c:pt>
                <c:pt idx="9249">
                  <c:v>6.2635054238416896E-4</c:v>
                </c:pt>
                <c:pt idx="9250">
                  <c:v>6.2606072143470896E-4</c:v>
                </c:pt>
                <c:pt idx="9251">
                  <c:v>6.2577100909482798E-4</c:v>
                </c:pt>
                <c:pt idx="9252">
                  <c:v>6.2548140548238996E-4</c:v>
                </c:pt>
                <c:pt idx="9253">
                  <c:v>6.2519191071546396E-4</c:v>
                </c:pt>
                <c:pt idx="9254">
                  <c:v>6.2490252491226804E-4</c:v>
                </c:pt>
                <c:pt idx="9255">
                  <c:v>6.2461324819119198E-4</c:v>
                </c:pt>
                <c:pt idx="9256">
                  <c:v>6.2432408067075501E-4</c:v>
                </c:pt>
                <c:pt idx="9257">
                  <c:v>6.2403502246965005E-4</c:v>
                </c:pt>
                <c:pt idx="9258">
                  <c:v>6.2374607370669396E-4</c:v>
                </c:pt>
                <c:pt idx="9259">
                  <c:v>6.2345723450087499E-4</c:v>
                </c:pt>
                <c:pt idx="9260">
                  <c:v>6.2316850497132897E-4</c:v>
                </c:pt>
                <c:pt idx="9261">
                  <c:v>6.2287988523734004E-4</c:v>
                </c:pt>
                <c:pt idx="9262">
                  <c:v>6.2259137541835301E-4</c:v>
                </c:pt>
                <c:pt idx="9263">
                  <c:v>6.2230297563396102E-4</c:v>
                </c:pt>
                <c:pt idx="9264">
                  <c:v>6.2201468600390705E-4</c:v>
                </c:pt>
                <c:pt idx="9265">
                  <c:v>6.2172650664809302E-4</c:v>
                </c:pt>
                <c:pt idx="9266">
                  <c:v>6.21438437686571E-4</c:v>
                </c:pt>
                <c:pt idx="9267">
                  <c:v>6.2115047923955104E-4</c:v>
                </c:pt>
                <c:pt idx="9268">
                  <c:v>6.2086263142739097E-4</c:v>
                </c:pt>
                <c:pt idx="9269">
                  <c:v>6.2057489437061298E-4</c:v>
                </c:pt>
                <c:pt idx="9270">
                  <c:v>6.2028726818987902E-4</c:v>
                </c:pt>
                <c:pt idx="9271">
                  <c:v>6.19999753006022E-4</c:v>
                </c:pt>
                <c:pt idx="9272">
                  <c:v>6.1971234894001503E-4</c:v>
                </c:pt>
                <c:pt idx="9273">
                  <c:v>6.1942505611288403E-4</c:v>
                </c:pt>
                <c:pt idx="9274">
                  <c:v>6.19137874645911E-4</c:v>
                </c:pt>
                <c:pt idx="9275">
                  <c:v>6.1885080466054804E-4</c:v>
                </c:pt>
                <c:pt idx="9276">
                  <c:v>6.1856384627837499E-4</c:v>
                </c:pt>
                <c:pt idx="9277">
                  <c:v>6.1827699962114699E-4</c:v>
                </c:pt>
                <c:pt idx="9278">
                  <c:v>6.1799026481076003E-4</c:v>
                </c:pt>
                <c:pt idx="9279">
                  <c:v>6.1770364196927303E-4</c:v>
                </c:pt>
                <c:pt idx="9280">
                  <c:v>6.1741713121890595E-4</c:v>
                </c:pt>
                <c:pt idx="9281">
                  <c:v>6.1713073268202098E-4</c:v>
                </c:pt>
                <c:pt idx="9282">
                  <c:v>6.1684444648115204E-4</c:v>
                </c:pt>
                <c:pt idx="9283">
                  <c:v>6.1655827273897996E-4</c:v>
                </c:pt>
                <c:pt idx="9284">
                  <c:v>6.1627221157833901E-4</c:v>
                </c:pt>
                <c:pt idx="9285">
                  <c:v>6.1598626312221304E-4</c:v>
                </c:pt>
                <c:pt idx="9286">
                  <c:v>6.1570042749375595E-4</c:v>
                </c:pt>
                <c:pt idx="9287">
                  <c:v>6.15414704816253E-4</c:v>
                </c:pt>
                <c:pt idx="9288">
                  <c:v>6.1512909521317498E-4</c:v>
                </c:pt>
                <c:pt idx="9289">
                  <c:v>6.1484359880811801E-4</c:v>
                </c:pt>
                <c:pt idx="9290">
                  <c:v>6.14558215724866E-4</c:v>
                </c:pt>
                <c:pt idx="9291">
                  <c:v>6.1427294608734704E-4</c:v>
                </c:pt>
                <c:pt idx="9292">
                  <c:v>6.1398779001964397E-4</c:v>
                </c:pt>
                <c:pt idx="9293">
                  <c:v>6.1370274764600396E-4</c:v>
                </c:pt>
                <c:pt idx="9294">
                  <c:v>6.1341781909082305E-4</c:v>
                </c:pt>
                <c:pt idx="9295">
                  <c:v>6.1313300447867099E-4</c:v>
                </c:pt>
                <c:pt idx="9296">
                  <c:v>6.1284830393425801E-4</c:v>
                </c:pt>
                <c:pt idx="9297">
                  <c:v>6.1256371758246903E-4</c:v>
                </c:pt>
                <c:pt idx="9298">
                  <c:v>6.1227924554832795E-4</c:v>
                </c:pt>
                <c:pt idx="9299">
                  <c:v>6.1199488795704105E-4</c:v>
                </c:pt>
                <c:pt idx="9300">
                  <c:v>6.1171064493395304E-4</c:v>
                </c:pt>
                <c:pt idx="9301">
                  <c:v>6.1142651660459199E-4</c:v>
                </c:pt>
                <c:pt idx="9302">
                  <c:v>6.1114250309461996E-4</c:v>
                </c:pt>
                <c:pt idx="9303">
                  <c:v>6.1085860452986002E-4</c:v>
                </c:pt>
                <c:pt idx="9304">
                  <c:v>6.1057482103619098E-4</c:v>
                </c:pt>
                <c:pt idx="9305">
                  <c:v>6.1029115273975997E-4</c:v>
                </c:pt>
                <c:pt idx="9306">
                  <c:v>6.1000759976685703E-4</c:v>
                </c:pt>
                <c:pt idx="9307">
                  <c:v>6.0972416224395803E-4</c:v>
                </c:pt>
                <c:pt idx="9308">
                  <c:v>6.0944084029768597E-4</c:v>
                </c:pt>
                <c:pt idx="9309">
                  <c:v>6.0915763405488405E-4</c:v>
                </c:pt>
                <c:pt idx="9310">
                  <c:v>6.0887454364249303E-4</c:v>
                </c:pt>
                <c:pt idx="9311">
                  <c:v>6.0859156918761199E-4</c:v>
                </c:pt>
                <c:pt idx="9312">
                  <c:v>6.0830871081750295E-4</c:v>
                </c:pt>
                <c:pt idx="9313">
                  <c:v>6.08025968659587E-4</c:v>
                </c:pt>
                <c:pt idx="9314">
                  <c:v>6.0774334284145195E-4</c:v>
                </c:pt>
                <c:pt idx="9315">
                  <c:v>6.0746083349081498E-4</c:v>
                </c:pt>
                <c:pt idx="9316">
                  <c:v>6.0717844073558604E-4</c:v>
                </c:pt>
                <c:pt idx="9317">
                  <c:v>6.0689616470379802E-4</c:v>
                </c:pt>
                <c:pt idx="9318">
                  <c:v>6.0661400552366801E-4</c:v>
                </c:pt>
                <c:pt idx="9319">
                  <c:v>6.0633196332356902E-4</c:v>
                </c:pt>
                <c:pt idx="9320">
                  <c:v>6.0605003823201902E-4</c:v>
                </c:pt>
                <c:pt idx="9321">
                  <c:v>6.0576823037773405E-4</c:v>
                </c:pt>
                <c:pt idx="9322">
                  <c:v>6.0548653988954705E-4</c:v>
                </c:pt>
                <c:pt idx="9323">
                  <c:v>6.0520496689648402E-4</c:v>
                </c:pt>
                <c:pt idx="9324">
                  <c:v>6.0492351152771303E-4</c:v>
                </c:pt>
                <c:pt idx="9325">
                  <c:v>6.0464217391257701E-4</c:v>
                </c:pt>
                <c:pt idx="9326">
                  <c:v>6.04360954180571E-4</c:v>
                </c:pt>
                <c:pt idx="9327">
                  <c:v>6.0407985246136299E-4</c:v>
                </c:pt>
                <c:pt idx="9328">
                  <c:v>6.0379886888477197E-4</c:v>
                </c:pt>
                <c:pt idx="9329">
                  <c:v>6.0351800358079304E-4</c:v>
                </c:pt>
                <c:pt idx="9330">
                  <c:v>6.03237256679571E-4</c:v>
                </c:pt>
                <c:pt idx="9331">
                  <c:v>6.0295662831143801E-4</c:v>
                </c:pt>
                <c:pt idx="9332">
                  <c:v>6.0267611860686295E-4</c:v>
                </c:pt>
                <c:pt idx="9333">
                  <c:v>6.0239572769650097E-4</c:v>
                </c:pt>
                <c:pt idx="9334">
                  <c:v>6.0211545571114305E-4</c:v>
                </c:pt>
                <c:pt idx="9335">
                  <c:v>6.0183530278176797E-4</c:v>
                </c:pt>
                <c:pt idx="9336">
                  <c:v>6.0155526903950002E-4</c:v>
                </c:pt>
                <c:pt idx="9337">
                  <c:v>6.0127535461563305E-4</c:v>
                </c:pt>
                <c:pt idx="9338">
                  <c:v>6.0099555964162005E-4</c:v>
                </c:pt>
                <c:pt idx="9339">
                  <c:v>6.0071588424907905E-4</c:v>
                </c:pt>
                <c:pt idx="9340">
                  <c:v>6.0043632856978497E-4</c:v>
                </c:pt>
                <c:pt idx="9341">
                  <c:v>6.0015689273567197E-4</c:v>
                </c:pt>
                <c:pt idx="9342">
                  <c:v>5.9987757687884305E-4</c:v>
                </c:pt>
                <c:pt idx="9343">
                  <c:v>5.9959838113157196E-4</c:v>
                </c:pt>
                <c:pt idx="9344">
                  <c:v>5.9931930562628498E-4</c:v>
                </c:pt>
                <c:pt idx="9345">
                  <c:v>5.9904035049557398E-4</c:v>
                </c:pt>
                <c:pt idx="9346">
                  <c:v>5.9876151587219897E-4</c:v>
                </c:pt>
                <c:pt idx="9347">
                  <c:v>5.9848280188906601E-4</c:v>
                </c:pt>
                <c:pt idx="9348">
                  <c:v>5.9820420867927305E-4</c:v>
                </c:pt>
                <c:pt idx="9349">
                  <c:v>5.9792573637605195E-4</c:v>
                </c:pt>
                <c:pt idx="9350">
                  <c:v>5.97647385112819E-4</c:v>
                </c:pt>
                <c:pt idx="9351">
                  <c:v>5.9736915502306995E-4</c:v>
                </c:pt>
                <c:pt idx="9352">
                  <c:v>5.9709104624039802E-4</c:v>
                </c:pt>
                <c:pt idx="9353">
                  <c:v>5.9681305889871595E-4</c:v>
                </c:pt>
                <c:pt idx="9354">
                  <c:v>5.9653519313208599E-4</c:v>
                </c:pt>
                <c:pt idx="9355">
                  <c:v>5.9625744907475795E-4</c:v>
                </c:pt>
                <c:pt idx="9356">
                  <c:v>5.9597982686111902E-4</c:v>
                </c:pt>
                <c:pt idx="9357">
                  <c:v>5.9570232662574905E-4</c:v>
                </c:pt>
                <c:pt idx="9358">
                  <c:v>5.9542494850338499E-4</c:v>
                </c:pt>
                <c:pt idx="9359">
                  <c:v>5.9514769262892597E-4</c:v>
                </c:pt>
                <c:pt idx="9360">
                  <c:v>5.9487055913744397E-4</c:v>
                </c:pt>
                <c:pt idx="9361">
                  <c:v>5.9459354816417099E-4</c:v>
                </c:pt>
                <c:pt idx="9362">
                  <c:v>5.9431665984450099E-4</c:v>
                </c:pt>
                <c:pt idx="9363">
                  <c:v>5.9403989431400304E-4</c:v>
                </c:pt>
                <c:pt idx="9364">
                  <c:v>5.9376325170850601E-4</c:v>
                </c:pt>
                <c:pt idx="9365">
                  <c:v>5.9348673216391104E-4</c:v>
                </c:pt>
                <c:pt idx="9366">
                  <c:v>5.9321033581628097E-4</c:v>
                </c:pt>
                <c:pt idx="9367">
                  <c:v>5.9293406280186303E-4</c:v>
                </c:pt>
                <c:pt idx="9368">
                  <c:v>5.9265791325704704E-4</c:v>
                </c:pt>
                <c:pt idx="9369">
                  <c:v>5.9238188731840604E-4</c:v>
                </c:pt>
                <c:pt idx="9370">
                  <c:v>5.9210598512268297E-4</c:v>
                </c:pt>
                <c:pt idx="9371">
                  <c:v>5.9183020680676703E-4</c:v>
                </c:pt>
                <c:pt idx="9372">
                  <c:v>5.9155455250774203E-4</c:v>
                </c:pt>
                <c:pt idx="9373">
                  <c:v>5.9127902236283598E-4</c:v>
                </c:pt>
                <c:pt idx="9374">
                  <c:v>5.9100361650946001E-4</c:v>
                </c:pt>
                <c:pt idx="9375">
                  <c:v>5.9072833508518204E-4</c:v>
                </c:pt>
                <c:pt idx="9376">
                  <c:v>5.9045317822772002E-4</c:v>
                </c:pt>
                <c:pt idx="9377">
                  <c:v>5.9017814607499001E-4</c:v>
                </c:pt>
                <c:pt idx="9378">
                  <c:v>5.8990323876505603E-4</c:v>
                </c:pt>
                <c:pt idx="9379">
                  <c:v>5.89628456436243E-4</c:v>
                </c:pt>
                <c:pt idx="9380">
                  <c:v>5.8935379922698899E-4</c:v>
                </c:pt>
                <c:pt idx="9381">
                  <c:v>5.8907926727590698E-4</c:v>
                </c:pt>
                <c:pt idx="9382">
                  <c:v>5.8880486072178601E-4</c:v>
                </c:pt>
                <c:pt idx="9383">
                  <c:v>5.8853057970357603E-4</c:v>
                </c:pt>
                <c:pt idx="9384">
                  <c:v>5.8825642436038201E-4</c:v>
                </c:pt>
                <c:pt idx="9385">
                  <c:v>5.8798239483171997E-4</c:v>
                </c:pt>
                <c:pt idx="9386">
                  <c:v>5.8770849125702903E-4</c:v>
                </c:pt>
                <c:pt idx="9387">
                  <c:v>5.8743471377594705E-4</c:v>
                </c:pt>
                <c:pt idx="9388">
                  <c:v>5.8716106252825102E-4</c:v>
                </c:pt>
                <c:pt idx="9389">
                  <c:v>5.8688753765390102E-4</c:v>
                </c:pt>
                <c:pt idx="9390">
                  <c:v>5.8661413929302401E-4</c:v>
                </c:pt>
                <c:pt idx="9391">
                  <c:v>5.8634086758590901E-4</c:v>
                </c:pt>
                <c:pt idx="9392">
                  <c:v>5.8606772267302603E-4</c:v>
                </c:pt>
                <c:pt idx="9393">
                  <c:v>5.8579470469501702E-4</c:v>
                </c:pt>
                <c:pt idx="9394">
                  <c:v>5.8552181379232702E-4</c:v>
                </c:pt>
                <c:pt idx="9395">
                  <c:v>5.8524905010601095E-4</c:v>
                </c:pt>
                <c:pt idx="9396">
                  <c:v>5.8497641377722404E-4</c:v>
                </c:pt>
                <c:pt idx="9397">
                  <c:v>5.8470390494728302E-4</c:v>
                </c:pt>
                <c:pt idx="9398">
                  <c:v>5.8443152375768203E-4</c:v>
                </c:pt>
                <c:pt idx="9399">
                  <c:v>5.8415927035008596E-4</c:v>
                </c:pt>
                <c:pt idx="9400">
                  <c:v>5.8388714486632797E-4</c:v>
                </c:pt>
                <c:pt idx="9401">
                  <c:v>5.8361514744841502E-4</c:v>
                </c:pt>
                <c:pt idx="9402">
                  <c:v>5.8334327823854099E-4</c:v>
                </c:pt>
                <c:pt idx="9403">
                  <c:v>5.8307153737901802E-4</c:v>
                </c:pt>
                <c:pt idx="9404">
                  <c:v>5.8279992501237502E-4</c:v>
                </c:pt>
                <c:pt idx="9405">
                  <c:v>5.8252844128129397E-4</c:v>
                </c:pt>
                <c:pt idx="9406">
                  <c:v>5.8225708632862999E-4</c:v>
                </c:pt>
                <c:pt idx="9407">
                  <c:v>5.8198586029741602E-4</c:v>
                </c:pt>
                <c:pt idx="9408">
                  <c:v>5.8171476333083105E-4</c:v>
                </c:pt>
                <c:pt idx="9409">
                  <c:v>5.81443795572253E-4</c:v>
                </c:pt>
                <c:pt idx="9410">
                  <c:v>5.8117295716479797E-4</c:v>
                </c:pt>
                <c:pt idx="9411">
                  <c:v>5.8090224825248899E-4</c:v>
                </c:pt>
                <c:pt idx="9412">
                  <c:v>5.8063166897919405E-4</c:v>
                </c:pt>
                <c:pt idx="9413">
                  <c:v>5.8036121948895701E-4</c:v>
                </c:pt>
                <c:pt idx="9414">
                  <c:v>5.8009089992599701E-4</c:v>
                </c:pt>
                <c:pt idx="9415">
                  <c:v>5.7982071043469804E-4</c:v>
                </c:pt>
                <c:pt idx="9416">
                  <c:v>5.7955065115961502E-4</c:v>
                </c:pt>
                <c:pt idx="9417">
                  <c:v>5.7928072224546195E-4</c:v>
                </c:pt>
                <c:pt idx="9418">
                  <c:v>5.7901092383712597E-4</c:v>
                </c:pt>
                <c:pt idx="9419">
                  <c:v>5.78741256079118E-4</c:v>
                </c:pt>
                <c:pt idx="9420">
                  <c:v>5.7847171911664795E-4</c:v>
                </c:pt>
                <c:pt idx="9421">
                  <c:v>5.7820231309511298E-4</c:v>
                </c:pt>
                <c:pt idx="9422">
                  <c:v>5.7793303816008705E-4</c:v>
                </c:pt>
                <c:pt idx="9423">
                  <c:v>5.7766389445730896E-4</c:v>
                </c:pt>
                <c:pt idx="9424">
                  <c:v>5.7739488213269302E-4</c:v>
                </c:pt>
                <c:pt idx="9425">
                  <c:v>5.7712600133231497E-4</c:v>
                </c:pt>
                <c:pt idx="9426">
                  <c:v>5.7685725220242698E-4</c:v>
                </c:pt>
                <c:pt idx="9427">
                  <c:v>5.7658863488945595E-4</c:v>
                </c:pt>
                <c:pt idx="9428">
                  <c:v>5.7632014953998896E-4</c:v>
                </c:pt>
                <c:pt idx="9429">
                  <c:v>5.76051796300307E-4</c:v>
                </c:pt>
                <c:pt idx="9430">
                  <c:v>5.7578357531735003E-4</c:v>
                </c:pt>
                <c:pt idx="9431">
                  <c:v>5.7551548673822196E-4</c:v>
                </c:pt>
                <c:pt idx="9432">
                  <c:v>5.7524753071020601E-4</c:v>
                </c:pt>
                <c:pt idx="9433">
                  <c:v>5.7497970738074598E-4</c:v>
                </c:pt>
                <c:pt idx="9434">
                  <c:v>5.7471201689746499E-4</c:v>
                </c:pt>
                <c:pt idx="9435">
                  <c:v>5.7444445940813503E-4</c:v>
                </c:pt>
                <c:pt idx="9436">
                  <c:v>5.7417703506072997E-4</c:v>
                </c:pt>
                <c:pt idx="9437">
                  <c:v>5.7390974400337697E-4</c:v>
                </c:pt>
                <c:pt idx="9438">
                  <c:v>5.7364258638438101E-4</c:v>
                </c:pt>
                <c:pt idx="9439">
                  <c:v>5.7337556235221904E-4</c:v>
                </c:pt>
                <c:pt idx="9440">
                  <c:v>5.7310867205554296E-4</c:v>
                </c:pt>
                <c:pt idx="9441">
                  <c:v>5.7284191564317796E-4</c:v>
                </c:pt>
                <c:pt idx="9442">
                  <c:v>5.7257529326412801E-4</c:v>
                </c:pt>
                <c:pt idx="9443">
                  <c:v>5.72308805067579E-4</c:v>
                </c:pt>
                <c:pt idx="9444">
                  <c:v>5.7204245120287003E-4</c:v>
                </c:pt>
                <c:pt idx="9445">
                  <c:v>5.7177623181952502E-4</c:v>
                </c:pt>
                <c:pt idx="9446">
                  <c:v>5.7151014706705798E-4</c:v>
                </c:pt>
                <c:pt idx="9447">
                  <c:v>5.71244197095326E-4</c:v>
                </c:pt>
                <c:pt idx="9448">
                  <c:v>5.7097838205437195E-4</c:v>
                </c:pt>
                <c:pt idx="9449">
                  <c:v>5.7071270209440401E-4</c:v>
                </c:pt>
                <c:pt idx="9450">
                  <c:v>5.7044715736580102E-4</c:v>
                </c:pt>
                <c:pt idx="9451">
                  <c:v>5.7018174801912202E-4</c:v>
                </c:pt>
                <c:pt idx="9452">
                  <c:v>5.6991647420507599E-4</c:v>
                </c:pt>
                <c:pt idx="9453">
                  <c:v>5.6965133607526398E-4</c:v>
                </c:pt>
                <c:pt idx="9454">
                  <c:v>5.6938633378077197E-4</c:v>
                </c:pt>
                <c:pt idx="9455">
                  <c:v>5.6912146747283997E-4</c:v>
                </c:pt>
                <c:pt idx="9456">
                  <c:v>5.6885673730289296E-4</c:v>
                </c:pt>
                <c:pt idx="9457">
                  <c:v>5.6859214342251999E-4</c:v>
                </c:pt>
                <c:pt idx="9458">
                  <c:v>5.6832768598347996E-4</c:v>
                </c:pt>
                <c:pt idx="9459">
                  <c:v>5.6806336513771298E-4</c:v>
                </c:pt>
                <c:pt idx="9460">
                  <c:v>5.6779918103733195E-4</c:v>
                </c:pt>
                <c:pt idx="9461">
                  <c:v>5.6753513383462197E-4</c:v>
                </c:pt>
                <c:pt idx="9462">
                  <c:v>5.67271223682056E-4</c:v>
                </c:pt>
                <c:pt idx="9463">
                  <c:v>5.67007450732256E-4</c:v>
                </c:pt>
                <c:pt idx="9464">
                  <c:v>5.6674381513804699E-4</c:v>
                </c:pt>
                <c:pt idx="9465">
                  <c:v>5.6648031705241097E-4</c:v>
                </c:pt>
                <c:pt idx="9466">
                  <c:v>5.6621695662851005E-4</c:v>
                </c:pt>
                <c:pt idx="9467">
                  <c:v>5.6595373401966298E-4</c:v>
                </c:pt>
                <c:pt idx="9468">
                  <c:v>5.6569064937938901E-4</c:v>
                </c:pt>
                <c:pt idx="9469">
                  <c:v>5.6542770286136304E-4</c:v>
                </c:pt>
                <c:pt idx="9470">
                  <c:v>5.6516489461951795E-4</c:v>
                </c:pt>
                <c:pt idx="9471">
                  <c:v>5.6490222480788796E-4</c:v>
                </c:pt>
                <c:pt idx="9472">
                  <c:v>5.6463969358066298E-4</c:v>
                </c:pt>
                <c:pt idx="9473">
                  <c:v>5.6437730109228697E-4</c:v>
                </c:pt>
                <c:pt idx="9474">
                  <c:v>5.6411504749731003E-4</c:v>
                </c:pt>
                <c:pt idx="9475">
                  <c:v>5.6385293295107999E-4</c:v>
                </c:pt>
                <c:pt idx="9476">
                  <c:v>5.6359095760849705E-4</c:v>
                </c:pt>
                <c:pt idx="9477">
                  <c:v>5.63329121624642E-4</c:v>
                </c:pt>
                <c:pt idx="9478">
                  <c:v>5.6306742515476599E-4</c:v>
                </c:pt>
                <c:pt idx="9479">
                  <c:v>5.62805868354301E-4</c:v>
                </c:pt>
                <c:pt idx="9480">
                  <c:v>5.6254445137884901E-4</c:v>
                </c:pt>
                <c:pt idx="9481">
                  <c:v>5.6228317438418896E-4</c:v>
                </c:pt>
                <c:pt idx="9482">
                  <c:v>5.6202203752627605E-4</c:v>
                </c:pt>
                <c:pt idx="9483">
                  <c:v>5.6176104096129797E-4</c:v>
                </c:pt>
                <c:pt idx="9484">
                  <c:v>5.6150018484542796E-4</c:v>
                </c:pt>
                <c:pt idx="9485">
                  <c:v>5.6123946933514198E-4</c:v>
                </c:pt>
                <c:pt idx="9486">
                  <c:v>5.60978894587095E-4</c:v>
                </c:pt>
                <c:pt idx="9487">
                  <c:v>5.6071846075811795E-4</c:v>
                </c:pt>
                <c:pt idx="9488">
                  <c:v>5.6045816800520296E-4</c:v>
                </c:pt>
                <c:pt idx="9489">
                  <c:v>5.6019801648554701E-4</c:v>
                </c:pt>
                <c:pt idx="9490">
                  <c:v>5.5993800635650295E-4</c:v>
                </c:pt>
                <c:pt idx="9491">
                  <c:v>5.5967813777561099E-4</c:v>
                </c:pt>
                <c:pt idx="9492">
                  <c:v>5.5941841090058602E-4</c:v>
                </c:pt>
                <c:pt idx="9493">
                  <c:v>5.59158825889323E-4</c:v>
                </c:pt>
                <c:pt idx="9494">
                  <c:v>5.5889938289989199E-4</c:v>
                </c:pt>
                <c:pt idx="9495">
                  <c:v>5.58640082090553E-4</c:v>
                </c:pt>
                <c:pt idx="9496">
                  <c:v>5.5838092361972197E-4</c:v>
                </c:pt>
                <c:pt idx="9497">
                  <c:v>5.5812190764601604E-4</c:v>
                </c:pt>
                <c:pt idx="9498">
                  <c:v>5.5786303432821E-4</c:v>
                </c:pt>
                <c:pt idx="9499">
                  <c:v>5.57604303825414E-4</c:v>
                </c:pt>
                <c:pt idx="9500">
                  <c:v>5.5734571629675097E-4</c:v>
                </c:pt>
                <c:pt idx="9501">
                  <c:v>5.5708727190152804E-4</c:v>
                </c:pt>
                <c:pt idx="9502">
                  <c:v>5.5682897079923103E-4</c:v>
                </c:pt>
                <c:pt idx="9503">
                  <c:v>5.5657081314950405E-4</c:v>
                </c:pt>
                <c:pt idx="9504">
                  <c:v>5.5631279911218105E-4</c:v>
                </c:pt>
                <c:pt idx="9505">
                  <c:v>5.5605492884726099E-4</c:v>
                </c:pt>
                <c:pt idx="9506">
                  <c:v>5.5579720251491599E-4</c:v>
                </c:pt>
                <c:pt idx="9507">
                  <c:v>5.55539620275504E-4</c:v>
                </c:pt>
                <c:pt idx="9508">
                  <c:v>5.5528218228954602E-4</c:v>
                </c:pt>
                <c:pt idx="9509">
                  <c:v>5.55024888717745E-4</c:v>
                </c:pt>
                <c:pt idx="9510">
                  <c:v>5.5476773972098895E-4</c:v>
                </c:pt>
                <c:pt idx="9511">
                  <c:v>5.5451073546032104E-4</c:v>
                </c:pt>
                <c:pt idx="9512">
                  <c:v>5.5425387609697599E-4</c:v>
                </c:pt>
                <c:pt idx="9513">
                  <c:v>5.5399716179236203E-4</c:v>
                </c:pt>
                <c:pt idx="9514">
                  <c:v>5.53740592725492E-4</c:v>
                </c:pt>
                <c:pt idx="9515">
                  <c:v>5.5348416905820204E-4</c:v>
                </c:pt>
                <c:pt idx="9516">
                  <c:v>5.5322789095249602E-4</c:v>
                </c:pt>
                <c:pt idx="9517">
                  <c:v>5.5297175857055205E-4</c:v>
                </c:pt>
                <c:pt idx="9518">
                  <c:v>5.5271577207470501E-4</c:v>
                </c:pt>
                <c:pt idx="9519">
                  <c:v>5.5245993162749904E-4</c:v>
                </c:pt>
                <c:pt idx="9520">
                  <c:v>5.5220423739164599E-4</c:v>
                </c:pt>
                <c:pt idx="9521">
                  <c:v>5.5194868953002197E-4</c:v>
                </c:pt>
                <c:pt idx="9522">
                  <c:v>5.5169328820568796E-4</c:v>
                </c:pt>
                <c:pt idx="9523">
                  <c:v>5.5143803358186896E-4</c:v>
                </c:pt>
                <c:pt idx="9524">
                  <c:v>5.5118292582197399E-4</c:v>
                </c:pt>
                <c:pt idx="9525">
                  <c:v>5.5092796508958799E-4</c:v>
                </c:pt>
                <c:pt idx="9526">
                  <c:v>5.5067315154872399E-4</c:v>
                </c:pt>
                <c:pt idx="9527">
                  <c:v>5.5041848536330402E-4</c:v>
                </c:pt>
                <c:pt idx="9528">
                  <c:v>5.5016396669744605E-4</c:v>
                </c:pt>
                <c:pt idx="9529">
                  <c:v>5.49909595715426E-4</c:v>
                </c:pt>
                <c:pt idx="9530">
                  <c:v>5.4965537258208695E-4</c:v>
                </c:pt>
                <c:pt idx="9531">
                  <c:v>5.4940129746215705E-4</c:v>
                </c:pt>
                <c:pt idx="9532">
                  <c:v>5.4914737052045605E-4</c:v>
                </c:pt>
                <c:pt idx="9533">
                  <c:v>5.4889359192229997E-4</c:v>
                </c:pt>
                <c:pt idx="9534">
                  <c:v>5.4863996183285605E-4</c:v>
                </c:pt>
                <c:pt idx="9535">
                  <c:v>5.4838648041744703E-4</c:v>
                </c:pt>
                <c:pt idx="9536">
                  <c:v>5.4813314784158405E-4</c:v>
                </c:pt>
                <c:pt idx="9537">
                  <c:v>5.4787996427097397E-4</c:v>
                </c:pt>
                <c:pt idx="9538">
                  <c:v>5.4762692987146905E-4</c:v>
                </c:pt>
                <c:pt idx="9539">
                  <c:v>5.4737404480909805E-4</c:v>
                </c:pt>
                <c:pt idx="9540">
                  <c:v>5.4712130925005495E-4</c:v>
                </c:pt>
                <c:pt idx="9541">
                  <c:v>5.4686872336071198E-4</c:v>
                </c:pt>
                <c:pt idx="9542">
                  <c:v>5.4661628730761497E-4</c:v>
                </c:pt>
                <c:pt idx="9543">
                  <c:v>5.4636400125703801E-4</c:v>
                </c:pt>
                <c:pt idx="9544">
                  <c:v>5.4611186537587399E-4</c:v>
                </c:pt>
                <c:pt idx="9545">
                  <c:v>5.4585987983120398E-4</c:v>
                </c:pt>
                <c:pt idx="9546">
                  <c:v>5.4560804479028297E-4</c:v>
                </c:pt>
                <c:pt idx="9547">
                  <c:v>5.4535636042054301E-4</c:v>
                </c:pt>
                <c:pt idx="9548">
                  <c:v>5.4510482688959405E-4</c:v>
                </c:pt>
                <c:pt idx="9549">
                  <c:v>5.4485344436521897E-4</c:v>
                </c:pt>
                <c:pt idx="9550">
                  <c:v>5.4460221301538098E-4</c:v>
                </c:pt>
                <c:pt idx="9551">
                  <c:v>5.4435113300820199E-4</c:v>
                </c:pt>
                <c:pt idx="9552">
                  <c:v>5.4410020451196005E-4</c:v>
                </c:pt>
                <c:pt idx="9553">
                  <c:v>5.4384942769513799E-4</c:v>
                </c:pt>
                <c:pt idx="9554">
                  <c:v>5.4359880272640505E-4</c:v>
                </c:pt>
                <c:pt idx="9555">
                  <c:v>5.4334832977459503E-4</c:v>
                </c:pt>
                <c:pt idx="9556">
                  <c:v>5.43098009008728E-4</c:v>
                </c:pt>
                <c:pt idx="9557">
                  <c:v>5.4284784059798201E-4</c:v>
                </c:pt>
                <c:pt idx="9558">
                  <c:v>5.4259782471172005E-4</c:v>
                </c:pt>
                <c:pt idx="9559">
                  <c:v>5.4234796151948197E-4</c:v>
                </c:pt>
                <c:pt idx="9560">
                  <c:v>5.4209825119097804E-4</c:v>
                </c:pt>
                <c:pt idx="9561">
                  <c:v>5.4184869389552399E-4</c:v>
                </c:pt>
                <c:pt idx="9562">
                  <c:v>5.4159928980317097E-4</c:v>
                </c:pt>
                <c:pt idx="9563">
                  <c:v>5.4135003908414999E-4</c:v>
                </c:pt>
                <c:pt idx="9564">
                  <c:v>5.4110094190886295E-4</c:v>
                </c:pt>
                <c:pt idx="9565">
                  <c:v>5.4085199844787003E-4</c:v>
                </c:pt>
                <c:pt idx="9566">
                  <c:v>5.4060320887192796E-4</c:v>
                </c:pt>
                <c:pt idx="9567">
                  <c:v>5.4035457335193597E-4</c:v>
                </c:pt>
                <c:pt idx="9568">
                  <c:v>5.4010609205900305E-4</c:v>
                </c:pt>
                <c:pt idx="9569">
                  <c:v>5.3985776516462299E-4</c:v>
                </c:pt>
                <c:pt idx="9570">
                  <c:v>5.3960959284024004E-4</c:v>
                </c:pt>
                <c:pt idx="9571">
                  <c:v>5.39361575257472E-4</c:v>
                </c:pt>
                <c:pt idx="9572">
                  <c:v>5.3911371258811495E-4</c:v>
                </c:pt>
                <c:pt idx="9573">
                  <c:v>5.3886600500413799E-4</c:v>
                </c:pt>
                <c:pt idx="9574">
                  <c:v>5.3861845267768596E-4</c:v>
                </c:pt>
                <c:pt idx="9575">
                  <c:v>5.38371055781089E-4</c:v>
                </c:pt>
                <c:pt idx="9576">
                  <c:v>5.3812381448684196E-4</c:v>
                </c:pt>
                <c:pt idx="9577">
                  <c:v>5.37876728967618E-4</c:v>
                </c:pt>
                <c:pt idx="9578">
                  <c:v>5.3762979939626096E-4</c:v>
                </c:pt>
                <c:pt idx="9579">
                  <c:v>5.3738302594513699E-4</c:v>
                </c:pt>
                <c:pt idx="9580">
                  <c:v>5.3713640878790502E-4</c:v>
                </c:pt>
                <c:pt idx="9581">
                  <c:v>5.3688994809746797E-4</c:v>
                </c:pt>
                <c:pt idx="9582">
                  <c:v>5.3664364404735305E-4</c:v>
                </c:pt>
                <c:pt idx="9583">
                  <c:v>5.3639749681126496E-4</c:v>
                </c:pt>
                <c:pt idx="9584">
                  <c:v>5.3615150656346003E-4</c:v>
                </c:pt>
                <c:pt idx="9585">
                  <c:v>5.3590567347799704E-4</c:v>
                </c:pt>
                <c:pt idx="9586">
                  <c:v>5.3565999772907705E-4</c:v>
                </c:pt>
                <c:pt idx="9587">
                  <c:v>5.3541447949108899E-4</c:v>
                </c:pt>
                <c:pt idx="9588">
                  <c:v>5.3516911893860999E-4</c:v>
                </c:pt>
                <c:pt idx="9589">
                  <c:v>5.3492391624637996E-4</c:v>
                </c:pt>
                <c:pt idx="9590">
                  <c:v>5.3467887158930997E-4</c:v>
                </c:pt>
                <c:pt idx="9591">
                  <c:v>5.3443398514192795E-4</c:v>
                </c:pt>
                <c:pt idx="9592">
                  <c:v>5.3418925707949497E-4</c:v>
                </c:pt>
                <c:pt idx="9593">
                  <c:v>5.3394468757717397E-4</c:v>
                </c:pt>
                <c:pt idx="9594">
                  <c:v>5.3370027681053003E-4</c:v>
                </c:pt>
                <c:pt idx="9595">
                  <c:v>5.3345602495541401E-4</c:v>
                </c:pt>
                <c:pt idx="9596">
                  <c:v>5.3321193218777599E-4</c:v>
                </c:pt>
                <c:pt idx="9597">
                  <c:v>5.3296799868374396E-4</c:v>
                </c:pt>
                <c:pt idx="9598">
                  <c:v>5.3272422461961798E-4</c:v>
                </c:pt>
                <c:pt idx="9599">
                  <c:v>5.3248061017187299E-4</c:v>
                </c:pt>
                <c:pt idx="9600">
                  <c:v>5.3223715551715197E-4</c:v>
                </c:pt>
                <c:pt idx="9601">
                  <c:v>5.3199386083226498E-4</c:v>
                </c:pt>
                <c:pt idx="9602">
                  <c:v>5.3175072629420305E-4</c:v>
                </c:pt>
                <c:pt idx="9603">
                  <c:v>5.3150775208012102E-4</c:v>
                </c:pt>
                <c:pt idx="9604">
                  <c:v>5.3126493836735901E-4</c:v>
                </c:pt>
                <c:pt idx="9605">
                  <c:v>5.3102228533341404E-4</c:v>
                </c:pt>
                <c:pt idx="9606">
                  <c:v>5.30779793156527E-4</c:v>
                </c:pt>
                <c:pt idx="9607">
                  <c:v>5.3053746201453804E-4</c:v>
                </c:pt>
                <c:pt idx="9608">
                  <c:v>5.3029529208546396E-4</c:v>
                </c:pt>
                <c:pt idx="9609">
                  <c:v>5.3005328354747896E-4</c:v>
                </c:pt>
                <c:pt idx="9610">
                  <c:v>5.2981143657894198E-4</c:v>
                </c:pt>
                <c:pt idx="9611">
                  <c:v>5.2956975135836704E-4</c:v>
                </c:pt>
                <c:pt idx="9612">
                  <c:v>5.2932822806445396E-4</c:v>
                </c:pt>
                <c:pt idx="9613">
                  <c:v>5.2908686687573895E-4</c:v>
                </c:pt>
                <c:pt idx="9614">
                  <c:v>5.2884566797126598E-4</c:v>
                </c:pt>
                <c:pt idx="9615">
                  <c:v>5.2860463153022298E-4</c:v>
                </c:pt>
                <c:pt idx="9616">
                  <c:v>5.2836375773198296E-4</c:v>
                </c:pt>
                <c:pt idx="9617">
                  <c:v>5.2812304675609804E-4</c:v>
                </c:pt>
                <c:pt idx="9618">
                  <c:v>5.2788249878232103E-4</c:v>
                </c:pt>
                <c:pt idx="9619">
                  <c:v>5.2764211399030899E-4</c:v>
                </c:pt>
                <c:pt idx="9620">
                  <c:v>5.2740189256019398E-4</c:v>
                </c:pt>
                <c:pt idx="9621">
                  <c:v>5.2716183467219698E-4</c:v>
                </c:pt>
                <c:pt idx="9622">
                  <c:v>5.2692194050670005E-4</c:v>
                </c:pt>
                <c:pt idx="9623">
                  <c:v>5.2668221024424399E-4</c:v>
                </c:pt>
                <c:pt idx="9624">
                  <c:v>5.2644264406554505E-4</c:v>
                </c:pt>
                <c:pt idx="9625">
                  <c:v>5.2620324215148305E-4</c:v>
                </c:pt>
                <c:pt idx="9626">
                  <c:v>5.2596400468375997E-4</c:v>
                </c:pt>
                <c:pt idx="9627">
                  <c:v>5.2572493184358297E-4</c:v>
                </c:pt>
                <c:pt idx="9628">
                  <c:v>5.2548602381233603E-4</c:v>
                </c:pt>
                <c:pt idx="9629">
                  <c:v>5.2524728077217098E-4</c:v>
                </c:pt>
                <c:pt idx="9630">
                  <c:v>5.2500870290533201E-4</c:v>
                </c:pt>
                <c:pt idx="9631">
                  <c:v>5.2477029039370304E-4</c:v>
                </c:pt>
                <c:pt idx="9632">
                  <c:v>5.2453204341932605E-4</c:v>
                </c:pt>
                <c:pt idx="9633">
                  <c:v>5.2429396216368705E-4</c:v>
                </c:pt>
                <c:pt idx="9634">
                  <c:v>5.2405604680916403E-4</c:v>
                </c:pt>
                <c:pt idx="9635">
                  <c:v>5.2381829753840895E-4</c:v>
                </c:pt>
                <c:pt idx="9636">
                  <c:v>5.2358071453412105E-4</c:v>
                </c:pt>
                <c:pt idx="9637">
                  <c:v>5.2334329797919005E-4</c:v>
                </c:pt>
                <c:pt idx="9638">
                  <c:v>5.2310604805593701E-4</c:v>
                </c:pt>
                <c:pt idx="9639">
                  <c:v>5.2286896494758701E-4</c:v>
                </c:pt>
                <c:pt idx="9640">
                  <c:v>5.2263204883750899E-4</c:v>
                </c:pt>
                <c:pt idx="9641">
                  <c:v>5.22395299909247E-4</c:v>
                </c:pt>
                <c:pt idx="9642">
                  <c:v>5.2215871834652896E-4</c:v>
                </c:pt>
                <c:pt idx="9643">
                  <c:v>5.2192230433323805E-4</c:v>
                </c:pt>
                <c:pt idx="9644">
                  <c:v>5.2168605805341499E-4</c:v>
                </c:pt>
                <c:pt idx="9645">
                  <c:v>5.2144997969118397E-4</c:v>
                </c:pt>
                <c:pt idx="9646">
                  <c:v>5.2121406945563199E-4</c:v>
                </c:pt>
                <c:pt idx="9647">
                  <c:v>5.2097832753138695E-4</c:v>
                </c:pt>
                <c:pt idx="9648">
                  <c:v>5.2074275410322196E-4</c:v>
                </c:pt>
                <c:pt idx="9649">
                  <c:v>5.2050734935609301E-4</c:v>
                </c:pt>
                <c:pt idx="9650">
                  <c:v>5.2027211347592398E-4</c:v>
                </c:pt>
                <c:pt idx="9651">
                  <c:v>5.2003704664785495E-4</c:v>
                </c:pt>
                <c:pt idx="9652">
                  <c:v>5.1980214905732701E-4</c:v>
                </c:pt>
                <c:pt idx="9653">
                  <c:v>5.1956742088995805E-4</c:v>
                </c:pt>
                <c:pt idx="9654">
                  <c:v>5.1933286233151702E-4</c:v>
                </c:pt>
                <c:pt idx="9655">
                  <c:v>5.1909847356794696E-4</c:v>
                </c:pt>
                <c:pt idx="9656">
                  <c:v>5.1886425478535304E-4</c:v>
                </c:pt>
                <c:pt idx="9657">
                  <c:v>5.1863020616998805E-4</c:v>
                </c:pt>
                <c:pt idx="9658">
                  <c:v>5.1839632790829E-4</c:v>
                </c:pt>
                <c:pt idx="9659">
                  <c:v>5.1816262018686103E-4</c:v>
                </c:pt>
                <c:pt idx="9660">
                  <c:v>5.1792908319244597E-4</c:v>
                </c:pt>
                <c:pt idx="9661">
                  <c:v>5.1769571711197395E-4</c:v>
                </c:pt>
                <c:pt idx="9662">
                  <c:v>5.1746252213250997E-4</c:v>
                </c:pt>
                <c:pt idx="9663">
                  <c:v>5.1722949844128696E-4</c:v>
                </c:pt>
                <c:pt idx="9664">
                  <c:v>5.1699664622462701E-4</c:v>
                </c:pt>
                <c:pt idx="9665">
                  <c:v>5.1676396567008898E-4</c:v>
                </c:pt>
                <c:pt idx="9666">
                  <c:v>5.1653145696539595E-4</c:v>
                </c:pt>
                <c:pt idx="9667">
                  <c:v>5.1629912029843301E-4</c:v>
                </c:pt>
                <c:pt idx="9668">
                  <c:v>5.1606695585669396E-4</c:v>
                </c:pt>
                <c:pt idx="9669">
                  <c:v>5.1583496382838099E-4</c:v>
                </c:pt>
                <c:pt idx="9670">
                  <c:v>5.1560314440187002E-4</c:v>
                </c:pt>
                <c:pt idx="9671">
                  <c:v>5.1537149776566499E-4</c:v>
                </c:pt>
                <c:pt idx="9672">
                  <c:v>5.1514002410844905E-4</c:v>
                </c:pt>
                <c:pt idx="9673">
                  <c:v>5.1490872361905802E-4</c:v>
                </c:pt>
                <c:pt idx="9674">
                  <c:v>5.14677596486469E-4</c:v>
                </c:pt>
                <c:pt idx="9675">
                  <c:v>5.1444664290080995E-4</c:v>
                </c:pt>
                <c:pt idx="9676">
                  <c:v>5.1421586305138399E-4</c:v>
                </c:pt>
                <c:pt idx="9677">
                  <c:v>5.1398525712767896E-4</c:v>
                </c:pt>
                <c:pt idx="9678">
                  <c:v>5.1375482531933105E-4</c:v>
                </c:pt>
                <c:pt idx="9679">
                  <c:v>5.1352456781613603E-4</c:v>
                </c:pt>
                <c:pt idx="9680">
                  <c:v>5.1329448480756104E-4</c:v>
                </c:pt>
                <c:pt idx="9681">
                  <c:v>5.1306457648370998E-4</c:v>
                </c:pt>
                <c:pt idx="9682">
                  <c:v>5.1283484303484505E-4</c:v>
                </c:pt>
                <c:pt idx="9683">
                  <c:v>5.12605284651385E-4</c:v>
                </c:pt>
                <c:pt idx="9684">
                  <c:v>5.1237590152388801E-4</c:v>
                </c:pt>
                <c:pt idx="9685">
                  <c:v>5.1214669384309301E-4</c:v>
                </c:pt>
                <c:pt idx="9686">
                  <c:v>5.1191766179927605E-4</c:v>
                </c:pt>
                <c:pt idx="9687">
                  <c:v>5.1168880558348495E-4</c:v>
                </c:pt>
                <c:pt idx="9688">
                  <c:v>5.1146012538692202E-4</c:v>
                </c:pt>
                <c:pt idx="9689">
                  <c:v>5.1123162140080799E-4</c:v>
                </c:pt>
                <c:pt idx="9690">
                  <c:v>5.1100329381666197E-4</c:v>
                </c:pt>
                <c:pt idx="9691">
                  <c:v>5.1077514282613502E-4</c:v>
                </c:pt>
                <c:pt idx="9692">
                  <c:v>5.1054716862106197E-4</c:v>
                </c:pt>
                <c:pt idx="9693">
                  <c:v>5.1031937139263503E-4</c:v>
                </c:pt>
                <c:pt idx="9694">
                  <c:v>5.1009175133332504E-4</c:v>
                </c:pt>
                <c:pt idx="9695">
                  <c:v>5.0986430863541297E-4</c:v>
                </c:pt>
                <c:pt idx="9696">
                  <c:v>5.09637043491324E-4</c:v>
                </c:pt>
                <c:pt idx="9697">
                  <c:v>5.0940995609400404E-4</c:v>
                </c:pt>
                <c:pt idx="9698">
                  <c:v>5.0918304663617004E-4</c:v>
                </c:pt>
                <c:pt idx="9699">
                  <c:v>5.0895631531070904E-4</c:v>
                </c:pt>
                <c:pt idx="9700">
                  <c:v>5.0872976231064199E-4</c:v>
                </c:pt>
                <c:pt idx="9701">
                  <c:v>5.0850338782852504E-4</c:v>
                </c:pt>
                <c:pt idx="9702">
                  <c:v>5.0827719205688495E-4</c:v>
                </c:pt>
                <c:pt idx="9703">
                  <c:v>5.0805117518896298E-4</c:v>
                </c:pt>
                <c:pt idx="9704">
                  <c:v>5.07825337418383E-4</c:v>
                </c:pt>
                <c:pt idx="9705">
                  <c:v>5.0759967893862197E-4</c:v>
                </c:pt>
                <c:pt idx="9706">
                  <c:v>5.0737419994362405E-4</c:v>
                </c:pt>
                <c:pt idx="9707">
                  <c:v>5.0714890062749502E-4</c:v>
                </c:pt>
                <c:pt idx="9708">
                  <c:v>5.0692378118375001E-4</c:v>
                </c:pt>
                <c:pt idx="9709">
                  <c:v>5.0669884180677596E-4</c:v>
                </c:pt>
                <c:pt idx="9710">
                  <c:v>5.0647408269110996E-4</c:v>
                </c:pt>
                <c:pt idx="9711">
                  <c:v>5.0624950403143504E-4</c:v>
                </c:pt>
                <c:pt idx="9712">
                  <c:v>5.0602510602259501E-4</c:v>
                </c:pt>
                <c:pt idx="9713">
                  <c:v>5.0580088885956E-4</c:v>
                </c:pt>
                <c:pt idx="9714">
                  <c:v>5.0557685273746504E-4</c:v>
                </c:pt>
                <c:pt idx="9715">
                  <c:v>5.0535299785158905E-4</c:v>
                </c:pt>
                <c:pt idx="9716">
                  <c:v>5.0512932439735305E-4</c:v>
                </c:pt>
                <c:pt idx="9717">
                  <c:v>5.0490583257040101E-4</c:v>
                </c:pt>
                <c:pt idx="9718">
                  <c:v>5.0468252256649399E-4</c:v>
                </c:pt>
                <c:pt idx="9719">
                  <c:v>5.0445939458149602E-4</c:v>
                </c:pt>
                <c:pt idx="9720">
                  <c:v>5.0423644881143499E-4</c:v>
                </c:pt>
                <c:pt idx="9721">
                  <c:v>5.0412504877933096E-4</c:v>
                </c:pt>
              </c:numCache>
            </c:numRef>
          </c:yVal>
          <c:smooth val="0"/>
          <c:extLst>
            <c:ext xmlns:c16="http://schemas.microsoft.com/office/drawing/2014/chart" uri="{C3380CC4-5D6E-409C-BE32-E72D297353CC}">
              <c16:uniqueId val="{00000000-4F1D-4FCA-8E80-21576593DD83}"/>
            </c:ext>
          </c:extLst>
        </c:ser>
        <c:ser>
          <c:idx val="1"/>
          <c:order val="1"/>
          <c:tx>
            <c:strRef>
              <c:f>Sheet1!$K$1</c:f>
              <c:strCache>
                <c:ptCount val="1"/>
                <c:pt idx="0">
                  <c:v>Focused</c:v>
                </c:pt>
              </c:strCache>
            </c:strRef>
          </c:tx>
          <c:spPr>
            <a:ln w="19050" cap="rnd">
              <a:solidFill>
                <a:schemeClr val="accent2"/>
              </a:solidFill>
              <a:round/>
            </a:ln>
            <a:effectLst/>
          </c:spPr>
          <c:marker>
            <c:symbol val="none"/>
          </c:marker>
          <c:xVal>
            <c:numRef>
              <c:f>Sheet1!$I$2:$I$9723</c:f>
              <c:numCache>
                <c:formatCode>0.00E+00</c:formatCode>
                <c:ptCount val="9722"/>
                <c:pt idx="0">
                  <c:v>0</c:v>
                </c:pt>
                <c:pt idx="1">
                  <c:v>1E-3</c:v>
                </c:pt>
                <c:pt idx="2">
                  <c:v>3.0000000000000001E-3</c:v>
                </c:pt>
                <c:pt idx="3">
                  <c:v>5.0000000000000001E-3</c:v>
                </c:pt>
                <c:pt idx="4">
                  <c:v>7.0000000000000001E-3</c:v>
                </c:pt>
                <c:pt idx="5">
                  <c:v>8.9999999999999993E-3</c:v>
                </c:pt>
                <c:pt idx="6">
                  <c:v>1.0999999999999999E-2</c:v>
                </c:pt>
                <c:pt idx="7">
                  <c:v>1.2999999999999999E-2</c:v>
                </c:pt>
                <c:pt idx="8">
                  <c:v>1.4999999999999999E-2</c:v>
                </c:pt>
                <c:pt idx="9">
                  <c:v>1.7000000000000001E-2</c:v>
                </c:pt>
                <c:pt idx="10">
                  <c:v>1.9E-2</c:v>
                </c:pt>
                <c:pt idx="11">
                  <c:v>2.1000000000000001E-2</c:v>
                </c:pt>
                <c:pt idx="12">
                  <c:v>2.3E-2</c:v>
                </c:pt>
                <c:pt idx="13">
                  <c:v>2.5000000000000001E-2</c:v>
                </c:pt>
                <c:pt idx="14">
                  <c:v>2.7E-2</c:v>
                </c:pt>
                <c:pt idx="15">
                  <c:v>2.9000000000000001E-2</c:v>
                </c:pt>
                <c:pt idx="16">
                  <c:v>3.1E-2</c:v>
                </c:pt>
                <c:pt idx="17">
                  <c:v>3.3000000000000002E-2</c:v>
                </c:pt>
                <c:pt idx="18">
                  <c:v>3.5000000000000003E-2</c:v>
                </c:pt>
                <c:pt idx="19">
                  <c:v>3.6999999999999998E-2</c:v>
                </c:pt>
                <c:pt idx="20">
                  <c:v>3.9E-2</c:v>
                </c:pt>
                <c:pt idx="21">
                  <c:v>4.1000000000000002E-2</c:v>
                </c:pt>
                <c:pt idx="22">
                  <c:v>4.2999999999999997E-2</c:v>
                </c:pt>
                <c:pt idx="23">
                  <c:v>4.4999999999999998E-2</c:v>
                </c:pt>
                <c:pt idx="24">
                  <c:v>4.7E-2</c:v>
                </c:pt>
                <c:pt idx="25">
                  <c:v>4.9000000000000002E-2</c:v>
                </c:pt>
                <c:pt idx="26">
                  <c:v>5.0999999999999997E-2</c:v>
                </c:pt>
                <c:pt idx="27">
                  <c:v>5.2999999999999999E-2</c:v>
                </c:pt>
                <c:pt idx="28">
                  <c:v>5.5E-2</c:v>
                </c:pt>
                <c:pt idx="29">
                  <c:v>5.7000000000000002E-2</c:v>
                </c:pt>
                <c:pt idx="30">
                  <c:v>5.8999999999999997E-2</c:v>
                </c:pt>
                <c:pt idx="31">
                  <c:v>6.0999999999999999E-2</c:v>
                </c:pt>
                <c:pt idx="32">
                  <c:v>6.3E-2</c:v>
                </c:pt>
                <c:pt idx="33">
                  <c:v>6.5000000000000002E-2</c:v>
                </c:pt>
                <c:pt idx="34">
                  <c:v>6.7000000000000004E-2</c:v>
                </c:pt>
                <c:pt idx="35">
                  <c:v>6.9000000000000006E-2</c:v>
                </c:pt>
                <c:pt idx="36">
                  <c:v>7.0999999999999994E-2</c:v>
                </c:pt>
                <c:pt idx="37">
                  <c:v>7.3000000000000106E-2</c:v>
                </c:pt>
                <c:pt idx="38">
                  <c:v>7.5000000000000094E-2</c:v>
                </c:pt>
                <c:pt idx="39">
                  <c:v>7.7000000000000096E-2</c:v>
                </c:pt>
                <c:pt idx="40">
                  <c:v>7.9000000000000098E-2</c:v>
                </c:pt>
                <c:pt idx="41">
                  <c:v>8.10000000000001E-2</c:v>
                </c:pt>
                <c:pt idx="42">
                  <c:v>8.3000000000000101E-2</c:v>
                </c:pt>
                <c:pt idx="43">
                  <c:v>8.5000000000000103E-2</c:v>
                </c:pt>
                <c:pt idx="44">
                  <c:v>8.7000000000000105E-2</c:v>
                </c:pt>
                <c:pt idx="45">
                  <c:v>8.9000000000000107E-2</c:v>
                </c:pt>
                <c:pt idx="46">
                  <c:v>9.1000000000000095E-2</c:v>
                </c:pt>
                <c:pt idx="47">
                  <c:v>9.3000000000000096E-2</c:v>
                </c:pt>
                <c:pt idx="48">
                  <c:v>9.5000000000000098E-2</c:v>
                </c:pt>
                <c:pt idx="49">
                  <c:v>9.70000000000001E-2</c:v>
                </c:pt>
                <c:pt idx="50">
                  <c:v>9.9000000000000102E-2</c:v>
                </c:pt>
                <c:pt idx="51">
                  <c:v>0.10100000000000001</c:v>
                </c:pt>
                <c:pt idx="52">
                  <c:v>0.10299999999999999</c:v>
                </c:pt>
                <c:pt idx="53">
                  <c:v>0.105</c:v>
                </c:pt>
                <c:pt idx="54">
                  <c:v>0.107</c:v>
                </c:pt>
                <c:pt idx="55">
                  <c:v>0.109</c:v>
                </c:pt>
                <c:pt idx="56">
                  <c:v>0.111</c:v>
                </c:pt>
                <c:pt idx="57">
                  <c:v>0.113</c:v>
                </c:pt>
                <c:pt idx="58">
                  <c:v>0.115</c:v>
                </c:pt>
                <c:pt idx="59">
                  <c:v>0.11700000000000001</c:v>
                </c:pt>
                <c:pt idx="60">
                  <c:v>0.11899999999999999</c:v>
                </c:pt>
                <c:pt idx="61">
                  <c:v>0.121</c:v>
                </c:pt>
                <c:pt idx="62">
                  <c:v>0.123</c:v>
                </c:pt>
                <c:pt idx="63">
                  <c:v>0.125</c:v>
                </c:pt>
                <c:pt idx="64">
                  <c:v>0.127</c:v>
                </c:pt>
                <c:pt idx="65">
                  <c:v>0.129</c:v>
                </c:pt>
                <c:pt idx="66">
                  <c:v>0.13100000000000001</c:v>
                </c:pt>
                <c:pt idx="67">
                  <c:v>0.13300000000000001</c:v>
                </c:pt>
                <c:pt idx="68">
                  <c:v>0.13500000000000001</c:v>
                </c:pt>
                <c:pt idx="69">
                  <c:v>0.13700000000000001</c:v>
                </c:pt>
                <c:pt idx="70">
                  <c:v>0.13900000000000001</c:v>
                </c:pt>
                <c:pt idx="71">
                  <c:v>0.14099999999999999</c:v>
                </c:pt>
                <c:pt idx="72">
                  <c:v>0.14299999999999999</c:v>
                </c:pt>
                <c:pt idx="73">
                  <c:v>0.14499999999999999</c:v>
                </c:pt>
                <c:pt idx="74">
                  <c:v>0.14699999999999999</c:v>
                </c:pt>
                <c:pt idx="75">
                  <c:v>0.14899999999999999</c:v>
                </c:pt>
                <c:pt idx="76">
                  <c:v>0.151</c:v>
                </c:pt>
                <c:pt idx="77">
                  <c:v>0.153</c:v>
                </c:pt>
                <c:pt idx="78">
                  <c:v>0.155</c:v>
                </c:pt>
                <c:pt idx="79">
                  <c:v>0.157</c:v>
                </c:pt>
                <c:pt idx="80">
                  <c:v>0.159</c:v>
                </c:pt>
                <c:pt idx="81">
                  <c:v>0.161</c:v>
                </c:pt>
                <c:pt idx="82">
                  <c:v>0.16300000000000001</c:v>
                </c:pt>
                <c:pt idx="83">
                  <c:v>0.16500000000000001</c:v>
                </c:pt>
                <c:pt idx="84">
                  <c:v>0.16700000000000001</c:v>
                </c:pt>
                <c:pt idx="85">
                  <c:v>0.16900000000000001</c:v>
                </c:pt>
                <c:pt idx="86">
                  <c:v>0.17100000000000001</c:v>
                </c:pt>
                <c:pt idx="87">
                  <c:v>0.17299999999999999</c:v>
                </c:pt>
                <c:pt idx="88">
                  <c:v>0.17499999999999999</c:v>
                </c:pt>
                <c:pt idx="89">
                  <c:v>0.17699999999999999</c:v>
                </c:pt>
                <c:pt idx="90">
                  <c:v>0.17899999999999999</c:v>
                </c:pt>
                <c:pt idx="91">
                  <c:v>0.18099999999999999</c:v>
                </c:pt>
                <c:pt idx="92">
                  <c:v>0.183</c:v>
                </c:pt>
                <c:pt idx="93">
                  <c:v>0.185</c:v>
                </c:pt>
                <c:pt idx="94">
                  <c:v>0.187</c:v>
                </c:pt>
                <c:pt idx="95">
                  <c:v>0.189</c:v>
                </c:pt>
                <c:pt idx="96">
                  <c:v>0.191</c:v>
                </c:pt>
                <c:pt idx="97">
                  <c:v>0.193</c:v>
                </c:pt>
                <c:pt idx="98">
                  <c:v>0.19500000000000001</c:v>
                </c:pt>
                <c:pt idx="99">
                  <c:v>0.19700000000000001</c:v>
                </c:pt>
                <c:pt idx="100">
                  <c:v>0.19900000000000001</c:v>
                </c:pt>
                <c:pt idx="101">
                  <c:v>0.20100000000000001</c:v>
                </c:pt>
                <c:pt idx="102">
                  <c:v>0.20300000000000001</c:v>
                </c:pt>
                <c:pt idx="103">
                  <c:v>0.20499999999999999</c:v>
                </c:pt>
                <c:pt idx="104">
                  <c:v>0.20699999999999999</c:v>
                </c:pt>
                <c:pt idx="105">
                  <c:v>0.20899999999999999</c:v>
                </c:pt>
                <c:pt idx="106">
                  <c:v>0.21099999999999999</c:v>
                </c:pt>
                <c:pt idx="107">
                  <c:v>0.21299999999999999</c:v>
                </c:pt>
                <c:pt idx="108">
                  <c:v>0.215</c:v>
                </c:pt>
                <c:pt idx="109">
                  <c:v>0.217</c:v>
                </c:pt>
                <c:pt idx="110">
                  <c:v>0.219</c:v>
                </c:pt>
                <c:pt idx="111">
                  <c:v>0.221</c:v>
                </c:pt>
                <c:pt idx="112">
                  <c:v>0.223</c:v>
                </c:pt>
                <c:pt idx="113">
                  <c:v>0.22500000000000001</c:v>
                </c:pt>
                <c:pt idx="114">
                  <c:v>0.22700000000000001</c:v>
                </c:pt>
                <c:pt idx="115">
                  <c:v>0.22900000000000001</c:v>
                </c:pt>
                <c:pt idx="116">
                  <c:v>0.23100000000000001</c:v>
                </c:pt>
                <c:pt idx="117">
                  <c:v>0.23300000000000001</c:v>
                </c:pt>
                <c:pt idx="118">
                  <c:v>0.23499999999999999</c:v>
                </c:pt>
                <c:pt idx="119">
                  <c:v>0.23699999999999999</c:v>
                </c:pt>
                <c:pt idx="120">
                  <c:v>0.23899999999999999</c:v>
                </c:pt>
                <c:pt idx="121">
                  <c:v>0.24099999999999999</c:v>
                </c:pt>
                <c:pt idx="122">
                  <c:v>0.24299999999999999</c:v>
                </c:pt>
                <c:pt idx="123">
                  <c:v>0.245</c:v>
                </c:pt>
                <c:pt idx="124">
                  <c:v>0.247</c:v>
                </c:pt>
                <c:pt idx="125">
                  <c:v>0.249</c:v>
                </c:pt>
                <c:pt idx="126">
                  <c:v>0.251</c:v>
                </c:pt>
                <c:pt idx="127">
                  <c:v>0.253</c:v>
                </c:pt>
                <c:pt idx="128">
                  <c:v>0.255</c:v>
                </c:pt>
                <c:pt idx="129">
                  <c:v>0.25700000000000001</c:v>
                </c:pt>
                <c:pt idx="130">
                  <c:v>0.25900000000000001</c:v>
                </c:pt>
                <c:pt idx="131">
                  <c:v>0.26100000000000001</c:v>
                </c:pt>
                <c:pt idx="132">
                  <c:v>0.26300000000000001</c:v>
                </c:pt>
                <c:pt idx="133">
                  <c:v>0.26500000000000001</c:v>
                </c:pt>
                <c:pt idx="134">
                  <c:v>0.26700000000000002</c:v>
                </c:pt>
                <c:pt idx="135">
                  <c:v>0.26900000000000002</c:v>
                </c:pt>
                <c:pt idx="136">
                  <c:v>0.27100000000000002</c:v>
                </c:pt>
                <c:pt idx="137">
                  <c:v>0.27300000000000002</c:v>
                </c:pt>
                <c:pt idx="138">
                  <c:v>0.27500000000000002</c:v>
                </c:pt>
                <c:pt idx="139">
                  <c:v>0.27700000000000002</c:v>
                </c:pt>
                <c:pt idx="140">
                  <c:v>0.27900000000000003</c:v>
                </c:pt>
                <c:pt idx="141">
                  <c:v>0.28100000000000003</c:v>
                </c:pt>
                <c:pt idx="142">
                  <c:v>0.28299999999999997</c:v>
                </c:pt>
                <c:pt idx="143">
                  <c:v>0.28499999999999998</c:v>
                </c:pt>
                <c:pt idx="144">
                  <c:v>0.28699999999999998</c:v>
                </c:pt>
                <c:pt idx="145">
                  <c:v>0.28899999999999998</c:v>
                </c:pt>
                <c:pt idx="146">
                  <c:v>0.29099999999999998</c:v>
                </c:pt>
                <c:pt idx="147">
                  <c:v>0.29299999999999998</c:v>
                </c:pt>
                <c:pt idx="148">
                  <c:v>0.29499999999999998</c:v>
                </c:pt>
                <c:pt idx="149">
                  <c:v>0.29699999999999999</c:v>
                </c:pt>
                <c:pt idx="150">
                  <c:v>0.29899999999999999</c:v>
                </c:pt>
                <c:pt idx="151">
                  <c:v>0.30099999999999999</c:v>
                </c:pt>
                <c:pt idx="152">
                  <c:v>0.30299999999999999</c:v>
                </c:pt>
                <c:pt idx="153">
                  <c:v>0.30499999999999999</c:v>
                </c:pt>
                <c:pt idx="154">
                  <c:v>0.307</c:v>
                </c:pt>
                <c:pt idx="155">
                  <c:v>0.309</c:v>
                </c:pt>
                <c:pt idx="156">
                  <c:v>0.311</c:v>
                </c:pt>
                <c:pt idx="157">
                  <c:v>0.313</c:v>
                </c:pt>
                <c:pt idx="158">
                  <c:v>0.315</c:v>
                </c:pt>
                <c:pt idx="159">
                  <c:v>0.317</c:v>
                </c:pt>
                <c:pt idx="160">
                  <c:v>0.31900000000000001</c:v>
                </c:pt>
                <c:pt idx="161">
                  <c:v>0.32100000000000001</c:v>
                </c:pt>
                <c:pt idx="162">
                  <c:v>0.32300000000000001</c:v>
                </c:pt>
                <c:pt idx="163">
                  <c:v>0.32500000000000001</c:v>
                </c:pt>
                <c:pt idx="164">
                  <c:v>0.32700000000000001</c:v>
                </c:pt>
                <c:pt idx="165">
                  <c:v>0.32900000000000001</c:v>
                </c:pt>
                <c:pt idx="166">
                  <c:v>0.33100000000000002</c:v>
                </c:pt>
                <c:pt idx="167">
                  <c:v>0.33300000000000002</c:v>
                </c:pt>
                <c:pt idx="168">
                  <c:v>0.33500000000000002</c:v>
                </c:pt>
                <c:pt idx="169">
                  <c:v>0.33700000000000002</c:v>
                </c:pt>
                <c:pt idx="170">
                  <c:v>0.33900000000000002</c:v>
                </c:pt>
                <c:pt idx="171">
                  <c:v>0.34100000000000003</c:v>
                </c:pt>
                <c:pt idx="172">
                  <c:v>0.34300000000000003</c:v>
                </c:pt>
                <c:pt idx="173">
                  <c:v>0.34499999999999997</c:v>
                </c:pt>
                <c:pt idx="174">
                  <c:v>0.34699999999999998</c:v>
                </c:pt>
                <c:pt idx="175">
                  <c:v>0.34899999999999998</c:v>
                </c:pt>
                <c:pt idx="176">
                  <c:v>0.35099999999999998</c:v>
                </c:pt>
                <c:pt idx="177">
                  <c:v>0.35299999999999998</c:v>
                </c:pt>
                <c:pt idx="178">
                  <c:v>0.35499999999999998</c:v>
                </c:pt>
                <c:pt idx="179">
                  <c:v>0.35699999999999998</c:v>
                </c:pt>
                <c:pt idx="180">
                  <c:v>0.35899999999999999</c:v>
                </c:pt>
                <c:pt idx="181">
                  <c:v>0.36</c:v>
                </c:pt>
                <c:pt idx="182">
                  <c:v>0.36001875999999999</c:v>
                </c:pt>
                <c:pt idx="183">
                  <c:v>0.36005628000000001</c:v>
                </c:pt>
                <c:pt idx="184">
                  <c:v>0.36009380000000002</c:v>
                </c:pt>
                <c:pt idx="185">
                  <c:v>0.36013131999999998</c:v>
                </c:pt>
                <c:pt idx="186">
                  <c:v>0.36016883999999999</c:v>
                </c:pt>
                <c:pt idx="187">
                  <c:v>0.36020636</c:v>
                </c:pt>
                <c:pt idx="188">
                  <c:v>0.36024388000000002</c:v>
                </c:pt>
                <c:pt idx="189">
                  <c:v>0.36028139999999997</c:v>
                </c:pt>
                <c:pt idx="190">
                  <c:v>0.36031891999999999</c:v>
                </c:pt>
                <c:pt idx="191">
                  <c:v>0.36035644</c:v>
                </c:pt>
                <c:pt idx="192">
                  <c:v>0.36039396000000001</c:v>
                </c:pt>
                <c:pt idx="193">
                  <c:v>0.36043148000000003</c:v>
                </c:pt>
                <c:pt idx="194">
                  <c:v>0.36046899999999998</c:v>
                </c:pt>
                <c:pt idx="195">
                  <c:v>0.36050652</c:v>
                </c:pt>
                <c:pt idx="196">
                  <c:v>0.36054404000000001</c:v>
                </c:pt>
                <c:pt idx="197">
                  <c:v>0.36058156000000002</c:v>
                </c:pt>
                <c:pt idx="198">
                  <c:v>0.36061907999999998</c:v>
                </c:pt>
                <c:pt idx="199">
                  <c:v>0.36065659999999999</c:v>
                </c:pt>
                <c:pt idx="200">
                  <c:v>0.36069412000000101</c:v>
                </c:pt>
                <c:pt idx="201">
                  <c:v>0.36073164000000102</c:v>
                </c:pt>
                <c:pt idx="202">
                  <c:v>0.36076916000000098</c:v>
                </c:pt>
                <c:pt idx="203">
                  <c:v>0.36080668000000099</c:v>
                </c:pt>
                <c:pt idx="204">
                  <c:v>0.360844200000001</c:v>
                </c:pt>
                <c:pt idx="205">
                  <c:v>0.36088172000000102</c:v>
                </c:pt>
                <c:pt idx="206">
                  <c:v>0.36091924000000097</c:v>
                </c:pt>
                <c:pt idx="207">
                  <c:v>0.36095676000000099</c:v>
                </c:pt>
                <c:pt idx="208">
                  <c:v>0.360994280000001</c:v>
                </c:pt>
                <c:pt idx="209">
                  <c:v>0.36103180000000101</c:v>
                </c:pt>
                <c:pt idx="210">
                  <c:v>0.36106932000000103</c:v>
                </c:pt>
                <c:pt idx="211">
                  <c:v>0.36110684000000098</c:v>
                </c:pt>
                <c:pt idx="212">
                  <c:v>0.361144360000001</c:v>
                </c:pt>
                <c:pt idx="213">
                  <c:v>0.36118188000000101</c:v>
                </c:pt>
                <c:pt idx="214">
                  <c:v>0.36121940000000102</c:v>
                </c:pt>
                <c:pt idx="215">
                  <c:v>0.36125692000000098</c:v>
                </c:pt>
                <c:pt idx="216">
                  <c:v>0.36129444000000099</c:v>
                </c:pt>
                <c:pt idx="217">
                  <c:v>0.36133196000000101</c:v>
                </c:pt>
                <c:pt idx="218">
                  <c:v>0.36136948000000102</c:v>
                </c:pt>
                <c:pt idx="219">
                  <c:v>0.36140700000000098</c:v>
                </c:pt>
                <c:pt idx="220">
                  <c:v>0.36144452000000099</c:v>
                </c:pt>
                <c:pt idx="221">
                  <c:v>0.361482040000001</c:v>
                </c:pt>
                <c:pt idx="222">
                  <c:v>0.36151956000000102</c:v>
                </c:pt>
                <c:pt idx="223">
                  <c:v>0.36155708000000097</c:v>
                </c:pt>
                <c:pt idx="224">
                  <c:v>0.36159460000000099</c:v>
                </c:pt>
                <c:pt idx="225">
                  <c:v>0.361632120000001</c:v>
                </c:pt>
                <c:pt idx="226">
                  <c:v>0.36166964000000101</c:v>
                </c:pt>
                <c:pt idx="227">
                  <c:v>0.36170716000000103</c:v>
                </c:pt>
                <c:pt idx="228">
                  <c:v>0.36174468000000098</c:v>
                </c:pt>
                <c:pt idx="229">
                  <c:v>0.361782200000001</c:v>
                </c:pt>
                <c:pt idx="230">
                  <c:v>0.36181972000000101</c:v>
                </c:pt>
                <c:pt idx="231">
                  <c:v>0.36185724000000102</c:v>
                </c:pt>
                <c:pt idx="232">
                  <c:v>0.36189476000000098</c:v>
                </c:pt>
                <c:pt idx="233">
                  <c:v>0.36193228000000099</c:v>
                </c:pt>
                <c:pt idx="234">
                  <c:v>0.36196980000000101</c:v>
                </c:pt>
                <c:pt idx="235">
                  <c:v>0.36200732000000102</c:v>
                </c:pt>
                <c:pt idx="236">
                  <c:v>0.36204484000000098</c:v>
                </c:pt>
                <c:pt idx="237">
                  <c:v>0.36208236000000099</c:v>
                </c:pt>
                <c:pt idx="238">
                  <c:v>0.362119880000001</c:v>
                </c:pt>
                <c:pt idx="239">
                  <c:v>0.36215740000000102</c:v>
                </c:pt>
                <c:pt idx="240">
                  <c:v>0.36219492000000097</c:v>
                </c:pt>
                <c:pt idx="241">
                  <c:v>0.36223244000000099</c:v>
                </c:pt>
                <c:pt idx="242">
                  <c:v>0.362269960000001</c:v>
                </c:pt>
                <c:pt idx="243">
                  <c:v>0.36230748000000101</c:v>
                </c:pt>
                <c:pt idx="244">
                  <c:v>0.36234500000000103</c:v>
                </c:pt>
                <c:pt idx="245">
                  <c:v>0.36238252000000098</c:v>
                </c:pt>
                <c:pt idx="246">
                  <c:v>0.362420040000001</c:v>
                </c:pt>
                <c:pt idx="247">
                  <c:v>0.36245756000000101</c:v>
                </c:pt>
                <c:pt idx="248">
                  <c:v>0.36249508000000102</c:v>
                </c:pt>
                <c:pt idx="249">
                  <c:v>0.36253260000000098</c:v>
                </c:pt>
                <c:pt idx="250">
                  <c:v>0.36257012000000099</c:v>
                </c:pt>
                <c:pt idx="251">
                  <c:v>0.36260764000000101</c:v>
                </c:pt>
                <c:pt idx="252">
                  <c:v>0.36264516000000102</c:v>
                </c:pt>
                <c:pt idx="253">
                  <c:v>0.36268268000000098</c:v>
                </c:pt>
                <c:pt idx="254">
                  <c:v>0.36272020000000099</c:v>
                </c:pt>
                <c:pt idx="255">
                  <c:v>0.362757720000001</c:v>
                </c:pt>
                <c:pt idx="256">
                  <c:v>0.36279524000000102</c:v>
                </c:pt>
                <c:pt idx="257">
                  <c:v>0.36283276000000098</c:v>
                </c:pt>
                <c:pt idx="258">
                  <c:v>0.36287028000000099</c:v>
                </c:pt>
                <c:pt idx="259">
                  <c:v>0.362907800000001</c:v>
                </c:pt>
                <c:pt idx="260">
                  <c:v>0.36294532000000101</c:v>
                </c:pt>
                <c:pt idx="261">
                  <c:v>0.36298284000000097</c:v>
                </c:pt>
                <c:pt idx="262">
                  <c:v>0.36302036000000099</c:v>
                </c:pt>
                <c:pt idx="263">
                  <c:v>0.363057880000001</c:v>
                </c:pt>
                <c:pt idx="264">
                  <c:v>0.36309540000000101</c:v>
                </c:pt>
                <c:pt idx="265">
                  <c:v>0.36313292000000102</c:v>
                </c:pt>
                <c:pt idx="266">
                  <c:v>0.36317044000000098</c:v>
                </c:pt>
                <c:pt idx="267">
                  <c:v>0.363207960000001</c:v>
                </c:pt>
                <c:pt idx="268">
                  <c:v>0.36324548000000101</c:v>
                </c:pt>
                <c:pt idx="269">
                  <c:v>0.36328300000000102</c:v>
                </c:pt>
                <c:pt idx="270">
                  <c:v>0.36332052000000098</c:v>
                </c:pt>
                <c:pt idx="271">
                  <c:v>0.36335804000000099</c:v>
                </c:pt>
                <c:pt idx="272">
                  <c:v>0.36339556000000101</c:v>
                </c:pt>
                <c:pt idx="273">
                  <c:v>0.36343308000000102</c:v>
                </c:pt>
                <c:pt idx="274">
                  <c:v>0.36347060000000098</c:v>
                </c:pt>
                <c:pt idx="275">
                  <c:v>0.36350812000000099</c:v>
                </c:pt>
                <c:pt idx="276">
                  <c:v>0.363545640000002</c:v>
                </c:pt>
                <c:pt idx="277">
                  <c:v>0.36358316000000201</c:v>
                </c:pt>
                <c:pt idx="278">
                  <c:v>0.36362068000000197</c:v>
                </c:pt>
                <c:pt idx="279">
                  <c:v>0.36365820000000199</c:v>
                </c:pt>
                <c:pt idx="280">
                  <c:v>0.363695720000002</c:v>
                </c:pt>
                <c:pt idx="281">
                  <c:v>0.36373324000000201</c:v>
                </c:pt>
                <c:pt idx="282">
                  <c:v>0.36377076000000202</c:v>
                </c:pt>
                <c:pt idx="283">
                  <c:v>0.36380828000000198</c:v>
                </c:pt>
                <c:pt idx="284">
                  <c:v>0.363845800000002</c:v>
                </c:pt>
                <c:pt idx="285">
                  <c:v>0.36388332000000201</c:v>
                </c:pt>
                <c:pt idx="286">
                  <c:v>0.36392084000000202</c:v>
                </c:pt>
                <c:pt idx="287">
                  <c:v>0.36395836000000198</c:v>
                </c:pt>
                <c:pt idx="288">
                  <c:v>0.36399588000000199</c:v>
                </c:pt>
                <c:pt idx="289">
                  <c:v>0.36403340000000201</c:v>
                </c:pt>
                <c:pt idx="290">
                  <c:v>0.36407092000000202</c:v>
                </c:pt>
                <c:pt idx="291">
                  <c:v>0.36410844000000198</c:v>
                </c:pt>
                <c:pt idx="292">
                  <c:v>0.36414596000000199</c:v>
                </c:pt>
                <c:pt idx="293">
                  <c:v>0.364183480000002</c:v>
                </c:pt>
                <c:pt idx="294">
                  <c:v>0.36422100000000202</c:v>
                </c:pt>
                <c:pt idx="295">
                  <c:v>0.36425852000000197</c:v>
                </c:pt>
                <c:pt idx="296">
                  <c:v>0.36429604000000199</c:v>
                </c:pt>
                <c:pt idx="297">
                  <c:v>0.364333560000002</c:v>
                </c:pt>
                <c:pt idx="298">
                  <c:v>0.36437108000000201</c:v>
                </c:pt>
                <c:pt idx="299">
                  <c:v>0.36440860000000203</c:v>
                </c:pt>
                <c:pt idx="300">
                  <c:v>0.36444612000000198</c:v>
                </c:pt>
                <c:pt idx="301">
                  <c:v>0.364483640000002</c:v>
                </c:pt>
                <c:pt idx="302">
                  <c:v>0.36452116000000201</c:v>
                </c:pt>
                <c:pt idx="303">
                  <c:v>0.36455868000000202</c:v>
                </c:pt>
                <c:pt idx="304">
                  <c:v>0.36459620000000198</c:v>
                </c:pt>
                <c:pt idx="305">
                  <c:v>0.36463372000000199</c:v>
                </c:pt>
                <c:pt idx="306">
                  <c:v>0.36467124000000201</c:v>
                </c:pt>
                <c:pt idx="307">
                  <c:v>0.36470876000000202</c:v>
                </c:pt>
                <c:pt idx="308">
                  <c:v>0.36474628000000198</c:v>
                </c:pt>
                <c:pt idx="309">
                  <c:v>0.36478380000000199</c:v>
                </c:pt>
                <c:pt idx="310">
                  <c:v>0.364821320000002</c:v>
                </c:pt>
                <c:pt idx="311">
                  <c:v>0.36485884000000202</c:v>
                </c:pt>
                <c:pt idx="312">
                  <c:v>0.36489636000000197</c:v>
                </c:pt>
                <c:pt idx="313">
                  <c:v>0.36493388000000199</c:v>
                </c:pt>
                <c:pt idx="314">
                  <c:v>0.364971400000002</c:v>
                </c:pt>
                <c:pt idx="315">
                  <c:v>0.36500892000000201</c:v>
                </c:pt>
                <c:pt idx="316">
                  <c:v>0.36504644000000203</c:v>
                </c:pt>
                <c:pt idx="317">
                  <c:v>0.36508396000000198</c:v>
                </c:pt>
                <c:pt idx="318">
                  <c:v>0.365121480000002</c:v>
                </c:pt>
                <c:pt idx="319">
                  <c:v>0.36515900000000201</c:v>
                </c:pt>
                <c:pt idx="320">
                  <c:v>0.36519652000000202</c:v>
                </c:pt>
                <c:pt idx="321">
                  <c:v>0.36523404000000198</c:v>
                </c:pt>
                <c:pt idx="322">
                  <c:v>0.36527156000000199</c:v>
                </c:pt>
                <c:pt idx="323">
                  <c:v>0.36530908000000201</c:v>
                </c:pt>
                <c:pt idx="324">
                  <c:v>0.36534660000000202</c:v>
                </c:pt>
                <c:pt idx="325">
                  <c:v>0.36538412000000198</c:v>
                </c:pt>
                <c:pt idx="326">
                  <c:v>0.36542164000000199</c:v>
                </c:pt>
                <c:pt idx="327">
                  <c:v>0.365459160000002</c:v>
                </c:pt>
                <c:pt idx="328">
                  <c:v>0.36549668000000202</c:v>
                </c:pt>
                <c:pt idx="329">
                  <c:v>0.36553420000000197</c:v>
                </c:pt>
                <c:pt idx="330">
                  <c:v>0.36557172000000199</c:v>
                </c:pt>
                <c:pt idx="331">
                  <c:v>0.365609240000002</c:v>
                </c:pt>
                <c:pt idx="332">
                  <c:v>0.36564676000000201</c:v>
                </c:pt>
                <c:pt idx="333">
                  <c:v>0.36568428000000203</c:v>
                </c:pt>
                <c:pt idx="334">
                  <c:v>0.36572180000000198</c:v>
                </c:pt>
                <c:pt idx="335">
                  <c:v>0.365759320000002</c:v>
                </c:pt>
                <c:pt idx="336">
                  <c:v>0.36579684000000201</c:v>
                </c:pt>
                <c:pt idx="337">
                  <c:v>0.36583436000000202</c:v>
                </c:pt>
                <c:pt idx="338">
                  <c:v>0.36587188000000198</c:v>
                </c:pt>
                <c:pt idx="339">
                  <c:v>0.36590940000000199</c:v>
                </c:pt>
                <c:pt idx="340">
                  <c:v>0.36594692000000201</c:v>
                </c:pt>
                <c:pt idx="341">
                  <c:v>0.36598444000000202</c:v>
                </c:pt>
                <c:pt idx="342">
                  <c:v>0.36602196000000198</c:v>
                </c:pt>
                <c:pt idx="343">
                  <c:v>0.36605948000000199</c:v>
                </c:pt>
                <c:pt idx="344">
                  <c:v>0.366097000000002</c:v>
                </c:pt>
                <c:pt idx="345">
                  <c:v>0.36613452000000202</c:v>
                </c:pt>
                <c:pt idx="346">
                  <c:v>0.36617204000000197</c:v>
                </c:pt>
                <c:pt idx="347">
                  <c:v>0.36620956000000199</c:v>
                </c:pt>
                <c:pt idx="348">
                  <c:v>0.366247080000002</c:v>
                </c:pt>
                <c:pt idx="349">
                  <c:v>0.36628460000000201</c:v>
                </c:pt>
                <c:pt idx="350">
                  <c:v>0.36632212000000203</c:v>
                </c:pt>
                <c:pt idx="351">
                  <c:v>0.36635964000000198</c:v>
                </c:pt>
                <c:pt idx="352">
                  <c:v>0.366397160000002</c:v>
                </c:pt>
                <c:pt idx="353">
                  <c:v>0.36643468000000301</c:v>
                </c:pt>
                <c:pt idx="354">
                  <c:v>0.36647220000000302</c:v>
                </c:pt>
                <c:pt idx="355">
                  <c:v>0.36650972000000298</c:v>
                </c:pt>
                <c:pt idx="356">
                  <c:v>0.36654724000000299</c:v>
                </c:pt>
                <c:pt idx="357">
                  <c:v>0.36658476000000301</c:v>
                </c:pt>
                <c:pt idx="358">
                  <c:v>0.36662228000000302</c:v>
                </c:pt>
                <c:pt idx="359">
                  <c:v>0.36665980000000298</c:v>
                </c:pt>
                <c:pt idx="360">
                  <c:v>0.36669732000000299</c:v>
                </c:pt>
                <c:pt idx="361">
                  <c:v>0.366734840000003</c:v>
                </c:pt>
                <c:pt idx="362">
                  <c:v>0.36677236000000302</c:v>
                </c:pt>
                <c:pt idx="363">
                  <c:v>0.36680988000000297</c:v>
                </c:pt>
                <c:pt idx="364">
                  <c:v>0.36684740000000299</c:v>
                </c:pt>
                <c:pt idx="365">
                  <c:v>0.366884920000003</c:v>
                </c:pt>
                <c:pt idx="366">
                  <c:v>0.36692244000000301</c:v>
                </c:pt>
                <c:pt idx="367">
                  <c:v>0.36695996000000303</c:v>
                </c:pt>
                <c:pt idx="368">
                  <c:v>0.36699748000000298</c:v>
                </c:pt>
                <c:pt idx="369">
                  <c:v>0.367035000000003</c:v>
                </c:pt>
                <c:pt idx="370">
                  <c:v>0.36707252000000301</c:v>
                </c:pt>
                <c:pt idx="371">
                  <c:v>0.36711004000000302</c:v>
                </c:pt>
                <c:pt idx="372">
                  <c:v>0.36714756000000298</c:v>
                </c:pt>
                <c:pt idx="373">
                  <c:v>0.36718508000000299</c:v>
                </c:pt>
                <c:pt idx="374">
                  <c:v>0.36722260000000301</c:v>
                </c:pt>
                <c:pt idx="375">
                  <c:v>0.36726012000000302</c:v>
                </c:pt>
                <c:pt idx="376">
                  <c:v>0.36729764000000298</c:v>
                </c:pt>
                <c:pt idx="377">
                  <c:v>0.36733516000000299</c:v>
                </c:pt>
                <c:pt idx="378">
                  <c:v>0.367372680000003</c:v>
                </c:pt>
                <c:pt idx="379">
                  <c:v>0.36741020000000302</c:v>
                </c:pt>
                <c:pt idx="380">
                  <c:v>0.36744772000000298</c:v>
                </c:pt>
                <c:pt idx="381">
                  <c:v>0.36748524000000299</c:v>
                </c:pt>
                <c:pt idx="382">
                  <c:v>0.367522760000003</c:v>
                </c:pt>
                <c:pt idx="383">
                  <c:v>0.36756028000000301</c:v>
                </c:pt>
                <c:pt idx="384">
                  <c:v>0.36759780000000303</c:v>
                </c:pt>
                <c:pt idx="385">
                  <c:v>0.36763532000000299</c:v>
                </c:pt>
                <c:pt idx="386">
                  <c:v>0.367672840000003</c:v>
                </c:pt>
                <c:pt idx="387">
                  <c:v>0.36771036000000301</c:v>
                </c:pt>
                <c:pt idx="388">
                  <c:v>0.36774788000000302</c:v>
                </c:pt>
                <c:pt idx="389">
                  <c:v>0.36778540000000298</c:v>
                </c:pt>
                <c:pt idx="390">
                  <c:v>0.367822920000003</c:v>
                </c:pt>
                <c:pt idx="391">
                  <c:v>0.36786044000000301</c:v>
                </c:pt>
                <c:pt idx="392">
                  <c:v>0.36789796000000302</c:v>
                </c:pt>
                <c:pt idx="393">
                  <c:v>0.36793548000000298</c:v>
                </c:pt>
                <c:pt idx="394">
                  <c:v>0.36797300000000299</c:v>
                </c:pt>
                <c:pt idx="395">
                  <c:v>0.36801052000000301</c:v>
                </c:pt>
                <c:pt idx="396">
                  <c:v>0.36804804000000302</c:v>
                </c:pt>
                <c:pt idx="397">
                  <c:v>0.36808556000000298</c:v>
                </c:pt>
                <c:pt idx="398">
                  <c:v>0.36812308000000299</c:v>
                </c:pt>
                <c:pt idx="399">
                  <c:v>0.368160600000003</c:v>
                </c:pt>
                <c:pt idx="400">
                  <c:v>0.36819812000000302</c:v>
                </c:pt>
                <c:pt idx="401">
                  <c:v>0.36823564000000297</c:v>
                </c:pt>
                <c:pt idx="402">
                  <c:v>0.36827316000000299</c:v>
                </c:pt>
                <c:pt idx="403">
                  <c:v>0.368310680000003</c:v>
                </c:pt>
                <c:pt idx="404">
                  <c:v>0.36834820000000301</c:v>
                </c:pt>
                <c:pt idx="405">
                  <c:v>0.36838572000000303</c:v>
                </c:pt>
                <c:pt idx="406">
                  <c:v>0.36842324000000298</c:v>
                </c:pt>
                <c:pt idx="407">
                  <c:v>0.368460760000003</c:v>
                </c:pt>
                <c:pt idx="408">
                  <c:v>0.36849828000000301</c:v>
                </c:pt>
                <c:pt idx="409">
                  <c:v>0.36853580000000302</c:v>
                </c:pt>
                <c:pt idx="410">
                  <c:v>0.36857332000000298</c:v>
                </c:pt>
                <c:pt idx="411">
                  <c:v>0.36861084000000299</c:v>
                </c:pt>
                <c:pt idx="412">
                  <c:v>0.36864836000000301</c:v>
                </c:pt>
                <c:pt idx="413">
                  <c:v>0.36868588000000302</c:v>
                </c:pt>
                <c:pt idx="414">
                  <c:v>0.36872340000000298</c:v>
                </c:pt>
                <c:pt idx="415">
                  <c:v>0.36876092000000299</c:v>
                </c:pt>
                <c:pt idx="416">
                  <c:v>0.368798440000003</c:v>
                </c:pt>
                <c:pt idx="417">
                  <c:v>0.36883596000000302</c:v>
                </c:pt>
                <c:pt idx="418">
                  <c:v>0.36887348000000297</c:v>
                </c:pt>
                <c:pt idx="419">
                  <c:v>0.36891100000000299</c:v>
                </c:pt>
                <c:pt idx="420">
                  <c:v>0.368948520000003</c:v>
                </c:pt>
                <c:pt idx="421">
                  <c:v>0.36898604000000301</c:v>
                </c:pt>
                <c:pt idx="422">
                  <c:v>0.36902356000000303</c:v>
                </c:pt>
                <c:pt idx="423">
                  <c:v>0.36906108000000298</c:v>
                </c:pt>
                <c:pt idx="424">
                  <c:v>0.369098600000003</c:v>
                </c:pt>
                <c:pt idx="425">
                  <c:v>0.36913612000000301</c:v>
                </c:pt>
                <c:pt idx="426">
                  <c:v>0.36917364000000302</c:v>
                </c:pt>
                <c:pt idx="427">
                  <c:v>0.36921116000000298</c:v>
                </c:pt>
                <c:pt idx="428">
                  <c:v>0.36924868000000299</c:v>
                </c:pt>
                <c:pt idx="429">
                  <c:v>0.36928620000000401</c:v>
                </c:pt>
                <c:pt idx="430">
                  <c:v>0.36932372000000402</c:v>
                </c:pt>
                <c:pt idx="431">
                  <c:v>0.36936124000000398</c:v>
                </c:pt>
                <c:pt idx="432">
                  <c:v>0.36939876000000399</c:v>
                </c:pt>
                <c:pt idx="433">
                  <c:v>0.369436280000004</c:v>
                </c:pt>
                <c:pt idx="434">
                  <c:v>0.36947380000000402</c:v>
                </c:pt>
                <c:pt idx="435">
                  <c:v>0.36951132000000397</c:v>
                </c:pt>
                <c:pt idx="436">
                  <c:v>0.36954884000000399</c:v>
                </c:pt>
                <c:pt idx="437">
                  <c:v>0.369586360000004</c:v>
                </c:pt>
                <c:pt idx="438">
                  <c:v>0.36962388000000401</c:v>
                </c:pt>
                <c:pt idx="439">
                  <c:v>0.36966140000000403</c:v>
                </c:pt>
                <c:pt idx="440">
                  <c:v>0.36969892000000398</c:v>
                </c:pt>
                <c:pt idx="441">
                  <c:v>0.369736440000004</c:v>
                </c:pt>
                <c:pt idx="442">
                  <c:v>0.36977396000000401</c:v>
                </c:pt>
                <c:pt idx="443">
                  <c:v>0.36981148000000402</c:v>
                </c:pt>
                <c:pt idx="444">
                  <c:v>0.36984900000000398</c:v>
                </c:pt>
                <c:pt idx="445">
                  <c:v>0.36988652000000399</c:v>
                </c:pt>
                <c:pt idx="446">
                  <c:v>0.36992404000000401</c:v>
                </c:pt>
                <c:pt idx="447">
                  <c:v>0.36996156000000402</c:v>
                </c:pt>
                <c:pt idx="448">
                  <c:v>0.36999908000000398</c:v>
                </c:pt>
                <c:pt idx="449">
                  <c:v>0.37003660000000399</c:v>
                </c:pt>
                <c:pt idx="450">
                  <c:v>0.370074120000004</c:v>
                </c:pt>
                <c:pt idx="451">
                  <c:v>0.37011164000000402</c:v>
                </c:pt>
                <c:pt idx="452">
                  <c:v>0.37014916000000397</c:v>
                </c:pt>
                <c:pt idx="453">
                  <c:v>0.37018668000000399</c:v>
                </c:pt>
                <c:pt idx="454">
                  <c:v>0.370224200000004</c:v>
                </c:pt>
                <c:pt idx="455">
                  <c:v>0.37026172000000401</c:v>
                </c:pt>
                <c:pt idx="456">
                  <c:v>0.37029924000000403</c:v>
                </c:pt>
                <c:pt idx="457">
                  <c:v>0.37033676000000398</c:v>
                </c:pt>
                <c:pt idx="458">
                  <c:v>0.370374280000004</c:v>
                </c:pt>
                <c:pt idx="459">
                  <c:v>0.37041180000000401</c:v>
                </c:pt>
                <c:pt idx="460">
                  <c:v>0.37044932000000402</c:v>
                </c:pt>
                <c:pt idx="461">
                  <c:v>0.37048684000000398</c:v>
                </c:pt>
                <c:pt idx="462">
                  <c:v>0.37052436000000399</c:v>
                </c:pt>
                <c:pt idx="463">
                  <c:v>0.37056188000000401</c:v>
                </c:pt>
                <c:pt idx="464">
                  <c:v>0.37059940000000402</c:v>
                </c:pt>
                <c:pt idx="465">
                  <c:v>0.37063692000000398</c:v>
                </c:pt>
                <c:pt idx="466">
                  <c:v>0.37067444000000399</c:v>
                </c:pt>
                <c:pt idx="467">
                  <c:v>0.370711960000004</c:v>
                </c:pt>
                <c:pt idx="468">
                  <c:v>0.37074948000000402</c:v>
                </c:pt>
                <c:pt idx="469">
                  <c:v>0.37078700000000397</c:v>
                </c:pt>
                <c:pt idx="470">
                  <c:v>0.37082452000000399</c:v>
                </c:pt>
                <c:pt idx="471">
                  <c:v>0.370862040000004</c:v>
                </c:pt>
                <c:pt idx="472">
                  <c:v>0.37089956000000401</c:v>
                </c:pt>
                <c:pt idx="473">
                  <c:v>0.37093708000000403</c:v>
                </c:pt>
                <c:pt idx="474">
                  <c:v>0.37097460000000398</c:v>
                </c:pt>
                <c:pt idx="475">
                  <c:v>0.371012120000004</c:v>
                </c:pt>
                <c:pt idx="476">
                  <c:v>0.37104964000000401</c:v>
                </c:pt>
                <c:pt idx="477">
                  <c:v>0.37108716000000402</c:v>
                </c:pt>
                <c:pt idx="478">
                  <c:v>0.37112468000000398</c:v>
                </c:pt>
                <c:pt idx="479">
                  <c:v>0.37116220000000399</c:v>
                </c:pt>
                <c:pt idx="480">
                  <c:v>0.37119972000000401</c:v>
                </c:pt>
                <c:pt idx="481">
                  <c:v>0.37123724000000402</c:v>
                </c:pt>
                <c:pt idx="482">
                  <c:v>0.37127476000000398</c:v>
                </c:pt>
                <c:pt idx="483">
                  <c:v>0.37131228000000399</c:v>
                </c:pt>
                <c:pt idx="484">
                  <c:v>0.371349800000004</c:v>
                </c:pt>
                <c:pt idx="485">
                  <c:v>0.37138732000000402</c:v>
                </c:pt>
                <c:pt idx="486">
                  <c:v>0.37142484000000398</c:v>
                </c:pt>
                <c:pt idx="487">
                  <c:v>0.37146236000000399</c:v>
                </c:pt>
                <c:pt idx="488">
                  <c:v>0.371499880000004</c:v>
                </c:pt>
                <c:pt idx="489">
                  <c:v>0.37153740000000401</c:v>
                </c:pt>
                <c:pt idx="490">
                  <c:v>0.37157492000000403</c:v>
                </c:pt>
                <c:pt idx="491">
                  <c:v>0.37161244000000399</c:v>
                </c:pt>
                <c:pt idx="492">
                  <c:v>0.371649960000004</c:v>
                </c:pt>
                <c:pt idx="493">
                  <c:v>0.37168748000000401</c:v>
                </c:pt>
                <c:pt idx="494">
                  <c:v>0.37172500000000402</c:v>
                </c:pt>
                <c:pt idx="495">
                  <c:v>0.37176252000000398</c:v>
                </c:pt>
                <c:pt idx="496">
                  <c:v>0.371800040000004</c:v>
                </c:pt>
                <c:pt idx="497">
                  <c:v>0.37183756000000401</c:v>
                </c:pt>
                <c:pt idx="498">
                  <c:v>0.37187508000000402</c:v>
                </c:pt>
                <c:pt idx="499">
                  <c:v>0.37191260000000398</c:v>
                </c:pt>
                <c:pt idx="500">
                  <c:v>0.37195012000000399</c:v>
                </c:pt>
                <c:pt idx="501">
                  <c:v>0.37198764000000401</c:v>
                </c:pt>
                <c:pt idx="502">
                  <c:v>0.37202516000000402</c:v>
                </c:pt>
                <c:pt idx="503">
                  <c:v>0.37206268000000398</c:v>
                </c:pt>
                <c:pt idx="504">
                  <c:v>0.37210020000000399</c:v>
                </c:pt>
                <c:pt idx="505">
                  <c:v>0.372137720000005</c:v>
                </c:pt>
                <c:pt idx="506">
                  <c:v>0.37217524000000501</c:v>
                </c:pt>
                <c:pt idx="507">
                  <c:v>0.37221276000000503</c:v>
                </c:pt>
                <c:pt idx="508">
                  <c:v>0.37225028000000498</c:v>
                </c:pt>
                <c:pt idx="509">
                  <c:v>0.372287800000005</c:v>
                </c:pt>
                <c:pt idx="510">
                  <c:v>0.37232532000000501</c:v>
                </c:pt>
                <c:pt idx="511">
                  <c:v>0.37236284000000502</c:v>
                </c:pt>
                <c:pt idx="512">
                  <c:v>0.37240036000000498</c:v>
                </c:pt>
                <c:pt idx="513">
                  <c:v>0.37243788000000499</c:v>
                </c:pt>
                <c:pt idx="514">
                  <c:v>0.37247540000000501</c:v>
                </c:pt>
                <c:pt idx="515">
                  <c:v>0.37251292000000502</c:v>
                </c:pt>
                <c:pt idx="516">
                  <c:v>0.37255044000000498</c:v>
                </c:pt>
                <c:pt idx="517">
                  <c:v>0.37258796000000499</c:v>
                </c:pt>
                <c:pt idx="518">
                  <c:v>0.372625480000005</c:v>
                </c:pt>
                <c:pt idx="519">
                  <c:v>0.37266300000000502</c:v>
                </c:pt>
                <c:pt idx="520">
                  <c:v>0.37270052000000498</c:v>
                </c:pt>
                <c:pt idx="521">
                  <c:v>0.37273804000000499</c:v>
                </c:pt>
                <c:pt idx="522">
                  <c:v>0.372775560000005</c:v>
                </c:pt>
                <c:pt idx="523">
                  <c:v>0.37281308000000501</c:v>
                </c:pt>
                <c:pt idx="524">
                  <c:v>0.37285060000000497</c:v>
                </c:pt>
                <c:pt idx="525">
                  <c:v>0.37288812000000499</c:v>
                </c:pt>
                <c:pt idx="526">
                  <c:v>0.372925640000005</c:v>
                </c:pt>
                <c:pt idx="527">
                  <c:v>0.37296316000000501</c:v>
                </c:pt>
                <c:pt idx="528">
                  <c:v>0.37300068000000502</c:v>
                </c:pt>
                <c:pt idx="529">
                  <c:v>0.37303820000000498</c:v>
                </c:pt>
                <c:pt idx="530">
                  <c:v>0.373075720000005</c:v>
                </c:pt>
                <c:pt idx="531">
                  <c:v>0.37311324000000501</c:v>
                </c:pt>
                <c:pt idx="532">
                  <c:v>0.37315076000000502</c:v>
                </c:pt>
                <c:pt idx="533">
                  <c:v>0.37318828000000498</c:v>
                </c:pt>
                <c:pt idx="534">
                  <c:v>0.37322580000000499</c:v>
                </c:pt>
                <c:pt idx="535">
                  <c:v>0.37326332000000501</c:v>
                </c:pt>
                <c:pt idx="536">
                  <c:v>0.37330084000000502</c:v>
                </c:pt>
                <c:pt idx="537">
                  <c:v>0.37333836000000498</c:v>
                </c:pt>
                <c:pt idx="538">
                  <c:v>0.37337588000000499</c:v>
                </c:pt>
                <c:pt idx="539">
                  <c:v>0.373413400000005</c:v>
                </c:pt>
                <c:pt idx="540">
                  <c:v>0.37345092000000502</c:v>
                </c:pt>
                <c:pt idx="541">
                  <c:v>0.37348844000000497</c:v>
                </c:pt>
                <c:pt idx="542">
                  <c:v>0.37352596000000499</c:v>
                </c:pt>
                <c:pt idx="543">
                  <c:v>0.373563480000005</c:v>
                </c:pt>
                <c:pt idx="544">
                  <c:v>0.37360100000000501</c:v>
                </c:pt>
                <c:pt idx="545">
                  <c:v>0.37363852000000503</c:v>
                </c:pt>
                <c:pt idx="546">
                  <c:v>0.37367604000000498</c:v>
                </c:pt>
                <c:pt idx="547">
                  <c:v>0.373713560000005</c:v>
                </c:pt>
                <c:pt idx="548">
                  <c:v>0.37375108000000501</c:v>
                </c:pt>
                <c:pt idx="549">
                  <c:v>0.37378860000000502</c:v>
                </c:pt>
                <c:pt idx="550">
                  <c:v>0.37382612000000498</c:v>
                </c:pt>
                <c:pt idx="551">
                  <c:v>0.37386364000000499</c:v>
                </c:pt>
                <c:pt idx="552">
                  <c:v>0.37390116000000501</c:v>
                </c:pt>
                <c:pt idx="553">
                  <c:v>0.37393868000000502</c:v>
                </c:pt>
                <c:pt idx="554">
                  <c:v>0.37397620000000498</c:v>
                </c:pt>
                <c:pt idx="555">
                  <c:v>0.37401372000000499</c:v>
                </c:pt>
                <c:pt idx="556">
                  <c:v>0.374051240000005</c:v>
                </c:pt>
                <c:pt idx="557">
                  <c:v>0.37408876000000502</c:v>
                </c:pt>
                <c:pt idx="558">
                  <c:v>0.37412628000000497</c:v>
                </c:pt>
                <c:pt idx="559">
                  <c:v>0.37416380000000499</c:v>
                </c:pt>
                <c:pt idx="560">
                  <c:v>0.374201320000005</c:v>
                </c:pt>
                <c:pt idx="561">
                  <c:v>0.37423884000000501</c:v>
                </c:pt>
                <c:pt idx="562">
                  <c:v>0.37427636000000503</c:v>
                </c:pt>
                <c:pt idx="563">
                  <c:v>0.37431388000000498</c:v>
                </c:pt>
                <c:pt idx="564">
                  <c:v>0.374351400000005</c:v>
                </c:pt>
                <c:pt idx="565">
                  <c:v>0.37438892000000501</c:v>
                </c:pt>
                <c:pt idx="566">
                  <c:v>0.37442644000000502</c:v>
                </c:pt>
                <c:pt idx="567">
                  <c:v>0.37446396000000498</c:v>
                </c:pt>
                <c:pt idx="568">
                  <c:v>0.37450148000000499</c:v>
                </c:pt>
                <c:pt idx="569">
                  <c:v>0.37453900000000501</c:v>
                </c:pt>
                <c:pt idx="570">
                  <c:v>0.37457652000000502</c:v>
                </c:pt>
                <c:pt idx="571">
                  <c:v>0.37461404000000498</c:v>
                </c:pt>
                <c:pt idx="572">
                  <c:v>0.37465156000000499</c:v>
                </c:pt>
                <c:pt idx="573">
                  <c:v>0.374689080000005</c:v>
                </c:pt>
                <c:pt idx="574">
                  <c:v>0.37472660000000502</c:v>
                </c:pt>
                <c:pt idx="575">
                  <c:v>0.37476412000000497</c:v>
                </c:pt>
                <c:pt idx="576">
                  <c:v>0.37480164000000499</c:v>
                </c:pt>
                <c:pt idx="577">
                  <c:v>0.374839160000005</c:v>
                </c:pt>
                <c:pt idx="578">
                  <c:v>0.37487668000000501</c:v>
                </c:pt>
                <c:pt idx="579">
                  <c:v>0.37491420000000503</c:v>
                </c:pt>
                <c:pt idx="580">
                  <c:v>0.37495172000000498</c:v>
                </c:pt>
                <c:pt idx="581">
                  <c:v>0.374989240000005</c:v>
                </c:pt>
                <c:pt idx="582">
                  <c:v>0.37502676000000601</c:v>
                </c:pt>
                <c:pt idx="583">
                  <c:v>0.37506428000000602</c:v>
                </c:pt>
                <c:pt idx="584">
                  <c:v>0.37510180000000598</c:v>
                </c:pt>
                <c:pt idx="585">
                  <c:v>0.37513932000000599</c:v>
                </c:pt>
                <c:pt idx="586">
                  <c:v>0.37517684000000601</c:v>
                </c:pt>
                <c:pt idx="587">
                  <c:v>0.37521436000000602</c:v>
                </c:pt>
                <c:pt idx="588">
                  <c:v>0.37525188000000598</c:v>
                </c:pt>
                <c:pt idx="589">
                  <c:v>0.37528940000000599</c:v>
                </c:pt>
                <c:pt idx="590">
                  <c:v>0.375326920000006</c:v>
                </c:pt>
                <c:pt idx="591">
                  <c:v>0.37536444000000602</c:v>
                </c:pt>
                <c:pt idx="592">
                  <c:v>0.37540196000000597</c:v>
                </c:pt>
                <c:pt idx="593">
                  <c:v>0.37543948000000599</c:v>
                </c:pt>
                <c:pt idx="594">
                  <c:v>0.375477000000006</c:v>
                </c:pt>
                <c:pt idx="595">
                  <c:v>0.37551452000000601</c:v>
                </c:pt>
                <c:pt idx="596">
                  <c:v>0.37555204000000603</c:v>
                </c:pt>
                <c:pt idx="597">
                  <c:v>0.37558956000000598</c:v>
                </c:pt>
                <c:pt idx="598">
                  <c:v>0.375627080000006</c:v>
                </c:pt>
                <c:pt idx="599">
                  <c:v>0.37566460000000601</c:v>
                </c:pt>
                <c:pt idx="600">
                  <c:v>0.37570212000000602</c:v>
                </c:pt>
                <c:pt idx="601">
                  <c:v>0.37573964000000598</c:v>
                </c:pt>
                <c:pt idx="602">
                  <c:v>0.37577716000000599</c:v>
                </c:pt>
                <c:pt idx="603">
                  <c:v>0.37581468000000601</c:v>
                </c:pt>
                <c:pt idx="604">
                  <c:v>0.37585220000000602</c:v>
                </c:pt>
                <c:pt idx="605">
                  <c:v>0.37588972000000598</c:v>
                </c:pt>
                <c:pt idx="606">
                  <c:v>0.37592724000000599</c:v>
                </c:pt>
                <c:pt idx="607">
                  <c:v>0.375964760000006</c:v>
                </c:pt>
                <c:pt idx="608">
                  <c:v>0.37600228000000602</c:v>
                </c:pt>
                <c:pt idx="609">
                  <c:v>0.37603980000000597</c:v>
                </c:pt>
                <c:pt idx="610">
                  <c:v>0.37607732000000599</c:v>
                </c:pt>
                <c:pt idx="611">
                  <c:v>0.376114840000006</c:v>
                </c:pt>
                <c:pt idx="612">
                  <c:v>0.37615236000000601</c:v>
                </c:pt>
                <c:pt idx="613">
                  <c:v>0.37618988000000603</c:v>
                </c:pt>
                <c:pt idx="614">
                  <c:v>0.37622740000000598</c:v>
                </c:pt>
                <c:pt idx="615">
                  <c:v>0.376264920000006</c:v>
                </c:pt>
                <c:pt idx="616">
                  <c:v>0.37630244000000601</c:v>
                </c:pt>
                <c:pt idx="617">
                  <c:v>0.37633996000000602</c:v>
                </c:pt>
                <c:pt idx="618">
                  <c:v>0.37637748000000598</c:v>
                </c:pt>
                <c:pt idx="619">
                  <c:v>0.37641500000000599</c:v>
                </c:pt>
                <c:pt idx="620">
                  <c:v>0.37645252000000601</c:v>
                </c:pt>
                <c:pt idx="621">
                  <c:v>0.37649004000000602</c:v>
                </c:pt>
                <c:pt idx="622">
                  <c:v>0.37652756000000598</c:v>
                </c:pt>
                <c:pt idx="623">
                  <c:v>0.37656508000000599</c:v>
                </c:pt>
                <c:pt idx="624">
                  <c:v>0.376602600000006</c:v>
                </c:pt>
                <c:pt idx="625">
                  <c:v>0.37664012000000602</c:v>
                </c:pt>
                <c:pt idx="626">
                  <c:v>0.37667764000000598</c:v>
                </c:pt>
                <c:pt idx="627">
                  <c:v>0.37671516000000599</c:v>
                </c:pt>
                <c:pt idx="628">
                  <c:v>0.376752680000006</c:v>
                </c:pt>
                <c:pt idx="629">
                  <c:v>0.37679020000000601</c:v>
                </c:pt>
                <c:pt idx="630">
                  <c:v>0.37682772000000597</c:v>
                </c:pt>
                <c:pt idx="631">
                  <c:v>0.37686524000000599</c:v>
                </c:pt>
                <c:pt idx="632">
                  <c:v>0.376902760000006</c:v>
                </c:pt>
                <c:pt idx="633">
                  <c:v>0.37694028000000601</c:v>
                </c:pt>
                <c:pt idx="634">
                  <c:v>0.37697780000000602</c:v>
                </c:pt>
                <c:pt idx="635">
                  <c:v>0.37701532000000598</c:v>
                </c:pt>
                <c:pt idx="636">
                  <c:v>0.377052840000006</c:v>
                </c:pt>
                <c:pt idx="637">
                  <c:v>0.37709036000000601</c:v>
                </c:pt>
                <c:pt idx="638">
                  <c:v>0.37712788000000602</c:v>
                </c:pt>
                <c:pt idx="639">
                  <c:v>0.37716540000000598</c:v>
                </c:pt>
                <c:pt idx="640">
                  <c:v>0.37720292000000599</c:v>
                </c:pt>
                <c:pt idx="641">
                  <c:v>0.37724044000000601</c:v>
                </c:pt>
                <c:pt idx="642">
                  <c:v>0.37727796000000602</c:v>
                </c:pt>
                <c:pt idx="643">
                  <c:v>0.37731548000000598</c:v>
                </c:pt>
                <c:pt idx="644">
                  <c:v>0.37735300000000599</c:v>
                </c:pt>
                <c:pt idx="645">
                  <c:v>0.377390520000006</c:v>
                </c:pt>
                <c:pt idx="646">
                  <c:v>0.37742804000000602</c:v>
                </c:pt>
                <c:pt idx="647">
                  <c:v>0.37746556000000597</c:v>
                </c:pt>
                <c:pt idx="648">
                  <c:v>0.37750308000000599</c:v>
                </c:pt>
                <c:pt idx="649">
                  <c:v>0.377540600000006</c:v>
                </c:pt>
                <c:pt idx="650">
                  <c:v>0.37757812000000601</c:v>
                </c:pt>
                <c:pt idx="651">
                  <c:v>0.37761564000000603</c:v>
                </c:pt>
                <c:pt idx="652">
                  <c:v>0.37765316000000598</c:v>
                </c:pt>
                <c:pt idx="653">
                  <c:v>0.377690680000006</c:v>
                </c:pt>
                <c:pt idx="654">
                  <c:v>0.37772820000000601</c:v>
                </c:pt>
                <c:pt idx="655">
                  <c:v>0.37776572000000602</c:v>
                </c:pt>
                <c:pt idx="656">
                  <c:v>0.37780324000000598</c:v>
                </c:pt>
                <c:pt idx="657">
                  <c:v>0.37784076000000599</c:v>
                </c:pt>
                <c:pt idx="658">
                  <c:v>0.37787828000000701</c:v>
                </c:pt>
                <c:pt idx="659">
                  <c:v>0.37791580000000702</c:v>
                </c:pt>
                <c:pt idx="660">
                  <c:v>0.37795332000000698</c:v>
                </c:pt>
                <c:pt idx="661">
                  <c:v>0.37799084000000699</c:v>
                </c:pt>
                <c:pt idx="662">
                  <c:v>0.378028360000007</c:v>
                </c:pt>
                <c:pt idx="663">
                  <c:v>0.37806588000000702</c:v>
                </c:pt>
                <c:pt idx="664">
                  <c:v>0.37810340000000697</c:v>
                </c:pt>
                <c:pt idx="665">
                  <c:v>0.37814092000000699</c:v>
                </c:pt>
                <c:pt idx="666">
                  <c:v>0.378178440000007</c:v>
                </c:pt>
                <c:pt idx="667">
                  <c:v>0.37821596000000701</c:v>
                </c:pt>
                <c:pt idx="668">
                  <c:v>0.37825348000000703</c:v>
                </c:pt>
                <c:pt idx="669">
                  <c:v>0.37829100000000698</c:v>
                </c:pt>
                <c:pt idx="670">
                  <c:v>0.378328520000007</c:v>
                </c:pt>
                <c:pt idx="671">
                  <c:v>0.37836604000000701</c:v>
                </c:pt>
                <c:pt idx="672">
                  <c:v>0.37840356000000702</c:v>
                </c:pt>
                <c:pt idx="673">
                  <c:v>0.37844108000000698</c:v>
                </c:pt>
                <c:pt idx="674">
                  <c:v>0.37847860000000699</c:v>
                </c:pt>
                <c:pt idx="675">
                  <c:v>0.37851612000000701</c:v>
                </c:pt>
                <c:pt idx="676">
                  <c:v>0.37855364000000702</c:v>
                </c:pt>
                <c:pt idx="677">
                  <c:v>0.37859116000000698</c:v>
                </c:pt>
                <c:pt idx="678">
                  <c:v>0.37862868000000699</c:v>
                </c:pt>
                <c:pt idx="679">
                  <c:v>0.378666200000007</c:v>
                </c:pt>
                <c:pt idx="680">
                  <c:v>0.37870372000000702</c:v>
                </c:pt>
                <c:pt idx="681">
                  <c:v>0.37874124000000697</c:v>
                </c:pt>
                <c:pt idx="682">
                  <c:v>0.37877876000000699</c:v>
                </c:pt>
                <c:pt idx="683">
                  <c:v>0.378816280000007</c:v>
                </c:pt>
                <c:pt idx="684">
                  <c:v>0.37885380000000701</c:v>
                </c:pt>
                <c:pt idx="685">
                  <c:v>0.37889132000000703</c:v>
                </c:pt>
                <c:pt idx="686">
                  <c:v>0.37892884000000698</c:v>
                </c:pt>
                <c:pt idx="687">
                  <c:v>0.378966360000007</c:v>
                </c:pt>
                <c:pt idx="688">
                  <c:v>0.37900388000000701</c:v>
                </c:pt>
                <c:pt idx="689">
                  <c:v>0.37904140000000702</c:v>
                </c:pt>
                <c:pt idx="690">
                  <c:v>0.37907892000000698</c:v>
                </c:pt>
                <c:pt idx="691">
                  <c:v>0.37911644000000699</c:v>
                </c:pt>
                <c:pt idx="692">
                  <c:v>0.37915396000000701</c:v>
                </c:pt>
                <c:pt idx="693">
                  <c:v>0.37919148000000702</c:v>
                </c:pt>
                <c:pt idx="694">
                  <c:v>0.37922900000000698</c:v>
                </c:pt>
                <c:pt idx="695">
                  <c:v>0.37926652000000699</c:v>
                </c:pt>
                <c:pt idx="696">
                  <c:v>0.379304040000007</c:v>
                </c:pt>
                <c:pt idx="697">
                  <c:v>0.37934156000000702</c:v>
                </c:pt>
                <c:pt idx="698">
                  <c:v>0.37937908000000697</c:v>
                </c:pt>
                <c:pt idx="699">
                  <c:v>0.37941660000000699</c:v>
                </c:pt>
                <c:pt idx="700">
                  <c:v>0.379454120000007</c:v>
                </c:pt>
                <c:pt idx="701">
                  <c:v>0.37949164000000701</c:v>
                </c:pt>
                <c:pt idx="702">
                  <c:v>0.37952916000000703</c:v>
                </c:pt>
                <c:pt idx="703">
                  <c:v>0.37956668000000698</c:v>
                </c:pt>
                <c:pt idx="704">
                  <c:v>0.379604200000007</c:v>
                </c:pt>
                <c:pt idx="705">
                  <c:v>0.37964172000000701</c:v>
                </c:pt>
                <c:pt idx="706">
                  <c:v>0.37967924000000702</c:v>
                </c:pt>
                <c:pt idx="707">
                  <c:v>0.37971676000000698</c:v>
                </c:pt>
                <c:pt idx="708">
                  <c:v>0.37975428000000699</c:v>
                </c:pt>
                <c:pt idx="709">
                  <c:v>0.37979180000000701</c:v>
                </c:pt>
                <c:pt idx="710">
                  <c:v>0.37982932000000702</c:v>
                </c:pt>
                <c:pt idx="711">
                  <c:v>0.37986684000000698</c:v>
                </c:pt>
                <c:pt idx="712">
                  <c:v>0.37990436000000699</c:v>
                </c:pt>
                <c:pt idx="713">
                  <c:v>0.379941880000007</c:v>
                </c:pt>
                <c:pt idx="714">
                  <c:v>0.37997940000000702</c:v>
                </c:pt>
                <c:pt idx="715">
                  <c:v>0.38001692000000697</c:v>
                </c:pt>
                <c:pt idx="716">
                  <c:v>0.38005444000000699</c:v>
                </c:pt>
                <c:pt idx="717">
                  <c:v>0.380091960000007</c:v>
                </c:pt>
                <c:pt idx="718">
                  <c:v>0.38012948000000701</c:v>
                </c:pt>
                <c:pt idx="719">
                  <c:v>0.38016700000000703</c:v>
                </c:pt>
                <c:pt idx="720">
                  <c:v>0.38020452000000698</c:v>
                </c:pt>
                <c:pt idx="721">
                  <c:v>0.380242040000007</c:v>
                </c:pt>
                <c:pt idx="722">
                  <c:v>0.38027956000000701</c:v>
                </c:pt>
                <c:pt idx="723">
                  <c:v>0.38031708000000702</c:v>
                </c:pt>
                <c:pt idx="724">
                  <c:v>0.38035460000000698</c:v>
                </c:pt>
                <c:pt idx="725">
                  <c:v>0.38039212000000699</c:v>
                </c:pt>
                <c:pt idx="726">
                  <c:v>0.38042964000000701</c:v>
                </c:pt>
                <c:pt idx="727">
                  <c:v>0.38046716000000702</c:v>
                </c:pt>
                <c:pt idx="728">
                  <c:v>0.38050468000000698</c:v>
                </c:pt>
                <c:pt idx="729">
                  <c:v>0.38054220000000699</c:v>
                </c:pt>
                <c:pt idx="730">
                  <c:v>0.380579720000007</c:v>
                </c:pt>
                <c:pt idx="731">
                  <c:v>0.38061724000000702</c:v>
                </c:pt>
                <c:pt idx="732">
                  <c:v>0.38065476000000698</c:v>
                </c:pt>
                <c:pt idx="733">
                  <c:v>0.38069228000000699</c:v>
                </c:pt>
                <c:pt idx="734">
                  <c:v>0.380729800000008</c:v>
                </c:pt>
                <c:pt idx="735">
                  <c:v>0.38076732000000801</c:v>
                </c:pt>
                <c:pt idx="736">
                  <c:v>0.38080484000000803</c:v>
                </c:pt>
                <c:pt idx="737">
                  <c:v>0.38084236000000798</c:v>
                </c:pt>
                <c:pt idx="738">
                  <c:v>0.380879880000008</c:v>
                </c:pt>
                <c:pt idx="739">
                  <c:v>0.38091740000000801</c:v>
                </c:pt>
                <c:pt idx="740">
                  <c:v>0.38095492000000802</c:v>
                </c:pt>
                <c:pt idx="741">
                  <c:v>0.38099244000000798</c:v>
                </c:pt>
                <c:pt idx="742">
                  <c:v>0.38102996000000799</c:v>
                </c:pt>
                <c:pt idx="743">
                  <c:v>0.38106748000000801</c:v>
                </c:pt>
                <c:pt idx="744">
                  <c:v>0.38110500000000802</c:v>
                </c:pt>
                <c:pt idx="745">
                  <c:v>0.38114252000000798</c:v>
                </c:pt>
                <c:pt idx="746">
                  <c:v>0.38118004000000799</c:v>
                </c:pt>
                <c:pt idx="747">
                  <c:v>0.381217560000008</c:v>
                </c:pt>
                <c:pt idx="748">
                  <c:v>0.38125508000000802</c:v>
                </c:pt>
                <c:pt idx="749">
                  <c:v>0.38129260000000798</c:v>
                </c:pt>
                <c:pt idx="750">
                  <c:v>0.38133012000000799</c:v>
                </c:pt>
                <c:pt idx="751">
                  <c:v>0.381367640000008</c:v>
                </c:pt>
                <c:pt idx="752">
                  <c:v>0.38140516000000801</c:v>
                </c:pt>
                <c:pt idx="753">
                  <c:v>0.38144268000000803</c:v>
                </c:pt>
                <c:pt idx="754">
                  <c:v>0.38148020000000799</c:v>
                </c:pt>
                <c:pt idx="755">
                  <c:v>0.381517720000008</c:v>
                </c:pt>
                <c:pt idx="756">
                  <c:v>0.38155524000000801</c:v>
                </c:pt>
                <c:pt idx="757">
                  <c:v>0.38159276000000802</c:v>
                </c:pt>
                <c:pt idx="758">
                  <c:v>0.38163028000000798</c:v>
                </c:pt>
                <c:pt idx="759">
                  <c:v>0.381667800000008</c:v>
                </c:pt>
                <c:pt idx="760">
                  <c:v>0.38170532000000801</c:v>
                </c:pt>
                <c:pt idx="761">
                  <c:v>0.38174284000000802</c:v>
                </c:pt>
                <c:pt idx="762">
                  <c:v>0.38178036000000798</c:v>
                </c:pt>
                <c:pt idx="763">
                  <c:v>0.38181788000000799</c:v>
                </c:pt>
                <c:pt idx="764">
                  <c:v>0.38185540000000801</c:v>
                </c:pt>
                <c:pt idx="765">
                  <c:v>0.38189292000000802</c:v>
                </c:pt>
                <c:pt idx="766">
                  <c:v>0.38193044000000798</c:v>
                </c:pt>
                <c:pt idx="767">
                  <c:v>0.38196796000000799</c:v>
                </c:pt>
                <c:pt idx="768">
                  <c:v>0.382005480000008</c:v>
                </c:pt>
                <c:pt idx="769">
                  <c:v>0.38204300000000802</c:v>
                </c:pt>
                <c:pt idx="770">
                  <c:v>0.38208052000000797</c:v>
                </c:pt>
                <c:pt idx="771">
                  <c:v>0.38211804000000799</c:v>
                </c:pt>
                <c:pt idx="772">
                  <c:v>0.382155560000008</c:v>
                </c:pt>
                <c:pt idx="773">
                  <c:v>0.38219308000000801</c:v>
                </c:pt>
                <c:pt idx="774">
                  <c:v>0.38223060000000803</c:v>
                </c:pt>
                <c:pt idx="775">
                  <c:v>0.38226812000000798</c:v>
                </c:pt>
                <c:pt idx="776">
                  <c:v>0.382305640000008</c:v>
                </c:pt>
                <c:pt idx="777">
                  <c:v>0.38234316000000801</c:v>
                </c:pt>
                <c:pt idx="778">
                  <c:v>0.38238068000000802</c:v>
                </c:pt>
                <c:pt idx="779">
                  <c:v>0.38241820000000798</c:v>
                </c:pt>
                <c:pt idx="780">
                  <c:v>0.38245572000000799</c:v>
                </c:pt>
                <c:pt idx="781">
                  <c:v>0.38249324000000801</c:v>
                </c:pt>
                <c:pt idx="782">
                  <c:v>0.38253076000000802</c:v>
                </c:pt>
                <c:pt idx="783">
                  <c:v>0.38256828000000798</c:v>
                </c:pt>
                <c:pt idx="784">
                  <c:v>0.38260580000000799</c:v>
                </c:pt>
                <c:pt idx="785">
                  <c:v>0.382643320000008</c:v>
                </c:pt>
                <c:pt idx="786">
                  <c:v>0.38268084000000802</c:v>
                </c:pt>
                <c:pt idx="787">
                  <c:v>0.38271836000000797</c:v>
                </c:pt>
                <c:pt idx="788">
                  <c:v>0.38275588000000799</c:v>
                </c:pt>
                <c:pt idx="789">
                  <c:v>0.382793400000008</c:v>
                </c:pt>
                <c:pt idx="790">
                  <c:v>0.38283092000000801</c:v>
                </c:pt>
                <c:pt idx="791">
                  <c:v>0.38286844000000803</c:v>
                </c:pt>
                <c:pt idx="792">
                  <c:v>0.38290596000000798</c:v>
                </c:pt>
                <c:pt idx="793">
                  <c:v>0.382943480000008</c:v>
                </c:pt>
                <c:pt idx="794">
                  <c:v>0.38298100000000801</c:v>
                </c:pt>
                <c:pt idx="795">
                  <c:v>0.38301852000000802</c:v>
                </c:pt>
                <c:pt idx="796">
                  <c:v>0.38305604000000798</c:v>
                </c:pt>
                <c:pt idx="797">
                  <c:v>0.38309356000000799</c:v>
                </c:pt>
                <c:pt idx="798">
                  <c:v>0.38313108000000801</c:v>
                </c:pt>
                <c:pt idx="799">
                  <c:v>0.38316860000000802</c:v>
                </c:pt>
                <c:pt idx="800">
                  <c:v>0.38320612000000798</c:v>
                </c:pt>
                <c:pt idx="801">
                  <c:v>0.38324364000000799</c:v>
                </c:pt>
                <c:pt idx="802">
                  <c:v>0.383281160000008</c:v>
                </c:pt>
                <c:pt idx="803">
                  <c:v>0.38331868000000802</c:v>
                </c:pt>
                <c:pt idx="804">
                  <c:v>0.38335620000000797</c:v>
                </c:pt>
                <c:pt idx="805">
                  <c:v>0.38339372000000799</c:v>
                </c:pt>
                <c:pt idx="806">
                  <c:v>0.383431240000008</c:v>
                </c:pt>
                <c:pt idx="807">
                  <c:v>0.38346876000000801</c:v>
                </c:pt>
                <c:pt idx="808">
                  <c:v>0.38350628000000803</c:v>
                </c:pt>
                <c:pt idx="809">
                  <c:v>0.38354380000000798</c:v>
                </c:pt>
                <c:pt idx="810">
                  <c:v>0.383581320000008</c:v>
                </c:pt>
                <c:pt idx="811">
                  <c:v>0.38361884000000901</c:v>
                </c:pt>
                <c:pt idx="812">
                  <c:v>0.38365636000000902</c:v>
                </c:pt>
                <c:pt idx="813">
                  <c:v>0.38369388000000898</c:v>
                </c:pt>
                <c:pt idx="814">
                  <c:v>0.38373140000000899</c:v>
                </c:pt>
                <c:pt idx="815">
                  <c:v>0.38376892000000901</c:v>
                </c:pt>
                <c:pt idx="816">
                  <c:v>0.38380644000000902</c:v>
                </c:pt>
                <c:pt idx="817">
                  <c:v>0.38384396000000898</c:v>
                </c:pt>
                <c:pt idx="818">
                  <c:v>0.38388148000000899</c:v>
                </c:pt>
                <c:pt idx="819">
                  <c:v>0.383919000000009</c:v>
                </c:pt>
                <c:pt idx="820">
                  <c:v>0.38395652000000902</c:v>
                </c:pt>
                <c:pt idx="821">
                  <c:v>0.38399404000000897</c:v>
                </c:pt>
                <c:pt idx="822">
                  <c:v>0.38403156000000899</c:v>
                </c:pt>
                <c:pt idx="823">
                  <c:v>0.384069080000009</c:v>
                </c:pt>
                <c:pt idx="824">
                  <c:v>0.38410660000000901</c:v>
                </c:pt>
                <c:pt idx="825">
                  <c:v>0.38414412000000903</c:v>
                </c:pt>
                <c:pt idx="826">
                  <c:v>0.38418164000000898</c:v>
                </c:pt>
                <c:pt idx="827">
                  <c:v>0.384219160000009</c:v>
                </c:pt>
                <c:pt idx="828">
                  <c:v>0.38425668000000901</c:v>
                </c:pt>
                <c:pt idx="829">
                  <c:v>0.38429420000000902</c:v>
                </c:pt>
                <c:pt idx="830">
                  <c:v>0.38433172000000898</c:v>
                </c:pt>
                <c:pt idx="831">
                  <c:v>0.38436924000000899</c:v>
                </c:pt>
                <c:pt idx="832">
                  <c:v>0.38440676000000901</c:v>
                </c:pt>
                <c:pt idx="833">
                  <c:v>0.38444428000000902</c:v>
                </c:pt>
                <c:pt idx="834">
                  <c:v>0.38448180000000898</c:v>
                </c:pt>
                <c:pt idx="835">
                  <c:v>0.38451932000000899</c:v>
                </c:pt>
                <c:pt idx="836">
                  <c:v>0.384556840000009</c:v>
                </c:pt>
                <c:pt idx="837">
                  <c:v>0.38459436000000902</c:v>
                </c:pt>
                <c:pt idx="838">
                  <c:v>0.38463188000000897</c:v>
                </c:pt>
                <c:pt idx="839">
                  <c:v>0.38466940000000899</c:v>
                </c:pt>
                <c:pt idx="840">
                  <c:v>0.384706920000009</c:v>
                </c:pt>
                <c:pt idx="841">
                  <c:v>0.38474444000000901</c:v>
                </c:pt>
                <c:pt idx="842">
                  <c:v>0.38478196000000903</c:v>
                </c:pt>
                <c:pt idx="843">
                  <c:v>0.38481948000000898</c:v>
                </c:pt>
                <c:pt idx="844">
                  <c:v>0.384857000000009</c:v>
                </c:pt>
                <c:pt idx="845">
                  <c:v>0.38489452000000901</c:v>
                </c:pt>
                <c:pt idx="846">
                  <c:v>0.38493204000000902</c:v>
                </c:pt>
                <c:pt idx="847">
                  <c:v>0.38496956000000898</c:v>
                </c:pt>
                <c:pt idx="848">
                  <c:v>0.38500708000000899</c:v>
                </c:pt>
                <c:pt idx="849">
                  <c:v>0.38504460000000901</c:v>
                </c:pt>
                <c:pt idx="850">
                  <c:v>0.38508212000000902</c:v>
                </c:pt>
                <c:pt idx="851">
                  <c:v>0.38511964000000898</c:v>
                </c:pt>
                <c:pt idx="852">
                  <c:v>0.38515716000000899</c:v>
                </c:pt>
                <c:pt idx="853">
                  <c:v>0.385194680000009</c:v>
                </c:pt>
                <c:pt idx="854">
                  <c:v>0.38523220000000902</c:v>
                </c:pt>
                <c:pt idx="855">
                  <c:v>0.38526972000000898</c:v>
                </c:pt>
                <c:pt idx="856">
                  <c:v>0.38530724000000899</c:v>
                </c:pt>
                <c:pt idx="857">
                  <c:v>0.385344760000009</c:v>
                </c:pt>
                <c:pt idx="858">
                  <c:v>0.38538228000000901</c:v>
                </c:pt>
                <c:pt idx="859">
                  <c:v>0.38541980000000903</c:v>
                </c:pt>
                <c:pt idx="860">
                  <c:v>0.38545732000000898</c:v>
                </c:pt>
                <c:pt idx="861">
                  <c:v>0.385494840000009</c:v>
                </c:pt>
                <c:pt idx="862">
                  <c:v>0.38553236000000901</c:v>
                </c:pt>
                <c:pt idx="863">
                  <c:v>0.38556988000000902</c:v>
                </c:pt>
                <c:pt idx="864">
                  <c:v>0.38560740000000898</c:v>
                </c:pt>
                <c:pt idx="865">
                  <c:v>0.38564492000000899</c:v>
                </c:pt>
                <c:pt idx="866">
                  <c:v>0.38568244000000901</c:v>
                </c:pt>
                <c:pt idx="867">
                  <c:v>0.38571996000000902</c:v>
                </c:pt>
                <c:pt idx="868">
                  <c:v>0.38575748000000898</c:v>
                </c:pt>
                <c:pt idx="869">
                  <c:v>0.38579500000000899</c:v>
                </c:pt>
                <c:pt idx="870">
                  <c:v>0.385832520000009</c:v>
                </c:pt>
                <c:pt idx="871">
                  <c:v>0.38587004000000902</c:v>
                </c:pt>
                <c:pt idx="872">
                  <c:v>0.38590756000000898</c:v>
                </c:pt>
                <c:pt idx="873">
                  <c:v>0.38594508000000899</c:v>
                </c:pt>
                <c:pt idx="874">
                  <c:v>0.385982600000009</c:v>
                </c:pt>
                <c:pt idx="875">
                  <c:v>0.38602012000000901</c:v>
                </c:pt>
                <c:pt idx="876">
                  <c:v>0.38605764000000897</c:v>
                </c:pt>
                <c:pt idx="877">
                  <c:v>0.38609516000000899</c:v>
                </c:pt>
                <c:pt idx="878">
                  <c:v>0.386132680000009</c:v>
                </c:pt>
                <c:pt idx="879">
                  <c:v>0.38617020000000901</c:v>
                </c:pt>
                <c:pt idx="880">
                  <c:v>0.38620772000000902</c:v>
                </c:pt>
                <c:pt idx="881">
                  <c:v>0.38624524000000898</c:v>
                </c:pt>
                <c:pt idx="882">
                  <c:v>0.386282760000009</c:v>
                </c:pt>
                <c:pt idx="883">
                  <c:v>0.38632028000000901</c:v>
                </c:pt>
                <c:pt idx="884">
                  <c:v>0.38635780000000902</c:v>
                </c:pt>
                <c:pt idx="885">
                  <c:v>0.38639532000000898</c:v>
                </c:pt>
                <c:pt idx="886">
                  <c:v>0.38643284000000899</c:v>
                </c:pt>
                <c:pt idx="887">
                  <c:v>0.38647036000001</c:v>
                </c:pt>
                <c:pt idx="888">
                  <c:v>0.38650788000001002</c:v>
                </c:pt>
                <c:pt idx="889">
                  <c:v>0.38654540000000998</c:v>
                </c:pt>
                <c:pt idx="890">
                  <c:v>0.38658292000000999</c:v>
                </c:pt>
                <c:pt idx="891">
                  <c:v>0.38662044000001</c:v>
                </c:pt>
                <c:pt idx="892">
                  <c:v>0.38665796000001001</c:v>
                </c:pt>
                <c:pt idx="893">
                  <c:v>0.38669548000000997</c:v>
                </c:pt>
                <c:pt idx="894">
                  <c:v>0.38673300000000999</c:v>
                </c:pt>
                <c:pt idx="895">
                  <c:v>0.38677052000001</c:v>
                </c:pt>
                <c:pt idx="896">
                  <c:v>0.38680804000001001</c:v>
                </c:pt>
                <c:pt idx="897">
                  <c:v>0.38684556000001002</c:v>
                </c:pt>
                <c:pt idx="898">
                  <c:v>0.38688308000000998</c:v>
                </c:pt>
                <c:pt idx="899">
                  <c:v>0.38692060000001</c:v>
                </c:pt>
                <c:pt idx="900">
                  <c:v>0.38695812000001001</c:v>
                </c:pt>
                <c:pt idx="901">
                  <c:v>0.38699564000001002</c:v>
                </c:pt>
                <c:pt idx="902">
                  <c:v>0.38703316000000998</c:v>
                </c:pt>
                <c:pt idx="903">
                  <c:v>0.38707068000000999</c:v>
                </c:pt>
                <c:pt idx="904">
                  <c:v>0.38710820000001001</c:v>
                </c:pt>
                <c:pt idx="905">
                  <c:v>0.38714572000001002</c:v>
                </c:pt>
                <c:pt idx="906">
                  <c:v>0.38718324000000998</c:v>
                </c:pt>
                <c:pt idx="907">
                  <c:v>0.38722076000000999</c:v>
                </c:pt>
                <c:pt idx="908">
                  <c:v>0.38725828000001</c:v>
                </c:pt>
                <c:pt idx="909">
                  <c:v>0.38729580000001002</c:v>
                </c:pt>
                <c:pt idx="910">
                  <c:v>0.38733332000000997</c:v>
                </c:pt>
                <c:pt idx="911">
                  <c:v>0.38737084000000999</c:v>
                </c:pt>
                <c:pt idx="912">
                  <c:v>0.38740836000001</c:v>
                </c:pt>
                <c:pt idx="913">
                  <c:v>0.38744588000001001</c:v>
                </c:pt>
                <c:pt idx="914">
                  <c:v>0.38748340000001003</c:v>
                </c:pt>
                <c:pt idx="915">
                  <c:v>0.38752092000000998</c:v>
                </c:pt>
                <c:pt idx="916">
                  <c:v>0.38755844000001</c:v>
                </c:pt>
                <c:pt idx="917">
                  <c:v>0.38759596000001001</c:v>
                </c:pt>
                <c:pt idx="918">
                  <c:v>0.38763348000001002</c:v>
                </c:pt>
                <c:pt idx="919">
                  <c:v>0.38767100000000998</c:v>
                </c:pt>
                <c:pt idx="920">
                  <c:v>0.38770852000000999</c:v>
                </c:pt>
                <c:pt idx="921">
                  <c:v>0.38774604000001001</c:v>
                </c:pt>
                <c:pt idx="922">
                  <c:v>0.38778356000001002</c:v>
                </c:pt>
                <c:pt idx="923">
                  <c:v>0.38782108000000998</c:v>
                </c:pt>
                <c:pt idx="924">
                  <c:v>0.38785860000000999</c:v>
                </c:pt>
                <c:pt idx="925">
                  <c:v>0.38789612000001</c:v>
                </c:pt>
                <c:pt idx="926">
                  <c:v>0.38793364000001002</c:v>
                </c:pt>
                <c:pt idx="927">
                  <c:v>0.38797116000000997</c:v>
                </c:pt>
                <c:pt idx="928">
                  <c:v>0.38800868000000999</c:v>
                </c:pt>
                <c:pt idx="929">
                  <c:v>0.38804620000001</c:v>
                </c:pt>
                <c:pt idx="930">
                  <c:v>0.38808372000001001</c:v>
                </c:pt>
                <c:pt idx="931">
                  <c:v>0.38812124000001003</c:v>
                </c:pt>
                <c:pt idx="932">
                  <c:v>0.38815876000000998</c:v>
                </c:pt>
                <c:pt idx="933">
                  <c:v>0.38819628000001</c:v>
                </c:pt>
                <c:pt idx="934">
                  <c:v>0.38823380000001001</c:v>
                </c:pt>
                <c:pt idx="935">
                  <c:v>0.38827132000001002</c:v>
                </c:pt>
                <c:pt idx="936">
                  <c:v>0.38830884000000998</c:v>
                </c:pt>
                <c:pt idx="937">
                  <c:v>0.38834636000000999</c:v>
                </c:pt>
                <c:pt idx="938">
                  <c:v>0.38838388000001001</c:v>
                </c:pt>
                <c:pt idx="939">
                  <c:v>0.38842140000001002</c:v>
                </c:pt>
                <c:pt idx="940">
                  <c:v>0.38845892000000998</c:v>
                </c:pt>
                <c:pt idx="941">
                  <c:v>0.38849644000000999</c:v>
                </c:pt>
                <c:pt idx="942">
                  <c:v>0.38853396000001</c:v>
                </c:pt>
                <c:pt idx="943">
                  <c:v>0.38857148000001002</c:v>
                </c:pt>
                <c:pt idx="944">
                  <c:v>0.38860900000000997</c:v>
                </c:pt>
                <c:pt idx="945">
                  <c:v>0.38864652000000999</c:v>
                </c:pt>
                <c:pt idx="946">
                  <c:v>0.38868404000001</c:v>
                </c:pt>
                <c:pt idx="947">
                  <c:v>0.38872156000001001</c:v>
                </c:pt>
                <c:pt idx="948">
                  <c:v>0.38875908000001003</c:v>
                </c:pt>
                <c:pt idx="949">
                  <c:v>0.38879660000000998</c:v>
                </c:pt>
                <c:pt idx="950">
                  <c:v>0.38883412000001</c:v>
                </c:pt>
                <c:pt idx="951">
                  <c:v>0.38887164000001001</c:v>
                </c:pt>
                <c:pt idx="952">
                  <c:v>0.38890916000001002</c:v>
                </c:pt>
                <c:pt idx="953">
                  <c:v>0.38894668000000998</c:v>
                </c:pt>
                <c:pt idx="954">
                  <c:v>0.38898420000000999</c:v>
                </c:pt>
                <c:pt idx="955">
                  <c:v>0.38902172000001001</c:v>
                </c:pt>
                <c:pt idx="956">
                  <c:v>0.38905924000001002</c:v>
                </c:pt>
                <c:pt idx="957">
                  <c:v>0.38909676000000998</c:v>
                </c:pt>
                <c:pt idx="958">
                  <c:v>0.38913428000000999</c:v>
                </c:pt>
                <c:pt idx="959">
                  <c:v>0.38917180000001</c:v>
                </c:pt>
                <c:pt idx="960">
                  <c:v>0.38920932000001002</c:v>
                </c:pt>
                <c:pt idx="961">
                  <c:v>0.38924684000000997</c:v>
                </c:pt>
                <c:pt idx="962">
                  <c:v>0.38928436000000999</c:v>
                </c:pt>
                <c:pt idx="963">
                  <c:v>0.389321880000011</c:v>
                </c:pt>
                <c:pt idx="964">
                  <c:v>0.38935940000001101</c:v>
                </c:pt>
                <c:pt idx="965">
                  <c:v>0.38939692000001103</c:v>
                </c:pt>
                <c:pt idx="966">
                  <c:v>0.38943444000001098</c:v>
                </c:pt>
                <c:pt idx="967">
                  <c:v>0.389471960000011</c:v>
                </c:pt>
                <c:pt idx="968">
                  <c:v>0.38950948000001101</c:v>
                </c:pt>
                <c:pt idx="969">
                  <c:v>0.38954700000001102</c:v>
                </c:pt>
                <c:pt idx="970">
                  <c:v>0.38958452000001098</c:v>
                </c:pt>
                <c:pt idx="971">
                  <c:v>0.38962204000001099</c:v>
                </c:pt>
                <c:pt idx="972">
                  <c:v>0.38965956000001101</c:v>
                </c:pt>
                <c:pt idx="973">
                  <c:v>0.38969708000001102</c:v>
                </c:pt>
                <c:pt idx="974">
                  <c:v>0.38973460000001098</c:v>
                </c:pt>
                <c:pt idx="975">
                  <c:v>0.38977212000001099</c:v>
                </c:pt>
                <c:pt idx="976">
                  <c:v>0.389809640000011</c:v>
                </c:pt>
                <c:pt idx="977">
                  <c:v>0.38984716000001102</c:v>
                </c:pt>
                <c:pt idx="978">
                  <c:v>0.38988468000001097</c:v>
                </c:pt>
                <c:pt idx="979">
                  <c:v>0.38992220000001099</c:v>
                </c:pt>
                <c:pt idx="980">
                  <c:v>0.389959720000011</c:v>
                </c:pt>
                <c:pt idx="981">
                  <c:v>0.38999724000001101</c:v>
                </c:pt>
                <c:pt idx="982">
                  <c:v>0.39003476000001103</c:v>
                </c:pt>
                <c:pt idx="983">
                  <c:v>0.39007228000001098</c:v>
                </c:pt>
                <c:pt idx="984">
                  <c:v>0.390109800000011</c:v>
                </c:pt>
                <c:pt idx="985">
                  <c:v>0.39014732000001101</c:v>
                </c:pt>
                <c:pt idx="986">
                  <c:v>0.39018484000001102</c:v>
                </c:pt>
                <c:pt idx="987">
                  <c:v>0.39022236000001098</c:v>
                </c:pt>
                <c:pt idx="988">
                  <c:v>0.39025988000001099</c:v>
                </c:pt>
                <c:pt idx="989">
                  <c:v>0.39029740000001101</c:v>
                </c:pt>
                <c:pt idx="990">
                  <c:v>0.39033492000001102</c:v>
                </c:pt>
                <c:pt idx="991">
                  <c:v>0.39037244000001098</c:v>
                </c:pt>
                <c:pt idx="992">
                  <c:v>0.39040996000001099</c:v>
                </c:pt>
                <c:pt idx="993">
                  <c:v>0.390447480000011</c:v>
                </c:pt>
                <c:pt idx="994">
                  <c:v>0.39048500000001102</c:v>
                </c:pt>
                <c:pt idx="995">
                  <c:v>0.39052252000001098</c:v>
                </c:pt>
                <c:pt idx="996">
                  <c:v>0.39056004000001099</c:v>
                </c:pt>
                <c:pt idx="997">
                  <c:v>0.390597560000011</c:v>
                </c:pt>
                <c:pt idx="998">
                  <c:v>0.39063508000001101</c:v>
                </c:pt>
                <c:pt idx="999">
                  <c:v>0.39067260000001103</c:v>
                </c:pt>
                <c:pt idx="1000">
                  <c:v>0.39071012000001099</c:v>
                </c:pt>
                <c:pt idx="1001">
                  <c:v>0.390747640000011</c:v>
                </c:pt>
                <c:pt idx="1002">
                  <c:v>0.39078516000001101</c:v>
                </c:pt>
                <c:pt idx="1003">
                  <c:v>0.39082268000001102</c:v>
                </c:pt>
                <c:pt idx="1004">
                  <c:v>0.39086020000001098</c:v>
                </c:pt>
                <c:pt idx="1005">
                  <c:v>0.390897720000011</c:v>
                </c:pt>
                <c:pt idx="1006">
                  <c:v>0.39093524000001101</c:v>
                </c:pt>
                <c:pt idx="1007">
                  <c:v>0.39097276000001102</c:v>
                </c:pt>
                <c:pt idx="1008">
                  <c:v>0.39101028000001098</c:v>
                </c:pt>
                <c:pt idx="1009">
                  <c:v>0.39104780000001099</c:v>
                </c:pt>
                <c:pt idx="1010">
                  <c:v>0.39108532000001101</c:v>
                </c:pt>
                <c:pt idx="1011">
                  <c:v>0.39112284000001102</c:v>
                </c:pt>
                <c:pt idx="1012">
                  <c:v>0.39116036000001098</c:v>
                </c:pt>
                <c:pt idx="1013">
                  <c:v>0.39119788000001099</c:v>
                </c:pt>
                <c:pt idx="1014">
                  <c:v>0.391235400000011</c:v>
                </c:pt>
                <c:pt idx="1015">
                  <c:v>0.39127292000001102</c:v>
                </c:pt>
                <c:pt idx="1016">
                  <c:v>0.39131044000001097</c:v>
                </c:pt>
                <c:pt idx="1017">
                  <c:v>0.39134796000001099</c:v>
                </c:pt>
                <c:pt idx="1018">
                  <c:v>0.391385480000011</c:v>
                </c:pt>
                <c:pt idx="1019">
                  <c:v>0.39142300000001101</c:v>
                </c:pt>
                <c:pt idx="1020">
                  <c:v>0.39146052000001103</c:v>
                </c:pt>
                <c:pt idx="1021">
                  <c:v>0.39149804000001098</c:v>
                </c:pt>
                <c:pt idx="1022">
                  <c:v>0.391535560000011</c:v>
                </c:pt>
                <c:pt idx="1023">
                  <c:v>0.39157308000001101</c:v>
                </c:pt>
                <c:pt idx="1024">
                  <c:v>0.39161060000001102</c:v>
                </c:pt>
                <c:pt idx="1025">
                  <c:v>0.39164812000001098</c:v>
                </c:pt>
                <c:pt idx="1026">
                  <c:v>0.39168564000001099</c:v>
                </c:pt>
                <c:pt idx="1027">
                  <c:v>0.39172316000001101</c:v>
                </c:pt>
                <c:pt idx="1028">
                  <c:v>0.39176068000001102</c:v>
                </c:pt>
                <c:pt idx="1029">
                  <c:v>0.39179820000001098</c:v>
                </c:pt>
                <c:pt idx="1030">
                  <c:v>0.39183572000001099</c:v>
                </c:pt>
                <c:pt idx="1031">
                  <c:v>0.391873240000011</c:v>
                </c:pt>
                <c:pt idx="1032">
                  <c:v>0.39191076000001102</c:v>
                </c:pt>
                <c:pt idx="1033">
                  <c:v>0.39194828000001097</c:v>
                </c:pt>
                <c:pt idx="1034">
                  <c:v>0.39198580000001099</c:v>
                </c:pt>
                <c:pt idx="1035">
                  <c:v>0.392023320000011</c:v>
                </c:pt>
                <c:pt idx="1036">
                  <c:v>0.39206084000001101</c:v>
                </c:pt>
                <c:pt idx="1037">
                  <c:v>0.39209836000001103</c:v>
                </c:pt>
                <c:pt idx="1038">
                  <c:v>0.39213588000001098</c:v>
                </c:pt>
                <c:pt idx="1039">
                  <c:v>0.392173400000011</c:v>
                </c:pt>
                <c:pt idx="1040">
                  <c:v>0.39221092000001201</c:v>
                </c:pt>
                <c:pt idx="1041">
                  <c:v>0.39224844000001202</c:v>
                </c:pt>
                <c:pt idx="1042">
                  <c:v>0.39228596000001198</c:v>
                </c:pt>
                <c:pt idx="1043">
                  <c:v>0.39232348000001199</c:v>
                </c:pt>
                <c:pt idx="1044">
                  <c:v>0.39236100000001201</c:v>
                </c:pt>
                <c:pt idx="1045">
                  <c:v>0.39239852000001202</c:v>
                </c:pt>
                <c:pt idx="1046">
                  <c:v>0.39243604000001198</c:v>
                </c:pt>
                <c:pt idx="1047">
                  <c:v>0.39247356000001199</c:v>
                </c:pt>
                <c:pt idx="1048">
                  <c:v>0.392511080000012</c:v>
                </c:pt>
                <c:pt idx="1049">
                  <c:v>0.39254860000001202</c:v>
                </c:pt>
                <c:pt idx="1050">
                  <c:v>0.39258612000001197</c:v>
                </c:pt>
                <c:pt idx="1051">
                  <c:v>0.39262364000001199</c:v>
                </c:pt>
                <c:pt idx="1052">
                  <c:v>0.392661160000012</c:v>
                </c:pt>
                <c:pt idx="1053">
                  <c:v>0.39269868000001201</c:v>
                </c:pt>
                <c:pt idx="1054">
                  <c:v>0.39273620000001203</c:v>
                </c:pt>
                <c:pt idx="1055">
                  <c:v>0.39277372000001198</c:v>
                </c:pt>
                <c:pt idx="1056">
                  <c:v>0.392811240000012</c:v>
                </c:pt>
                <c:pt idx="1057">
                  <c:v>0.39284876000001201</c:v>
                </c:pt>
                <c:pt idx="1058">
                  <c:v>0.39288628000001202</c:v>
                </c:pt>
                <c:pt idx="1059">
                  <c:v>0.39292380000001198</c:v>
                </c:pt>
                <c:pt idx="1060">
                  <c:v>0.39296132000001199</c:v>
                </c:pt>
                <c:pt idx="1061">
                  <c:v>0.39299884000001201</c:v>
                </c:pt>
                <c:pt idx="1062">
                  <c:v>0.39303636000001202</c:v>
                </c:pt>
                <c:pt idx="1063">
                  <c:v>0.39307388000001198</c:v>
                </c:pt>
                <c:pt idx="1064">
                  <c:v>0.39311140000001199</c:v>
                </c:pt>
                <c:pt idx="1065">
                  <c:v>0.393148920000012</c:v>
                </c:pt>
                <c:pt idx="1066">
                  <c:v>0.39318644000001202</c:v>
                </c:pt>
                <c:pt idx="1067">
                  <c:v>0.39322396000001197</c:v>
                </c:pt>
                <c:pt idx="1068">
                  <c:v>0.39326148000001199</c:v>
                </c:pt>
                <c:pt idx="1069">
                  <c:v>0.393299000000012</c:v>
                </c:pt>
                <c:pt idx="1070">
                  <c:v>0.39333652000001201</c:v>
                </c:pt>
                <c:pt idx="1071">
                  <c:v>0.39337404000001203</c:v>
                </c:pt>
                <c:pt idx="1072">
                  <c:v>0.39341156000001198</c:v>
                </c:pt>
                <c:pt idx="1073">
                  <c:v>0.393449080000012</c:v>
                </c:pt>
                <c:pt idx="1074">
                  <c:v>0.39348660000001201</c:v>
                </c:pt>
                <c:pt idx="1075">
                  <c:v>0.39352412000001202</c:v>
                </c:pt>
                <c:pt idx="1076">
                  <c:v>0.39356164000001198</c:v>
                </c:pt>
                <c:pt idx="1077">
                  <c:v>0.39359916000001199</c:v>
                </c:pt>
                <c:pt idx="1078">
                  <c:v>0.39363668000001201</c:v>
                </c:pt>
                <c:pt idx="1079">
                  <c:v>0.39367420000001202</c:v>
                </c:pt>
                <c:pt idx="1080">
                  <c:v>0.39371172000001198</c:v>
                </c:pt>
                <c:pt idx="1081">
                  <c:v>0.39374924000001199</c:v>
                </c:pt>
                <c:pt idx="1082">
                  <c:v>0.393786760000012</c:v>
                </c:pt>
                <c:pt idx="1083">
                  <c:v>0.39382428000001202</c:v>
                </c:pt>
                <c:pt idx="1084">
                  <c:v>0.39386180000001197</c:v>
                </c:pt>
                <c:pt idx="1085">
                  <c:v>0.39389932000001199</c:v>
                </c:pt>
                <c:pt idx="1086">
                  <c:v>0.393936840000012</c:v>
                </c:pt>
                <c:pt idx="1087">
                  <c:v>0.39397436000001201</c:v>
                </c:pt>
                <c:pt idx="1088">
                  <c:v>0.39401188000001203</c:v>
                </c:pt>
                <c:pt idx="1089">
                  <c:v>0.39404940000001198</c:v>
                </c:pt>
                <c:pt idx="1090">
                  <c:v>0.394086920000012</c:v>
                </c:pt>
                <c:pt idx="1091">
                  <c:v>0.39412444000001201</c:v>
                </c:pt>
                <c:pt idx="1092">
                  <c:v>0.39416196000001202</c:v>
                </c:pt>
                <c:pt idx="1093">
                  <c:v>0.39419948000001198</c:v>
                </c:pt>
                <c:pt idx="1094">
                  <c:v>0.39423700000001199</c:v>
                </c:pt>
                <c:pt idx="1095">
                  <c:v>0.39427452000001201</c:v>
                </c:pt>
                <c:pt idx="1096">
                  <c:v>0.39431204000001202</c:v>
                </c:pt>
                <c:pt idx="1097">
                  <c:v>0.39434956000001198</c:v>
                </c:pt>
                <c:pt idx="1098">
                  <c:v>0.39438708000001199</c:v>
                </c:pt>
                <c:pt idx="1099">
                  <c:v>0.394424600000012</c:v>
                </c:pt>
                <c:pt idx="1100">
                  <c:v>0.39446212000001202</c:v>
                </c:pt>
                <c:pt idx="1101">
                  <c:v>0.39449964000001198</c:v>
                </c:pt>
                <c:pt idx="1102">
                  <c:v>0.39453716000001199</c:v>
                </c:pt>
                <c:pt idx="1103">
                  <c:v>0.394574680000012</c:v>
                </c:pt>
                <c:pt idx="1104">
                  <c:v>0.39461220000001201</c:v>
                </c:pt>
                <c:pt idx="1105">
                  <c:v>0.39464972000001203</c:v>
                </c:pt>
                <c:pt idx="1106">
                  <c:v>0.39468724000001199</c:v>
                </c:pt>
                <c:pt idx="1107">
                  <c:v>0.394724760000012</c:v>
                </c:pt>
                <c:pt idx="1108">
                  <c:v>0.39476228000001201</c:v>
                </c:pt>
                <c:pt idx="1109">
                  <c:v>0.39479980000001202</c:v>
                </c:pt>
                <c:pt idx="1110">
                  <c:v>0.39483732000001198</c:v>
                </c:pt>
                <c:pt idx="1111">
                  <c:v>0.394874840000012</c:v>
                </c:pt>
                <c:pt idx="1112">
                  <c:v>0.39491236000001201</c:v>
                </c:pt>
                <c:pt idx="1113">
                  <c:v>0.39494988000001202</c:v>
                </c:pt>
                <c:pt idx="1114">
                  <c:v>0.39498740000001198</c:v>
                </c:pt>
                <c:pt idx="1115">
                  <c:v>0.39502492000001199</c:v>
                </c:pt>
                <c:pt idx="1116">
                  <c:v>0.395062440000013</c:v>
                </c:pt>
                <c:pt idx="1117">
                  <c:v>0.39509996000001302</c:v>
                </c:pt>
                <c:pt idx="1118">
                  <c:v>0.39513748000001298</c:v>
                </c:pt>
                <c:pt idx="1119">
                  <c:v>0.39517500000001299</c:v>
                </c:pt>
                <c:pt idx="1120">
                  <c:v>0.395212520000013</c:v>
                </c:pt>
                <c:pt idx="1121">
                  <c:v>0.39525004000001301</c:v>
                </c:pt>
                <c:pt idx="1122">
                  <c:v>0.39528756000001303</c:v>
                </c:pt>
                <c:pt idx="1123">
                  <c:v>0.39532508000001298</c:v>
                </c:pt>
                <c:pt idx="1124">
                  <c:v>0.395362600000013</c:v>
                </c:pt>
                <c:pt idx="1125">
                  <c:v>0.39540012000001301</c:v>
                </c:pt>
                <c:pt idx="1126">
                  <c:v>0.39543764000001302</c:v>
                </c:pt>
                <c:pt idx="1127">
                  <c:v>0.39547516000001298</c:v>
                </c:pt>
                <c:pt idx="1128">
                  <c:v>0.39551268000001299</c:v>
                </c:pt>
                <c:pt idx="1129">
                  <c:v>0.39555020000001301</c:v>
                </c:pt>
                <c:pt idx="1130">
                  <c:v>0.39558772000001302</c:v>
                </c:pt>
                <c:pt idx="1131">
                  <c:v>0.39562524000001298</c:v>
                </c:pt>
                <c:pt idx="1132">
                  <c:v>0.39566276000001299</c:v>
                </c:pt>
                <c:pt idx="1133">
                  <c:v>0.395700280000013</c:v>
                </c:pt>
                <c:pt idx="1134">
                  <c:v>0.39573780000001302</c:v>
                </c:pt>
                <c:pt idx="1135">
                  <c:v>0.39577532000001298</c:v>
                </c:pt>
                <c:pt idx="1136">
                  <c:v>0.39581284000001299</c:v>
                </c:pt>
                <c:pt idx="1137">
                  <c:v>0.395850360000013</c:v>
                </c:pt>
                <c:pt idx="1138">
                  <c:v>0.39588788000001301</c:v>
                </c:pt>
                <c:pt idx="1139">
                  <c:v>0.39592540000001297</c:v>
                </c:pt>
                <c:pt idx="1140">
                  <c:v>0.39596292000001299</c:v>
                </c:pt>
                <c:pt idx="1141">
                  <c:v>0.396000440000013</c:v>
                </c:pt>
                <c:pt idx="1142">
                  <c:v>0.39603796000001301</c:v>
                </c:pt>
                <c:pt idx="1143">
                  <c:v>0.39607548000001302</c:v>
                </c:pt>
                <c:pt idx="1144">
                  <c:v>0.39611300000001298</c:v>
                </c:pt>
                <c:pt idx="1145">
                  <c:v>0.396150520000013</c:v>
                </c:pt>
                <c:pt idx="1146">
                  <c:v>0.39618804000001301</c:v>
                </c:pt>
                <c:pt idx="1147">
                  <c:v>0.39622556000001302</c:v>
                </c:pt>
                <c:pt idx="1148">
                  <c:v>0.39626308000001298</c:v>
                </c:pt>
                <c:pt idx="1149">
                  <c:v>0.39630060000001299</c:v>
                </c:pt>
                <c:pt idx="1150">
                  <c:v>0.39633812000001301</c:v>
                </c:pt>
                <c:pt idx="1151">
                  <c:v>0.39637564000001302</c:v>
                </c:pt>
                <c:pt idx="1152">
                  <c:v>0.39641316000001298</c:v>
                </c:pt>
                <c:pt idx="1153">
                  <c:v>0.39645068000001299</c:v>
                </c:pt>
                <c:pt idx="1154">
                  <c:v>0.396488200000013</c:v>
                </c:pt>
                <c:pt idx="1155">
                  <c:v>0.39652572000001302</c:v>
                </c:pt>
                <c:pt idx="1156">
                  <c:v>0.39656324000001297</c:v>
                </c:pt>
                <c:pt idx="1157">
                  <c:v>0.39660076000001299</c:v>
                </c:pt>
                <c:pt idx="1158">
                  <c:v>0.396638280000013</c:v>
                </c:pt>
                <c:pt idx="1159">
                  <c:v>0.39667580000001301</c:v>
                </c:pt>
                <c:pt idx="1160">
                  <c:v>0.39671332000001303</c:v>
                </c:pt>
                <c:pt idx="1161">
                  <c:v>0.39675084000001298</c:v>
                </c:pt>
                <c:pt idx="1162">
                  <c:v>0.396788360000013</c:v>
                </c:pt>
                <c:pt idx="1163">
                  <c:v>0.39682588000001301</c:v>
                </c:pt>
                <c:pt idx="1164">
                  <c:v>0.39686340000001302</c:v>
                </c:pt>
                <c:pt idx="1165">
                  <c:v>0.39690092000001298</c:v>
                </c:pt>
                <c:pt idx="1166">
                  <c:v>0.39693844000001299</c:v>
                </c:pt>
                <c:pt idx="1167">
                  <c:v>0.39697596000001301</c:v>
                </c:pt>
                <c:pt idx="1168">
                  <c:v>0.39701348000001302</c:v>
                </c:pt>
                <c:pt idx="1169">
                  <c:v>0.39705100000001298</c:v>
                </c:pt>
                <c:pt idx="1170">
                  <c:v>0.39708852000001299</c:v>
                </c:pt>
                <c:pt idx="1171">
                  <c:v>0.397126040000013</c:v>
                </c:pt>
                <c:pt idx="1172">
                  <c:v>0.39716356000001302</c:v>
                </c:pt>
                <c:pt idx="1173">
                  <c:v>0.39720108000001297</c:v>
                </c:pt>
                <c:pt idx="1174">
                  <c:v>0.39723860000001299</c:v>
                </c:pt>
                <c:pt idx="1175">
                  <c:v>0.397276120000013</c:v>
                </c:pt>
                <c:pt idx="1176">
                  <c:v>0.39731364000001301</c:v>
                </c:pt>
                <c:pt idx="1177">
                  <c:v>0.39735116000001303</c:v>
                </c:pt>
                <c:pt idx="1178">
                  <c:v>0.39738868000001298</c:v>
                </c:pt>
                <c:pt idx="1179">
                  <c:v>0.397426200000013</c:v>
                </c:pt>
                <c:pt idx="1180">
                  <c:v>0.39746372000001301</c:v>
                </c:pt>
                <c:pt idx="1181">
                  <c:v>0.39750124000001302</c:v>
                </c:pt>
                <c:pt idx="1182">
                  <c:v>0.39753876000001298</c:v>
                </c:pt>
                <c:pt idx="1183">
                  <c:v>0.39757628000001299</c:v>
                </c:pt>
                <c:pt idx="1184">
                  <c:v>0.39761380000001301</c:v>
                </c:pt>
                <c:pt idx="1185">
                  <c:v>0.39765132000001302</c:v>
                </c:pt>
                <c:pt idx="1186">
                  <c:v>0.39768884000001298</c:v>
                </c:pt>
                <c:pt idx="1187">
                  <c:v>0.39772636000001299</c:v>
                </c:pt>
                <c:pt idx="1188">
                  <c:v>0.397763880000013</c:v>
                </c:pt>
                <c:pt idx="1189">
                  <c:v>0.39780140000001302</c:v>
                </c:pt>
                <c:pt idx="1190">
                  <c:v>0.39783892000001297</c:v>
                </c:pt>
                <c:pt idx="1191">
                  <c:v>0.39787644000001299</c:v>
                </c:pt>
                <c:pt idx="1192">
                  <c:v>0.397913960000014</c:v>
                </c:pt>
                <c:pt idx="1193">
                  <c:v>0.39795148000001401</c:v>
                </c:pt>
                <c:pt idx="1194">
                  <c:v>0.39798900000001403</c:v>
                </c:pt>
                <c:pt idx="1195">
                  <c:v>0.39802652000001398</c:v>
                </c:pt>
                <c:pt idx="1196">
                  <c:v>0.398064040000014</c:v>
                </c:pt>
                <c:pt idx="1197">
                  <c:v>0.39810156000001401</c:v>
                </c:pt>
                <c:pt idx="1198">
                  <c:v>0.39813908000001402</c:v>
                </c:pt>
                <c:pt idx="1199">
                  <c:v>0.39817660000001398</c:v>
                </c:pt>
                <c:pt idx="1200">
                  <c:v>0.39821412000001399</c:v>
                </c:pt>
                <c:pt idx="1201">
                  <c:v>0.39825164000001401</c:v>
                </c:pt>
                <c:pt idx="1202">
                  <c:v>0.39828916000001402</c:v>
                </c:pt>
                <c:pt idx="1203">
                  <c:v>0.39832668000001398</c:v>
                </c:pt>
                <c:pt idx="1204">
                  <c:v>0.39836420000001399</c:v>
                </c:pt>
                <c:pt idx="1205">
                  <c:v>0.398401720000014</c:v>
                </c:pt>
                <c:pt idx="1206">
                  <c:v>0.39843924000001402</c:v>
                </c:pt>
                <c:pt idx="1207">
                  <c:v>0.39847676000001397</c:v>
                </c:pt>
                <c:pt idx="1208">
                  <c:v>0.39851428000001399</c:v>
                </c:pt>
                <c:pt idx="1209">
                  <c:v>0.398551800000014</c:v>
                </c:pt>
                <c:pt idx="1210">
                  <c:v>0.39858932000001401</c:v>
                </c:pt>
                <c:pt idx="1211">
                  <c:v>0.39862684000001403</c:v>
                </c:pt>
                <c:pt idx="1212">
                  <c:v>0.39866436000001398</c:v>
                </c:pt>
                <c:pt idx="1213">
                  <c:v>0.398701880000014</c:v>
                </c:pt>
                <c:pt idx="1214">
                  <c:v>0.39873940000001401</c:v>
                </c:pt>
                <c:pt idx="1215">
                  <c:v>0.39877692000001402</c:v>
                </c:pt>
                <c:pt idx="1216">
                  <c:v>0.39881444000001398</c:v>
                </c:pt>
                <c:pt idx="1217">
                  <c:v>0.39885196000001399</c:v>
                </c:pt>
                <c:pt idx="1218">
                  <c:v>0.39888948000001401</c:v>
                </c:pt>
                <c:pt idx="1219">
                  <c:v>0.39892700000001402</c:v>
                </c:pt>
                <c:pt idx="1220">
                  <c:v>0.39896452000001398</c:v>
                </c:pt>
                <c:pt idx="1221">
                  <c:v>0.39900204000001399</c:v>
                </c:pt>
                <c:pt idx="1222">
                  <c:v>0.399039560000014</c:v>
                </c:pt>
                <c:pt idx="1223">
                  <c:v>0.39907708000001402</c:v>
                </c:pt>
                <c:pt idx="1224">
                  <c:v>0.39911460000001397</c:v>
                </c:pt>
                <c:pt idx="1225">
                  <c:v>0.39915212000001399</c:v>
                </c:pt>
                <c:pt idx="1226">
                  <c:v>0.399189640000014</c:v>
                </c:pt>
                <c:pt idx="1227">
                  <c:v>0.39922716000001401</c:v>
                </c:pt>
                <c:pt idx="1228">
                  <c:v>0.39926468000001403</c:v>
                </c:pt>
                <c:pt idx="1229">
                  <c:v>0.39930220000001398</c:v>
                </c:pt>
                <c:pt idx="1230">
                  <c:v>0.399339720000014</c:v>
                </c:pt>
                <c:pt idx="1231">
                  <c:v>0.39937724000001401</c:v>
                </c:pt>
                <c:pt idx="1232">
                  <c:v>0.39941476000001402</c:v>
                </c:pt>
                <c:pt idx="1233">
                  <c:v>0.39945228000001398</c:v>
                </c:pt>
                <c:pt idx="1234">
                  <c:v>0.39948980000001399</c:v>
                </c:pt>
                <c:pt idx="1235">
                  <c:v>0.39952732000001401</c:v>
                </c:pt>
                <c:pt idx="1236">
                  <c:v>0.39956484000001402</c:v>
                </c:pt>
                <c:pt idx="1237">
                  <c:v>0.39960236000001398</c:v>
                </c:pt>
                <c:pt idx="1238">
                  <c:v>0.39963988000001399</c:v>
                </c:pt>
                <c:pt idx="1239">
                  <c:v>0.399677400000014</c:v>
                </c:pt>
                <c:pt idx="1240">
                  <c:v>0.39971492000001402</c:v>
                </c:pt>
                <c:pt idx="1241">
                  <c:v>0.39975244000001398</c:v>
                </c:pt>
                <c:pt idx="1242">
                  <c:v>0.39978996000001399</c:v>
                </c:pt>
                <c:pt idx="1243">
                  <c:v>0.399827480000014</c:v>
                </c:pt>
                <c:pt idx="1244">
                  <c:v>0.39986500000001401</c:v>
                </c:pt>
                <c:pt idx="1245">
                  <c:v>0.39990252000001397</c:v>
                </c:pt>
                <c:pt idx="1246">
                  <c:v>0.39994004000001399</c:v>
                </c:pt>
                <c:pt idx="1247">
                  <c:v>0.399977560000014</c:v>
                </c:pt>
                <c:pt idx="1248">
                  <c:v>0.40001508000001401</c:v>
                </c:pt>
                <c:pt idx="1249">
                  <c:v>0.40005260000001402</c:v>
                </c:pt>
                <c:pt idx="1250">
                  <c:v>0.40009012000001398</c:v>
                </c:pt>
                <c:pt idx="1251">
                  <c:v>0.400127640000014</c:v>
                </c:pt>
                <c:pt idx="1252">
                  <c:v>0.40016516000001401</c:v>
                </c:pt>
                <c:pt idx="1253">
                  <c:v>0.40020268000001402</c:v>
                </c:pt>
                <c:pt idx="1254">
                  <c:v>0.40024020000001398</c:v>
                </c:pt>
                <c:pt idx="1255">
                  <c:v>0.40027772000001399</c:v>
                </c:pt>
                <c:pt idx="1256">
                  <c:v>0.40031524000001401</c:v>
                </c:pt>
                <c:pt idx="1257">
                  <c:v>0.40035276000001402</c:v>
                </c:pt>
                <c:pt idx="1258">
                  <c:v>0.40039028000001398</c:v>
                </c:pt>
                <c:pt idx="1259">
                  <c:v>0.40042780000001399</c:v>
                </c:pt>
                <c:pt idx="1260">
                  <c:v>0.400465320000014</c:v>
                </c:pt>
                <c:pt idx="1261">
                  <c:v>0.40050284000001402</c:v>
                </c:pt>
                <c:pt idx="1262">
                  <c:v>0.40054036000001397</c:v>
                </c:pt>
                <c:pt idx="1263">
                  <c:v>0.40057788000001399</c:v>
                </c:pt>
                <c:pt idx="1264">
                  <c:v>0.400615400000014</c:v>
                </c:pt>
                <c:pt idx="1265">
                  <c:v>0.40065292000001401</c:v>
                </c:pt>
                <c:pt idx="1266">
                  <c:v>0.40069044000001403</c:v>
                </c:pt>
                <c:pt idx="1267">
                  <c:v>0.40072796000001398</c:v>
                </c:pt>
                <c:pt idx="1268">
                  <c:v>0.400765480000014</c:v>
                </c:pt>
                <c:pt idx="1269">
                  <c:v>0.40080300000001501</c:v>
                </c:pt>
                <c:pt idx="1270">
                  <c:v>0.40084052000001502</c:v>
                </c:pt>
                <c:pt idx="1271">
                  <c:v>0.40087804000001498</c:v>
                </c:pt>
                <c:pt idx="1272">
                  <c:v>0.40091556000001499</c:v>
                </c:pt>
                <c:pt idx="1273">
                  <c:v>0.40095308000001501</c:v>
                </c:pt>
                <c:pt idx="1274">
                  <c:v>0.40099060000001502</c:v>
                </c:pt>
                <c:pt idx="1275">
                  <c:v>0.40102812000001498</c:v>
                </c:pt>
                <c:pt idx="1276">
                  <c:v>0.40106564000001499</c:v>
                </c:pt>
                <c:pt idx="1277">
                  <c:v>0.401103160000015</c:v>
                </c:pt>
                <c:pt idx="1278">
                  <c:v>0.40114068000001502</c:v>
                </c:pt>
                <c:pt idx="1279">
                  <c:v>0.40117820000001497</c:v>
                </c:pt>
                <c:pt idx="1280">
                  <c:v>0.40121572000001499</c:v>
                </c:pt>
                <c:pt idx="1281">
                  <c:v>0.401253240000015</c:v>
                </c:pt>
                <c:pt idx="1282">
                  <c:v>0.40129076000001501</c:v>
                </c:pt>
                <c:pt idx="1283">
                  <c:v>0.40132828000001503</c:v>
                </c:pt>
                <c:pt idx="1284">
                  <c:v>0.40136580000001498</c:v>
                </c:pt>
                <c:pt idx="1285">
                  <c:v>0.401403320000015</c:v>
                </c:pt>
                <c:pt idx="1286">
                  <c:v>0.40144084000001501</c:v>
                </c:pt>
                <c:pt idx="1287">
                  <c:v>0.40147836000001502</c:v>
                </c:pt>
                <c:pt idx="1288">
                  <c:v>0.40151588000001498</c:v>
                </c:pt>
                <c:pt idx="1289">
                  <c:v>0.40155340000001499</c:v>
                </c:pt>
                <c:pt idx="1290">
                  <c:v>0.40159092000001501</c:v>
                </c:pt>
                <c:pt idx="1291">
                  <c:v>0.40162844000001502</c:v>
                </c:pt>
                <c:pt idx="1292">
                  <c:v>0.40166596000001498</c:v>
                </c:pt>
                <c:pt idx="1293">
                  <c:v>0.40170348000001499</c:v>
                </c:pt>
                <c:pt idx="1294">
                  <c:v>0.401741000000015</c:v>
                </c:pt>
                <c:pt idx="1295">
                  <c:v>0.40177852000001502</c:v>
                </c:pt>
                <c:pt idx="1296">
                  <c:v>0.40181604000001497</c:v>
                </c:pt>
                <c:pt idx="1297">
                  <c:v>0.40185356000001499</c:v>
                </c:pt>
                <c:pt idx="1298">
                  <c:v>0.401891080000015</c:v>
                </c:pt>
                <c:pt idx="1299">
                  <c:v>0.40192860000001501</c:v>
                </c:pt>
                <c:pt idx="1300">
                  <c:v>0.40196612000001503</c:v>
                </c:pt>
                <c:pt idx="1301">
                  <c:v>0.40200364000001498</c:v>
                </c:pt>
                <c:pt idx="1302">
                  <c:v>0.402041160000015</c:v>
                </c:pt>
                <c:pt idx="1303">
                  <c:v>0.40207868000001501</c:v>
                </c:pt>
                <c:pt idx="1304">
                  <c:v>0.40211620000001502</c:v>
                </c:pt>
                <c:pt idx="1305">
                  <c:v>0.40215372000001498</c:v>
                </c:pt>
                <c:pt idx="1306">
                  <c:v>0.40219124000001499</c:v>
                </c:pt>
                <c:pt idx="1307">
                  <c:v>0.40222876000001501</c:v>
                </c:pt>
                <c:pt idx="1308">
                  <c:v>0.40226628000001502</c:v>
                </c:pt>
                <c:pt idx="1309">
                  <c:v>0.40230380000001498</c:v>
                </c:pt>
                <c:pt idx="1310">
                  <c:v>0.40234132000001499</c:v>
                </c:pt>
                <c:pt idx="1311">
                  <c:v>0.402378840000015</c:v>
                </c:pt>
                <c:pt idx="1312">
                  <c:v>0.40241636000001502</c:v>
                </c:pt>
                <c:pt idx="1313">
                  <c:v>0.40245388000001497</c:v>
                </c:pt>
                <c:pt idx="1314">
                  <c:v>0.40249140000001499</c:v>
                </c:pt>
                <c:pt idx="1315">
                  <c:v>0.402528920000015</c:v>
                </c:pt>
                <c:pt idx="1316">
                  <c:v>0.40256644000001501</c:v>
                </c:pt>
                <c:pt idx="1317">
                  <c:v>0.40260396000001503</c:v>
                </c:pt>
                <c:pt idx="1318">
                  <c:v>0.40264148000001498</c:v>
                </c:pt>
                <c:pt idx="1319">
                  <c:v>0.402679000000015</c:v>
                </c:pt>
                <c:pt idx="1320">
                  <c:v>0.40271652000001501</c:v>
                </c:pt>
                <c:pt idx="1321">
                  <c:v>0.40275404000001502</c:v>
                </c:pt>
                <c:pt idx="1322">
                  <c:v>0.40279156000001498</c:v>
                </c:pt>
                <c:pt idx="1323">
                  <c:v>0.40282908000001499</c:v>
                </c:pt>
                <c:pt idx="1324">
                  <c:v>0.40286660000001501</c:v>
                </c:pt>
                <c:pt idx="1325">
                  <c:v>0.40290412000001502</c:v>
                </c:pt>
                <c:pt idx="1326">
                  <c:v>0.40294164000001498</c:v>
                </c:pt>
                <c:pt idx="1327">
                  <c:v>0.40297916000001499</c:v>
                </c:pt>
                <c:pt idx="1328">
                  <c:v>0.403016680000015</c:v>
                </c:pt>
                <c:pt idx="1329">
                  <c:v>0.40305420000001502</c:v>
                </c:pt>
                <c:pt idx="1330">
                  <c:v>0.40309172000001497</c:v>
                </c:pt>
                <c:pt idx="1331">
                  <c:v>0.40312924000001499</c:v>
                </c:pt>
                <c:pt idx="1332">
                  <c:v>0.403166760000015</c:v>
                </c:pt>
                <c:pt idx="1333">
                  <c:v>0.40320428000001501</c:v>
                </c:pt>
                <c:pt idx="1334">
                  <c:v>0.40324180000001503</c:v>
                </c:pt>
                <c:pt idx="1335">
                  <c:v>0.40327932000001498</c:v>
                </c:pt>
                <c:pt idx="1336">
                  <c:v>0.403316840000015</c:v>
                </c:pt>
                <c:pt idx="1337">
                  <c:v>0.40335436000001501</c:v>
                </c:pt>
                <c:pt idx="1338">
                  <c:v>0.40339188000001502</c:v>
                </c:pt>
                <c:pt idx="1339">
                  <c:v>0.40342940000001498</c:v>
                </c:pt>
                <c:pt idx="1340">
                  <c:v>0.40346692000001499</c:v>
                </c:pt>
                <c:pt idx="1341">
                  <c:v>0.40350444000001501</c:v>
                </c:pt>
                <c:pt idx="1342">
                  <c:v>0.40354196000001502</c:v>
                </c:pt>
                <c:pt idx="1343">
                  <c:v>0.40357948000001498</c:v>
                </c:pt>
                <c:pt idx="1344">
                  <c:v>0.40361700000001499</c:v>
                </c:pt>
                <c:pt idx="1345">
                  <c:v>0.403654520000016</c:v>
                </c:pt>
                <c:pt idx="1346">
                  <c:v>0.40369204000001602</c:v>
                </c:pt>
                <c:pt idx="1347">
                  <c:v>0.40372956000001597</c:v>
                </c:pt>
                <c:pt idx="1348">
                  <c:v>0.40376708000001599</c:v>
                </c:pt>
                <c:pt idx="1349">
                  <c:v>0.403804600000016</c:v>
                </c:pt>
                <c:pt idx="1350">
                  <c:v>0.40384212000001601</c:v>
                </c:pt>
                <c:pt idx="1351">
                  <c:v>0.40387964000001603</c:v>
                </c:pt>
                <c:pt idx="1352">
                  <c:v>0.40391716000001598</c:v>
                </c:pt>
                <c:pt idx="1353">
                  <c:v>0.403954680000016</c:v>
                </c:pt>
                <c:pt idx="1354">
                  <c:v>0.40399220000001601</c:v>
                </c:pt>
                <c:pt idx="1355">
                  <c:v>0.40402972000001602</c:v>
                </c:pt>
                <c:pt idx="1356">
                  <c:v>0.40406724000001598</c:v>
                </c:pt>
                <c:pt idx="1357">
                  <c:v>0.40410476000001599</c:v>
                </c:pt>
                <c:pt idx="1358">
                  <c:v>0.40414228000001601</c:v>
                </c:pt>
                <c:pt idx="1359">
                  <c:v>0.40417980000001602</c:v>
                </c:pt>
                <c:pt idx="1360">
                  <c:v>0.40421732000001598</c:v>
                </c:pt>
                <c:pt idx="1361">
                  <c:v>0.40425484000001599</c:v>
                </c:pt>
                <c:pt idx="1362">
                  <c:v>0.404292360000016</c:v>
                </c:pt>
                <c:pt idx="1363">
                  <c:v>0.40432988000001602</c:v>
                </c:pt>
                <c:pt idx="1364">
                  <c:v>0.40436740000001598</c:v>
                </c:pt>
                <c:pt idx="1365">
                  <c:v>0.40440492000001599</c:v>
                </c:pt>
                <c:pt idx="1366">
                  <c:v>0.404442440000016</c:v>
                </c:pt>
                <c:pt idx="1367">
                  <c:v>0.40447996000001601</c:v>
                </c:pt>
                <c:pt idx="1368">
                  <c:v>0.40451748000001603</c:v>
                </c:pt>
                <c:pt idx="1369">
                  <c:v>0.40455500000001599</c:v>
                </c:pt>
                <c:pt idx="1370">
                  <c:v>0.404592520000016</c:v>
                </c:pt>
                <c:pt idx="1371">
                  <c:v>0.40463004000001601</c:v>
                </c:pt>
                <c:pt idx="1372">
                  <c:v>0.40466756000001602</c:v>
                </c:pt>
                <c:pt idx="1373">
                  <c:v>0.40470508000001598</c:v>
                </c:pt>
                <c:pt idx="1374">
                  <c:v>0.404742600000016</c:v>
                </c:pt>
                <c:pt idx="1375">
                  <c:v>0.40478012000001601</c:v>
                </c:pt>
                <c:pt idx="1376">
                  <c:v>0.40481764000001602</c:v>
                </c:pt>
                <c:pt idx="1377">
                  <c:v>0.40485516000001598</c:v>
                </c:pt>
                <c:pt idx="1378">
                  <c:v>0.40489268000001599</c:v>
                </c:pt>
                <c:pt idx="1379">
                  <c:v>0.40493020000001601</c:v>
                </c:pt>
                <c:pt idx="1380">
                  <c:v>0.40496772000001602</c:v>
                </c:pt>
                <c:pt idx="1381">
                  <c:v>0.40500524000001598</c:v>
                </c:pt>
                <c:pt idx="1382">
                  <c:v>0.40504276000001599</c:v>
                </c:pt>
                <c:pt idx="1383">
                  <c:v>0.405080280000016</c:v>
                </c:pt>
                <c:pt idx="1384">
                  <c:v>0.40511780000001602</c:v>
                </c:pt>
                <c:pt idx="1385">
                  <c:v>0.40515532000001597</c:v>
                </c:pt>
                <c:pt idx="1386">
                  <c:v>0.40519284000001599</c:v>
                </c:pt>
                <c:pt idx="1387">
                  <c:v>0.405230360000016</c:v>
                </c:pt>
                <c:pt idx="1388">
                  <c:v>0.40526788000001601</c:v>
                </c:pt>
                <c:pt idx="1389">
                  <c:v>0.40530540000001603</c:v>
                </c:pt>
                <c:pt idx="1390">
                  <c:v>0.40534292000001598</c:v>
                </c:pt>
                <c:pt idx="1391">
                  <c:v>0.405380440000016</c:v>
                </c:pt>
                <c:pt idx="1392">
                  <c:v>0.40541796000001601</c:v>
                </c:pt>
                <c:pt idx="1393">
                  <c:v>0.40545548000001602</c:v>
                </c:pt>
                <c:pt idx="1394">
                  <c:v>0.40549300000001598</c:v>
                </c:pt>
                <c:pt idx="1395">
                  <c:v>0.40553052000001599</c:v>
                </c:pt>
                <c:pt idx="1396">
                  <c:v>0.40556804000001601</c:v>
                </c:pt>
                <c:pt idx="1397">
                  <c:v>0.40560556000001602</c:v>
                </c:pt>
                <c:pt idx="1398">
                  <c:v>0.40564308000001598</c:v>
                </c:pt>
                <c:pt idx="1399">
                  <c:v>0.40568060000001599</c:v>
                </c:pt>
                <c:pt idx="1400">
                  <c:v>0.405718120000016</c:v>
                </c:pt>
                <c:pt idx="1401">
                  <c:v>0.40575564000001602</c:v>
                </c:pt>
                <c:pt idx="1402">
                  <c:v>0.40579316000001597</c:v>
                </c:pt>
                <c:pt idx="1403">
                  <c:v>0.40583068000001599</c:v>
                </c:pt>
                <c:pt idx="1404">
                  <c:v>0.405868200000016</c:v>
                </c:pt>
                <c:pt idx="1405">
                  <c:v>0.40590572000001601</c:v>
                </c:pt>
                <c:pt idx="1406">
                  <c:v>0.40594324000001603</c:v>
                </c:pt>
                <c:pt idx="1407">
                  <c:v>0.40598076000001598</c:v>
                </c:pt>
                <c:pt idx="1408">
                  <c:v>0.406018280000016</c:v>
                </c:pt>
                <c:pt idx="1409">
                  <c:v>0.40605580000001601</c:v>
                </c:pt>
                <c:pt idx="1410">
                  <c:v>0.40609332000001602</c:v>
                </c:pt>
                <c:pt idx="1411">
                  <c:v>0.40613084000001598</c:v>
                </c:pt>
                <c:pt idx="1412">
                  <c:v>0.40616836000001599</c:v>
                </c:pt>
                <c:pt idx="1413">
                  <c:v>0.40620588000001601</c:v>
                </c:pt>
                <c:pt idx="1414">
                  <c:v>0.40624340000001602</c:v>
                </c:pt>
                <c:pt idx="1415">
                  <c:v>0.40628092000001598</c:v>
                </c:pt>
                <c:pt idx="1416">
                  <c:v>0.40631844000001599</c:v>
                </c:pt>
                <c:pt idx="1417">
                  <c:v>0.406355960000016</c:v>
                </c:pt>
                <c:pt idx="1418">
                  <c:v>0.40639348000001602</c:v>
                </c:pt>
                <c:pt idx="1419">
                  <c:v>0.40643100000001597</c:v>
                </c:pt>
                <c:pt idx="1420">
                  <c:v>0.40646852000001599</c:v>
                </c:pt>
                <c:pt idx="1421">
                  <c:v>0.406506040000016</c:v>
                </c:pt>
                <c:pt idx="1422">
                  <c:v>0.40654356000001701</c:v>
                </c:pt>
                <c:pt idx="1423">
                  <c:v>0.40658108000001703</c:v>
                </c:pt>
                <c:pt idx="1424">
                  <c:v>0.40661860000001698</c:v>
                </c:pt>
                <c:pt idx="1425">
                  <c:v>0.406656120000017</c:v>
                </c:pt>
                <c:pt idx="1426">
                  <c:v>0.40669364000001701</c:v>
                </c:pt>
                <c:pt idx="1427">
                  <c:v>0.40673116000001702</c:v>
                </c:pt>
                <c:pt idx="1428">
                  <c:v>0.40676868000001698</c:v>
                </c:pt>
                <c:pt idx="1429">
                  <c:v>0.40680620000001699</c:v>
                </c:pt>
                <c:pt idx="1430">
                  <c:v>0.40684372000001701</c:v>
                </c:pt>
                <c:pt idx="1431">
                  <c:v>0.40688124000001702</c:v>
                </c:pt>
                <c:pt idx="1432">
                  <c:v>0.40691876000001698</c:v>
                </c:pt>
                <c:pt idx="1433">
                  <c:v>0.40695628000001699</c:v>
                </c:pt>
                <c:pt idx="1434">
                  <c:v>0.406993800000017</c:v>
                </c:pt>
                <c:pt idx="1435">
                  <c:v>0.40703132000001702</c:v>
                </c:pt>
                <c:pt idx="1436">
                  <c:v>0.40706884000001697</c:v>
                </c:pt>
                <c:pt idx="1437">
                  <c:v>0.40710636000001699</c:v>
                </c:pt>
                <c:pt idx="1438">
                  <c:v>0.407143880000017</c:v>
                </c:pt>
                <c:pt idx="1439">
                  <c:v>0.40718140000001701</c:v>
                </c:pt>
                <c:pt idx="1440">
                  <c:v>0.40721892000001703</c:v>
                </c:pt>
                <c:pt idx="1441">
                  <c:v>0.40725644000001698</c:v>
                </c:pt>
                <c:pt idx="1442">
                  <c:v>0.407293960000017</c:v>
                </c:pt>
                <c:pt idx="1443">
                  <c:v>0.40733148000001701</c:v>
                </c:pt>
                <c:pt idx="1444">
                  <c:v>0.40736900000001702</c:v>
                </c:pt>
                <c:pt idx="1445">
                  <c:v>0.40740652000001698</c:v>
                </c:pt>
                <c:pt idx="1446">
                  <c:v>0.40744404000001699</c:v>
                </c:pt>
                <c:pt idx="1447">
                  <c:v>0.40748156000001701</c:v>
                </c:pt>
                <c:pt idx="1448">
                  <c:v>0.40751908000001702</c:v>
                </c:pt>
                <c:pt idx="1449">
                  <c:v>0.40755660000001698</c:v>
                </c:pt>
                <c:pt idx="1450">
                  <c:v>0.40759412000001699</c:v>
                </c:pt>
                <c:pt idx="1451">
                  <c:v>0.407631640000017</c:v>
                </c:pt>
                <c:pt idx="1452">
                  <c:v>0.40766916000001702</c:v>
                </c:pt>
                <c:pt idx="1453">
                  <c:v>0.40770668000001697</c:v>
                </c:pt>
                <c:pt idx="1454">
                  <c:v>0.40774420000001699</c:v>
                </c:pt>
                <c:pt idx="1455">
                  <c:v>0.407781720000017</c:v>
                </c:pt>
                <c:pt idx="1456">
                  <c:v>0.40781924000001701</c:v>
                </c:pt>
                <c:pt idx="1457">
                  <c:v>0.40785676000001703</c:v>
                </c:pt>
                <c:pt idx="1458">
                  <c:v>0.40789428000001698</c:v>
                </c:pt>
                <c:pt idx="1459">
                  <c:v>0.407931800000017</c:v>
                </c:pt>
                <c:pt idx="1460">
                  <c:v>0.40796932000001701</c:v>
                </c:pt>
                <c:pt idx="1461">
                  <c:v>0.40800684000001702</c:v>
                </c:pt>
                <c:pt idx="1462">
                  <c:v>0.40804436000001698</c:v>
                </c:pt>
                <c:pt idx="1463">
                  <c:v>0.40808188000001699</c:v>
                </c:pt>
                <c:pt idx="1464">
                  <c:v>0.40811940000001701</c:v>
                </c:pt>
                <c:pt idx="1465">
                  <c:v>0.40815692000001702</c:v>
                </c:pt>
                <c:pt idx="1466">
                  <c:v>0.40819444000001698</c:v>
                </c:pt>
                <c:pt idx="1467">
                  <c:v>0.40823196000001699</c:v>
                </c:pt>
                <c:pt idx="1468">
                  <c:v>0.408269480000017</c:v>
                </c:pt>
                <c:pt idx="1469">
                  <c:v>0.40830700000001702</c:v>
                </c:pt>
                <c:pt idx="1470">
                  <c:v>0.40834452000001698</c:v>
                </c:pt>
                <c:pt idx="1471">
                  <c:v>0.40838204000001699</c:v>
                </c:pt>
                <c:pt idx="1472">
                  <c:v>0.408419560000017</c:v>
                </c:pt>
                <c:pt idx="1473">
                  <c:v>0.40845708000001701</c:v>
                </c:pt>
                <c:pt idx="1474">
                  <c:v>0.40849460000001703</c:v>
                </c:pt>
                <c:pt idx="1475">
                  <c:v>0.40853212000001699</c:v>
                </c:pt>
                <c:pt idx="1476">
                  <c:v>0.408569640000017</c:v>
                </c:pt>
                <c:pt idx="1477">
                  <c:v>0.40860716000001701</c:v>
                </c:pt>
                <c:pt idx="1478">
                  <c:v>0.40864468000001702</c:v>
                </c:pt>
                <c:pt idx="1479">
                  <c:v>0.40868220000001698</c:v>
                </c:pt>
                <c:pt idx="1480">
                  <c:v>0.40871972000001699</c:v>
                </c:pt>
                <c:pt idx="1481">
                  <c:v>0.40875724000001701</c:v>
                </c:pt>
                <c:pt idx="1482">
                  <c:v>0.40879476000001702</c:v>
                </c:pt>
                <c:pt idx="1483">
                  <c:v>0.40883228000001698</c:v>
                </c:pt>
                <c:pt idx="1484">
                  <c:v>0.40886980000001699</c:v>
                </c:pt>
                <c:pt idx="1485">
                  <c:v>0.408907320000017</c:v>
                </c:pt>
                <c:pt idx="1486">
                  <c:v>0.40894484000001702</c:v>
                </c:pt>
                <c:pt idx="1487">
                  <c:v>0.40898236000001698</c:v>
                </c:pt>
                <c:pt idx="1488">
                  <c:v>0.40901988000001699</c:v>
                </c:pt>
                <c:pt idx="1489">
                  <c:v>0.409057400000017</c:v>
                </c:pt>
                <c:pt idx="1490">
                  <c:v>0.40909492000001701</c:v>
                </c:pt>
                <c:pt idx="1491">
                  <c:v>0.40913244000001697</c:v>
                </c:pt>
                <c:pt idx="1492">
                  <c:v>0.40916996000001699</c:v>
                </c:pt>
                <c:pt idx="1493">
                  <c:v>0.409207480000017</c:v>
                </c:pt>
                <c:pt idx="1494">
                  <c:v>0.40924500000001701</c:v>
                </c:pt>
                <c:pt idx="1495">
                  <c:v>0.40928252000001702</c:v>
                </c:pt>
                <c:pt idx="1496">
                  <c:v>0.40932004000001698</c:v>
                </c:pt>
                <c:pt idx="1497">
                  <c:v>0.409357560000017</c:v>
                </c:pt>
                <c:pt idx="1498">
                  <c:v>0.40939508000001801</c:v>
                </c:pt>
                <c:pt idx="1499">
                  <c:v>0.40943260000001802</c:v>
                </c:pt>
                <c:pt idx="1500">
                  <c:v>0.40947012000001798</c:v>
                </c:pt>
                <c:pt idx="1501">
                  <c:v>0.40950764000001799</c:v>
                </c:pt>
                <c:pt idx="1502">
                  <c:v>0.409545160000018</c:v>
                </c:pt>
                <c:pt idx="1503">
                  <c:v>0.40958268000001802</c:v>
                </c:pt>
                <c:pt idx="1504">
                  <c:v>0.40962020000001798</c:v>
                </c:pt>
                <c:pt idx="1505">
                  <c:v>0.40965772000001799</c:v>
                </c:pt>
                <c:pt idx="1506">
                  <c:v>0.409695240000018</c:v>
                </c:pt>
                <c:pt idx="1507">
                  <c:v>0.40973276000001801</c:v>
                </c:pt>
                <c:pt idx="1508">
                  <c:v>0.40977028000001797</c:v>
                </c:pt>
                <c:pt idx="1509">
                  <c:v>0.40980780000001799</c:v>
                </c:pt>
                <c:pt idx="1510">
                  <c:v>0.409845320000018</c:v>
                </c:pt>
                <c:pt idx="1511">
                  <c:v>0.40988284000001801</c:v>
                </c:pt>
                <c:pt idx="1512">
                  <c:v>0.40992036000001802</c:v>
                </c:pt>
                <c:pt idx="1513">
                  <c:v>0.40995788000001798</c:v>
                </c:pt>
                <c:pt idx="1514">
                  <c:v>0.409995400000018</c:v>
                </c:pt>
                <c:pt idx="1515">
                  <c:v>0.41003292000001801</c:v>
                </c:pt>
                <c:pt idx="1516">
                  <c:v>0.41007044000001802</c:v>
                </c:pt>
                <c:pt idx="1517">
                  <c:v>0.41010796000001798</c:v>
                </c:pt>
                <c:pt idx="1518">
                  <c:v>0.41014548000001799</c:v>
                </c:pt>
                <c:pt idx="1519">
                  <c:v>0.41018300000001801</c:v>
                </c:pt>
                <c:pt idx="1520">
                  <c:v>0.41022052000001802</c:v>
                </c:pt>
                <c:pt idx="1521">
                  <c:v>0.41025804000001798</c:v>
                </c:pt>
                <c:pt idx="1522">
                  <c:v>0.41029556000001799</c:v>
                </c:pt>
                <c:pt idx="1523">
                  <c:v>0.410333080000018</c:v>
                </c:pt>
                <c:pt idx="1524">
                  <c:v>0.41037060000001802</c:v>
                </c:pt>
                <c:pt idx="1525">
                  <c:v>0.41040812000001797</c:v>
                </c:pt>
                <c:pt idx="1526">
                  <c:v>0.41044564000001799</c:v>
                </c:pt>
                <c:pt idx="1527">
                  <c:v>0.410483160000018</c:v>
                </c:pt>
                <c:pt idx="1528">
                  <c:v>0.41052068000001801</c:v>
                </c:pt>
                <c:pt idx="1529">
                  <c:v>0.41055820000001803</c:v>
                </c:pt>
                <c:pt idx="1530">
                  <c:v>0.41059572000001798</c:v>
                </c:pt>
                <c:pt idx="1531">
                  <c:v>0.410633240000018</c:v>
                </c:pt>
                <c:pt idx="1532">
                  <c:v>0.41067076000001801</c:v>
                </c:pt>
                <c:pt idx="1533">
                  <c:v>0.41070828000001802</c:v>
                </c:pt>
                <c:pt idx="1534">
                  <c:v>0.41074580000001798</c:v>
                </c:pt>
                <c:pt idx="1535">
                  <c:v>0.41078332000001799</c:v>
                </c:pt>
                <c:pt idx="1536">
                  <c:v>0.41082084000001801</c:v>
                </c:pt>
                <c:pt idx="1537">
                  <c:v>0.41085836000001802</c:v>
                </c:pt>
                <c:pt idx="1538">
                  <c:v>0.41089588000001798</c:v>
                </c:pt>
                <c:pt idx="1539">
                  <c:v>0.41093340000001799</c:v>
                </c:pt>
                <c:pt idx="1540">
                  <c:v>0.410970920000018</c:v>
                </c:pt>
                <c:pt idx="1541">
                  <c:v>0.41100844000001802</c:v>
                </c:pt>
                <c:pt idx="1542">
                  <c:v>0.41104596000001797</c:v>
                </c:pt>
                <c:pt idx="1543">
                  <c:v>0.41108348000001799</c:v>
                </c:pt>
                <c:pt idx="1544">
                  <c:v>0.411121000000018</c:v>
                </c:pt>
                <c:pt idx="1545">
                  <c:v>0.41115852000001801</c:v>
                </c:pt>
                <c:pt idx="1546">
                  <c:v>0.41119604000001803</c:v>
                </c:pt>
                <c:pt idx="1547">
                  <c:v>0.41123356000001798</c:v>
                </c:pt>
                <c:pt idx="1548">
                  <c:v>0.411271080000018</c:v>
                </c:pt>
                <c:pt idx="1549">
                  <c:v>0.41130860000001801</c:v>
                </c:pt>
                <c:pt idx="1550">
                  <c:v>0.41134612000001802</c:v>
                </c:pt>
                <c:pt idx="1551">
                  <c:v>0.41138364000001798</c:v>
                </c:pt>
                <c:pt idx="1552">
                  <c:v>0.41142116000001799</c:v>
                </c:pt>
                <c:pt idx="1553">
                  <c:v>0.41145868000001801</c:v>
                </c:pt>
                <c:pt idx="1554">
                  <c:v>0.41149620000001802</c:v>
                </c:pt>
                <c:pt idx="1555">
                  <c:v>0.41153372000001798</c:v>
                </c:pt>
                <c:pt idx="1556">
                  <c:v>0.41157124000001799</c:v>
                </c:pt>
                <c:pt idx="1557">
                  <c:v>0.411608760000018</c:v>
                </c:pt>
                <c:pt idx="1558">
                  <c:v>0.41164628000001802</c:v>
                </c:pt>
                <c:pt idx="1559">
                  <c:v>0.41168380000001797</c:v>
                </c:pt>
                <c:pt idx="1560">
                  <c:v>0.41172132000001799</c:v>
                </c:pt>
                <c:pt idx="1561">
                  <c:v>0.411758840000018</c:v>
                </c:pt>
                <c:pt idx="1562">
                  <c:v>0.41179636000001801</c:v>
                </c:pt>
                <c:pt idx="1563">
                  <c:v>0.41183388000001803</c:v>
                </c:pt>
                <c:pt idx="1564">
                  <c:v>0.41187140000001798</c:v>
                </c:pt>
                <c:pt idx="1565">
                  <c:v>0.411908920000018</c:v>
                </c:pt>
                <c:pt idx="1566">
                  <c:v>0.41194644000001801</c:v>
                </c:pt>
                <c:pt idx="1567">
                  <c:v>0.41198396000001802</c:v>
                </c:pt>
                <c:pt idx="1568">
                  <c:v>0.41202148000001798</c:v>
                </c:pt>
                <c:pt idx="1569">
                  <c:v>0.41205900000001799</c:v>
                </c:pt>
                <c:pt idx="1570">
                  <c:v>0.41209652000001801</c:v>
                </c:pt>
                <c:pt idx="1571">
                  <c:v>0.41213404000001802</c:v>
                </c:pt>
                <c:pt idx="1572">
                  <c:v>0.41217156000001798</c:v>
                </c:pt>
                <c:pt idx="1573">
                  <c:v>0.41220908000001799</c:v>
                </c:pt>
                <c:pt idx="1574">
                  <c:v>0.412246600000019</c:v>
                </c:pt>
                <c:pt idx="1575">
                  <c:v>0.41228412000001902</c:v>
                </c:pt>
                <c:pt idx="1576">
                  <c:v>0.41232164000001897</c:v>
                </c:pt>
                <c:pt idx="1577">
                  <c:v>0.41235916000001899</c:v>
                </c:pt>
                <c:pt idx="1578">
                  <c:v>0.412396680000019</c:v>
                </c:pt>
                <c:pt idx="1579">
                  <c:v>0.41243420000001901</c:v>
                </c:pt>
                <c:pt idx="1580">
                  <c:v>0.41247172000001903</c:v>
                </c:pt>
                <c:pt idx="1581">
                  <c:v>0.41250924000001898</c:v>
                </c:pt>
                <c:pt idx="1582">
                  <c:v>0.412546760000019</c:v>
                </c:pt>
                <c:pt idx="1583">
                  <c:v>0.41258428000001901</c:v>
                </c:pt>
                <c:pt idx="1584">
                  <c:v>0.41262180000001902</c:v>
                </c:pt>
                <c:pt idx="1585">
                  <c:v>0.41265932000001898</c:v>
                </c:pt>
                <c:pt idx="1586">
                  <c:v>0.41269684000001899</c:v>
                </c:pt>
                <c:pt idx="1587">
                  <c:v>0.41273436000001901</c:v>
                </c:pt>
                <c:pt idx="1588">
                  <c:v>0.41277188000001902</c:v>
                </c:pt>
                <c:pt idx="1589">
                  <c:v>0.41280940000001898</c:v>
                </c:pt>
                <c:pt idx="1590">
                  <c:v>0.41284692000001899</c:v>
                </c:pt>
                <c:pt idx="1591">
                  <c:v>0.412884440000019</c:v>
                </c:pt>
                <c:pt idx="1592">
                  <c:v>0.41292196000001902</c:v>
                </c:pt>
                <c:pt idx="1593">
                  <c:v>0.41295948000001897</c:v>
                </c:pt>
                <c:pt idx="1594">
                  <c:v>0.41299700000001899</c:v>
                </c:pt>
                <c:pt idx="1595">
                  <c:v>0.413034520000019</c:v>
                </c:pt>
                <c:pt idx="1596">
                  <c:v>0.41307204000001901</c:v>
                </c:pt>
                <c:pt idx="1597">
                  <c:v>0.41310956000001903</c:v>
                </c:pt>
                <c:pt idx="1598">
                  <c:v>0.41314708000001898</c:v>
                </c:pt>
                <c:pt idx="1599">
                  <c:v>0.413184600000019</c:v>
                </c:pt>
                <c:pt idx="1600">
                  <c:v>0.41322212000001901</c:v>
                </c:pt>
                <c:pt idx="1601">
                  <c:v>0.41325964000001902</c:v>
                </c:pt>
                <c:pt idx="1602">
                  <c:v>0.41329716000001898</c:v>
                </c:pt>
                <c:pt idx="1603">
                  <c:v>0.41333468000001899</c:v>
                </c:pt>
                <c:pt idx="1604">
                  <c:v>0.41337220000001901</c:v>
                </c:pt>
                <c:pt idx="1605">
                  <c:v>0.41340972000001902</c:v>
                </c:pt>
                <c:pt idx="1606">
                  <c:v>0.41344724000001898</c:v>
                </c:pt>
                <c:pt idx="1607">
                  <c:v>0.41348476000001899</c:v>
                </c:pt>
                <c:pt idx="1608">
                  <c:v>0.413522280000019</c:v>
                </c:pt>
                <c:pt idx="1609">
                  <c:v>0.41355980000001902</c:v>
                </c:pt>
                <c:pt idx="1610">
                  <c:v>0.41359732000001898</c:v>
                </c:pt>
                <c:pt idx="1611">
                  <c:v>0.41363484000001899</c:v>
                </c:pt>
                <c:pt idx="1612">
                  <c:v>0.413672360000019</c:v>
                </c:pt>
                <c:pt idx="1613">
                  <c:v>0.41370988000001901</c:v>
                </c:pt>
                <c:pt idx="1614">
                  <c:v>0.41374740000001903</c:v>
                </c:pt>
                <c:pt idx="1615">
                  <c:v>0.41378492000001899</c:v>
                </c:pt>
                <c:pt idx="1616">
                  <c:v>0.413822440000019</c:v>
                </c:pt>
                <c:pt idx="1617">
                  <c:v>0.41385996000001901</c:v>
                </c:pt>
                <c:pt idx="1618">
                  <c:v>0.41389748000001902</c:v>
                </c:pt>
                <c:pt idx="1619">
                  <c:v>0.41393500000001898</c:v>
                </c:pt>
                <c:pt idx="1620">
                  <c:v>0.413972520000019</c:v>
                </c:pt>
                <c:pt idx="1621">
                  <c:v>0.41401004000001901</c:v>
                </c:pt>
                <c:pt idx="1622">
                  <c:v>0.41404756000001902</c:v>
                </c:pt>
                <c:pt idx="1623">
                  <c:v>0.41408508000001898</c:v>
                </c:pt>
                <c:pt idx="1624">
                  <c:v>0.41412260000001899</c:v>
                </c:pt>
                <c:pt idx="1625">
                  <c:v>0.41416012000001901</c:v>
                </c:pt>
                <c:pt idx="1626">
                  <c:v>0.41419764000001902</c:v>
                </c:pt>
                <c:pt idx="1627">
                  <c:v>0.41423516000001898</c:v>
                </c:pt>
                <c:pt idx="1628">
                  <c:v>0.41427268000001899</c:v>
                </c:pt>
                <c:pt idx="1629">
                  <c:v>0.414310200000019</c:v>
                </c:pt>
                <c:pt idx="1630">
                  <c:v>0.41434772000001902</c:v>
                </c:pt>
                <c:pt idx="1631">
                  <c:v>0.41438524000001897</c:v>
                </c:pt>
                <c:pt idx="1632">
                  <c:v>0.41442276000001899</c:v>
                </c:pt>
                <c:pt idx="1633">
                  <c:v>0.414460280000019</c:v>
                </c:pt>
                <c:pt idx="1634">
                  <c:v>0.41449780000001901</c:v>
                </c:pt>
                <c:pt idx="1635">
                  <c:v>0.41453532000001903</c:v>
                </c:pt>
                <c:pt idx="1636">
                  <c:v>0.41457284000001898</c:v>
                </c:pt>
                <c:pt idx="1637">
                  <c:v>0.414610360000019</c:v>
                </c:pt>
                <c:pt idx="1638">
                  <c:v>0.41464788000001901</c:v>
                </c:pt>
                <c:pt idx="1639">
                  <c:v>0.41468540000001902</c:v>
                </c:pt>
                <c:pt idx="1640">
                  <c:v>0.41472292000001898</c:v>
                </c:pt>
                <c:pt idx="1641">
                  <c:v>0.41476044000001899</c:v>
                </c:pt>
                <c:pt idx="1642">
                  <c:v>0.41479796000001901</c:v>
                </c:pt>
                <c:pt idx="1643">
                  <c:v>0.41483548000001902</c:v>
                </c:pt>
                <c:pt idx="1644">
                  <c:v>0.41487300000001898</c:v>
                </c:pt>
                <c:pt idx="1645">
                  <c:v>0.41491052000001899</c:v>
                </c:pt>
                <c:pt idx="1646">
                  <c:v>0.414948040000019</c:v>
                </c:pt>
                <c:pt idx="1647">
                  <c:v>0.41498556000001902</c:v>
                </c:pt>
                <c:pt idx="1648">
                  <c:v>0.41502308000001897</c:v>
                </c:pt>
                <c:pt idx="1649">
                  <c:v>0.41506060000001899</c:v>
                </c:pt>
                <c:pt idx="1650">
                  <c:v>0.415098120000019</c:v>
                </c:pt>
                <c:pt idx="1651">
                  <c:v>0.41513564000002001</c:v>
                </c:pt>
                <c:pt idx="1652">
                  <c:v>0.41517316000002003</c:v>
                </c:pt>
                <c:pt idx="1653">
                  <c:v>0.41521068000001998</c:v>
                </c:pt>
                <c:pt idx="1654">
                  <c:v>0.41524820000002</c:v>
                </c:pt>
                <c:pt idx="1655">
                  <c:v>0.41528572000002001</c:v>
                </c:pt>
                <c:pt idx="1656">
                  <c:v>0.41532324000002002</c:v>
                </c:pt>
                <c:pt idx="1657">
                  <c:v>0.41536076000001998</c:v>
                </c:pt>
                <c:pt idx="1658">
                  <c:v>0.41539828000001999</c:v>
                </c:pt>
                <c:pt idx="1659">
                  <c:v>0.41543580000002001</c:v>
                </c:pt>
                <c:pt idx="1660">
                  <c:v>0.41547332000002002</c:v>
                </c:pt>
                <c:pt idx="1661">
                  <c:v>0.41551084000001998</c:v>
                </c:pt>
                <c:pt idx="1662">
                  <c:v>0.41554836000001999</c:v>
                </c:pt>
                <c:pt idx="1663">
                  <c:v>0.41558588000002</c:v>
                </c:pt>
                <c:pt idx="1664">
                  <c:v>0.41562340000002002</c:v>
                </c:pt>
                <c:pt idx="1665">
                  <c:v>0.41566092000001997</c:v>
                </c:pt>
                <c:pt idx="1666">
                  <c:v>0.41569844000001999</c:v>
                </c:pt>
                <c:pt idx="1667">
                  <c:v>0.41573596000002</c:v>
                </c:pt>
                <c:pt idx="1668">
                  <c:v>0.41577348000002001</c:v>
                </c:pt>
                <c:pt idx="1669">
                  <c:v>0.41581100000002003</c:v>
                </c:pt>
                <c:pt idx="1670">
                  <c:v>0.41584852000001998</c:v>
                </c:pt>
                <c:pt idx="1671">
                  <c:v>0.41588604000002</c:v>
                </c:pt>
                <c:pt idx="1672">
                  <c:v>0.41592356000002001</c:v>
                </c:pt>
                <c:pt idx="1673">
                  <c:v>0.41596108000002002</c:v>
                </c:pt>
                <c:pt idx="1674">
                  <c:v>0.41599860000001998</c:v>
                </c:pt>
                <c:pt idx="1675">
                  <c:v>0.41603612000001999</c:v>
                </c:pt>
                <c:pt idx="1676">
                  <c:v>0.41607364000002001</c:v>
                </c:pt>
                <c:pt idx="1677">
                  <c:v>0.41611116000002002</c:v>
                </c:pt>
                <c:pt idx="1678">
                  <c:v>0.41614868000001998</c:v>
                </c:pt>
                <c:pt idx="1679">
                  <c:v>0.41618620000001999</c:v>
                </c:pt>
                <c:pt idx="1680">
                  <c:v>0.41622372000002</c:v>
                </c:pt>
                <c:pt idx="1681">
                  <c:v>0.41626124000002002</c:v>
                </c:pt>
                <c:pt idx="1682">
                  <c:v>0.41629876000001997</c:v>
                </c:pt>
                <c:pt idx="1683">
                  <c:v>0.41633628000001999</c:v>
                </c:pt>
                <c:pt idx="1684">
                  <c:v>0.41637380000002</c:v>
                </c:pt>
                <c:pt idx="1685">
                  <c:v>0.41641132000002001</c:v>
                </c:pt>
                <c:pt idx="1686">
                  <c:v>0.41644884000002003</c:v>
                </c:pt>
                <c:pt idx="1687">
                  <c:v>0.41648636000001998</c:v>
                </c:pt>
                <c:pt idx="1688">
                  <c:v>0.41652388000002</c:v>
                </c:pt>
                <c:pt idx="1689">
                  <c:v>0.41656140000002001</c:v>
                </c:pt>
                <c:pt idx="1690">
                  <c:v>0.41659892000002002</c:v>
                </c:pt>
                <c:pt idx="1691">
                  <c:v>0.41663644000001998</c:v>
                </c:pt>
                <c:pt idx="1692">
                  <c:v>0.41667396000001999</c:v>
                </c:pt>
                <c:pt idx="1693">
                  <c:v>0.41671148000002001</c:v>
                </c:pt>
                <c:pt idx="1694">
                  <c:v>0.41674900000002002</c:v>
                </c:pt>
                <c:pt idx="1695">
                  <c:v>0.41678652000001998</c:v>
                </c:pt>
                <c:pt idx="1696">
                  <c:v>0.41682404000001999</c:v>
                </c:pt>
                <c:pt idx="1697">
                  <c:v>0.41686156000002</c:v>
                </c:pt>
                <c:pt idx="1698">
                  <c:v>0.41689908000002002</c:v>
                </c:pt>
                <c:pt idx="1699">
                  <c:v>0.41693660000001997</c:v>
                </c:pt>
                <c:pt idx="1700">
                  <c:v>0.41697412000001999</c:v>
                </c:pt>
                <c:pt idx="1701">
                  <c:v>0.41701164000002</c:v>
                </c:pt>
                <c:pt idx="1702">
                  <c:v>0.41704916000002001</c:v>
                </c:pt>
                <c:pt idx="1703">
                  <c:v>0.41708668000002003</c:v>
                </c:pt>
                <c:pt idx="1704">
                  <c:v>0.41712420000001998</c:v>
                </c:pt>
                <c:pt idx="1705">
                  <c:v>0.41716172000002</c:v>
                </c:pt>
                <c:pt idx="1706">
                  <c:v>0.41719924000002001</c:v>
                </c:pt>
                <c:pt idx="1707">
                  <c:v>0.41723676000002002</c:v>
                </c:pt>
                <c:pt idx="1708">
                  <c:v>0.41727428000001998</c:v>
                </c:pt>
                <c:pt idx="1709">
                  <c:v>0.41731180000001999</c:v>
                </c:pt>
                <c:pt idx="1710">
                  <c:v>0.41734932000002001</c:v>
                </c:pt>
                <c:pt idx="1711">
                  <c:v>0.41738684000002002</c:v>
                </c:pt>
                <c:pt idx="1712">
                  <c:v>0.41742436000001998</c:v>
                </c:pt>
                <c:pt idx="1713">
                  <c:v>0.41746188000001999</c:v>
                </c:pt>
                <c:pt idx="1714">
                  <c:v>0.41749940000002</c:v>
                </c:pt>
                <c:pt idx="1715">
                  <c:v>0.41753692000002002</c:v>
                </c:pt>
                <c:pt idx="1716">
                  <c:v>0.41757444000001998</c:v>
                </c:pt>
                <c:pt idx="1717">
                  <c:v>0.41761196000001999</c:v>
                </c:pt>
                <c:pt idx="1718">
                  <c:v>0.41764948000002</c:v>
                </c:pt>
                <c:pt idx="1719">
                  <c:v>0.41768700000002001</c:v>
                </c:pt>
                <c:pt idx="1720">
                  <c:v>0.41772452000002003</c:v>
                </c:pt>
                <c:pt idx="1721">
                  <c:v>0.41776204000001999</c:v>
                </c:pt>
                <c:pt idx="1722">
                  <c:v>0.41779956000002</c:v>
                </c:pt>
                <c:pt idx="1723">
                  <c:v>0.41783708000002001</c:v>
                </c:pt>
                <c:pt idx="1724">
                  <c:v>0.41787460000002002</c:v>
                </c:pt>
                <c:pt idx="1725">
                  <c:v>0.41791212000001998</c:v>
                </c:pt>
                <c:pt idx="1726">
                  <c:v>0.41794964000002</c:v>
                </c:pt>
                <c:pt idx="1727">
                  <c:v>0.41798716000002101</c:v>
                </c:pt>
                <c:pt idx="1728">
                  <c:v>0.41802468000002102</c:v>
                </c:pt>
                <c:pt idx="1729">
                  <c:v>0.41806220000002098</c:v>
                </c:pt>
                <c:pt idx="1730">
                  <c:v>0.41809972000002099</c:v>
                </c:pt>
                <c:pt idx="1731">
                  <c:v>0.418137240000021</c:v>
                </c:pt>
                <c:pt idx="1732">
                  <c:v>0.41817476000002102</c:v>
                </c:pt>
                <c:pt idx="1733">
                  <c:v>0.41821228000002098</c:v>
                </c:pt>
                <c:pt idx="1734">
                  <c:v>0.41824980000002099</c:v>
                </c:pt>
                <c:pt idx="1735">
                  <c:v>0.418287320000021</c:v>
                </c:pt>
                <c:pt idx="1736">
                  <c:v>0.41832484000002101</c:v>
                </c:pt>
                <c:pt idx="1737">
                  <c:v>0.41836236000002103</c:v>
                </c:pt>
                <c:pt idx="1738">
                  <c:v>0.41839988000002099</c:v>
                </c:pt>
                <c:pt idx="1739">
                  <c:v>0.418437400000021</c:v>
                </c:pt>
                <c:pt idx="1740">
                  <c:v>0.41847492000002101</c:v>
                </c:pt>
                <c:pt idx="1741">
                  <c:v>0.41851244000002102</c:v>
                </c:pt>
                <c:pt idx="1742">
                  <c:v>0.41854996000002098</c:v>
                </c:pt>
                <c:pt idx="1743">
                  <c:v>0.41858748000002099</c:v>
                </c:pt>
                <c:pt idx="1744">
                  <c:v>0.41862500000002101</c:v>
                </c:pt>
                <c:pt idx="1745">
                  <c:v>0.41866252000002102</c:v>
                </c:pt>
                <c:pt idx="1746">
                  <c:v>0.41870004000002098</c:v>
                </c:pt>
                <c:pt idx="1747">
                  <c:v>0.41873756000002099</c:v>
                </c:pt>
                <c:pt idx="1748">
                  <c:v>0.418775080000021</c:v>
                </c:pt>
                <c:pt idx="1749">
                  <c:v>0.41881260000002102</c:v>
                </c:pt>
                <c:pt idx="1750">
                  <c:v>0.41885012000002098</c:v>
                </c:pt>
                <c:pt idx="1751">
                  <c:v>0.41888764000002099</c:v>
                </c:pt>
                <c:pt idx="1752">
                  <c:v>0.418925160000021</c:v>
                </c:pt>
                <c:pt idx="1753">
                  <c:v>0.41896268000002101</c:v>
                </c:pt>
                <c:pt idx="1754">
                  <c:v>0.41900020000002097</c:v>
                </c:pt>
                <c:pt idx="1755">
                  <c:v>0.41903772000002099</c:v>
                </c:pt>
                <c:pt idx="1756">
                  <c:v>0.419075240000021</c:v>
                </c:pt>
                <c:pt idx="1757">
                  <c:v>0.41911276000002101</c:v>
                </c:pt>
                <c:pt idx="1758">
                  <c:v>0.41915028000002102</c:v>
                </c:pt>
                <c:pt idx="1759">
                  <c:v>0.41918780000002098</c:v>
                </c:pt>
                <c:pt idx="1760">
                  <c:v>0.419225320000021</c:v>
                </c:pt>
                <c:pt idx="1761">
                  <c:v>0.41926284000002101</c:v>
                </c:pt>
                <c:pt idx="1762">
                  <c:v>0.41930036000002102</c:v>
                </c:pt>
                <c:pt idx="1763">
                  <c:v>0.41933788000002098</c:v>
                </c:pt>
                <c:pt idx="1764">
                  <c:v>0.41937540000002099</c:v>
                </c:pt>
                <c:pt idx="1765">
                  <c:v>0.41941292000002101</c:v>
                </c:pt>
                <c:pt idx="1766">
                  <c:v>0.41945044000002102</c:v>
                </c:pt>
                <c:pt idx="1767">
                  <c:v>0.41948796000002098</c:v>
                </c:pt>
                <c:pt idx="1768">
                  <c:v>0.41952548000002099</c:v>
                </c:pt>
                <c:pt idx="1769">
                  <c:v>0.419563000000021</c:v>
                </c:pt>
                <c:pt idx="1770">
                  <c:v>0.41960052000002102</c:v>
                </c:pt>
                <c:pt idx="1771">
                  <c:v>0.41963804000002097</c:v>
                </c:pt>
                <c:pt idx="1772">
                  <c:v>0.41967556000002099</c:v>
                </c:pt>
                <c:pt idx="1773">
                  <c:v>0.419713080000021</c:v>
                </c:pt>
                <c:pt idx="1774">
                  <c:v>0.41975060000002101</c:v>
                </c:pt>
                <c:pt idx="1775">
                  <c:v>0.41978812000002103</c:v>
                </c:pt>
                <c:pt idx="1776">
                  <c:v>0.41982564000002098</c:v>
                </c:pt>
                <c:pt idx="1777">
                  <c:v>0.419863160000021</c:v>
                </c:pt>
                <c:pt idx="1778">
                  <c:v>0.41990068000002101</c:v>
                </c:pt>
                <c:pt idx="1779">
                  <c:v>0.41993820000002102</c:v>
                </c:pt>
                <c:pt idx="1780">
                  <c:v>0.41997572000002098</c:v>
                </c:pt>
                <c:pt idx="1781">
                  <c:v>0.42001324000002099</c:v>
                </c:pt>
                <c:pt idx="1782">
                  <c:v>0.42005076000002101</c:v>
                </c:pt>
                <c:pt idx="1783">
                  <c:v>0.42008828000002102</c:v>
                </c:pt>
                <c:pt idx="1784">
                  <c:v>0.42012580000002098</c:v>
                </c:pt>
                <c:pt idx="1785">
                  <c:v>0.42016332000002099</c:v>
                </c:pt>
                <c:pt idx="1786">
                  <c:v>0.420200840000021</c:v>
                </c:pt>
                <c:pt idx="1787">
                  <c:v>0.42023836000002102</c:v>
                </c:pt>
                <c:pt idx="1788">
                  <c:v>0.42027588000002097</c:v>
                </c:pt>
                <c:pt idx="1789">
                  <c:v>0.42031340000002099</c:v>
                </c:pt>
                <c:pt idx="1790">
                  <c:v>0.420350920000021</c:v>
                </c:pt>
                <c:pt idx="1791">
                  <c:v>0.42038844000002101</c:v>
                </c:pt>
                <c:pt idx="1792">
                  <c:v>0.42042596000002103</c:v>
                </c:pt>
                <c:pt idx="1793">
                  <c:v>0.42046348000002098</c:v>
                </c:pt>
                <c:pt idx="1794">
                  <c:v>0.420501000000021</c:v>
                </c:pt>
                <c:pt idx="1795">
                  <c:v>0.42053852000002101</c:v>
                </c:pt>
                <c:pt idx="1796">
                  <c:v>0.42057604000002102</c:v>
                </c:pt>
                <c:pt idx="1797">
                  <c:v>0.42061356000002098</c:v>
                </c:pt>
                <c:pt idx="1798">
                  <c:v>0.42065108000002099</c:v>
                </c:pt>
                <c:pt idx="1799">
                  <c:v>0.42068860000002101</c:v>
                </c:pt>
                <c:pt idx="1800">
                  <c:v>0.42072612000002102</c:v>
                </c:pt>
                <c:pt idx="1801">
                  <c:v>0.42076364000002098</c:v>
                </c:pt>
                <c:pt idx="1802">
                  <c:v>0.42080116000002099</c:v>
                </c:pt>
                <c:pt idx="1803">
                  <c:v>0.420838680000022</c:v>
                </c:pt>
                <c:pt idx="1804">
                  <c:v>0.42087620000002202</c:v>
                </c:pt>
                <c:pt idx="1805">
                  <c:v>0.42091372000002197</c:v>
                </c:pt>
                <c:pt idx="1806">
                  <c:v>0.42095124000002199</c:v>
                </c:pt>
                <c:pt idx="1807">
                  <c:v>0.420988760000022</c:v>
                </c:pt>
                <c:pt idx="1808">
                  <c:v>0.42102628000002201</c:v>
                </c:pt>
                <c:pt idx="1809">
                  <c:v>0.42106380000002203</c:v>
                </c:pt>
                <c:pt idx="1810">
                  <c:v>0.42110132000002198</c:v>
                </c:pt>
                <c:pt idx="1811">
                  <c:v>0.421138840000022</c:v>
                </c:pt>
                <c:pt idx="1812">
                  <c:v>0.42117636000002201</c:v>
                </c:pt>
                <c:pt idx="1813">
                  <c:v>0.42121388000002202</c:v>
                </c:pt>
                <c:pt idx="1814">
                  <c:v>0.42125140000002198</c:v>
                </c:pt>
                <c:pt idx="1815">
                  <c:v>0.42128892000002199</c:v>
                </c:pt>
                <c:pt idx="1816">
                  <c:v>0.42132644000002201</c:v>
                </c:pt>
                <c:pt idx="1817">
                  <c:v>0.42136396000002202</c:v>
                </c:pt>
                <c:pt idx="1818">
                  <c:v>0.42140148000002198</c:v>
                </c:pt>
                <c:pt idx="1819">
                  <c:v>0.42143900000002199</c:v>
                </c:pt>
                <c:pt idx="1820">
                  <c:v>0.421476520000022</c:v>
                </c:pt>
                <c:pt idx="1821">
                  <c:v>0.42151404000002202</c:v>
                </c:pt>
                <c:pt idx="1822">
                  <c:v>0.42155156000002197</c:v>
                </c:pt>
                <c:pt idx="1823">
                  <c:v>0.42158908000002199</c:v>
                </c:pt>
                <c:pt idx="1824">
                  <c:v>0.421626600000022</c:v>
                </c:pt>
                <c:pt idx="1825">
                  <c:v>0.42166412000002201</c:v>
                </c:pt>
                <c:pt idx="1826">
                  <c:v>0.42170164000002203</c:v>
                </c:pt>
                <c:pt idx="1827">
                  <c:v>0.42173916000002198</c:v>
                </c:pt>
                <c:pt idx="1828">
                  <c:v>0.421776680000022</c:v>
                </c:pt>
                <c:pt idx="1829">
                  <c:v>0.42181420000002201</c:v>
                </c:pt>
                <c:pt idx="1830">
                  <c:v>0.42185172000002202</c:v>
                </c:pt>
                <c:pt idx="1831">
                  <c:v>0.42188924000002198</c:v>
                </c:pt>
                <c:pt idx="1832">
                  <c:v>0.42192676000002199</c:v>
                </c:pt>
                <c:pt idx="1833">
                  <c:v>0.42196428000002201</c:v>
                </c:pt>
                <c:pt idx="1834">
                  <c:v>0.42200180000002202</c:v>
                </c:pt>
                <c:pt idx="1835">
                  <c:v>0.42203932000002198</c:v>
                </c:pt>
                <c:pt idx="1836">
                  <c:v>0.42207684000002199</c:v>
                </c:pt>
                <c:pt idx="1837">
                  <c:v>0.422114360000022</c:v>
                </c:pt>
                <c:pt idx="1838">
                  <c:v>0.42215188000002202</c:v>
                </c:pt>
                <c:pt idx="1839">
                  <c:v>0.42218940000002197</c:v>
                </c:pt>
                <c:pt idx="1840">
                  <c:v>0.42222692000002199</c:v>
                </c:pt>
                <c:pt idx="1841">
                  <c:v>0.422264440000022</c:v>
                </c:pt>
                <c:pt idx="1842">
                  <c:v>0.42230196000002201</c:v>
                </c:pt>
                <c:pt idx="1843">
                  <c:v>0.42233948000002203</c:v>
                </c:pt>
                <c:pt idx="1844">
                  <c:v>0.42237700000002198</c:v>
                </c:pt>
                <c:pt idx="1845">
                  <c:v>0.422414520000022</c:v>
                </c:pt>
                <c:pt idx="1846">
                  <c:v>0.42245204000002201</c:v>
                </c:pt>
                <c:pt idx="1847">
                  <c:v>0.42248956000002202</c:v>
                </c:pt>
                <c:pt idx="1848">
                  <c:v>0.42252708000002198</c:v>
                </c:pt>
                <c:pt idx="1849">
                  <c:v>0.42256460000002199</c:v>
                </c:pt>
                <c:pt idx="1850">
                  <c:v>0.42260212000002201</c:v>
                </c:pt>
                <c:pt idx="1851">
                  <c:v>0.42263964000002202</c:v>
                </c:pt>
                <c:pt idx="1852">
                  <c:v>0.42267716000002198</c:v>
                </c:pt>
                <c:pt idx="1853">
                  <c:v>0.42271468000002199</c:v>
                </c:pt>
                <c:pt idx="1854">
                  <c:v>0.422752200000022</c:v>
                </c:pt>
                <c:pt idx="1855">
                  <c:v>0.42278972000002202</c:v>
                </c:pt>
                <c:pt idx="1856">
                  <c:v>0.42282724000002198</c:v>
                </c:pt>
                <c:pt idx="1857">
                  <c:v>0.42286476000002199</c:v>
                </c:pt>
                <c:pt idx="1858">
                  <c:v>0.422902280000022</c:v>
                </c:pt>
                <c:pt idx="1859">
                  <c:v>0.42293980000002201</c:v>
                </c:pt>
                <c:pt idx="1860">
                  <c:v>0.42297732000002197</c:v>
                </c:pt>
                <c:pt idx="1861">
                  <c:v>0.42301484000002199</c:v>
                </c:pt>
                <c:pt idx="1862">
                  <c:v>0.423052360000022</c:v>
                </c:pt>
                <c:pt idx="1863">
                  <c:v>0.42308988000002201</c:v>
                </c:pt>
                <c:pt idx="1864">
                  <c:v>0.42312740000002202</c:v>
                </c:pt>
                <c:pt idx="1865">
                  <c:v>0.42316492000002198</c:v>
                </c:pt>
                <c:pt idx="1866">
                  <c:v>0.423202440000022</c:v>
                </c:pt>
                <c:pt idx="1867">
                  <c:v>0.42323996000002201</c:v>
                </c:pt>
                <c:pt idx="1868">
                  <c:v>0.42327748000002202</c:v>
                </c:pt>
                <c:pt idx="1869">
                  <c:v>0.42331500000002198</c:v>
                </c:pt>
                <c:pt idx="1870">
                  <c:v>0.42335252000002199</c:v>
                </c:pt>
                <c:pt idx="1871">
                  <c:v>0.42339004000002201</c:v>
                </c:pt>
                <c:pt idx="1872">
                  <c:v>0.42342756000002202</c:v>
                </c:pt>
                <c:pt idx="1873">
                  <c:v>0.42346508000002198</c:v>
                </c:pt>
                <c:pt idx="1874">
                  <c:v>0.42350260000002199</c:v>
                </c:pt>
                <c:pt idx="1875">
                  <c:v>0.423540120000022</c:v>
                </c:pt>
                <c:pt idx="1876">
                  <c:v>0.42357764000002202</c:v>
                </c:pt>
                <c:pt idx="1877">
                  <c:v>0.42361516000002197</c:v>
                </c:pt>
                <c:pt idx="1878">
                  <c:v>0.42365268000002199</c:v>
                </c:pt>
                <c:pt idx="1879">
                  <c:v>0.423690200000022</c:v>
                </c:pt>
                <c:pt idx="1880">
                  <c:v>0.42372772000002301</c:v>
                </c:pt>
                <c:pt idx="1881">
                  <c:v>0.42376524000002302</c:v>
                </c:pt>
                <c:pt idx="1882">
                  <c:v>0.42380276000002298</c:v>
                </c:pt>
                <c:pt idx="1883">
                  <c:v>0.423840280000023</c:v>
                </c:pt>
                <c:pt idx="1884">
                  <c:v>0.42387780000002301</c:v>
                </c:pt>
                <c:pt idx="1885">
                  <c:v>0.42391532000002302</c:v>
                </c:pt>
                <c:pt idx="1886">
                  <c:v>0.42395284000002298</c:v>
                </c:pt>
                <c:pt idx="1887">
                  <c:v>0.42399036000002299</c:v>
                </c:pt>
                <c:pt idx="1888">
                  <c:v>0.42402788000002301</c:v>
                </c:pt>
                <c:pt idx="1889">
                  <c:v>0.42406540000002302</c:v>
                </c:pt>
                <c:pt idx="1890">
                  <c:v>0.42410292000002298</c:v>
                </c:pt>
                <c:pt idx="1891">
                  <c:v>0.42414044000002299</c:v>
                </c:pt>
                <c:pt idx="1892">
                  <c:v>0.424177960000023</c:v>
                </c:pt>
                <c:pt idx="1893">
                  <c:v>0.42421548000002302</c:v>
                </c:pt>
                <c:pt idx="1894">
                  <c:v>0.42425300000002297</c:v>
                </c:pt>
                <c:pt idx="1895">
                  <c:v>0.42429052000002299</c:v>
                </c:pt>
                <c:pt idx="1896">
                  <c:v>0.424328040000023</c:v>
                </c:pt>
                <c:pt idx="1897">
                  <c:v>0.42436556000002301</c:v>
                </c:pt>
                <c:pt idx="1898">
                  <c:v>0.42440308000002303</c:v>
                </c:pt>
                <c:pt idx="1899">
                  <c:v>0.42444060000002298</c:v>
                </c:pt>
                <c:pt idx="1900">
                  <c:v>0.424478120000023</c:v>
                </c:pt>
                <c:pt idx="1901">
                  <c:v>0.42451564000002301</c:v>
                </c:pt>
                <c:pt idx="1902">
                  <c:v>0.42455316000002302</c:v>
                </c:pt>
                <c:pt idx="1903">
                  <c:v>0.42459068000002298</c:v>
                </c:pt>
                <c:pt idx="1904">
                  <c:v>0.42462820000002299</c:v>
                </c:pt>
                <c:pt idx="1905">
                  <c:v>0.42466572000002301</c:v>
                </c:pt>
                <c:pt idx="1906">
                  <c:v>0.42470324000002302</c:v>
                </c:pt>
                <c:pt idx="1907">
                  <c:v>0.42474076000002298</c:v>
                </c:pt>
                <c:pt idx="1908">
                  <c:v>0.42477828000002299</c:v>
                </c:pt>
                <c:pt idx="1909">
                  <c:v>0.424815800000023</c:v>
                </c:pt>
                <c:pt idx="1910">
                  <c:v>0.42485332000002302</c:v>
                </c:pt>
                <c:pt idx="1911">
                  <c:v>0.42489084000002297</c:v>
                </c:pt>
                <c:pt idx="1912">
                  <c:v>0.42492836000002299</c:v>
                </c:pt>
                <c:pt idx="1913">
                  <c:v>0.424965880000023</c:v>
                </c:pt>
                <c:pt idx="1914">
                  <c:v>0.42500340000002301</c:v>
                </c:pt>
                <c:pt idx="1915">
                  <c:v>0.42504092000002303</c:v>
                </c:pt>
                <c:pt idx="1916">
                  <c:v>0.42507844000002298</c:v>
                </c:pt>
                <c:pt idx="1917">
                  <c:v>0.425115960000023</c:v>
                </c:pt>
                <c:pt idx="1918">
                  <c:v>0.42515348000002301</c:v>
                </c:pt>
                <c:pt idx="1919">
                  <c:v>0.42519100000002302</c:v>
                </c:pt>
                <c:pt idx="1920">
                  <c:v>0.42522852000002298</c:v>
                </c:pt>
                <c:pt idx="1921">
                  <c:v>0.42526604000002299</c:v>
                </c:pt>
                <c:pt idx="1922">
                  <c:v>0.42530356000002301</c:v>
                </c:pt>
                <c:pt idx="1923">
                  <c:v>0.42534108000002302</c:v>
                </c:pt>
                <c:pt idx="1924">
                  <c:v>0.42537860000002298</c:v>
                </c:pt>
                <c:pt idx="1925">
                  <c:v>0.42541612000002299</c:v>
                </c:pt>
                <c:pt idx="1926">
                  <c:v>0.425453640000023</c:v>
                </c:pt>
                <c:pt idx="1927">
                  <c:v>0.42549116000002302</c:v>
                </c:pt>
                <c:pt idx="1928">
                  <c:v>0.42552868000002297</c:v>
                </c:pt>
                <c:pt idx="1929">
                  <c:v>0.42556620000002299</c:v>
                </c:pt>
                <c:pt idx="1930">
                  <c:v>0.425603720000023</c:v>
                </c:pt>
                <c:pt idx="1931">
                  <c:v>0.42564124000002301</c:v>
                </c:pt>
                <c:pt idx="1932">
                  <c:v>0.42567876000002303</c:v>
                </c:pt>
                <c:pt idx="1933">
                  <c:v>0.42571628000002298</c:v>
                </c:pt>
                <c:pt idx="1934">
                  <c:v>0.425753800000023</c:v>
                </c:pt>
                <c:pt idx="1935">
                  <c:v>0.42579132000002301</c:v>
                </c:pt>
                <c:pt idx="1936">
                  <c:v>0.42582884000002302</c:v>
                </c:pt>
                <c:pt idx="1937">
                  <c:v>0.42586636000002298</c:v>
                </c:pt>
                <c:pt idx="1938">
                  <c:v>0.42590388000002299</c:v>
                </c:pt>
                <c:pt idx="1939">
                  <c:v>0.42594140000002301</c:v>
                </c:pt>
                <c:pt idx="1940">
                  <c:v>0.42597892000002302</c:v>
                </c:pt>
                <c:pt idx="1941">
                  <c:v>0.42601644000002298</c:v>
                </c:pt>
                <c:pt idx="1942">
                  <c:v>0.42605396000002299</c:v>
                </c:pt>
                <c:pt idx="1943">
                  <c:v>0.426091480000023</c:v>
                </c:pt>
                <c:pt idx="1944">
                  <c:v>0.42612900000002302</c:v>
                </c:pt>
                <c:pt idx="1945">
                  <c:v>0.42616652000002297</c:v>
                </c:pt>
                <c:pt idx="1946">
                  <c:v>0.42620404000002299</c:v>
                </c:pt>
                <c:pt idx="1947">
                  <c:v>0.426241560000023</c:v>
                </c:pt>
                <c:pt idx="1948">
                  <c:v>0.42627908000002301</c:v>
                </c:pt>
                <c:pt idx="1949">
                  <c:v>0.42631660000002303</c:v>
                </c:pt>
                <c:pt idx="1950">
                  <c:v>0.42635412000002298</c:v>
                </c:pt>
                <c:pt idx="1951">
                  <c:v>0.426391640000023</c:v>
                </c:pt>
                <c:pt idx="1952">
                  <c:v>0.42642916000002301</c:v>
                </c:pt>
                <c:pt idx="1953">
                  <c:v>0.42646668000002302</c:v>
                </c:pt>
                <c:pt idx="1954">
                  <c:v>0.42650420000002298</c:v>
                </c:pt>
                <c:pt idx="1955">
                  <c:v>0.42654172000002299</c:v>
                </c:pt>
                <c:pt idx="1956">
                  <c:v>0.42657924000002401</c:v>
                </c:pt>
                <c:pt idx="1957">
                  <c:v>0.42661676000002402</c:v>
                </c:pt>
                <c:pt idx="1958">
                  <c:v>0.42665428000002398</c:v>
                </c:pt>
                <c:pt idx="1959">
                  <c:v>0.42669180000002399</c:v>
                </c:pt>
                <c:pt idx="1960">
                  <c:v>0.426729320000024</c:v>
                </c:pt>
                <c:pt idx="1961">
                  <c:v>0.42676684000002402</c:v>
                </c:pt>
                <c:pt idx="1962">
                  <c:v>0.42680436000002397</c:v>
                </c:pt>
                <c:pt idx="1963">
                  <c:v>0.42684188000002399</c:v>
                </c:pt>
                <c:pt idx="1964">
                  <c:v>0.426879400000024</c:v>
                </c:pt>
                <c:pt idx="1965">
                  <c:v>0.42691692000002401</c:v>
                </c:pt>
                <c:pt idx="1966">
                  <c:v>0.42695444000002403</c:v>
                </c:pt>
                <c:pt idx="1967">
                  <c:v>0.42699196000002398</c:v>
                </c:pt>
                <c:pt idx="1968">
                  <c:v>0.427029480000024</c:v>
                </c:pt>
                <c:pt idx="1969">
                  <c:v>0.42706700000002401</c:v>
                </c:pt>
                <c:pt idx="1970">
                  <c:v>0.42710452000002402</c:v>
                </c:pt>
                <c:pt idx="1971">
                  <c:v>0.42714204000002398</c:v>
                </c:pt>
                <c:pt idx="1972">
                  <c:v>0.42717956000002399</c:v>
                </c:pt>
                <c:pt idx="1973">
                  <c:v>0.42721708000002401</c:v>
                </c:pt>
                <c:pt idx="1974">
                  <c:v>0.42725460000002402</c:v>
                </c:pt>
                <c:pt idx="1975">
                  <c:v>0.42729212000002398</c:v>
                </c:pt>
                <c:pt idx="1976">
                  <c:v>0.42732964000002399</c:v>
                </c:pt>
                <c:pt idx="1977">
                  <c:v>0.427367160000024</c:v>
                </c:pt>
                <c:pt idx="1978">
                  <c:v>0.42740468000002402</c:v>
                </c:pt>
                <c:pt idx="1979">
                  <c:v>0.42744220000002398</c:v>
                </c:pt>
                <c:pt idx="1980">
                  <c:v>0.42747972000002399</c:v>
                </c:pt>
                <c:pt idx="1981">
                  <c:v>0.427517240000024</c:v>
                </c:pt>
                <c:pt idx="1982">
                  <c:v>0.42755476000002401</c:v>
                </c:pt>
                <c:pt idx="1983">
                  <c:v>0.42759228000002403</c:v>
                </c:pt>
                <c:pt idx="1984">
                  <c:v>0.42762980000002399</c:v>
                </c:pt>
                <c:pt idx="1985">
                  <c:v>0.427667320000024</c:v>
                </c:pt>
                <c:pt idx="1986">
                  <c:v>0.42770484000002401</c:v>
                </c:pt>
                <c:pt idx="1987">
                  <c:v>0.42774236000002402</c:v>
                </c:pt>
                <c:pt idx="1988">
                  <c:v>0.42777988000002398</c:v>
                </c:pt>
                <c:pt idx="1989">
                  <c:v>0.427817400000024</c:v>
                </c:pt>
                <c:pt idx="1990">
                  <c:v>0.42785492000002401</c:v>
                </c:pt>
                <c:pt idx="1991">
                  <c:v>0.42789244000002402</c:v>
                </c:pt>
                <c:pt idx="1992">
                  <c:v>0.42792996000002398</c:v>
                </c:pt>
                <c:pt idx="1993">
                  <c:v>0.42796748000002399</c:v>
                </c:pt>
                <c:pt idx="1994">
                  <c:v>0.42800500000002401</c:v>
                </c:pt>
                <c:pt idx="1995">
                  <c:v>0.42804252000002402</c:v>
                </c:pt>
                <c:pt idx="1996">
                  <c:v>0.42808004000002398</c:v>
                </c:pt>
                <c:pt idx="1997">
                  <c:v>0.42811756000002399</c:v>
                </c:pt>
                <c:pt idx="1998">
                  <c:v>0.428155080000024</c:v>
                </c:pt>
                <c:pt idx="1999">
                  <c:v>0.42819260000002402</c:v>
                </c:pt>
                <c:pt idx="2000">
                  <c:v>0.42823012000002397</c:v>
                </c:pt>
                <c:pt idx="2001">
                  <c:v>0.42826764000002399</c:v>
                </c:pt>
                <c:pt idx="2002">
                  <c:v>0.428305160000024</c:v>
                </c:pt>
                <c:pt idx="2003">
                  <c:v>0.42834268000002401</c:v>
                </c:pt>
                <c:pt idx="2004">
                  <c:v>0.42838020000002403</c:v>
                </c:pt>
                <c:pt idx="2005">
                  <c:v>0.42841772000002398</c:v>
                </c:pt>
                <c:pt idx="2006">
                  <c:v>0.428455240000024</c:v>
                </c:pt>
                <c:pt idx="2007">
                  <c:v>0.42849276000002401</c:v>
                </c:pt>
                <c:pt idx="2008">
                  <c:v>0.42853028000002402</c:v>
                </c:pt>
                <c:pt idx="2009">
                  <c:v>0.42856780000002398</c:v>
                </c:pt>
                <c:pt idx="2010">
                  <c:v>0.42860532000002399</c:v>
                </c:pt>
                <c:pt idx="2011">
                  <c:v>0.42864284000002401</c:v>
                </c:pt>
                <c:pt idx="2012">
                  <c:v>0.42868036000002402</c:v>
                </c:pt>
                <c:pt idx="2013">
                  <c:v>0.42871788000002398</c:v>
                </c:pt>
                <c:pt idx="2014">
                  <c:v>0.42875540000002399</c:v>
                </c:pt>
                <c:pt idx="2015">
                  <c:v>0.428792920000024</c:v>
                </c:pt>
                <c:pt idx="2016">
                  <c:v>0.42883044000002402</c:v>
                </c:pt>
                <c:pt idx="2017">
                  <c:v>0.42886796000002397</c:v>
                </c:pt>
                <c:pt idx="2018">
                  <c:v>0.42890548000002399</c:v>
                </c:pt>
                <c:pt idx="2019">
                  <c:v>0.428943000000024</c:v>
                </c:pt>
                <c:pt idx="2020">
                  <c:v>0.42898052000002401</c:v>
                </c:pt>
                <c:pt idx="2021">
                  <c:v>0.42901804000002403</c:v>
                </c:pt>
                <c:pt idx="2022">
                  <c:v>0.42905556000002398</c:v>
                </c:pt>
                <c:pt idx="2023">
                  <c:v>0.429093080000024</c:v>
                </c:pt>
                <c:pt idx="2024">
                  <c:v>0.42913060000002401</c:v>
                </c:pt>
                <c:pt idx="2025">
                  <c:v>0.42916812000002402</c:v>
                </c:pt>
                <c:pt idx="2026">
                  <c:v>0.42920564000002398</c:v>
                </c:pt>
                <c:pt idx="2027">
                  <c:v>0.42924316000002399</c:v>
                </c:pt>
                <c:pt idx="2028">
                  <c:v>0.42928068000002401</c:v>
                </c:pt>
                <c:pt idx="2029">
                  <c:v>0.42931820000002402</c:v>
                </c:pt>
                <c:pt idx="2030">
                  <c:v>0.42935572000002398</c:v>
                </c:pt>
                <c:pt idx="2031">
                  <c:v>0.42939324000002399</c:v>
                </c:pt>
                <c:pt idx="2032">
                  <c:v>0.429430760000025</c:v>
                </c:pt>
                <c:pt idx="2033">
                  <c:v>0.42946828000002502</c:v>
                </c:pt>
                <c:pt idx="2034">
                  <c:v>0.42950580000002497</c:v>
                </c:pt>
                <c:pt idx="2035">
                  <c:v>0.42954332000002499</c:v>
                </c:pt>
                <c:pt idx="2036">
                  <c:v>0.429580840000025</c:v>
                </c:pt>
                <c:pt idx="2037">
                  <c:v>0.42961836000002501</c:v>
                </c:pt>
                <c:pt idx="2038">
                  <c:v>0.42965588000002503</c:v>
                </c:pt>
                <c:pt idx="2039">
                  <c:v>0.42969340000002498</c:v>
                </c:pt>
                <c:pt idx="2040">
                  <c:v>0.429730920000025</c:v>
                </c:pt>
                <c:pt idx="2041">
                  <c:v>0.42976844000002501</c:v>
                </c:pt>
                <c:pt idx="2042">
                  <c:v>0.42980596000002502</c:v>
                </c:pt>
                <c:pt idx="2043">
                  <c:v>0.42984348000002498</c:v>
                </c:pt>
                <c:pt idx="2044">
                  <c:v>0.42988100000002499</c:v>
                </c:pt>
                <c:pt idx="2045">
                  <c:v>0.42991852000002501</c:v>
                </c:pt>
                <c:pt idx="2046">
                  <c:v>0.42995604000002502</c:v>
                </c:pt>
                <c:pt idx="2047">
                  <c:v>0.42999356000002498</c:v>
                </c:pt>
                <c:pt idx="2048">
                  <c:v>0.43003108000002499</c:v>
                </c:pt>
                <c:pt idx="2049">
                  <c:v>0.430068600000025</c:v>
                </c:pt>
                <c:pt idx="2050">
                  <c:v>0.43010612000002502</c:v>
                </c:pt>
                <c:pt idx="2051">
                  <c:v>0.43014364000002497</c:v>
                </c:pt>
                <c:pt idx="2052">
                  <c:v>0.43018116000002499</c:v>
                </c:pt>
                <c:pt idx="2053">
                  <c:v>0.430218680000025</c:v>
                </c:pt>
                <c:pt idx="2054">
                  <c:v>0.43025620000002501</c:v>
                </c:pt>
                <c:pt idx="2055">
                  <c:v>0.43029372000002503</c:v>
                </c:pt>
                <c:pt idx="2056">
                  <c:v>0.43033124000002498</c:v>
                </c:pt>
                <c:pt idx="2057">
                  <c:v>0.430368760000025</c:v>
                </c:pt>
                <c:pt idx="2058">
                  <c:v>0.43040628000002501</c:v>
                </c:pt>
                <c:pt idx="2059">
                  <c:v>0.43044380000002502</c:v>
                </c:pt>
                <c:pt idx="2060">
                  <c:v>0.43048132000002498</c:v>
                </c:pt>
                <c:pt idx="2061">
                  <c:v>0.43051884000002499</c:v>
                </c:pt>
                <c:pt idx="2062">
                  <c:v>0.43055636000002501</c:v>
                </c:pt>
                <c:pt idx="2063">
                  <c:v>0.43059388000002502</c:v>
                </c:pt>
                <c:pt idx="2064">
                  <c:v>0.43063140000002498</c:v>
                </c:pt>
                <c:pt idx="2065">
                  <c:v>0.43066892000002499</c:v>
                </c:pt>
                <c:pt idx="2066">
                  <c:v>0.430706440000025</c:v>
                </c:pt>
                <c:pt idx="2067">
                  <c:v>0.43074396000002502</c:v>
                </c:pt>
                <c:pt idx="2068">
                  <c:v>0.43078148000002497</c:v>
                </c:pt>
                <c:pt idx="2069">
                  <c:v>0.43081900000002499</c:v>
                </c:pt>
                <c:pt idx="2070">
                  <c:v>0.430856520000025</c:v>
                </c:pt>
                <c:pt idx="2071">
                  <c:v>0.43089404000002501</c:v>
                </c:pt>
                <c:pt idx="2072">
                  <c:v>0.43093156000002503</c:v>
                </c:pt>
                <c:pt idx="2073">
                  <c:v>0.43096908000002498</c:v>
                </c:pt>
                <c:pt idx="2074">
                  <c:v>0.431006600000025</c:v>
                </c:pt>
                <c:pt idx="2075">
                  <c:v>0.43104412000002501</c:v>
                </c:pt>
                <c:pt idx="2076">
                  <c:v>0.43108164000002502</c:v>
                </c:pt>
                <c:pt idx="2077">
                  <c:v>0.43111916000002498</c:v>
                </c:pt>
                <c:pt idx="2078">
                  <c:v>0.43115668000002499</c:v>
                </c:pt>
                <c:pt idx="2079">
                  <c:v>0.43119420000002501</c:v>
                </c:pt>
                <c:pt idx="2080">
                  <c:v>0.43123172000002502</c:v>
                </c:pt>
                <c:pt idx="2081">
                  <c:v>0.43126924000002498</c:v>
                </c:pt>
                <c:pt idx="2082">
                  <c:v>0.43130676000002499</c:v>
                </c:pt>
                <c:pt idx="2083">
                  <c:v>0.431344280000025</c:v>
                </c:pt>
                <c:pt idx="2084">
                  <c:v>0.43138180000002502</c:v>
                </c:pt>
                <c:pt idx="2085">
                  <c:v>0.43141932000002498</c:v>
                </c:pt>
                <c:pt idx="2086">
                  <c:v>0.43145684000002499</c:v>
                </c:pt>
                <c:pt idx="2087">
                  <c:v>0.431494360000025</c:v>
                </c:pt>
                <c:pt idx="2088">
                  <c:v>0.43153188000002501</c:v>
                </c:pt>
                <c:pt idx="2089">
                  <c:v>0.43156940000002503</c:v>
                </c:pt>
                <c:pt idx="2090">
                  <c:v>0.43160692000002499</c:v>
                </c:pt>
                <c:pt idx="2091">
                  <c:v>0.431644440000025</c:v>
                </c:pt>
                <c:pt idx="2092">
                  <c:v>0.43168196000002501</c:v>
                </c:pt>
                <c:pt idx="2093">
                  <c:v>0.43171948000002502</c:v>
                </c:pt>
                <c:pt idx="2094">
                  <c:v>0.43175700000002498</c:v>
                </c:pt>
                <c:pt idx="2095">
                  <c:v>0.431794520000025</c:v>
                </c:pt>
                <c:pt idx="2096">
                  <c:v>0.43183204000002501</c:v>
                </c:pt>
                <c:pt idx="2097">
                  <c:v>0.43186956000002502</c:v>
                </c:pt>
                <c:pt idx="2098">
                  <c:v>0.43190708000002498</c:v>
                </c:pt>
                <c:pt idx="2099">
                  <c:v>0.43194460000002499</c:v>
                </c:pt>
                <c:pt idx="2100">
                  <c:v>0.431982120000025</c:v>
                </c:pt>
                <c:pt idx="2101">
                  <c:v>0.43201964000002502</c:v>
                </c:pt>
                <c:pt idx="2102">
                  <c:v>0.43205716000002498</c:v>
                </c:pt>
                <c:pt idx="2103">
                  <c:v>0.43209468000002499</c:v>
                </c:pt>
                <c:pt idx="2104">
                  <c:v>0.432132200000025</c:v>
                </c:pt>
                <c:pt idx="2105">
                  <c:v>0.43216972000002501</c:v>
                </c:pt>
                <c:pt idx="2106">
                  <c:v>0.43220724000002497</c:v>
                </c:pt>
                <c:pt idx="2107">
                  <c:v>0.43224476000002499</c:v>
                </c:pt>
                <c:pt idx="2108">
                  <c:v>0.432282280000025</c:v>
                </c:pt>
                <c:pt idx="2109">
                  <c:v>0.43231980000002601</c:v>
                </c:pt>
                <c:pt idx="2110">
                  <c:v>0.43235732000002602</c:v>
                </c:pt>
                <c:pt idx="2111">
                  <c:v>0.43239484000002598</c:v>
                </c:pt>
                <c:pt idx="2112">
                  <c:v>0.43243236000002599</c:v>
                </c:pt>
                <c:pt idx="2113">
                  <c:v>0.43246988000002601</c:v>
                </c:pt>
                <c:pt idx="2114">
                  <c:v>0.43250740000002602</c:v>
                </c:pt>
                <c:pt idx="2115">
                  <c:v>0.43254492000002598</c:v>
                </c:pt>
                <c:pt idx="2116">
                  <c:v>0.43258244000002599</c:v>
                </c:pt>
                <c:pt idx="2117">
                  <c:v>0.432619960000026</c:v>
                </c:pt>
                <c:pt idx="2118">
                  <c:v>0.43265748000002602</c:v>
                </c:pt>
                <c:pt idx="2119">
                  <c:v>0.43269500000002598</c:v>
                </c:pt>
                <c:pt idx="2120">
                  <c:v>0.43273252000002599</c:v>
                </c:pt>
                <c:pt idx="2121">
                  <c:v>0.432770040000026</c:v>
                </c:pt>
                <c:pt idx="2122">
                  <c:v>0.43280756000002601</c:v>
                </c:pt>
                <c:pt idx="2123">
                  <c:v>0.43284508000002597</c:v>
                </c:pt>
                <c:pt idx="2124">
                  <c:v>0.43288260000002599</c:v>
                </c:pt>
                <c:pt idx="2125">
                  <c:v>0.432920120000026</c:v>
                </c:pt>
                <c:pt idx="2126">
                  <c:v>0.43295764000002601</c:v>
                </c:pt>
                <c:pt idx="2127">
                  <c:v>0.43299516000002602</c:v>
                </c:pt>
                <c:pt idx="2128">
                  <c:v>0.43303268000002598</c:v>
                </c:pt>
                <c:pt idx="2129">
                  <c:v>0.433070200000026</c:v>
                </c:pt>
                <c:pt idx="2130">
                  <c:v>0.43310772000002601</c:v>
                </c:pt>
                <c:pt idx="2131">
                  <c:v>0.43314524000002602</c:v>
                </c:pt>
                <c:pt idx="2132">
                  <c:v>0.43318276000002598</c:v>
                </c:pt>
                <c:pt idx="2133">
                  <c:v>0.43322028000002599</c:v>
                </c:pt>
                <c:pt idx="2134">
                  <c:v>0.43325780000002601</c:v>
                </c:pt>
                <c:pt idx="2135">
                  <c:v>0.43329532000002602</c:v>
                </c:pt>
                <c:pt idx="2136">
                  <c:v>0.43333284000002598</c:v>
                </c:pt>
                <c:pt idx="2137">
                  <c:v>0.43337036000002599</c:v>
                </c:pt>
                <c:pt idx="2138">
                  <c:v>0.433407880000026</c:v>
                </c:pt>
                <c:pt idx="2139">
                  <c:v>0.43344540000002602</c:v>
                </c:pt>
                <c:pt idx="2140">
                  <c:v>0.43348292000002597</c:v>
                </c:pt>
                <c:pt idx="2141">
                  <c:v>0.43352044000002599</c:v>
                </c:pt>
                <c:pt idx="2142">
                  <c:v>0.433557960000026</c:v>
                </c:pt>
                <c:pt idx="2143">
                  <c:v>0.43359548000002601</c:v>
                </c:pt>
                <c:pt idx="2144">
                  <c:v>0.43363300000002603</c:v>
                </c:pt>
                <c:pt idx="2145">
                  <c:v>0.43367052000002598</c:v>
                </c:pt>
                <c:pt idx="2146">
                  <c:v>0.433708040000026</c:v>
                </c:pt>
                <c:pt idx="2147">
                  <c:v>0.43374556000002601</c:v>
                </c:pt>
                <c:pt idx="2148">
                  <c:v>0.43378308000002602</c:v>
                </c:pt>
                <c:pt idx="2149">
                  <c:v>0.43382060000002598</c:v>
                </c:pt>
                <c:pt idx="2150">
                  <c:v>0.43385812000002599</c:v>
                </c:pt>
                <c:pt idx="2151">
                  <c:v>0.43389564000002601</c:v>
                </c:pt>
                <c:pt idx="2152">
                  <c:v>0.43393316000002602</c:v>
                </c:pt>
                <c:pt idx="2153">
                  <c:v>0.43397068000002598</c:v>
                </c:pt>
                <c:pt idx="2154">
                  <c:v>0.43400820000002599</c:v>
                </c:pt>
                <c:pt idx="2155">
                  <c:v>0.434045720000026</c:v>
                </c:pt>
                <c:pt idx="2156">
                  <c:v>0.43408324000002602</c:v>
                </c:pt>
                <c:pt idx="2157">
                  <c:v>0.43412076000002597</c:v>
                </c:pt>
                <c:pt idx="2158">
                  <c:v>0.43415828000002599</c:v>
                </c:pt>
                <c:pt idx="2159">
                  <c:v>0.434195800000026</c:v>
                </c:pt>
                <c:pt idx="2160">
                  <c:v>0.43423332000002601</c:v>
                </c:pt>
                <c:pt idx="2161">
                  <c:v>0.43427084000002603</c:v>
                </c:pt>
                <c:pt idx="2162">
                  <c:v>0.43430836000002598</c:v>
                </c:pt>
                <c:pt idx="2163">
                  <c:v>0.434345880000026</c:v>
                </c:pt>
                <c:pt idx="2164">
                  <c:v>0.43438340000002601</c:v>
                </c:pt>
                <c:pt idx="2165">
                  <c:v>0.43442092000002602</c:v>
                </c:pt>
                <c:pt idx="2166">
                  <c:v>0.43445844000002598</c:v>
                </c:pt>
                <c:pt idx="2167">
                  <c:v>0.43449596000002599</c:v>
                </c:pt>
                <c:pt idx="2168">
                  <c:v>0.43453348000002601</c:v>
                </c:pt>
                <c:pt idx="2169">
                  <c:v>0.43457100000002602</c:v>
                </c:pt>
                <c:pt idx="2170">
                  <c:v>0.43460852000002598</c:v>
                </c:pt>
                <c:pt idx="2171">
                  <c:v>0.43464604000002599</c:v>
                </c:pt>
                <c:pt idx="2172">
                  <c:v>0.434683560000026</c:v>
                </c:pt>
                <c:pt idx="2173">
                  <c:v>0.43472108000002602</c:v>
                </c:pt>
                <c:pt idx="2174">
                  <c:v>0.43475860000002597</c:v>
                </c:pt>
                <c:pt idx="2175">
                  <c:v>0.43479612000002599</c:v>
                </c:pt>
                <c:pt idx="2176">
                  <c:v>0.434833640000026</c:v>
                </c:pt>
                <c:pt idx="2177">
                  <c:v>0.43487116000002601</c:v>
                </c:pt>
                <c:pt idx="2178">
                  <c:v>0.43490868000002603</c:v>
                </c:pt>
                <c:pt idx="2179">
                  <c:v>0.43494620000002598</c:v>
                </c:pt>
                <c:pt idx="2180">
                  <c:v>0.434983720000026</c:v>
                </c:pt>
                <c:pt idx="2181">
                  <c:v>0.43502124000002601</c:v>
                </c:pt>
                <c:pt idx="2182">
                  <c:v>0.43505876000002602</c:v>
                </c:pt>
                <c:pt idx="2183">
                  <c:v>0.43509628000002598</c:v>
                </c:pt>
                <c:pt idx="2184">
                  <c:v>0.43513380000002599</c:v>
                </c:pt>
                <c:pt idx="2185">
                  <c:v>0.43517132000002701</c:v>
                </c:pt>
                <c:pt idx="2186">
                  <c:v>0.43520884000002702</c:v>
                </c:pt>
                <c:pt idx="2187">
                  <c:v>0.43524636000002698</c:v>
                </c:pt>
                <c:pt idx="2188">
                  <c:v>0.43528388000002699</c:v>
                </c:pt>
                <c:pt idx="2189">
                  <c:v>0.435321400000027</c:v>
                </c:pt>
                <c:pt idx="2190">
                  <c:v>0.43535892000002702</c:v>
                </c:pt>
                <c:pt idx="2191">
                  <c:v>0.43539644000002697</c:v>
                </c:pt>
                <c:pt idx="2192">
                  <c:v>0.43543396000002699</c:v>
                </c:pt>
                <c:pt idx="2193">
                  <c:v>0.435471480000027</c:v>
                </c:pt>
                <c:pt idx="2194">
                  <c:v>0.43550900000002701</c:v>
                </c:pt>
                <c:pt idx="2195">
                  <c:v>0.43554652000002703</c:v>
                </c:pt>
                <c:pt idx="2196">
                  <c:v>0.43558404000002698</c:v>
                </c:pt>
                <c:pt idx="2197">
                  <c:v>0.435621560000027</c:v>
                </c:pt>
                <c:pt idx="2198">
                  <c:v>0.43565908000002701</c:v>
                </c:pt>
                <c:pt idx="2199">
                  <c:v>0.43569660000002702</c:v>
                </c:pt>
                <c:pt idx="2200">
                  <c:v>0.43573412000002698</c:v>
                </c:pt>
                <c:pt idx="2201">
                  <c:v>0.43577164000002699</c:v>
                </c:pt>
                <c:pt idx="2202">
                  <c:v>0.43580916000002701</c:v>
                </c:pt>
                <c:pt idx="2203">
                  <c:v>0.43584668000002702</c:v>
                </c:pt>
                <c:pt idx="2204">
                  <c:v>0.43588420000002698</c:v>
                </c:pt>
                <c:pt idx="2205">
                  <c:v>0.43592172000002699</c:v>
                </c:pt>
                <c:pt idx="2206">
                  <c:v>0.435959240000027</c:v>
                </c:pt>
                <c:pt idx="2207">
                  <c:v>0.43599676000002702</c:v>
                </c:pt>
                <c:pt idx="2208">
                  <c:v>0.43603428000002697</c:v>
                </c:pt>
                <c:pt idx="2209">
                  <c:v>0.43607180000002699</c:v>
                </c:pt>
                <c:pt idx="2210">
                  <c:v>0.436109320000027</c:v>
                </c:pt>
                <c:pt idx="2211">
                  <c:v>0.43614684000002701</c:v>
                </c:pt>
                <c:pt idx="2212">
                  <c:v>0.43618436000002703</c:v>
                </c:pt>
                <c:pt idx="2213">
                  <c:v>0.43622188000002698</c:v>
                </c:pt>
                <c:pt idx="2214">
                  <c:v>0.436259400000027</c:v>
                </c:pt>
                <c:pt idx="2215">
                  <c:v>0.43629692000002701</c:v>
                </c:pt>
                <c:pt idx="2216">
                  <c:v>0.43633444000002702</c:v>
                </c:pt>
                <c:pt idx="2217">
                  <c:v>0.43637196000002698</c:v>
                </c:pt>
                <c:pt idx="2218">
                  <c:v>0.43640948000002699</c:v>
                </c:pt>
                <c:pt idx="2219">
                  <c:v>0.43644700000002701</c:v>
                </c:pt>
                <c:pt idx="2220">
                  <c:v>0.43648452000002702</c:v>
                </c:pt>
                <c:pt idx="2221">
                  <c:v>0.43652204000002698</c:v>
                </c:pt>
                <c:pt idx="2222">
                  <c:v>0.43655956000002699</c:v>
                </c:pt>
                <c:pt idx="2223">
                  <c:v>0.436597080000027</c:v>
                </c:pt>
                <c:pt idx="2224">
                  <c:v>0.43663460000002702</c:v>
                </c:pt>
                <c:pt idx="2225">
                  <c:v>0.43667212000002698</c:v>
                </c:pt>
                <c:pt idx="2226">
                  <c:v>0.43670964000002699</c:v>
                </c:pt>
                <c:pt idx="2227">
                  <c:v>0.436747160000027</c:v>
                </c:pt>
                <c:pt idx="2228">
                  <c:v>0.43678468000002701</c:v>
                </c:pt>
                <c:pt idx="2229">
                  <c:v>0.43682220000002703</c:v>
                </c:pt>
                <c:pt idx="2230">
                  <c:v>0.43685972000002699</c:v>
                </c:pt>
                <c:pt idx="2231">
                  <c:v>0.436897240000027</c:v>
                </c:pt>
                <c:pt idx="2232">
                  <c:v>0.43693476000002701</c:v>
                </c:pt>
                <c:pt idx="2233">
                  <c:v>0.43697228000002702</c:v>
                </c:pt>
                <c:pt idx="2234">
                  <c:v>0.43700980000002698</c:v>
                </c:pt>
                <c:pt idx="2235">
                  <c:v>0.437047320000027</c:v>
                </c:pt>
                <c:pt idx="2236">
                  <c:v>0.43708484000002701</c:v>
                </c:pt>
                <c:pt idx="2237">
                  <c:v>0.43712236000002702</c:v>
                </c:pt>
                <c:pt idx="2238">
                  <c:v>0.43715988000002698</c:v>
                </c:pt>
                <c:pt idx="2239">
                  <c:v>0.43719740000002699</c:v>
                </c:pt>
                <c:pt idx="2240">
                  <c:v>0.43723492000002701</c:v>
                </c:pt>
                <c:pt idx="2241">
                  <c:v>0.43727244000002702</c:v>
                </c:pt>
                <c:pt idx="2242">
                  <c:v>0.43730996000002698</c:v>
                </c:pt>
                <c:pt idx="2243">
                  <c:v>0.43734748000002699</c:v>
                </c:pt>
                <c:pt idx="2244">
                  <c:v>0.437385000000027</c:v>
                </c:pt>
                <c:pt idx="2245">
                  <c:v>0.43742252000002702</c:v>
                </c:pt>
                <c:pt idx="2246">
                  <c:v>0.43746004000002697</c:v>
                </c:pt>
                <c:pt idx="2247">
                  <c:v>0.43749756000002699</c:v>
                </c:pt>
                <c:pt idx="2248">
                  <c:v>0.437535080000027</c:v>
                </c:pt>
                <c:pt idx="2249">
                  <c:v>0.43757260000002701</c:v>
                </c:pt>
                <c:pt idx="2250">
                  <c:v>0.43761012000002703</c:v>
                </c:pt>
                <c:pt idx="2251">
                  <c:v>0.43764764000002698</c:v>
                </c:pt>
                <c:pt idx="2252">
                  <c:v>0.437685160000027</c:v>
                </c:pt>
                <c:pt idx="2253">
                  <c:v>0.43772268000002701</c:v>
                </c:pt>
                <c:pt idx="2254">
                  <c:v>0.43776020000002702</c:v>
                </c:pt>
                <c:pt idx="2255">
                  <c:v>0.43779772000002698</c:v>
                </c:pt>
                <c:pt idx="2256">
                  <c:v>0.43783524000002699</c:v>
                </c:pt>
                <c:pt idx="2257">
                  <c:v>0.43787276000002701</c:v>
                </c:pt>
                <c:pt idx="2258">
                  <c:v>0.43791028000002702</c:v>
                </c:pt>
                <c:pt idx="2259">
                  <c:v>0.43794780000002698</c:v>
                </c:pt>
                <c:pt idx="2260">
                  <c:v>0.43798532000002699</c:v>
                </c:pt>
                <c:pt idx="2261">
                  <c:v>0.438022840000028</c:v>
                </c:pt>
                <c:pt idx="2262">
                  <c:v>0.43806036000002802</c:v>
                </c:pt>
                <c:pt idx="2263">
                  <c:v>0.43809788000002797</c:v>
                </c:pt>
                <c:pt idx="2264">
                  <c:v>0.43813540000002799</c:v>
                </c:pt>
                <c:pt idx="2265">
                  <c:v>0.438172920000028</c:v>
                </c:pt>
                <c:pt idx="2266">
                  <c:v>0.43821044000002801</c:v>
                </c:pt>
                <c:pt idx="2267">
                  <c:v>0.43824796000002803</c:v>
                </c:pt>
                <c:pt idx="2268">
                  <c:v>0.43828548000002798</c:v>
                </c:pt>
                <c:pt idx="2269">
                  <c:v>0.438323000000028</c:v>
                </c:pt>
                <c:pt idx="2270">
                  <c:v>0.43836052000002801</c:v>
                </c:pt>
                <c:pt idx="2271">
                  <c:v>0.43839804000002802</c:v>
                </c:pt>
                <c:pt idx="2272">
                  <c:v>0.43843556000002798</c:v>
                </c:pt>
                <c:pt idx="2273">
                  <c:v>0.43847308000002799</c:v>
                </c:pt>
                <c:pt idx="2274">
                  <c:v>0.43851060000002801</c:v>
                </c:pt>
                <c:pt idx="2275">
                  <c:v>0.43854812000002802</c:v>
                </c:pt>
                <c:pt idx="2276">
                  <c:v>0.43858564000002798</c:v>
                </c:pt>
                <c:pt idx="2277">
                  <c:v>0.43862316000002799</c:v>
                </c:pt>
                <c:pt idx="2278">
                  <c:v>0.438660680000028</c:v>
                </c:pt>
                <c:pt idx="2279">
                  <c:v>0.43869820000002802</c:v>
                </c:pt>
                <c:pt idx="2280">
                  <c:v>0.43873572000002797</c:v>
                </c:pt>
                <c:pt idx="2281">
                  <c:v>0.43877324000002799</c:v>
                </c:pt>
                <c:pt idx="2282">
                  <c:v>0.438810760000028</c:v>
                </c:pt>
                <c:pt idx="2283">
                  <c:v>0.43884828000002801</c:v>
                </c:pt>
                <c:pt idx="2284">
                  <c:v>0.43888580000002803</c:v>
                </c:pt>
                <c:pt idx="2285">
                  <c:v>0.43892332000002798</c:v>
                </c:pt>
                <c:pt idx="2286">
                  <c:v>0.438960840000028</c:v>
                </c:pt>
                <c:pt idx="2287">
                  <c:v>0.43899836000002801</c:v>
                </c:pt>
                <c:pt idx="2288">
                  <c:v>0.43903588000002802</c:v>
                </c:pt>
                <c:pt idx="2289">
                  <c:v>0.43907340000002798</c:v>
                </c:pt>
                <c:pt idx="2290">
                  <c:v>0.43911092000002799</c:v>
                </c:pt>
                <c:pt idx="2291">
                  <c:v>0.43914844000002801</c:v>
                </c:pt>
                <c:pt idx="2292">
                  <c:v>0.43918596000002802</c:v>
                </c:pt>
                <c:pt idx="2293">
                  <c:v>0.43922348000002798</c:v>
                </c:pt>
                <c:pt idx="2294">
                  <c:v>0.43926100000002799</c:v>
                </c:pt>
                <c:pt idx="2295">
                  <c:v>0.439298520000028</c:v>
                </c:pt>
                <c:pt idx="2296">
                  <c:v>0.43933604000002802</c:v>
                </c:pt>
                <c:pt idx="2297">
                  <c:v>0.43937356000002797</c:v>
                </c:pt>
                <c:pt idx="2298">
                  <c:v>0.43941108000002799</c:v>
                </c:pt>
                <c:pt idx="2299">
                  <c:v>0.439448600000028</c:v>
                </c:pt>
                <c:pt idx="2300">
                  <c:v>0.43948612000002801</c:v>
                </c:pt>
                <c:pt idx="2301">
                  <c:v>0.43952364000002803</c:v>
                </c:pt>
                <c:pt idx="2302">
                  <c:v>0.43956116000002798</c:v>
                </c:pt>
                <c:pt idx="2303">
                  <c:v>0.439598680000028</c:v>
                </c:pt>
                <c:pt idx="2304">
                  <c:v>0.43963620000002801</c:v>
                </c:pt>
                <c:pt idx="2305">
                  <c:v>0.43967372000002802</c:v>
                </c:pt>
                <c:pt idx="2306">
                  <c:v>0.43971124000002798</c:v>
                </c:pt>
                <c:pt idx="2307">
                  <c:v>0.43974876000002799</c:v>
                </c:pt>
                <c:pt idx="2308">
                  <c:v>0.43978628000002801</c:v>
                </c:pt>
                <c:pt idx="2309">
                  <c:v>0.43982380000002802</c:v>
                </c:pt>
                <c:pt idx="2310">
                  <c:v>0.43986132000002798</c:v>
                </c:pt>
                <c:pt idx="2311">
                  <c:v>0.43989884000002799</c:v>
                </c:pt>
                <c:pt idx="2312">
                  <c:v>0.439936360000028</c:v>
                </c:pt>
                <c:pt idx="2313">
                  <c:v>0.43997388000002802</c:v>
                </c:pt>
                <c:pt idx="2314">
                  <c:v>0.44001140000002797</c:v>
                </c:pt>
                <c:pt idx="2315">
                  <c:v>0.44004892000002799</c:v>
                </c:pt>
                <c:pt idx="2316">
                  <c:v>0.440086440000028</c:v>
                </c:pt>
                <c:pt idx="2317">
                  <c:v>0.44012396000002801</c:v>
                </c:pt>
                <c:pt idx="2318">
                  <c:v>0.44016148000002803</c:v>
                </c:pt>
                <c:pt idx="2319">
                  <c:v>0.44019900000002798</c:v>
                </c:pt>
                <c:pt idx="2320">
                  <c:v>0.440236520000028</c:v>
                </c:pt>
                <c:pt idx="2321">
                  <c:v>0.44027404000002801</c:v>
                </c:pt>
                <c:pt idx="2322">
                  <c:v>0.44031156000002802</c:v>
                </c:pt>
                <c:pt idx="2323">
                  <c:v>0.44034908000002798</c:v>
                </c:pt>
                <c:pt idx="2324">
                  <c:v>0.44038660000002799</c:v>
                </c:pt>
                <c:pt idx="2325">
                  <c:v>0.44042412000002801</c:v>
                </c:pt>
                <c:pt idx="2326">
                  <c:v>0.44046164000002802</c:v>
                </c:pt>
                <c:pt idx="2327">
                  <c:v>0.44049916000002798</c:v>
                </c:pt>
                <c:pt idx="2328">
                  <c:v>0.44053668000002799</c:v>
                </c:pt>
                <c:pt idx="2329">
                  <c:v>0.440574200000028</c:v>
                </c:pt>
                <c:pt idx="2330">
                  <c:v>0.44061172000002802</c:v>
                </c:pt>
                <c:pt idx="2331">
                  <c:v>0.44064924000002798</c:v>
                </c:pt>
                <c:pt idx="2332">
                  <c:v>0.44068676000002799</c:v>
                </c:pt>
                <c:pt idx="2333">
                  <c:v>0.440724280000028</c:v>
                </c:pt>
                <c:pt idx="2334">
                  <c:v>0.44076180000002801</c:v>
                </c:pt>
                <c:pt idx="2335">
                  <c:v>0.44079932000002803</c:v>
                </c:pt>
                <c:pt idx="2336">
                  <c:v>0.44083684000002799</c:v>
                </c:pt>
                <c:pt idx="2337">
                  <c:v>0.440874360000028</c:v>
                </c:pt>
                <c:pt idx="2338">
                  <c:v>0.44091188000002901</c:v>
                </c:pt>
                <c:pt idx="2339">
                  <c:v>0.44094940000002902</c:v>
                </c:pt>
                <c:pt idx="2340">
                  <c:v>0.44098692000002898</c:v>
                </c:pt>
                <c:pt idx="2341">
                  <c:v>0.44102444000002899</c:v>
                </c:pt>
                <c:pt idx="2342">
                  <c:v>0.44106196000002901</c:v>
                </c:pt>
                <c:pt idx="2343">
                  <c:v>0.44109948000002902</c:v>
                </c:pt>
                <c:pt idx="2344">
                  <c:v>0.44113700000002898</c:v>
                </c:pt>
                <c:pt idx="2345">
                  <c:v>0.44117452000002899</c:v>
                </c:pt>
                <c:pt idx="2346">
                  <c:v>0.441212040000029</c:v>
                </c:pt>
                <c:pt idx="2347">
                  <c:v>0.44124956000002902</c:v>
                </c:pt>
                <c:pt idx="2348">
                  <c:v>0.44128708000002898</c:v>
                </c:pt>
                <c:pt idx="2349">
                  <c:v>0.44132460000002899</c:v>
                </c:pt>
                <c:pt idx="2350">
                  <c:v>0.441362120000029</c:v>
                </c:pt>
                <c:pt idx="2351">
                  <c:v>0.44139964000002901</c:v>
                </c:pt>
                <c:pt idx="2352">
                  <c:v>0.44143716000002903</c:v>
                </c:pt>
                <c:pt idx="2353">
                  <c:v>0.44147468000002899</c:v>
                </c:pt>
                <c:pt idx="2354">
                  <c:v>0.441512200000029</c:v>
                </c:pt>
                <c:pt idx="2355">
                  <c:v>0.44154972000002901</c:v>
                </c:pt>
                <c:pt idx="2356">
                  <c:v>0.44158724000002902</c:v>
                </c:pt>
                <c:pt idx="2357">
                  <c:v>0.44162476000002898</c:v>
                </c:pt>
                <c:pt idx="2358">
                  <c:v>0.441662280000029</c:v>
                </c:pt>
                <c:pt idx="2359">
                  <c:v>0.44169980000002901</c:v>
                </c:pt>
                <c:pt idx="2360">
                  <c:v>0.44173732000002902</c:v>
                </c:pt>
                <c:pt idx="2361">
                  <c:v>0.44177484000002898</c:v>
                </c:pt>
                <c:pt idx="2362">
                  <c:v>0.44181236000002899</c:v>
                </c:pt>
                <c:pt idx="2363">
                  <c:v>0.441849880000029</c:v>
                </c:pt>
                <c:pt idx="2364">
                  <c:v>0.44188740000002902</c:v>
                </c:pt>
                <c:pt idx="2365">
                  <c:v>0.44192492000002898</c:v>
                </c:pt>
                <c:pt idx="2366">
                  <c:v>0.44196244000002899</c:v>
                </c:pt>
                <c:pt idx="2367">
                  <c:v>0.441999960000029</c:v>
                </c:pt>
                <c:pt idx="2368">
                  <c:v>0.44203748000002901</c:v>
                </c:pt>
                <c:pt idx="2369">
                  <c:v>0.44207500000002897</c:v>
                </c:pt>
                <c:pt idx="2370">
                  <c:v>0.44211252000002899</c:v>
                </c:pt>
                <c:pt idx="2371">
                  <c:v>0.442150040000029</c:v>
                </c:pt>
                <c:pt idx="2372">
                  <c:v>0.44218756000002901</c:v>
                </c:pt>
                <c:pt idx="2373">
                  <c:v>0.44222508000002902</c:v>
                </c:pt>
                <c:pt idx="2374">
                  <c:v>0.44226260000002898</c:v>
                </c:pt>
                <c:pt idx="2375">
                  <c:v>0.442300120000029</c:v>
                </c:pt>
                <c:pt idx="2376">
                  <c:v>0.44233764000002901</c:v>
                </c:pt>
                <c:pt idx="2377">
                  <c:v>0.44237516000002902</c:v>
                </c:pt>
                <c:pt idx="2378">
                  <c:v>0.44241268000002898</c:v>
                </c:pt>
                <c:pt idx="2379">
                  <c:v>0.44245020000002899</c:v>
                </c:pt>
                <c:pt idx="2380">
                  <c:v>0.44248772000002901</c:v>
                </c:pt>
                <c:pt idx="2381">
                  <c:v>0.44252524000002902</c:v>
                </c:pt>
                <c:pt idx="2382">
                  <c:v>0.44256276000002898</c:v>
                </c:pt>
                <c:pt idx="2383">
                  <c:v>0.44260028000002899</c:v>
                </c:pt>
                <c:pt idx="2384">
                  <c:v>0.442637800000029</c:v>
                </c:pt>
                <c:pt idx="2385">
                  <c:v>0.44267532000002902</c:v>
                </c:pt>
                <c:pt idx="2386">
                  <c:v>0.44271284000002897</c:v>
                </c:pt>
                <c:pt idx="2387">
                  <c:v>0.44275036000002899</c:v>
                </c:pt>
                <c:pt idx="2388">
                  <c:v>0.442787880000029</c:v>
                </c:pt>
                <c:pt idx="2389">
                  <c:v>0.44282540000002901</c:v>
                </c:pt>
                <c:pt idx="2390">
                  <c:v>0.44286292000002903</c:v>
                </c:pt>
                <c:pt idx="2391">
                  <c:v>0.44290044000002898</c:v>
                </c:pt>
                <c:pt idx="2392">
                  <c:v>0.442937960000029</c:v>
                </c:pt>
                <c:pt idx="2393">
                  <c:v>0.44297548000002901</c:v>
                </c:pt>
                <c:pt idx="2394">
                  <c:v>0.44301300000002902</c:v>
                </c:pt>
                <c:pt idx="2395">
                  <c:v>0.44305052000002898</c:v>
                </c:pt>
                <c:pt idx="2396">
                  <c:v>0.44308804000002899</c:v>
                </c:pt>
                <c:pt idx="2397">
                  <c:v>0.44312556000002901</c:v>
                </c:pt>
                <c:pt idx="2398">
                  <c:v>0.44316308000002902</c:v>
                </c:pt>
                <c:pt idx="2399">
                  <c:v>0.44320060000002898</c:v>
                </c:pt>
                <c:pt idx="2400">
                  <c:v>0.44323812000002899</c:v>
                </c:pt>
                <c:pt idx="2401">
                  <c:v>0.443275640000029</c:v>
                </c:pt>
                <c:pt idx="2402">
                  <c:v>0.44331316000002902</c:v>
                </c:pt>
                <c:pt idx="2403">
                  <c:v>0.44335068000002897</c:v>
                </c:pt>
                <c:pt idx="2404">
                  <c:v>0.44338820000002899</c:v>
                </c:pt>
                <c:pt idx="2405">
                  <c:v>0.443425720000029</c:v>
                </c:pt>
                <c:pt idx="2406">
                  <c:v>0.44346324000002901</c:v>
                </c:pt>
                <c:pt idx="2407">
                  <c:v>0.44350076000002903</c:v>
                </c:pt>
                <c:pt idx="2408">
                  <c:v>0.44353828000002898</c:v>
                </c:pt>
                <c:pt idx="2409">
                  <c:v>0.443575800000029</c:v>
                </c:pt>
                <c:pt idx="2410">
                  <c:v>0.44361332000002901</c:v>
                </c:pt>
                <c:pt idx="2411">
                  <c:v>0.44365084000002902</c:v>
                </c:pt>
                <c:pt idx="2412">
                  <c:v>0.44368836000002898</c:v>
                </c:pt>
                <c:pt idx="2413">
                  <c:v>0.44372588000002899</c:v>
                </c:pt>
                <c:pt idx="2414">
                  <c:v>0.44376340000003001</c:v>
                </c:pt>
                <c:pt idx="2415">
                  <c:v>0.44380092000003002</c:v>
                </c:pt>
                <c:pt idx="2416">
                  <c:v>0.44383844000002998</c:v>
                </c:pt>
                <c:pt idx="2417">
                  <c:v>0.44387596000002999</c:v>
                </c:pt>
                <c:pt idx="2418">
                  <c:v>0.44391348000003</c:v>
                </c:pt>
                <c:pt idx="2419">
                  <c:v>0.44395100000003002</c:v>
                </c:pt>
                <c:pt idx="2420">
                  <c:v>0.44398852000002997</c:v>
                </c:pt>
                <c:pt idx="2421">
                  <c:v>0.44402604000002999</c:v>
                </c:pt>
                <c:pt idx="2422">
                  <c:v>0.44406356000003</c:v>
                </c:pt>
                <c:pt idx="2423">
                  <c:v>0.44410108000003001</c:v>
                </c:pt>
                <c:pt idx="2424">
                  <c:v>0.44413860000003003</c:v>
                </c:pt>
                <c:pt idx="2425">
                  <c:v>0.44417612000002998</c:v>
                </c:pt>
                <c:pt idx="2426">
                  <c:v>0.44421364000003</c:v>
                </c:pt>
                <c:pt idx="2427">
                  <c:v>0.44425116000003001</c:v>
                </c:pt>
                <c:pt idx="2428">
                  <c:v>0.44428868000003002</c:v>
                </c:pt>
                <c:pt idx="2429">
                  <c:v>0.44432620000002998</c:v>
                </c:pt>
                <c:pt idx="2430">
                  <c:v>0.44436372000002999</c:v>
                </c:pt>
                <c:pt idx="2431">
                  <c:v>0.44440124000003001</c:v>
                </c:pt>
                <c:pt idx="2432">
                  <c:v>0.44443876000003002</c:v>
                </c:pt>
                <c:pt idx="2433">
                  <c:v>0.44447628000002998</c:v>
                </c:pt>
                <c:pt idx="2434">
                  <c:v>0.44451380000002999</c:v>
                </c:pt>
                <c:pt idx="2435">
                  <c:v>0.44455132000003</c:v>
                </c:pt>
                <c:pt idx="2436">
                  <c:v>0.44458884000003002</c:v>
                </c:pt>
                <c:pt idx="2437">
                  <c:v>0.44462636000002997</c:v>
                </c:pt>
                <c:pt idx="2438">
                  <c:v>0.44466388000002999</c:v>
                </c:pt>
                <c:pt idx="2439">
                  <c:v>0.44470140000003</c:v>
                </c:pt>
                <c:pt idx="2440">
                  <c:v>0.44473892000003001</c:v>
                </c:pt>
                <c:pt idx="2441">
                  <c:v>0.44477644000003003</c:v>
                </c:pt>
                <c:pt idx="2442">
                  <c:v>0.44481396000002998</c:v>
                </c:pt>
                <c:pt idx="2443">
                  <c:v>0.44485148000003</c:v>
                </c:pt>
                <c:pt idx="2444">
                  <c:v>0.44488900000003001</c:v>
                </c:pt>
                <c:pt idx="2445">
                  <c:v>0.44492652000003002</c:v>
                </c:pt>
                <c:pt idx="2446">
                  <c:v>0.44496404000002998</c:v>
                </c:pt>
                <c:pt idx="2447">
                  <c:v>0.44500156000002999</c:v>
                </c:pt>
                <c:pt idx="2448">
                  <c:v>0.44503908000003001</c:v>
                </c:pt>
                <c:pt idx="2449">
                  <c:v>0.44507660000003002</c:v>
                </c:pt>
                <c:pt idx="2450">
                  <c:v>0.44511412000002998</c:v>
                </c:pt>
                <c:pt idx="2451">
                  <c:v>0.44515164000002999</c:v>
                </c:pt>
                <c:pt idx="2452">
                  <c:v>0.44518916000003</c:v>
                </c:pt>
                <c:pt idx="2453">
                  <c:v>0.44522668000003002</c:v>
                </c:pt>
                <c:pt idx="2454">
                  <c:v>0.44526420000002997</c:v>
                </c:pt>
                <c:pt idx="2455">
                  <c:v>0.44530172000002999</c:v>
                </c:pt>
                <c:pt idx="2456">
                  <c:v>0.44533924000003</c:v>
                </c:pt>
                <c:pt idx="2457">
                  <c:v>0.44537676000003001</c:v>
                </c:pt>
                <c:pt idx="2458">
                  <c:v>0.44541428000003003</c:v>
                </c:pt>
                <c:pt idx="2459">
                  <c:v>0.44545180000002998</c:v>
                </c:pt>
                <c:pt idx="2460">
                  <c:v>0.44548932000003</c:v>
                </c:pt>
                <c:pt idx="2461">
                  <c:v>0.44552684000003001</c:v>
                </c:pt>
                <c:pt idx="2462">
                  <c:v>0.44556436000003002</c:v>
                </c:pt>
                <c:pt idx="2463">
                  <c:v>0.44560188000002998</c:v>
                </c:pt>
                <c:pt idx="2464">
                  <c:v>0.44563940000002999</c:v>
                </c:pt>
                <c:pt idx="2465">
                  <c:v>0.44567692000003001</c:v>
                </c:pt>
                <c:pt idx="2466">
                  <c:v>0.44571444000003002</c:v>
                </c:pt>
                <c:pt idx="2467">
                  <c:v>0.44575196000002998</c:v>
                </c:pt>
                <c:pt idx="2468">
                  <c:v>0.44578948000002999</c:v>
                </c:pt>
                <c:pt idx="2469">
                  <c:v>0.44582700000003</c:v>
                </c:pt>
                <c:pt idx="2470">
                  <c:v>0.44586452000003002</c:v>
                </c:pt>
                <c:pt idx="2471">
                  <c:v>0.44590204000002998</c:v>
                </c:pt>
                <c:pt idx="2472">
                  <c:v>0.44593956000002999</c:v>
                </c:pt>
                <c:pt idx="2473">
                  <c:v>0.44597708000003</c:v>
                </c:pt>
                <c:pt idx="2474">
                  <c:v>0.44601460000003001</c:v>
                </c:pt>
                <c:pt idx="2475">
                  <c:v>0.44605212000002997</c:v>
                </c:pt>
                <c:pt idx="2476">
                  <c:v>0.44608964000002999</c:v>
                </c:pt>
                <c:pt idx="2477">
                  <c:v>0.44612716000003</c:v>
                </c:pt>
                <c:pt idx="2478">
                  <c:v>0.44616468000003001</c:v>
                </c:pt>
                <c:pt idx="2479">
                  <c:v>0.44620220000003002</c:v>
                </c:pt>
                <c:pt idx="2480">
                  <c:v>0.44623972000002998</c:v>
                </c:pt>
                <c:pt idx="2481">
                  <c:v>0.44627724000003</c:v>
                </c:pt>
                <c:pt idx="2482">
                  <c:v>0.44631476000003001</c:v>
                </c:pt>
                <c:pt idx="2483">
                  <c:v>0.44635228000003002</c:v>
                </c:pt>
                <c:pt idx="2484">
                  <c:v>0.44638980000002998</c:v>
                </c:pt>
                <c:pt idx="2485">
                  <c:v>0.44642732000002999</c:v>
                </c:pt>
                <c:pt idx="2486">
                  <c:v>0.44646484000003001</c:v>
                </c:pt>
                <c:pt idx="2487">
                  <c:v>0.44650236000003002</c:v>
                </c:pt>
                <c:pt idx="2488">
                  <c:v>0.44653988000002998</c:v>
                </c:pt>
                <c:pt idx="2489">
                  <c:v>0.44657740000002999</c:v>
                </c:pt>
                <c:pt idx="2490">
                  <c:v>0.446614920000031</c:v>
                </c:pt>
                <c:pt idx="2491">
                  <c:v>0.44665244000003101</c:v>
                </c:pt>
                <c:pt idx="2492">
                  <c:v>0.44668996000003103</c:v>
                </c:pt>
                <c:pt idx="2493">
                  <c:v>0.44672748000003099</c:v>
                </c:pt>
                <c:pt idx="2494">
                  <c:v>0.446765000000031</c:v>
                </c:pt>
                <c:pt idx="2495">
                  <c:v>0.44680252000003101</c:v>
                </c:pt>
                <c:pt idx="2496">
                  <c:v>0.44684004000003102</c:v>
                </c:pt>
                <c:pt idx="2497">
                  <c:v>0.44687756000003098</c:v>
                </c:pt>
                <c:pt idx="2498">
                  <c:v>0.446915080000031</c:v>
                </c:pt>
                <c:pt idx="2499">
                  <c:v>0.44695260000003101</c:v>
                </c:pt>
                <c:pt idx="2500">
                  <c:v>0.44699012000003102</c:v>
                </c:pt>
                <c:pt idx="2501">
                  <c:v>0.44702764000003098</c:v>
                </c:pt>
                <c:pt idx="2502">
                  <c:v>0.44706516000003099</c:v>
                </c:pt>
                <c:pt idx="2503">
                  <c:v>0.44710268000003101</c:v>
                </c:pt>
                <c:pt idx="2504">
                  <c:v>0.44714020000003102</c:v>
                </c:pt>
                <c:pt idx="2505">
                  <c:v>0.44717772000003098</c:v>
                </c:pt>
                <c:pt idx="2506">
                  <c:v>0.44721524000003099</c:v>
                </c:pt>
                <c:pt idx="2507">
                  <c:v>0.447252760000031</c:v>
                </c:pt>
                <c:pt idx="2508">
                  <c:v>0.44729028000003102</c:v>
                </c:pt>
                <c:pt idx="2509">
                  <c:v>0.44732780000003097</c:v>
                </c:pt>
                <c:pt idx="2510">
                  <c:v>0.44736532000003099</c:v>
                </c:pt>
                <c:pt idx="2511">
                  <c:v>0.447402840000031</c:v>
                </c:pt>
                <c:pt idx="2512">
                  <c:v>0.44744036000003101</c:v>
                </c:pt>
                <c:pt idx="2513">
                  <c:v>0.44747788000003103</c:v>
                </c:pt>
                <c:pt idx="2514">
                  <c:v>0.44751540000003098</c:v>
                </c:pt>
                <c:pt idx="2515">
                  <c:v>0.447552920000031</c:v>
                </c:pt>
                <c:pt idx="2516">
                  <c:v>0.44759044000003101</c:v>
                </c:pt>
                <c:pt idx="2517">
                  <c:v>0.44762796000003102</c:v>
                </c:pt>
                <c:pt idx="2518">
                  <c:v>0.44766548000003098</c:v>
                </c:pt>
                <c:pt idx="2519">
                  <c:v>0.44770300000003099</c:v>
                </c:pt>
                <c:pt idx="2520">
                  <c:v>0.44774052000003101</c:v>
                </c:pt>
                <c:pt idx="2521">
                  <c:v>0.44777804000003102</c:v>
                </c:pt>
                <c:pt idx="2522">
                  <c:v>0.44781556000003098</c:v>
                </c:pt>
                <c:pt idx="2523">
                  <c:v>0.44785308000003099</c:v>
                </c:pt>
                <c:pt idx="2524">
                  <c:v>0.447890600000031</c:v>
                </c:pt>
                <c:pt idx="2525">
                  <c:v>0.44792812000003102</c:v>
                </c:pt>
                <c:pt idx="2526">
                  <c:v>0.44796564000003097</c:v>
                </c:pt>
                <c:pt idx="2527">
                  <c:v>0.44800316000003099</c:v>
                </c:pt>
                <c:pt idx="2528">
                  <c:v>0.448040680000031</c:v>
                </c:pt>
                <c:pt idx="2529">
                  <c:v>0.44807820000003101</c:v>
                </c:pt>
                <c:pt idx="2530">
                  <c:v>0.44811572000003103</c:v>
                </c:pt>
                <c:pt idx="2531">
                  <c:v>0.44815324000003098</c:v>
                </c:pt>
                <c:pt idx="2532">
                  <c:v>0.448190760000031</c:v>
                </c:pt>
                <c:pt idx="2533">
                  <c:v>0.44822828000003101</c:v>
                </c:pt>
                <c:pt idx="2534">
                  <c:v>0.44826580000003102</c:v>
                </c:pt>
                <c:pt idx="2535">
                  <c:v>0.44830332000003098</c:v>
                </c:pt>
                <c:pt idx="2536">
                  <c:v>0.44834084000003099</c:v>
                </c:pt>
                <c:pt idx="2537">
                  <c:v>0.44837836000003101</c:v>
                </c:pt>
                <c:pt idx="2538">
                  <c:v>0.44841588000003102</c:v>
                </c:pt>
                <c:pt idx="2539">
                  <c:v>0.44845340000003098</c:v>
                </c:pt>
                <c:pt idx="2540">
                  <c:v>0.44849092000003099</c:v>
                </c:pt>
                <c:pt idx="2541">
                  <c:v>0.448528440000031</c:v>
                </c:pt>
                <c:pt idx="2542">
                  <c:v>0.44856596000003102</c:v>
                </c:pt>
                <c:pt idx="2543">
                  <c:v>0.44860348000003097</c:v>
                </c:pt>
                <c:pt idx="2544">
                  <c:v>0.44864100000003099</c:v>
                </c:pt>
                <c:pt idx="2545">
                  <c:v>0.448678520000031</c:v>
                </c:pt>
                <c:pt idx="2546">
                  <c:v>0.44871604000003101</c:v>
                </c:pt>
                <c:pt idx="2547">
                  <c:v>0.44875356000003103</c:v>
                </c:pt>
                <c:pt idx="2548">
                  <c:v>0.44879108000003098</c:v>
                </c:pt>
                <c:pt idx="2549">
                  <c:v>0.448828600000031</c:v>
                </c:pt>
                <c:pt idx="2550">
                  <c:v>0.44886612000003101</c:v>
                </c:pt>
                <c:pt idx="2551">
                  <c:v>0.44890364000003102</c:v>
                </c:pt>
                <c:pt idx="2552">
                  <c:v>0.44894116000003098</c:v>
                </c:pt>
                <c:pt idx="2553">
                  <c:v>0.44897868000003099</c:v>
                </c:pt>
                <c:pt idx="2554">
                  <c:v>0.44901620000003101</c:v>
                </c:pt>
                <c:pt idx="2555">
                  <c:v>0.44905372000003102</c:v>
                </c:pt>
                <c:pt idx="2556">
                  <c:v>0.44909124000003098</c:v>
                </c:pt>
                <c:pt idx="2557">
                  <c:v>0.44912876000003099</c:v>
                </c:pt>
                <c:pt idx="2558">
                  <c:v>0.449166280000031</c:v>
                </c:pt>
                <c:pt idx="2559">
                  <c:v>0.44920380000003102</c:v>
                </c:pt>
                <c:pt idx="2560">
                  <c:v>0.44924132000003097</c:v>
                </c:pt>
                <c:pt idx="2561">
                  <c:v>0.44927884000003099</c:v>
                </c:pt>
                <c:pt idx="2562">
                  <c:v>0.449316360000031</c:v>
                </c:pt>
                <c:pt idx="2563">
                  <c:v>0.44935388000003101</c:v>
                </c:pt>
                <c:pt idx="2564">
                  <c:v>0.44939140000003103</c:v>
                </c:pt>
                <c:pt idx="2565">
                  <c:v>0.44942892000003098</c:v>
                </c:pt>
                <c:pt idx="2566">
                  <c:v>0.449466440000031</c:v>
                </c:pt>
                <c:pt idx="2567">
                  <c:v>0.44950396000003201</c:v>
                </c:pt>
                <c:pt idx="2568">
                  <c:v>0.44954148000003202</c:v>
                </c:pt>
                <c:pt idx="2569">
                  <c:v>0.44957900000003198</c:v>
                </c:pt>
                <c:pt idx="2570">
                  <c:v>0.44961652000003199</c:v>
                </c:pt>
                <c:pt idx="2571">
                  <c:v>0.44965404000003201</c:v>
                </c:pt>
                <c:pt idx="2572">
                  <c:v>0.44969156000003202</c:v>
                </c:pt>
                <c:pt idx="2573">
                  <c:v>0.44972908000003198</c:v>
                </c:pt>
                <c:pt idx="2574">
                  <c:v>0.44976660000003199</c:v>
                </c:pt>
                <c:pt idx="2575">
                  <c:v>0.449804120000032</c:v>
                </c:pt>
                <c:pt idx="2576">
                  <c:v>0.44984164000003202</c:v>
                </c:pt>
                <c:pt idx="2577">
                  <c:v>0.44987916000003197</c:v>
                </c:pt>
                <c:pt idx="2578">
                  <c:v>0.44991668000003199</c:v>
                </c:pt>
                <c:pt idx="2579">
                  <c:v>0.449954200000032</c:v>
                </c:pt>
                <c:pt idx="2580">
                  <c:v>0.44999172000003201</c:v>
                </c:pt>
                <c:pt idx="2581">
                  <c:v>0.45002924000003203</c:v>
                </c:pt>
                <c:pt idx="2582">
                  <c:v>0.45006676000003198</c:v>
                </c:pt>
                <c:pt idx="2583">
                  <c:v>0.450104280000032</c:v>
                </c:pt>
                <c:pt idx="2584">
                  <c:v>0.45014180000003201</c:v>
                </c:pt>
                <c:pt idx="2585">
                  <c:v>0.45017932000003202</c:v>
                </c:pt>
                <c:pt idx="2586">
                  <c:v>0.45021684000003198</c:v>
                </c:pt>
                <c:pt idx="2587">
                  <c:v>0.45025436000003199</c:v>
                </c:pt>
                <c:pt idx="2588">
                  <c:v>0.45029188000003201</c:v>
                </c:pt>
                <c:pt idx="2589">
                  <c:v>0.45032940000003202</c:v>
                </c:pt>
                <c:pt idx="2590">
                  <c:v>0.45036692000003198</c:v>
                </c:pt>
                <c:pt idx="2591">
                  <c:v>0.45040444000003199</c:v>
                </c:pt>
                <c:pt idx="2592">
                  <c:v>0.450441960000032</c:v>
                </c:pt>
                <c:pt idx="2593">
                  <c:v>0.45047948000003202</c:v>
                </c:pt>
                <c:pt idx="2594">
                  <c:v>0.45051700000003198</c:v>
                </c:pt>
                <c:pt idx="2595">
                  <c:v>0.45055452000003199</c:v>
                </c:pt>
                <c:pt idx="2596">
                  <c:v>0.450592040000032</c:v>
                </c:pt>
                <c:pt idx="2597">
                  <c:v>0.45062956000003201</c:v>
                </c:pt>
                <c:pt idx="2598">
                  <c:v>0.45066708000003203</c:v>
                </c:pt>
                <c:pt idx="2599">
                  <c:v>0.45070460000003199</c:v>
                </c:pt>
                <c:pt idx="2600">
                  <c:v>0.450742120000032</c:v>
                </c:pt>
                <c:pt idx="2601">
                  <c:v>0.45077964000003201</c:v>
                </c:pt>
                <c:pt idx="2602">
                  <c:v>0.45081716000003202</c:v>
                </c:pt>
                <c:pt idx="2603">
                  <c:v>0.45085468000003198</c:v>
                </c:pt>
                <c:pt idx="2604">
                  <c:v>0.450892200000032</c:v>
                </c:pt>
                <c:pt idx="2605">
                  <c:v>0.45092972000003201</c:v>
                </c:pt>
                <c:pt idx="2606">
                  <c:v>0.45096724000003202</c:v>
                </c:pt>
                <c:pt idx="2607">
                  <c:v>0.45100476000003198</c:v>
                </c:pt>
                <c:pt idx="2608">
                  <c:v>0.45104228000003199</c:v>
                </c:pt>
                <c:pt idx="2609">
                  <c:v>0.45107980000003201</c:v>
                </c:pt>
                <c:pt idx="2610">
                  <c:v>0.45111732000003202</c:v>
                </c:pt>
                <c:pt idx="2611">
                  <c:v>0.45115484000003198</c:v>
                </c:pt>
                <c:pt idx="2612">
                  <c:v>0.45119236000003199</c:v>
                </c:pt>
                <c:pt idx="2613">
                  <c:v>0.451229880000032</c:v>
                </c:pt>
                <c:pt idx="2614">
                  <c:v>0.45126740000003202</c:v>
                </c:pt>
                <c:pt idx="2615">
                  <c:v>0.45130492000003197</c:v>
                </c:pt>
                <c:pt idx="2616">
                  <c:v>0.45134244000003199</c:v>
                </c:pt>
                <c:pt idx="2617">
                  <c:v>0.451379960000032</c:v>
                </c:pt>
                <c:pt idx="2618">
                  <c:v>0.45141748000003201</c:v>
                </c:pt>
                <c:pt idx="2619">
                  <c:v>0.45145500000003203</c:v>
                </c:pt>
                <c:pt idx="2620">
                  <c:v>0.45149252000003198</c:v>
                </c:pt>
                <c:pt idx="2621">
                  <c:v>0.451530040000032</c:v>
                </c:pt>
                <c:pt idx="2622">
                  <c:v>0.45156756000003201</c:v>
                </c:pt>
                <c:pt idx="2623">
                  <c:v>0.45160508000003202</c:v>
                </c:pt>
                <c:pt idx="2624">
                  <c:v>0.45164260000003198</c:v>
                </c:pt>
                <c:pt idx="2625">
                  <c:v>0.45168012000003199</c:v>
                </c:pt>
                <c:pt idx="2626">
                  <c:v>0.45171764000003201</c:v>
                </c:pt>
                <c:pt idx="2627">
                  <c:v>0.45175516000003202</c:v>
                </c:pt>
                <c:pt idx="2628">
                  <c:v>0.45179268000003198</c:v>
                </c:pt>
                <c:pt idx="2629">
                  <c:v>0.45183020000003199</c:v>
                </c:pt>
                <c:pt idx="2630">
                  <c:v>0.451867720000032</c:v>
                </c:pt>
                <c:pt idx="2631">
                  <c:v>0.45190524000003202</c:v>
                </c:pt>
                <c:pt idx="2632">
                  <c:v>0.45194276000003197</c:v>
                </c:pt>
                <c:pt idx="2633">
                  <c:v>0.45198028000003199</c:v>
                </c:pt>
                <c:pt idx="2634">
                  <c:v>0.452017800000032</c:v>
                </c:pt>
                <c:pt idx="2635">
                  <c:v>0.45205532000003201</c:v>
                </c:pt>
                <c:pt idx="2636">
                  <c:v>0.45209284000003203</c:v>
                </c:pt>
                <c:pt idx="2637">
                  <c:v>0.45213036000003198</c:v>
                </c:pt>
                <c:pt idx="2638">
                  <c:v>0.452167880000032</c:v>
                </c:pt>
                <c:pt idx="2639">
                  <c:v>0.45220540000003201</c:v>
                </c:pt>
                <c:pt idx="2640">
                  <c:v>0.45224292000003202</c:v>
                </c:pt>
                <c:pt idx="2641">
                  <c:v>0.45228044000003198</c:v>
                </c:pt>
                <c:pt idx="2642">
                  <c:v>0.45231796000003199</c:v>
                </c:pt>
                <c:pt idx="2643">
                  <c:v>0.45235548000003301</c:v>
                </c:pt>
                <c:pt idx="2644">
                  <c:v>0.45239300000003302</c:v>
                </c:pt>
                <c:pt idx="2645">
                  <c:v>0.45243052000003298</c:v>
                </c:pt>
                <c:pt idx="2646">
                  <c:v>0.45246804000003299</c:v>
                </c:pt>
                <c:pt idx="2647">
                  <c:v>0.452505560000033</c:v>
                </c:pt>
                <c:pt idx="2648">
                  <c:v>0.45254308000003302</c:v>
                </c:pt>
                <c:pt idx="2649">
                  <c:v>0.45258060000003297</c:v>
                </c:pt>
                <c:pt idx="2650">
                  <c:v>0.45261812000003299</c:v>
                </c:pt>
                <c:pt idx="2651">
                  <c:v>0.452655640000033</c:v>
                </c:pt>
                <c:pt idx="2652">
                  <c:v>0.45269316000003301</c:v>
                </c:pt>
                <c:pt idx="2653">
                  <c:v>0.45273068000003303</c:v>
                </c:pt>
                <c:pt idx="2654">
                  <c:v>0.45276820000003298</c:v>
                </c:pt>
                <c:pt idx="2655">
                  <c:v>0.452805720000033</c:v>
                </c:pt>
                <c:pt idx="2656">
                  <c:v>0.45284324000003301</c:v>
                </c:pt>
                <c:pt idx="2657">
                  <c:v>0.45288076000003302</c:v>
                </c:pt>
                <c:pt idx="2658">
                  <c:v>0.45291828000003298</c:v>
                </c:pt>
                <c:pt idx="2659">
                  <c:v>0.45295580000003299</c:v>
                </c:pt>
                <c:pt idx="2660">
                  <c:v>0.45299332000003301</c:v>
                </c:pt>
                <c:pt idx="2661">
                  <c:v>0.45303084000003302</c:v>
                </c:pt>
                <c:pt idx="2662">
                  <c:v>0.45306836000003298</c:v>
                </c:pt>
                <c:pt idx="2663">
                  <c:v>0.45310588000003299</c:v>
                </c:pt>
                <c:pt idx="2664">
                  <c:v>0.453143400000033</c:v>
                </c:pt>
                <c:pt idx="2665">
                  <c:v>0.45318092000003302</c:v>
                </c:pt>
                <c:pt idx="2666">
                  <c:v>0.45321844000003297</c:v>
                </c:pt>
                <c:pt idx="2667">
                  <c:v>0.45325596000003299</c:v>
                </c:pt>
                <c:pt idx="2668">
                  <c:v>0.453293480000033</c:v>
                </c:pt>
                <c:pt idx="2669">
                  <c:v>0.45333100000003301</c:v>
                </c:pt>
                <c:pt idx="2670">
                  <c:v>0.45336852000003303</c:v>
                </c:pt>
                <c:pt idx="2671">
                  <c:v>0.45340604000003298</c:v>
                </c:pt>
                <c:pt idx="2672">
                  <c:v>0.453443560000033</c:v>
                </c:pt>
                <c:pt idx="2673">
                  <c:v>0.45348108000003301</c:v>
                </c:pt>
                <c:pt idx="2674">
                  <c:v>0.45351860000003302</c:v>
                </c:pt>
                <c:pt idx="2675">
                  <c:v>0.45355612000003298</c:v>
                </c:pt>
                <c:pt idx="2676">
                  <c:v>0.45359364000003299</c:v>
                </c:pt>
                <c:pt idx="2677">
                  <c:v>0.45363116000003301</c:v>
                </c:pt>
                <c:pt idx="2678">
                  <c:v>0.45366868000003302</c:v>
                </c:pt>
                <c:pt idx="2679">
                  <c:v>0.45370620000003298</c:v>
                </c:pt>
                <c:pt idx="2680">
                  <c:v>0.45374372000003299</c:v>
                </c:pt>
                <c:pt idx="2681">
                  <c:v>0.453781240000033</c:v>
                </c:pt>
                <c:pt idx="2682">
                  <c:v>0.45380000000003301</c:v>
                </c:pt>
                <c:pt idx="2683">
                  <c:v>0.45392352941179798</c:v>
                </c:pt>
                <c:pt idx="2684">
                  <c:v>0.45417058823532702</c:v>
                </c:pt>
                <c:pt idx="2685">
                  <c:v>0.45441764705885601</c:v>
                </c:pt>
                <c:pt idx="2686">
                  <c:v>0.454664705882386</c:v>
                </c:pt>
                <c:pt idx="2687">
                  <c:v>0.45491176470591499</c:v>
                </c:pt>
                <c:pt idx="2688">
                  <c:v>0.45515882352944498</c:v>
                </c:pt>
                <c:pt idx="2689">
                  <c:v>0.45540588235297402</c:v>
                </c:pt>
                <c:pt idx="2690">
                  <c:v>0.45565294117650301</c:v>
                </c:pt>
                <c:pt idx="2691">
                  <c:v>0.455900000000033</c:v>
                </c:pt>
                <c:pt idx="2692">
                  <c:v>0.45614705882356199</c:v>
                </c:pt>
                <c:pt idx="2693">
                  <c:v>0.45639411764709098</c:v>
                </c:pt>
                <c:pt idx="2694">
                  <c:v>0.45664117647062102</c:v>
                </c:pt>
                <c:pt idx="2695">
                  <c:v>0.45688823529415001</c:v>
                </c:pt>
                <c:pt idx="2696">
                  <c:v>0.45713529411768</c:v>
                </c:pt>
                <c:pt idx="2697">
                  <c:v>0.45738235294120899</c:v>
                </c:pt>
                <c:pt idx="2698">
                  <c:v>0.45762941176473798</c:v>
                </c:pt>
                <c:pt idx="2699">
                  <c:v>0.45787647058826803</c:v>
                </c:pt>
                <c:pt idx="2700">
                  <c:v>0.45812352941179701</c:v>
                </c:pt>
                <c:pt idx="2701">
                  <c:v>0.458370588235327</c:v>
                </c:pt>
                <c:pt idx="2702">
                  <c:v>0.45861764705885599</c:v>
                </c:pt>
                <c:pt idx="2703">
                  <c:v>0.45886470588238498</c:v>
                </c:pt>
                <c:pt idx="2704">
                  <c:v>0.45911176470591503</c:v>
                </c:pt>
                <c:pt idx="2705">
                  <c:v>0.45935882352944402</c:v>
                </c:pt>
                <c:pt idx="2706">
                  <c:v>0.45960588235297301</c:v>
                </c:pt>
                <c:pt idx="2707">
                  <c:v>0.45985294117650299</c:v>
                </c:pt>
                <c:pt idx="2708">
                  <c:v>0.46010000000003198</c:v>
                </c:pt>
                <c:pt idx="2709">
                  <c:v>0.46034705882356203</c:v>
                </c:pt>
                <c:pt idx="2710">
                  <c:v>0.46059411764709102</c:v>
                </c:pt>
                <c:pt idx="2711">
                  <c:v>0.46084117647062001</c:v>
                </c:pt>
                <c:pt idx="2712">
                  <c:v>0.46108823529415</c:v>
                </c:pt>
                <c:pt idx="2713">
                  <c:v>0.46133529411767898</c:v>
                </c:pt>
                <c:pt idx="2714">
                  <c:v>0.46158235294120797</c:v>
                </c:pt>
                <c:pt idx="2715">
                  <c:v>0.46182941176473802</c:v>
                </c:pt>
                <c:pt idx="2716">
                  <c:v>0.46207647058826701</c:v>
                </c:pt>
                <c:pt idx="2717">
                  <c:v>0.462323529411797</c:v>
                </c:pt>
                <c:pt idx="2718">
                  <c:v>0.46257058823532599</c:v>
                </c:pt>
                <c:pt idx="2719">
                  <c:v>0.46281764705885498</c:v>
                </c:pt>
                <c:pt idx="2720">
                  <c:v>0.46306470588238502</c:v>
                </c:pt>
                <c:pt idx="2721">
                  <c:v>0.46331176470591401</c:v>
                </c:pt>
                <c:pt idx="2722">
                  <c:v>0.463558823529443</c:v>
                </c:pt>
                <c:pt idx="2723">
                  <c:v>0.46380588235297299</c:v>
                </c:pt>
                <c:pt idx="2724">
                  <c:v>0.46405294117650198</c:v>
                </c:pt>
                <c:pt idx="2725">
                  <c:v>0.46430000000003202</c:v>
                </c:pt>
                <c:pt idx="2726">
                  <c:v>0.46454705882356101</c:v>
                </c:pt>
                <c:pt idx="2727">
                  <c:v>0.46479411764709</c:v>
                </c:pt>
                <c:pt idx="2728">
                  <c:v>0.46504117647061999</c:v>
                </c:pt>
                <c:pt idx="2729">
                  <c:v>0.46528823529414898</c:v>
                </c:pt>
                <c:pt idx="2730">
                  <c:v>0.46553529411767802</c:v>
                </c:pt>
                <c:pt idx="2731">
                  <c:v>0.46578235294120801</c:v>
                </c:pt>
                <c:pt idx="2732">
                  <c:v>0.466029411764737</c:v>
                </c:pt>
                <c:pt idx="2733">
                  <c:v>0.46627647058826699</c:v>
                </c:pt>
                <c:pt idx="2734">
                  <c:v>0.46652352941179598</c:v>
                </c:pt>
                <c:pt idx="2735">
                  <c:v>0.46677058823532502</c:v>
                </c:pt>
                <c:pt idx="2736">
                  <c:v>0.46701764705885501</c:v>
                </c:pt>
                <c:pt idx="2737">
                  <c:v>0.467264705882384</c:v>
                </c:pt>
                <c:pt idx="2738">
                  <c:v>0.46751176470591299</c:v>
                </c:pt>
                <c:pt idx="2739">
                  <c:v>0.46775882352944298</c:v>
                </c:pt>
                <c:pt idx="2740">
                  <c:v>0.46800588235297202</c:v>
                </c:pt>
                <c:pt idx="2741">
                  <c:v>0.46825294117650201</c:v>
                </c:pt>
                <c:pt idx="2742">
                  <c:v>0.468500000000031</c:v>
                </c:pt>
                <c:pt idx="2743">
                  <c:v>0.46874705882355999</c:v>
                </c:pt>
                <c:pt idx="2744">
                  <c:v>0.46899411764708998</c:v>
                </c:pt>
                <c:pt idx="2745">
                  <c:v>0.46924117647061903</c:v>
                </c:pt>
                <c:pt idx="2746">
                  <c:v>0.46948823529414901</c:v>
                </c:pt>
                <c:pt idx="2747">
                  <c:v>0.469735294117678</c:v>
                </c:pt>
                <c:pt idx="2748">
                  <c:v>0.46998235294120699</c:v>
                </c:pt>
                <c:pt idx="2749">
                  <c:v>0.47022941176473698</c:v>
                </c:pt>
                <c:pt idx="2750">
                  <c:v>0.47047647058826603</c:v>
                </c:pt>
                <c:pt idx="2751">
                  <c:v>0.47072352941179502</c:v>
                </c:pt>
                <c:pt idx="2752">
                  <c:v>0.47097058823532501</c:v>
                </c:pt>
                <c:pt idx="2753">
                  <c:v>0.47121764705885399</c:v>
                </c:pt>
                <c:pt idx="2754">
                  <c:v>0.47146470588238398</c:v>
                </c:pt>
                <c:pt idx="2755">
                  <c:v>0.47171176470591297</c:v>
                </c:pt>
                <c:pt idx="2756">
                  <c:v>0.47195882352944202</c:v>
                </c:pt>
                <c:pt idx="2757">
                  <c:v>0.47220588235297201</c:v>
                </c:pt>
                <c:pt idx="2758">
                  <c:v>0.472452941176501</c:v>
                </c:pt>
                <c:pt idx="2759">
                  <c:v>0.47270000000002999</c:v>
                </c:pt>
                <c:pt idx="2760">
                  <c:v>0.47294705882355997</c:v>
                </c:pt>
                <c:pt idx="2761">
                  <c:v>0.47319411764708902</c:v>
                </c:pt>
                <c:pt idx="2762">
                  <c:v>0.47344117647061901</c:v>
                </c:pt>
                <c:pt idx="2763">
                  <c:v>0.473688235294148</c:v>
                </c:pt>
                <c:pt idx="2764">
                  <c:v>0.47393529411767699</c:v>
                </c:pt>
                <c:pt idx="2765">
                  <c:v>0.47418235294120697</c:v>
                </c:pt>
                <c:pt idx="2766">
                  <c:v>0.47442941176473602</c:v>
                </c:pt>
                <c:pt idx="2767">
                  <c:v>0.47467647058826501</c:v>
                </c:pt>
                <c:pt idx="2768">
                  <c:v>0.474923529411795</c:v>
                </c:pt>
                <c:pt idx="2769">
                  <c:v>0.47517058823532399</c:v>
                </c:pt>
                <c:pt idx="2770">
                  <c:v>0.47541764705885398</c:v>
                </c:pt>
                <c:pt idx="2771">
                  <c:v>0.47566470588238302</c:v>
                </c:pt>
                <c:pt idx="2772">
                  <c:v>0.47591176470591201</c:v>
                </c:pt>
                <c:pt idx="2773">
                  <c:v>0.476158823529442</c:v>
                </c:pt>
                <c:pt idx="2774">
                  <c:v>0.47640588235297099</c:v>
                </c:pt>
                <c:pt idx="2775">
                  <c:v>0.47665294117649998</c:v>
                </c:pt>
                <c:pt idx="2776">
                  <c:v>0.47690000000003002</c:v>
                </c:pt>
                <c:pt idx="2777">
                  <c:v>0.47714705882355901</c:v>
                </c:pt>
                <c:pt idx="2778">
                  <c:v>0.477394117647089</c:v>
                </c:pt>
                <c:pt idx="2779">
                  <c:v>0.47764117647061799</c:v>
                </c:pt>
                <c:pt idx="2780">
                  <c:v>0.47788823529414698</c:v>
                </c:pt>
                <c:pt idx="2781">
                  <c:v>0.47813529411767702</c:v>
                </c:pt>
                <c:pt idx="2782">
                  <c:v>0.47838235294120601</c:v>
                </c:pt>
                <c:pt idx="2783">
                  <c:v>0.478629411764736</c:v>
                </c:pt>
                <c:pt idx="2784">
                  <c:v>0.47887647058826499</c:v>
                </c:pt>
                <c:pt idx="2785">
                  <c:v>0.47912352941179398</c:v>
                </c:pt>
                <c:pt idx="2786">
                  <c:v>0.47937058823532402</c:v>
                </c:pt>
                <c:pt idx="2787">
                  <c:v>0.47961764705885301</c:v>
                </c:pt>
                <c:pt idx="2788">
                  <c:v>0.479864705882382</c:v>
                </c:pt>
                <c:pt idx="2789">
                  <c:v>0.48011176470591199</c:v>
                </c:pt>
                <c:pt idx="2790">
                  <c:v>0.48035882352944098</c:v>
                </c:pt>
                <c:pt idx="2791">
                  <c:v>0.48060588235297103</c:v>
                </c:pt>
                <c:pt idx="2792">
                  <c:v>0.48085294117650001</c:v>
                </c:pt>
                <c:pt idx="2793">
                  <c:v>0.481100000000029</c:v>
                </c:pt>
                <c:pt idx="2794">
                  <c:v>0.48134705882355899</c:v>
                </c:pt>
                <c:pt idx="2795">
                  <c:v>0.48159411764708798</c:v>
                </c:pt>
                <c:pt idx="2796">
                  <c:v>0.48184117647061703</c:v>
                </c:pt>
                <c:pt idx="2797">
                  <c:v>0.48208823529414702</c:v>
                </c:pt>
                <c:pt idx="2798">
                  <c:v>0.48233529411767601</c:v>
                </c:pt>
                <c:pt idx="2799">
                  <c:v>0.48258235294120599</c:v>
                </c:pt>
                <c:pt idx="2800">
                  <c:v>0.48282941176473498</c:v>
                </c:pt>
                <c:pt idx="2801">
                  <c:v>0.48307647058826397</c:v>
                </c:pt>
                <c:pt idx="2802">
                  <c:v>0.48332352941179402</c:v>
                </c:pt>
                <c:pt idx="2803">
                  <c:v>0.48357058823532301</c:v>
                </c:pt>
                <c:pt idx="2804">
                  <c:v>0.483817647058852</c:v>
                </c:pt>
                <c:pt idx="2805">
                  <c:v>0.48406470588238198</c:v>
                </c:pt>
                <c:pt idx="2806">
                  <c:v>0.48431176470591097</c:v>
                </c:pt>
                <c:pt idx="2807">
                  <c:v>0.48455882352944102</c:v>
                </c:pt>
                <c:pt idx="2808">
                  <c:v>0.48480588235297001</c:v>
                </c:pt>
                <c:pt idx="2809">
                  <c:v>0.485052941176499</c:v>
                </c:pt>
                <c:pt idx="2810">
                  <c:v>0.48530000000002899</c:v>
                </c:pt>
                <c:pt idx="2811">
                  <c:v>0.48554705882355798</c:v>
                </c:pt>
                <c:pt idx="2812">
                  <c:v>0.48579411764708702</c:v>
                </c:pt>
                <c:pt idx="2813">
                  <c:v>0.48604117647061701</c:v>
                </c:pt>
                <c:pt idx="2814">
                  <c:v>0.486288235294146</c:v>
                </c:pt>
                <c:pt idx="2815">
                  <c:v>0.48653529411767599</c:v>
                </c:pt>
                <c:pt idx="2816">
                  <c:v>0.48678235294120498</c:v>
                </c:pt>
                <c:pt idx="2817">
                  <c:v>0.48702941176473402</c:v>
                </c:pt>
                <c:pt idx="2818">
                  <c:v>0.48727647058826401</c:v>
                </c:pt>
                <c:pt idx="2819">
                  <c:v>0.487523529411793</c:v>
                </c:pt>
                <c:pt idx="2820">
                  <c:v>0.48777058823532199</c:v>
                </c:pt>
                <c:pt idx="2821">
                  <c:v>0.48801764705885198</c:v>
                </c:pt>
                <c:pt idx="2822">
                  <c:v>0.48826470588238102</c:v>
                </c:pt>
                <c:pt idx="2823">
                  <c:v>0.48851176470591101</c:v>
                </c:pt>
                <c:pt idx="2824">
                  <c:v>0.48875882352944</c:v>
                </c:pt>
                <c:pt idx="2825">
                  <c:v>0.48900588235296899</c:v>
                </c:pt>
                <c:pt idx="2826">
                  <c:v>0.48925294117649898</c:v>
                </c:pt>
                <c:pt idx="2827">
                  <c:v>0.48950000000002802</c:v>
                </c:pt>
                <c:pt idx="2828">
                  <c:v>0.48974705882355801</c:v>
                </c:pt>
                <c:pt idx="2829">
                  <c:v>0.489994117647087</c:v>
                </c:pt>
                <c:pt idx="2830">
                  <c:v>0.49024117647061599</c:v>
                </c:pt>
                <c:pt idx="2831">
                  <c:v>0.49048823529414598</c:v>
                </c:pt>
                <c:pt idx="2832">
                  <c:v>0.49073529411767502</c:v>
                </c:pt>
                <c:pt idx="2833">
                  <c:v>0.49098235294120401</c:v>
                </c:pt>
                <c:pt idx="2834">
                  <c:v>0.491229411764734</c:v>
                </c:pt>
                <c:pt idx="2835">
                  <c:v>0.49147647058826299</c:v>
                </c:pt>
                <c:pt idx="2836">
                  <c:v>0.49172352941179298</c:v>
                </c:pt>
                <c:pt idx="2837">
                  <c:v>0.49197058823532203</c:v>
                </c:pt>
                <c:pt idx="2838">
                  <c:v>0.49221764705885102</c:v>
                </c:pt>
                <c:pt idx="2839">
                  <c:v>0.492464705882381</c:v>
                </c:pt>
                <c:pt idx="2840">
                  <c:v>0.49271176470590999</c:v>
                </c:pt>
                <c:pt idx="2841">
                  <c:v>0.49295882352943898</c:v>
                </c:pt>
                <c:pt idx="2842">
                  <c:v>0.49320588235296903</c:v>
                </c:pt>
                <c:pt idx="2843">
                  <c:v>0.49345294117649802</c:v>
                </c:pt>
                <c:pt idx="2844">
                  <c:v>0.49370000000002801</c:v>
                </c:pt>
                <c:pt idx="2845">
                  <c:v>0.49394705882355699</c:v>
                </c:pt>
                <c:pt idx="2846">
                  <c:v>0.49419411764708598</c:v>
                </c:pt>
                <c:pt idx="2847">
                  <c:v>0.49444117647061597</c:v>
                </c:pt>
                <c:pt idx="2848">
                  <c:v>0.49468823529414502</c:v>
                </c:pt>
                <c:pt idx="2849">
                  <c:v>0.49493529411767401</c:v>
                </c:pt>
                <c:pt idx="2850">
                  <c:v>0.495182352941204</c:v>
                </c:pt>
                <c:pt idx="2851">
                  <c:v>0.49542941176473299</c:v>
                </c:pt>
                <c:pt idx="2852">
                  <c:v>0.49567647058826297</c:v>
                </c:pt>
                <c:pt idx="2853">
                  <c:v>0.49592352941179202</c:v>
                </c:pt>
                <c:pt idx="2854">
                  <c:v>0.49617058823532101</c:v>
                </c:pt>
                <c:pt idx="2855">
                  <c:v>0.496417647058851</c:v>
                </c:pt>
                <c:pt idx="2856">
                  <c:v>0.49666470588237999</c:v>
                </c:pt>
                <c:pt idx="2857">
                  <c:v>0.49691176470590898</c:v>
                </c:pt>
                <c:pt idx="2858">
                  <c:v>0.49715882352943902</c:v>
                </c:pt>
                <c:pt idx="2859">
                  <c:v>0.49740588235296801</c:v>
                </c:pt>
                <c:pt idx="2860">
                  <c:v>0.497652941176498</c:v>
                </c:pt>
                <c:pt idx="2861">
                  <c:v>0.49790000000002699</c:v>
                </c:pt>
                <c:pt idx="2862">
                  <c:v>0.49814705882355598</c:v>
                </c:pt>
                <c:pt idx="2863">
                  <c:v>0.49839411764708602</c:v>
                </c:pt>
                <c:pt idx="2864">
                  <c:v>0.49864117647061501</c:v>
                </c:pt>
                <c:pt idx="2865">
                  <c:v>0.498888235294144</c:v>
                </c:pt>
                <c:pt idx="2866">
                  <c:v>0.49913529411767399</c:v>
                </c:pt>
                <c:pt idx="2867">
                  <c:v>0.49938235294120298</c:v>
                </c:pt>
                <c:pt idx="2868">
                  <c:v>0.49962941176473302</c:v>
                </c:pt>
                <c:pt idx="2869">
                  <c:v>0.49987647058826201</c:v>
                </c:pt>
                <c:pt idx="2870">
                  <c:v>0.50012352941179194</c:v>
                </c:pt>
                <c:pt idx="2871">
                  <c:v>0.50037058823532099</c:v>
                </c:pt>
                <c:pt idx="2872">
                  <c:v>0.50061764705885003</c:v>
                </c:pt>
                <c:pt idx="2873">
                  <c:v>0.50086470588237997</c:v>
                </c:pt>
                <c:pt idx="2874">
                  <c:v>0.50111176470590901</c:v>
                </c:pt>
                <c:pt idx="2875">
                  <c:v>0.50135882352943895</c:v>
                </c:pt>
                <c:pt idx="2876">
                  <c:v>0.50160588235296799</c:v>
                </c:pt>
                <c:pt idx="2877">
                  <c:v>0.50185294117649804</c:v>
                </c:pt>
                <c:pt idx="2878">
                  <c:v>0.50210000000002697</c:v>
                </c:pt>
                <c:pt idx="2879">
                  <c:v>0.50234705882355701</c:v>
                </c:pt>
                <c:pt idx="2880">
                  <c:v>0.50259411764708595</c:v>
                </c:pt>
                <c:pt idx="2881">
                  <c:v>0.50284117647061599</c:v>
                </c:pt>
                <c:pt idx="2882">
                  <c:v>0.50308823529414504</c:v>
                </c:pt>
                <c:pt idx="2883">
                  <c:v>0.50333529411767497</c:v>
                </c:pt>
                <c:pt idx="2884">
                  <c:v>0.50358235294120401</c:v>
                </c:pt>
                <c:pt idx="2885">
                  <c:v>0.50382941176473395</c:v>
                </c:pt>
                <c:pt idx="2886">
                  <c:v>0.50407647058826299</c:v>
                </c:pt>
                <c:pt idx="2887">
                  <c:v>0.50432352941179304</c:v>
                </c:pt>
                <c:pt idx="2888">
                  <c:v>0.50457058823532197</c:v>
                </c:pt>
                <c:pt idx="2889">
                  <c:v>0.50481764705885201</c:v>
                </c:pt>
                <c:pt idx="2890">
                  <c:v>0.50506470588238095</c:v>
                </c:pt>
                <c:pt idx="2891">
                  <c:v>0.50531176470591099</c:v>
                </c:pt>
                <c:pt idx="2892">
                  <c:v>0.50555882352944004</c:v>
                </c:pt>
                <c:pt idx="2893">
                  <c:v>0.50580588235296997</c:v>
                </c:pt>
                <c:pt idx="2894">
                  <c:v>0.50605294117649902</c:v>
                </c:pt>
                <c:pt idx="2895">
                  <c:v>0.50630000000002895</c:v>
                </c:pt>
                <c:pt idx="2896">
                  <c:v>0.50654705882355799</c:v>
                </c:pt>
                <c:pt idx="2897">
                  <c:v>0.50679411764708804</c:v>
                </c:pt>
                <c:pt idx="2898">
                  <c:v>0.50704117647061697</c:v>
                </c:pt>
                <c:pt idx="2899">
                  <c:v>0.50728823529414702</c:v>
                </c:pt>
                <c:pt idx="2900">
                  <c:v>0.50753529411767595</c:v>
                </c:pt>
                <c:pt idx="2901">
                  <c:v>0.50778235294120599</c:v>
                </c:pt>
                <c:pt idx="2902">
                  <c:v>0.50802941176473504</c:v>
                </c:pt>
                <c:pt idx="2903">
                  <c:v>0.50827647058826497</c:v>
                </c:pt>
                <c:pt idx="2904">
                  <c:v>0.50852352941179402</c:v>
                </c:pt>
                <c:pt idx="2905">
                  <c:v>0.50877058823532395</c:v>
                </c:pt>
                <c:pt idx="2906">
                  <c:v>0.509017647058853</c:v>
                </c:pt>
                <c:pt idx="2907">
                  <c:v>0.50926470588238304</c:v>
                </c:pt>
                <c:pt idx="2908">
                  <c:v>0.50951176470591197</c:v>
                </c:pt>
                <c:pt idx="2909">
                  <c:v>0.50975882352944202</c:v>
                </c:pt>
                <c:pt idx="2910">
                  <c:v>0.51000588235297095</c:v>
                </c:pt>
                <c:pt idx="2911">
                  <c:v>0.510252941176501</c:v>
                </c:pt>
                <c:pt idx="2912">
                  <c:v>0.51050000000003004</c:v>
                </c:pt>
                <c:pt idx="2913">
                  <c:v>0.51074705882355997</c:v>
                </c:pt>
                <c:pt idx="2914">
                  <c:v>0.51099411764708902</c:v>
                </c:pt>
                <c:pt idx="2915">
                  <c:v>0.51124117647061895</c:v>
                </c:pt>
                <c:pt idx="2916">
                  <c:v>0.511488235294148</c:v>
                </c:pt>
                <c:pt idx="2917">
                  <c:v>0.51173529411767704</c:v>
                </c:pt>
                <c:pt idx="2918">
                  <c:v>0.51198235294120698</c:v>
                </c:pt>
                <c:pt idx="2919">
                  <c:v>0.51222941176473602</c:v>
                </c:pt>
                <c:pt idx="2920">
                  <c:v>0.51247647058826595</c:v>
                </c:pt>
                <c:pt idx="2921">
                  <c:v>0.512723529411795</c:v>
                </c:pt>
                <c:pt idx="2922">
                  <c:v>0.51297058823532504</c:v>
                </c:pt>
                <c:pt idx="2923">
                  <c:v>0.51321764705885398</c:v>
                </c:pt>
                <c:pt idx="2924">
                  <c:v>0.51346470588238402</c:v>
                </c:pt>
                <c:pt idx="2925">
                  <c:v>0.51371176470591295</c:v>
                </c:pt>
                <c:pt idx="2926">
                  <c:v>0.513958823529443</c:v>
                </c:pt>
                <c:pt idx="2927">
                  <c:v>0.51420588235297204</c:v>
                </c:pt>
                <c:pt idx="2928">
                  <c:v>0.51445294117650198</c:v>
                </c:pt>
                <c:pt idx="2929">
                  <c:v>0.51470000000003102</c:v>
                </c:pt>
                <c:pt idx="2930">
                  <c:v>0.51494705882356095</c:v>
                </c:pt>
                <c:pt idx="2931">
                  <c:v>0.51519411764709</c:v>
                </c:pt>
                <c:pt idx="2932">
                  <c:v>0.51544117647062004</c:v>
                </c:pt>
                <c:pt idx="2933">
                  <c:v>0.51568823529414898</c:v>
                </c:pt>
                <c:pt idx="2934">
                  <c:v>0.51593529411767902</c:v>
                </c:pt>
                <c:pt idx="2935">
                  <c:v>0.51618235294120796</c:v>
                </c:pt>
                <c:pt idx="2936">
                  <c:v>0.516429411764738</c:v>
                </c:pt>
                <c:pt idx="2937">
                  <c:v>0.51667647058826704</c:v>
                </c:pt>
                <c:pt idx="2938">
                  <c:v>0.51692352941179698</c:v>
                </c:pt>
                <c:pt idx="2939">
                  <c:v>0.51717058823532602</c:v>
                </c:pt>
                <c:pt idx="2940">
                  <c:v>0.51741764705885596</c:v>
                </c:pt>
                <c:pt idx="2941">
                  <c:v>0.517664705882385</c:v>
                </c:pt>
                <c:pt idx="2942">
                  <c:v>0.51791176470591505</c:v>
                </c:pt>
                <c:pt idx="2943">
                  <c:v>0.51815882352944398</c:v>
                </c:pt>
                <c:pt idx="2944">
                  <c:v>0.51840588235297402</c:v>
                </c:pt>
                <c:pt idx="2945">
                  <c:v>0.51865294117650296</c:v>
                </c:pt>
                <c:pt idx="2946">
                  <c:v>0.518900000000033</c:v>
                </c:pt>
                <c:pt idx="2947">
                  <c:v>0.51914705882356205</c:v>
                </c:pt>
                <c:pt idx="2948">
                  <c:v>0.51939411764709198</c:v>
                </c:pt>
                <c:pt idx="2949">
                  <c:v>0.51964117647062102</c:v>
                </c:pt>
                <c:pt idx="2950">
                  <c:v>0.51988823529415096</c:v>
                </c:pt>
                <c:pt idx="2951">
                  <c:v>0.52013529411768</c:v>
                </c:pt>
                <c:pt idx="2952">
                  <c:v>0.52038235294121005</c:v>
                </c:pt>
                <c:pt idx="2953">
                  <c:v>0.52062941176473898</c:v>
                </c:pt>
                <c:pt idx="2954">
                  <c:v>0.52087647058826902</c:v>
                </c:pt>
                <c:pt idx="2955">
                  <c:v>0.52112352941179796</c:v>
                </c:pt>
                <c:pt idx="2956">
                  <c:v>0.521370588235328</c:v>
                </c:pt>
                <c:pt idx="2957">
                  <c:v>0.52161764705885705</c:v>
                </c:pt>
                <c:pt idx="2958">
                  <c:v>0.52186470588238698</c:v>
                </c:pt>
                <c:pt idx="2959">
                  <c:v>0.52211176470591603</c:v>
                </c:pt>
                <c:pt idx="2960">
                  <c:v>0.52235882352944596</c:v>
                </c:pt>
                <c:pt idx="2961">
                  <c:v>0.522605882352975</c:v>
                </c:pt>
                <c:pt idx="2962">
                  <c:v>0.52285294117650405</c:v>
                </c:pt>
                <c:pt idx="2963">
                  <c:v>0.52310000000003398</c:v>
                </c:pt>
                <c:pt idx="2964">
                  <c:v>0.52334705882356303</c:v>
                </c:pt>
                <c:pt idx="2965">
                  <c:v>0.52359411764709296</c:v>
                </c:pt>
                <c:pt idx="2966">
                  <c:v>0.52384117647062201</c:v>
                </c:pt>
                <c:pt idx="2967">
                  <c:v>0.52408823529415205</c:v>
                </c:pt>
                <c:pt idx="2968">
                  <c:v>0.52433529411768098</c:v>
                </c:pt>
                <c:pt idx="2969">
                  <c:v>0.52458235294121103</c:v>
                </c:pt>
                <c:pt idx="2970">
                  <c:v>0.52482941176473996</c:v>
                </c:pt>
                <c:pt idx="2971">
                  <c:v>0.52507647058827001</c:v>
                </c:pt>
                <c:pt idx="2972">
                  <c:v>0.52532352941179905</c:v>
                </c:pt>
                <c:pt idx="2973">
                  <c:v>0.52557058823532898</c:v>
                </c:pt>
                <c:pt idx="2974">
                  <c:v>0.52581764705885803</c:v>
                </c:pt>
                <c:pt idx="2975">
                  <c:v>0.52606470588238796</c:v>
                </c:pt>
                <c:pt idx="2976">
                  <c:v>0.52631176470591701</c:v>
                </c:pt>
                <c:pt idx="2977">
                  <c:v>0.52655882352944705</c:v>
                </c:pt>
                <c:pt idx="2978">
                  <c:v>0.52680588235297598</c:v>
                </c:pt>
                <c:pt idx="2979">
                  <c:v>0.52705294117650603</c:v>
                </c:pt>
                <c:pt idx="2980">
                  <c:v>0.52730000000003496</c:v>
                </c:pt>
                <c:pt idx="2981">
                  <c:v>0.52754705882356501</c:v>
                </c:pt>
                <c:pt idx="2982">
                  <c:v>0.52779411764709405</c:v>
                </c:pt>
                <c:pt idx="2983">
                  <c:v>0.52804117647062399</c:v>
                </c:pt>
                <c:pt idx="2984">
                  <c:v>0.52828823529415303</c:v>
                </c:pt>
                <c:pt idx="2985">
                  <c:v>0.52853529411768296</c:v>
                </c:pt>
                <c:pt idx="2986">
                  <c:v>0.52878235294121201</c:v>
                </c:pt>
                <c:pt idx="2987">
                  <c:v>0.52902941176474205</c:v>
                </c:pt>
                <c:pt idx="2988">
                  <c:v>0.52927647058827099</c:v>
                </c:pt>
                <c:pt idx="2989">
                  <c:v>0.52952352941180103</c:v>
                </c:pt>
                <c:pt idx="2990">
                  <c:v>0.52977058823532996</c:v>
                </c:pt>
                <c:pt idx="2991">
                  <c:v>0.53001764705886001</c:v>
                </c:pt>
                <c:pt idx="2992">
                  <c:v>0.53026470588238905</c:v>
                </c:pt>
                <c:pt idx="2993">
                  <c:v>0.53051176470591899</c:v>
                </c:pt>
                <c:pt idx="2994">
                  <c:v>0.53075882352944803</c:v>
                </c:pt>
                <c:pt idx="2995">
                  <c:v>0.53100588235297796</c:v>
                </c:pt>
                <c:pt idx="2996">
                  <c:v>0.53125294117650701</c:v>
                </c:pt>
                <c:pt idx="2997">
                  <c:v>0.53150000000003705</c:v>
                </c:pt>
                <c:pt idx="2998">
                  <c:v>0.53174705882356599</c:v>
                </c:pt>
                <c:pt idx="2999">
                  <c:v>0.53199411764709603</c:v>
                </c:pt>
                <c:pt idx="3000">
                  <c:v>0.53224117647062497</c:v>
                </c:pt>
                <c:pt idx="3001">
                  <c:v>0.53248823529415501</c:v>
                </c:pt>
                <c:pt idx="3002">
                  <c:v>0.53273529411768406</c:v>
                </c:pt>
                <c:pt idx="3003">
                  <c:v>0.53298235294121399</c:v>
                </c:pt>
                <c:pt idx="3004">
                  <c:v>0.53322941176474303</c:v>
                </c:pt>
                <c:pt idx="3005">
                  <c:v>0.53347647058827297</c:v>
                </c:pt>
                <c:pt idx="3006">
                  <c:v>0.53372352941180201</c:v>
                </c:pt>
                <c:pt idx="3007">
                  <c:v>0.53397058823533206</c:v>
                </c:pt>
                <c:pt idx="3008">
                  <c:v>0.53421764705886099</c:v>
                </c:pt>
                <c:pt idx="3009">
                  <c:v>0.53446470588239003</c:v>
                </c:pt>
                <c:pt idx="3010">
                  <c:v>0.53471176470591997</c:v>
                </c:pt>
                <c:pt idx="3011">
                  <c:v>0.53495882352944901</c:v>
                </c:pt>
                <c:pt idx="3012">
                  <c:v>0.53520588235297895</c:v>
                </c:pt>
                <c:pt idx="3013">
                  <c:v>0.53545294117650799</c:v>
                </c:pt>
                <c:pt idx="3014">
                  <c:v>0.53570000000003803</c:v>
                </c:pt>
                <c:pt idx="3015">
                  <c:v>0.53594705882356697</c:v>
                </c:pt>
                <c:pt idx="3016">
                  <c:v>0.53619411764709701</c:v>
                </c:pt>
                <c:pt idx="3017">
                  <c:v>0.53644117647062595</c:v>
                </c:pt>
                <c:pt idx="3018">
                  <c:v>0.53668823529415599</c:v>
                </c:pt>
                <c:pt idx="3019">
                  <c:v>0.53693529411768504</c:v>
                </c:pt>
                <c:pt idx="3020">
                  <c:v>0.53718235294121497</c:v>
                </c:pt>
                <c:pt idx="3021">
                  <c:v>0.53742941176474401</c:v>
                </c:pt>
                <c:pt idx="3022">
                  <c:v>0.53767647058827395</c:v>
                </c:pt>
                <c:pt idx="3023">
                  <c:v>0.53792352941180299</c:v>
                </c:pt>
                <c:pt idx="3024">
                  <c:v>0.53817058823533304</c:v>
                </c:pt>
                <c:pt idx="3025">
                  <c:v>0.53841764705886197</c:v>
                </c:pt>
                <c:pt idx="3026">
                  <c:v>0.53866470588239201</c:v>
                </c:pt>
                <c:pt idx="3027">
                  <c:v>0.53891176470592095</c:v>
                </c:pt>
                <c:pt idx="3028">
                  <c:v>0.53915882352945099</c:v>
                </c:pt>
                <c:pt idx="3029">
                  <c:v>0.53940588235298004</c:v>
                </c:pt>
                <c:pt idx="3030">
                  <c:v>0.53965294117650997</c:v>
                </c:pt>
                <c:pt idx="3031">
                  <c:v>0.53990000000003902</c:v>
                </c:pt>
                <c:pt idx="3032">
                  <c:v>0.54014705882356895</c:v>
                </c:pt>
                <c:pt idx="3033">
                  <c:v>0.54039411764709799</c:v>
                </c:pt>
                <c:pt idx="3034">
                  <c:v>0.54064117647062804</c:v>
                </c:pt>
                <c:pt idx="3035">
                  <c:v>0.54088823529415697</c:v>
                </c:pt>
                <c:pt idx="3036">
                  <c:v>0.54113529411768702</c:v>
                </c:pt>
                <c:pt idx="3037">
                  <c:v>0.54138235294121595</c:v>
                </c:pt>
                <c:pt idx="3038">
                  <c:v>0.54162941176474599</c:v>
                </c:pt>
                <c:pt idx="3039">
                  <c:v>0.54187647058827504</c:v>
                </c:pt>
                <c:pt idx="3040">
                  <c:v>0.54212352941180497</c:v>
                </c:pt>
                <c:pt idx="3041">
                  <c:v>0.54237058823533402</c:v>
                </c:pt>
                <c:pt idx="3042">
                  <c:v>0.54261764705886395</c:v>
                </c:pt>
                <c:pt idx="3043">
                  <c:v>0.54286470588239299</c:v>
                </c:pt>
                <c:pt idx="3044">
                  <c:v>0.54311176470592304</c:v>
                </c:pt>
                <c:pt idx="3045">
                  <c:v>0.54335882352945197</c:v>
                </c:pt>
                <c:pt idx="3046">
                  <c:v>0.54360588235298202</c:v>
                </c:pt>
                <c:pt idx="3047">
                  <c:v>0.54385294117651095</c:v>
                </c:pt>
                <c:pt idx="3048">
                  <c:v>0.544100000000041</c:v>
                </c:pt>
                <c:pt idx="3049">
                  <c:v>0.54434705882357004</c:v>
                </c:pt>
                <c:pt idx="3050">
                  <c:v>0.54459411764709997</c:v>
                </c:pt>
                <c:pt idx="3051">
                  <c:v>0.54484117647062902</c:v>
                </c:pt>
                <c:pt idx="3052">
                  <c:v>0.54508823529415895</c:v>
                </c:pt>
                <c:pt idx="3053">
                  <c:v>0.545335294117688</c:v>
                </c:pt>
                <c:pt idx="3054">
                  <c:v>0.54558235294121704</c:v>
                </c:pt>
                <c:pt idx="3055">
                  <c:v>0.54582941176474697</c:v>
                </c:pt>
                <c:pt idx="3056">
                  <c:v>0.54607647058827602</c:v>
                </c:pt>
                <c:pt idx="3057">
                  <c:v>0.54632352941180595</c:v>
                </c:pt>
                <c:pt idx="3058">
                  <c:v>0.546570588235335</c:v>
                </c:pt>
                <c:pt idx="3059">
                  <c:v>0.54681764705886504</c:v>
                </c:pt>
                <c:pt idx="3060">
                  <c:v>0.54706470588239398</c:v>
                </c:pt>
                <c:pt idx="3061">
                  <c:v>0.54731176470592402</c:v>
                </c:pt>
                <c:pt idx="3062">
                  <c:v>0.54755882352945295</c:v>
                </c:pt>
                <c:pt idx="3063">
                  <c:v>0.547805882352983</c:v>
                </c:pt>
                <c:pt idx="3064">
                  <c:v>0.54805294117651204</c:v>
                </c:pt>
                <c:pt idx="3065">
                  <c:v>0.54830000000004198</c:v>
                </c:pt>
                <c:pt idx="3066">
                  <c:v>0.54854705882357102</c:v>
                </c:pt>
                <c:pt idx="3067">
                  <c:v>0.54879411764710095</c:v>
                </c:pt>
                <c:pt idx="3068">
                  <c:v>0.54904117647063</c:v>
                </c:pt>
                <c:pt idx="3069">
                  <c:v>0.54928823529416004</c:v>
                </c:pt>
                <c:pt idx="3070">
                  <c:v>0.54953529411768898</c:v>
                </c:pt>
                <c:pt idx="3071">
                  <c:v>0.54978235294121902</c:v>
                </c:pt>
                <c:pt idx="3072">
                  <c:v>0.55002941176474796</c:v>
                </c:pt>
                <c:pt idx="3073">
                  <c:v>0.550276470588278</c:v>
                </c:pt>
                <c:pt idx="3074">
                  <c:v>0.55052352941180704</c:v>
                </c:pt>
                <c:pt idx="3075">
                  <c:v>0.55077058823533698</c:v>
                </c:pt>
                <c:pt idx="3076">
                  <c:v>0.55101764705886602</c:v>
                </c:pt>
                <c:pt idx="3077">
                  <c:v>0.55126470588239596</c:v>
                </c:pt>
                <c:pt idx="3078">
                  <c:v>0.551511764705925</c:v>
                </c:pt>
                <c:pt idx="3079">
                  <c:v>0.55175882352945504</c:v>
                </c:pt>
                <c:pt idx="3080">
                  <c:v>0.55200588235298398</c:v>
                </c:pt>
                <c:pt idx="3081">
                  <c:v>0.55225294117651402</c:v>
                </c:pt>
                <c:pt idx="3082">
                  <c:v>0.55250000000004296</c:v>
                </c:pt>
                <c:pt idx="3083">
                  <c:v>0.552747058823573</c:v>
                </c:pt>
                <c:pt idx="3084">
                  <c:v>0.55299411764710205</c:v>
                </c:pt>
                <c:pt idx="3085">
                  <c:v>0.55324117647063198</c:v>
                </c:pt>
                <c:pt idx="3086">
                  <c:v>0.55348823529416102</c:v>
                </c:pt>
                <c:pt idx="3087">
                  <c:v>0.55373529411769096</c:v>
                </c:pt>
                <c:pt idx="3088">
                  <c:v>0.55398235294122</c:v>
                </c:pt>
                <c:pt idx="3089">
                  <c:v>0.55422941176475005</c:v>
                </c:pt>
                <c:pt idx="3090">
                  <c:v>0.55447647058827898</c:v>
                </c:pt>
                <c:pt idx="3091">
                  <c:v>0.55472352941180902</c:v>
                </c:pt>
                <c:pt idx="3092">
                  <c:v>0.55497058823533796</c:v>
                </c:pt>
                <c:pt idx="3093">
                  <c:v>0.555217647058868</c:v>
                </c:pt>
                <c:pt idx="3094">
                  <c:v>0.55546470588239705</c:v>
                </c:pt>
                <c:pt idx="3095">
                  <c:v>0.55571176470592698</c:v>
                </c:pt>
                <c:pt idx="3096">
                  <c:v>0.55595882352945603</c:v>
                </c:pt>
                <c:pt idx="3097">
                  <c:v>0.55620588235298596</c:v>
                </c:pt>
                <c:pt idx="3098">
                  <c:v>0.556452941176515</c:v>
                </c:pt>
                <c:pt idx="3099">
                  <c:v>0.55670000000004405</c:v>
                </c:pt>
                <c:pt idx="3100">
                  <c:v>0.55694705882357398</c:v>
                </c:pt>
                <c:pt idx="3101">
                  <c:v>0.55719411764710303</c:v>
                </c:pt>
                <c:pt idx="3102">
                  <c:v>0.55744117647063296</c:v>
                </c:pt>
                <c:pt idx="3103">
                  <c:v>0.557688235294162</c:v>
                </c:pt>
                <c:pt idx="3104">
                  <c:v>0.55793529411769205</c:v>
                </c:pt>
                <c:pt idx="3105">
                  <c:v>0.55818235294122098</c:v>
                </c:pt>
                <c:pt idx="3106">
                  <c:v>0.55842941176475103</c:v>
                </c:pt>
                <c:pt idx="3107">
                  <c:v>0.55867647058827996</c:v>
                </c:pt>
                <c:pt idx="3108">
                  <c:v>0.55892352941181001</c:v>
                </c:pt>
                <c:pt idx="3109">
                  <c:v>0.55917058823533905</c:v>
                </c:pt>
                <c:pt idx="3110">
                  <c:v>0.55941764705886898</c:v>
                </c:pt>
                <c:pt idx="3111">
                  <c:v>0.55966470588239803</c:v>
                </c:pt>
                <c:pt idx="3112">
                  <c:v>0.55991176470592796</c:v>
                </c:pt>
                <c:pt idx="3113">
                  <c:v>0.56015882352945701</c:v>
                </c:pt>
                <c:pt idx="3114">
                  <c:v>0.56040588235298705</c:v>
                </c:pt>
                <c:pt idx="3115">
                  <c:v>0.56065294117651598</c:v>
                </c:pt>
                <c:pt idx="3116">
                  <c:v>0.56090000000004603</c:v>
                </c:pt>
                <c:pt idx="3117">
                  <c:v>0.56114705882357496</c:v>
                </c:pt>
                <c:pt idx="3118">
                  <c:v>0.56139411764710501</c:v>
                </c:pt>
                <c:pt idx="3119">
                  <c:v>0.56164117647063405</c:v>
                </c:pt>
                <c:pt idx="3120">
                  <c:v>0.56188823529416398</c:v>
                </c:pt>
                <c:pt idx="3121">
                  <c:v>0.56213529411769303</c:v>
                </c:pt>
                <c:pt idx="3122">
                  <c:v>0.56238235294122296</c:v>
                </c:pt>
                <c:pt idx="3123">
                  <c:v>0.56262941176475201</c:v>
                </c:pt>
                <c:pt idx="3124">
                  <c:v>0.56287647058828205</c:v>
                </c:pt>
                <c:pt idx="3125">
                  <c:v>0.56312352941181099</c:v>
                </c:pt>
                <c:pt idx="3126">
                  <c:v>0.56337058823534103</c:v>
                </c:pt>
                <c:pt idx="3127">
                  <c:v>0.56361764705886996</c:v>
                </c:pt>
                <c:pt idx="3128">
                  <c:v>0.56386470588240001</c:v>
                </c:pt>
                <c:pt idx="3129">
                  <c:v>0.56411176470592905</c:v>
                </c:pt>
                <c:pt idx="3130">
                  <c:v>0.56435882352945899</c:v>
                </c:pt>
                <c:pt idx="3131">
                  <c:v>0.56460588235298803</c:v>
                </c:pt>
                <c:pt idx="3132">
                  <c:v>0.56485294117651796</c:v>
                </c:pt>
                <c:pt idx="3133">
                  <c:v>0.56510000000004701</c:v>
                </c:pt>
                <c:pt idx="3134">
                  <c:v>0.56534705882357705</c:v>
                </c:pt>
                <c:pt idx="3135">
                  <c:v>0.56559411764710599</c:v>
                </c:pt>
                <c:pt idx="3136">
                  <c:v>0.56584117647063603</c:v>
                </c:pt>
                <c:pt idx="3137">
                  <c:v>0.56608823529416497</c:v>
                </c:pt>
                <c:pt idx="3138">
                  <c:v>0.56633529411769501</c:v>
                </c:pt>
                <c:pt idx="3139">
                  <c:v>0.56658235294122405</c:v>
                </c:pt>
                <c:pt idx="3140">
                  <c:v>0.56682941176475399</c:v>
                </c:pt>
                <c:pt idx="3141">
                  <c:v>0.56707647058828303</c:v>
                </c:pt>
                <c:pt idx="3142">
                  <c:v>0.56732352941181297</c:v>
                </c:pt>
                <c:pt idx="3143">
                  <c:v>0.56757058823534201</c:v>
                </c:pt>
                <c:pt idx="3144">
                  <c:v>0.56781764705887094</c:v>
                </c:pt>
                <c:pt idx="3145">
                  <c:v>0.56806470588240099</c:v>
                </c:pt>
                <c:pt idx="3146">
                  <c:v>0.56831176470593003</c:v>
                </c:pt>
                <c:pt idx="3147">
                  <c:v>0.56855882352945997</c:v>
                </c:pt>
                <c:pt idx="3148">
                  <c:v>0.56880588235298901</c:v>
                </c:pt>
                <c:pt idx="3149">
                  <c:v>0.56905294117651894</c:v>
                </c:pt>
                <c:pt idx="3150">
                  <c:v>0.56930000000004799</c:v>
                </c:pt>
                <c:pt idx="3151">
                  <c:v>0.56954705882357803</c:v>
                </c:pt>
                <c:pt idx="3152">
                  <c:v>0.56979411764710697</c:v>
                </c:pt>
                <c:pt idx="3153">
                  <c:v>0.57004117647063701</c:v>
                </c:pt>
                <c:pt idx="3154">
                  <c:v>0.57028823529416595</c:v>
                </c:pt>
                <c:pt idx="3155">
                  <c:v>0.57053529411769599</c:v>
                </c:pt>
                <c:pt idx="3156">
                  <c:v>0.57078235294122504</c:v>
                </c:pt>
                <c:pt idx="3157">
                  <c:v>0.57102941176475497</c:v>
                </c:pt>
                <c:pt idx="3158">
                  <c:v>0.57127647058828401</c:v>
                </c:pt>
                <c:pt idx="3159">
                  <c:v>0.57152352941181395</c:v>
                </c:pt>
                <c:pt idx="3160">
                  <c:v>0.57177058823534299</c:v>
                </c:pt>
                <c:pt idx="3161">
                  <c:v>0.57201764705887304</c:v>
                </c:pt>
                <c:pt idx="3162">
                  <c:v>0.57226470588240197</c:v>
                </c:pt>
                <c:pt idx="3163">
                  <c:v>0.57251176470593201</c:v>
                </c:pt>
                <c:pt idx="3164">
                  <c:v>0.57275882352946095</c:v>
                </c:pt>
                <c:pt idx="3165">
                  <c:v>0.57300588235299099</c:v>
                </c:pt>
                <c:pt idx="3166">
                  <c:v>0.57325294117652004</c:v>
                </c:pt>
                <c:pt idx="3167">
                  <c:v>0.57350000000004997</c:v>
                </c:pt>
                <c:pt idx="3168">
                  <c:v>0.57374705882357901</c:v>
                </c:pt>
                <c:pt idx="3169">
                  <c:v>0.57399411764710895</c:v>
                </c:pt>
                <c:pt idx="3170">
                  <c:v>0.57424117647063799</c:v>
                </c:pt>
                <c:pt idx="3171">
                  <c:v>0.57448823529416804</c:v>
                </c:pt>
                <c:pt idx="3172">
                  <c:v>0.57473529411769697</c:v>
                </c:pt>
                <c:pt idx="3173">
                  <c:v>0.57498235294122702</c:v>
                </c:pt>
                <c:pt idx="3174">
                  <c:v>0.57522941176475595</c:v>
                </c:pt>
                <c:pt idx="3175">
                  <c:v>0.57547647058828599</c:v>
                </c:pt>
                <c:pt idx="3176">
                  <c:v>0.57572352941181504</c:v>
                </c:pt>
                <c:pt idx="3177">
                  <c:v>0.57597058823534497</c:v>
                </c:pt>
                <c:pt idx="3178">
                  <c:v>0.57621764705887402</c:v>
                </c:pt>
                <c:pt idx="3179">
                  <c:v>0.57646470588240395</c:v>
                </c:pt>
                <c:pt idx="3180">
                  <c:v>0.57671176470593299</c:v>
                </c:pt>
                <c:pt idx="3181">
                  <c:v>0.57695882352946304</c:v>
                </c:pt>
                <c:pt idx="3182">
                  <c:v>0.57720588235299197</c:v>
                </c:pt>
                <c:pt idx="3183">
                  <c:v>0.57745294117652202</c:v>
                </c:pt>
                <c:pt idx="3184">
                  <c:v>0.57770000000005095</c:v>
                </c:pt>
                <c:pt idx="3185">
                  <c:v>0.57794705882358099</c:v>
                </c:pt>
                <c:pt idx="3186">
                  <c:v>0.57819411764711004</c:v>
                </c:pt>
                <c:pt idx="3187">
                  <c:v>0.57844117647063997</c:v>
                </c:pt>
                <c:pt idx="3188">
                  <c:v>0.57868823529416902</c:v>
                </c:pt>
                <c:pt idx="3189">
                  <c:v>0.57893529411769895</c:v>
                </c:pt>
                <c:pt idx="3190">
                  <c:v>0.579182352941228</c:v>
                </c:pt>
                <c:pt idx="3191">
                  <c:v>0.57942941176475704</c:v>
                </c:pt>
                <c:pt idx="3192">
                  <c:v>0.57967647058828697</c:v>
                </c:pt>
                <c:pt idx="3193">
                  <c:v>0.57992352941181602</c:v>
                </c:pt>
                <c:pt idx="3194">
                  <c:v>0.58017058823534595</c:v>
                </c:pt>
                <c:pt idx="3195">
                  <c:v>0.580417647058875</c:v>
                </c:pt>
                <c:pt idx="3196">
                  <c:v>0.58066470588240504</c:v>
                </c:pt>
                <c:pt idx="3197">
                  <c:v>0.58091176470593398</c:v>
                </c:pt>
                <c:pt idx="3198">
                  <c:v>0.58115882352946402</c:v>
                </c:pt>
                <c:pt idx="3199">
                  <c:v>0.58140588235299295</c:v>
                </c:pt>
                <c:pt idx="3200">
                  <c:v>0.581652941176523</c:v>
                </c:pt>
                <c:pt idx="3201">
                  <c:v>0.58190000000005204</c:v>
                </c:pt>
                <c:pt idx="3202">
                  <c:v>0.58214705882358198</c:v>
                </c:pt>
                <c:pt idx="3203">
                  <c:v>0.58239411764711102</c:v>
                </c:pt>
                <c:pt idx="3204">
                  <c:v>0.58264117647064095</c:v>
                </c:pt>
                <c:pt idx="3205">
                  <c:v>0.58288823529417</c:v>
                </c:pt>
                <c:pt idx="3206">
                  <c:v>0.58313529411770004</c:v>
                </c:pt>
                <c:pt idx="3207">
                  <c:v>0.58338235294122898</c:v>
                </c:pt>
                <c:pt idx="3208">
                  <c:v>0.58362941176475902</c:v>
                </c:pt>
                <c:pt idx="3209">
                  <c:v>0.58387647058828795</c:v>
                </c:pt>
                <c:pt idx="3210">
                  <c:v>0.584123529411818</c:v>
                </c:pt>
                <c:pt idx="3211">
                  <c:v>0.58437058823534704</c:v>
                </c:pt>
                <c:pt idx="3212">
                  <c:v>0.58461764705887698</c:v>
                </c:pt>
                <c:pt idx="3213">
                  <c:v>0.58486470588240602</c:v>
                </c:pt>
                <c:pt idx="3214">
                  <c:v>0.58511176470593595</c:v>
                </c:pt>
                <c:pt idx="3215">
                  <c:v>0.585358823529465</c:v>
                </c:pt>
                <c:pt idx="3216">
                  <c:v>0.58560588235299504</c:v>
                </c:pt>
                <c:pt idx="3217">
                  <c:v>0.58585294117652398</c:v>
                </c:pt>
                <c:pt idx="3218">
                  <c:v>0.58610000000005402</c:v>
                </c:pt>
                <c:pt idx="3219">
                  <c:v>0.58634705882358296</c:v>
                </c:pt>
                <c:pt idx="3220">
                  <c:v>0.586594117647113</c:v>
                </c:pt>
                <c:pt idx="3221">
                  <c:v>0.58684117647064205</c:v>
                </c:pt>
                <c:pt idx="3222">
                  <c:v>0.58708823529417198</c:v>
                </c:pt>
                <c:pt idx="3223">
                  <c:v>0.58733529411770102</c:v>
                </c:pt>
                <c:pt idx="3224">
                  <c:v>0.58758235294123096</c:v>
                </c:pt>
                <c:pt idx="3225">
                  <c:v>0.58782941176476</c:v>
                </c:pt>
                <c:pt idx="3226">
                  <c:v>0.58807647058829005</c:v>
                </c:pt>
                <c:pt idx="3227">
                  <c:v>0.58832352941181898</c:v>
                </c:pt>
                <c:pt idx="3228">
                  <c:v>0.58857058823534902</c:v>
                </c:pt>
                <c:pt idx="3229">
                  <c:v>0.58881764705887796</c:v>
                </c:pt>
                <c:pt idx="3230">
                  <c:v>0.589064705882408</c:v>
                </c:pt>
                <c:pt idx="3231">
                  <c:v>0.58931176470593705</c:v>
                </c:pt>
                <c:pt idx="3232">
                  <c:v>0.58955882352946698</c:v>
                </c:pt>
                <c:pt idx="3233">
                  <c:v>0.58980588235299602</c:v>
                </c:pt>
                <c:pt idx="3234">
                  <c:v>0.59005294117652596</c:v>
                </c:pt>
                <c:pt idx="3235">
                  <c:v>0.590300000000055</c:v>
                </c:pt>
                <c:pt idx="3236">
                  <c:v>0.59054705882358405</c:v>
                </c:pt>
                <c:pt idx="3237">
                  <c:v>0.59079411764711398</c:v>
                </c:pt>
                <c:pt idx="3238">
                  <c:v>0.59104117647064303</c:v>
                </c:pt>
                <c:pt idx="3239">
                  <c:v>0.59128823529417296</c:v>
                </c:pt>
                <c:pt idx="3240">
                  <c:v>0.591535294117702</c:v>
                </c:pt>
                <c:pt idx="3241">
                  <c:v>0.59178235294123205</c:v>
                </c:pt>
                <c:pt idx="3242">
                  <c:v>0.59202941176476098</c:v>
                </c:pt>
                <c:pt idx="3243">
                  <c:v>0.59227647058829103</c:v>
                </c:pt>
                <c:pt idx="3244">
                  <c:v>0.59252352941181996</c:v>
                </c:pt>
                <c:pt idx="3245">
                  <c:v>0.59277058823535</c:v>
                </c:pt>
                <c:pt idx="3246">
                  <c:v>0.59301764705887905</c:v>
                </c:pt>
                <c:pt idx="3247">
                  <c:v>0.59326470588240898</c:v>
                </c:pt>
                <c:pt idx="3248">
                  <c:v>0.59351176470593803</c:v>
                </c:pt>
                <c:pt idx="3249">
                  <c:v>0.59375882352946796</c:v>
                </c:pt>
                <c:pt idx="3250">
                  <c:v>0.59400588235299701</c:v>
                </c:pt>
                <c:pt idx="3251">
                  <c:v>0.59425294117652705</c:v>
                </c:pt>
                <c:pt idx="3252">
                  <c:v>0.59450000000005598</c:v>
                </c:pt>
                <c:pt idx="3253">
                  <c:v>0.59474705882358603</c:v>
                </c:pt>
                <c:pt idx="3254">
                  <c:v>0.59499411764711496</c:v>
                </c:pt>
                <c:pt idx="3255">
                  <c:v>0.59524117647064501</c:v>
                </c:pt>
                <c:pt idx="3256">
                  <c:v>0.59548823529417405</c:v>
                </c:pt>
                <c:pt idx="3257">
                  <c:v>0.59573529411770398</c:v>
                </c:pt>
                <c:pt idx="3258">
                  <c:v>0.59598235294123303</c:v>
                </c:pt>
                <c:pt idx="3259">
                  <c:v>0.59622941176476296</c:v>
                </c:pt>
                <c:pt idx="3260">
                  <c:v>0.59647647058829201</c:v>
                </c:pt>
                <c:pt idx="3261">
                  <c:v>0.59672352941182205</c:v>
                </c:pt>
                <c:pt idx="3262">
                  <c:v>0.59697058823535099</c:v>
                </c:pt>
                <c:pt idx="3263">
                  <c:v>0.59721764705888103</c:v>
                </c:pt>
                <c:pt idx="3264">
                  <c:v>0.59746470588240996</c:v>
                </c:pt>
                <c:pt idx="3265">
                  <c:v>0.59771176470594001</c:v>
                </c:pt>
                <c:pt idx="3266">
                  <c:v>0.59795882352946905</c:v>
                </c:pt>
                <c:pt idx="3267">
                  <c:v>0.59820588235299899</c:v>
                </c:pt>
                <c:pt idx="3268">
                  <c:v>0.59845294117652803</c:v>
                </c:pt>
                <c:pt idx="3269">
                  <c:v>0.59870000000005796</c:v>
                </c:pt>
                <c:pt idx="3270">
                  <c:v>0.59894705882358701</c:v>
                </c:pt>
                <c:pt idx="3271">
                  <c:v>0.59919411764711705</c:v>
                </c:pt>
                <c:pt idx="3272">
                  <c:v>0.59944117647064599</c:v>
                </c:pt>
                <c:pt idx="3273">
                  <c:v>0.59968823529417603</c:v>
                </c:pt>
                <c:pt idx="3274">
                  <c:v>0.59993529411770496</c:v>
                </c:pt>
                <c:pt idx="3275">
                  <c:v>0.60018235294123501</c:v>
                </c:pt>
                <c:pt idx="3276">
                  <c:v>0.60042941176476405</c:v>
                </c:pt>
                <c:pt idx="3277">
                  <c:v>0.60067647058829399</c:v>
                </c:pt>
                <c:pt idx="3278">
                  <c:v>0.60092352941182303</c:v>
                </c:pt>
                <c:pt idx="3279">
                  <c:v>0.60117058823535297</c:v>
                </c:pt>
                <c:pt idx="3280">
                  <c:v>0.60141764705888201</c:v>
                </c:pt>
                <c:pt idx="3281">
                  <c:v>0.60166470588241105</c:v>
                </c:pt>
                <c:pt idx="3282">
                  <c:v>0.60191176470594099</c:v>
                </c:pt>
                <c:pt idx="3283">
                  <c:v>0.60215882352947003</c:v>
                </c:pt>
                <c:pt idx="3284">
                  <c:v>0.60240588235299997</c:v>
                </c:pt>
                <c:pt idx="3285">
                  <c:v>0.60265294117652901</c:v>
                </c:pt>
                <c:pt idx="3286">
                  <c:v>0.60290000000005906</c:v>
                </c:pt>
                <c:pt idx="3287">
                  <c:v>0.60314705882358799</c:v>
                </c:pt>
                <c:pt idx="3288">
                  <c:v>0.60339411764711803</c:v>
                </c:pt>
                <c:pt idx="3289">
                  <c:v>0.60364117647064697</c:v>
                </c:pt>
                <c:pt idx="3290">
                  <c:v>0.60388823529417701</c:v>
                </c:pt>
                <c:pt idx="3291">
                  <c:v>0.60413529411770595</c:v>
                </c:pt>
                <c:pt idx="3292">
                  <c:v>0.60438235294123599</c:v>
                </c:pt>
                <c:pt idx="3293">
                  <c:v>0.60462941176476503</c:v>
                </c:pt>
                <c:pt idx="3294">
                  <c:v>0.60487647058829497</c:v>
                </c:pt>
                <c:pt idx="3295">
                  <c:v>0.60512352941182401</c:v>
                </c:pt>
                <c:pt idx="3296">
                  <c:v>0.60537058823535395</c:v>
                </c:pt>
                <c:pt idx="3297">
                  <c:v>0.60561764705888299</c:v>
                </c:pt>
                <c:pt idx="3298">
                  <c:v>0.60586470588241303</c:v>
                </c:pt>
                <c:pt idx="3299">
                  <c:v>0.60611176470594197</c:v>
                </c:pt>
                <c:pt idx="3300">
                  <c:v>0.60635882352947201</c:v>
                </c:pt>
                <c:pt idx="3301">
                  <c:v>0.60660588235300095</c:v>
                </c:pt>
                <c:pt idx="3302">
                  <c:v>0.60685294117653099</c:v>
                </c:pt>
                <c:pt idx="3303">
                  <c:v>0.60710000000006004</c:v>
                </c:pt>
                <c:pt idx="3304">
                  <c:v>0.60734705882358997</c:v>
                </c:pt>
                <c:pt idx="3305">
                  <c:v>0.60759411764711901</c:v>
                </c:pt>
                <c:pt idx="3306">
                  <c:v>0.60784117647064895</c:v>
                </c:pt>
                <c:pt idx="3307">
                  <c:v>0.60808823529417799</c:v>
                </c:pt>
                <c:pt idx="3308">
                  <c:v>0.60833529411770804</c:v>
                </c:pt>
                <c:pt idx="3309">
                  <c:v>0.60858235294123697</c:v>
                </c:pt>
                <c:pt idx="3310">
                  <c:v>0.60882941176476701</c:v>
                </c:pt>
                <c:pt idx="3311">
                  <c:v>0.60907647058829595</c:v>
                </c:pt>
                <c:pt idx="3312">
                  <c:v>0.60932352941182599</c:v>
                </c:pt>
                <c:pt idx="3313">
                  <c:v>0.60957058823535504</c:v>
                </c:pt>
                <c:pt idx="3314">
                  <c:v>0.60981764705888497</c:v>
                </c:pt>
                <c:pt idx="3315">
                  <c:v>0.61006470588241402</c:v>
                </c:pt>
                <c:pt idx="3316">
                  <c:v>0.61031176470594395</c:v>
                </c:pt>
                <c:pt idx="3317">
                  <c:v>0.61055882352947299</c:v>
                </c:pt>
                <c:pt idx="3318">
                  <c:v>0.61080588235300304</c:v>
                </c:pt>
                <c:pt idx="3319">
                  <c:v>0.61105294117653197</c:v>
                </c:pt>
                <c:pt idx="3320">
                  <c:v>0.61130000000006202</c:v>
                </c:pt>
                <c:pt idx="3321">
                  <c:v>0.61154705882359095</c:v>
                </c:pt>
                <c:pt idx="3322">
                  <c:v>0.61179411764712099</c:v>
                </c:pt>
                <c:pt idx="3323">
                  <c:v>0.61204117647065004</c:v>
                </c:pt>
                <c:pt idx="3324">
                  <c:v>0.61228823529417997</c:v>
                </c:pt>
                <c:pt idx="3325">
                  <c:v>0.61253529411770902</c:v>
                </c:pt>
                <c:pt idx="3326">
                  <c:v>0.61278235294123895</c:v>
                </c:pt>
                <c:pt idx="3327">
                  <c:v>0.613029411764768</c:v>
                </c:pt>
                <c:pt idx="3328">
                  <c:v>0.61327647058829704</c:v>
                </c:pt>
                <c:pt idx="3329">
                  <c:v>0.61352352941182697</c:v>
                </c:pt>
                <c:pt idx="3330">
                  <c:v>0.61377058823535602</c:v>
                </c:pt>
                <c:pt idx="3331">
                  <c:v>0.61401764705888595</c:v>
                </c:pt>
                <c:pt idx="3332">
                  <c:v>0.614264705882415</c:v>
                </c:pt>
                <c:pt idx="3333">
                  <c:v>0.61451176470594504</c:v>
                </c:pt>
                <c:pt idx="3334">
                  <c:v>0.61475882352947397</c:v>
                </c:pt>
                <c:pt idx="3335">
                  <c:v>0.61500588235300402</c:v>
                </c:pt>
                <c:pt idx="3336">
                  <c:v>0.61525294117653295</c:v>
                </c:pt>
                <c:pt idx="3337">
                  <c:v>0.615500000000063</c:v>
                </c:pt>
                <c:pt idx="3338">
                  <c:v>0.61574705882359204</c:v>
                </c:pt>
                <c:pt idx="3339">
                  <c:v>0.61599411764712197</c:v>
                </c:pt>
                <c:pt idx="3340">
                  <c:v>0.61624117647065102</c:v>
                </c:pt>
                <c:pt idx="3341">
                  <c:v>0.61648823529418095</c:v>
                </c:pt>
                <c:pt idx="3342">
                  <c:v>0.61673529411771</c:v>
                </c:pt>
                <c:pt idx="3343">
                  <c:v>0.61698235294124004</c:v>
                </c:pt>
                <c:pt idx="3344">
                  <c:v>0.61722941176476898</c:v>
                </c:pt>
                <c:pt idx="3345">
                  <c:v>0.61747647058829902</c:v>
                </c:pt>
                <c:pt idx="3346">
                  <c:v>0.61772352941182795</c:v>
                </c:pt>
                <c:pt idx="3347">
                  <c:v>0.617970588235358</c:v>
                </c:pt>
                <c:pt idx="3348">
                  <c:v>0.61821764705888704</c:v>
                </c:pt>
                <c:pt idx="3349">
                  <c:v>0.61846470588241698</c:v>
                </c:pt>
                <c:pt idx="3350">
                  <c:v>0.61871176470594602</c:v>
                </c:pt>
                <c:pt idx="3351">
                  <c:v>0.61895882352947595</c:v>
                </c:pt>
                <c:pt idx="3352">
                  <c:v>0.619205882353005</c:v>
                </c:pt>
                <c:pt idx="3353">
                  <c:v>0.61945294117653504</c:v>
                </c:pt>
                <c:pt idx="3354">
                  <c:v>0.61970000000006398</c:v>
                </c:pt>
                <c:pt idx="3355">
                  <c:v>0.61994705882359402</c:v>
                </c:pt>
                <c:pt idx="3356">
                  <c:v>0.62019411764712296</c:v>
                </c:pt>
                <c:pt idx="3357">
                  <c:v>0.620441176470653</c:v>
                </c:pt>
                <c:pt idx="3358">
                  <c:v>0.62068823529418204</c:v>
                </c:pt>
                <c:pt idx="3359">
                  <c:v>0.62093529411771198</c:v>
                </c:pt>
                <c:pt idx="3360">
                  <c:v>0.62118235294124102</c:v>
                </c:pt>
                <c:pt idx="3361">
                  <c:v>0.62142941176477096</c:v>
                </c:pt>
                <c:pt idx="3362">
                  <c:v>0.6216764705883</c:v>
                </c:pt>
                <c:pt idx="3363">
                  <c:v>0.62192352941183004</c:v>
                </c:pt>
                <c:pt idx="3364">
                  <c:v>0.62217058823535898</c:v>
                </c:pt>
                <c:pt idx="3365">
                  <c:v>0.62241764705888902</c:v>
                </c:pt>
                <c:pt idx="3366">
                  <c:v>0.62266470588241796</c:v>
                </c:pt>
                <c:pt idx="3367">
                  <c:v>0.622911764705948</c:v>
                </c:pt>
                <c:pt idx="3368">
                  <c:v>0.62315882352947705</c:v>
                </c:pt>
                <c:pt idx="3369">
                  <c:v>0.62340588235300698</c:v>
                </c:pt>
                <c:pt idx="3370">
                  <c:v>0.62365294117653602</c:v>
                </c:pt>
                <c:pt idx="3371">
                  <c:v>0.62390000000006596</c:v>
                </c:pt>
                <c:pt idx="3372">
                  <c:v>0.624147058823595</c:v>
                </c:pt>
                <c:pt idx="3373">
                  <c:v>0.62439411764712405</c:v>
                </c:pt>
                <c:pt idx="3374">
                  <c:v>0.62464117647065398</c:v>
                </c:pt>
                <c:pt idx="3375">
                  <c:v>0.62488823529418303</c:v>
                </c:pt>
                <c:pt idx="3376">
                  <c:v>0.62513529411771296</c:v>
                </c:pt>
                <c:pt idx="3377">
                  <c:v>0.625382352941242</c:v>
                </c:pt>
                <c:pt idx="3378">
                  <c:v>0.62562941176477205</c:v>
                </c:pt>
                <c:pt idx="3379">
                  <c:v>0.62587647058830098</c:v>
                </c:pt>
                <c:pt idx="3380">
                  <c:v>0.62612352941183103</c:v>
                </c:pt>
                <c:pt idx="3381">
                  <c:v>0.62637058823535996</c:v>
                </c:pt>
                <c:pt idx="3382">
                  <c:v>0.62661764705889</c:v>
                </c:pt>
                <c:pt idx="3383">
                  <c:v>0.62686470588241905</c:v>
                </c:pt>
                <c:pt idx="3384">
                  <c:v>0.62711176470594898</c:v>
                </c:pt>
                <c:pt idx="3385">
                  <c:v>0.62735882352947803</c:v>
                </c:pt>
                <c:pt idx="3386">
                  <c:v>0.62760588235300796</c:v>
                </c:pt>
                <c:pt idx="3387">
                  <c:v>0.627852941176537</c:v>
                </c:pt>
                <c:pt idx="3388">
                  <c:v>0.62810000000006705</c:v>
                </c:pt>
                <c:pt idx="3389">
                  <c:v>0.62834705882359598</c:v>
                </c:pt>
                <c:pt idx="3390">
                  <c:v>0.62859411764712603</c:v>
                </c:pt>
                <c:pt idx="3391">
                  <c:v>0.62884117647065496</c:v>
                </c:pt>
                <c:pt idx="3392">
                  <c:v>0.62908823529418501</c:v>
                </c:pt>
                <c:pt idx="3393">
                  <c:v>0.62933529411771405</c:v>
                </c:pt>
                <c:pt idx="3394">
                  <c:v>0.62958235294124398</c:v>
                </c:pt>
                <c:pt idx="3395">
                  <c:v>0.62982941176477303</c:v>
                </c:pt>
                <c:pt idx="3396">
                  <c:v>0.63007647058830296</c:v>
                </c:pt>
                <c:pt idx="3397">
                  <c:v>0.63032352941183201</c:v>
                </c:pt>
                <c:pt idx="3398">
                  <c:v>0.63057058823536205</c:v>
                </c:pt>
                <c:pt idx="3399">
                  <c:v>0.63081764705889098</c:v>
                </c:pt>
                <c:pt idx="3400">
                  <c:v>0.63106470588242103</c:v>
                </c:pt>
                <c:pt idx="3401">
                  <c:v>0.63131176470594996</c:v>
                </c:pt>
                <c:pt idx="3402">
                  <c:v>0.63155882352948001</c:v>
                </c:pt>
                <c:pt idx="3403">
                  <c:v>0.63180588235300905</c:v>
                </c:pt>
                <c:pt idx="3404">
                  <c:v>0.63205294117653898</c:v>
                </c:pt>
                <c:pt idx="3405">
                  <c:v>0.63230000000006803</c:v>
                </c:pt>
                <c:pt idx="3406">
                  <c:v>0.63254705882359796</c:v>
                </c:pt>
                <c:pt idx="3407">
                  <c:v>0.63279411764712701</c:v>
                </c:pt>
                <c:pt idx="3408">
                  <c:v>0.63304117647065705</c:v>
                </c:pt>
                <c:pt idx="3409">
                  <c:v>0.63328823529418599</c:v>
                </c:pt>
                <c:pt idx="3410">
                  <c:v>0.63353529411771603</c:v>
                </c:pt>
                <c:pt idx="3411">
                  <c:v>0.63378235294124496</c:v>
                </c:pt>
                <c:pt idx="3412">
                  <c:v>0.63402941176477501</c:v>
                </c:pt>
                <c:pt idx="3413">
                  <c:v>0.63427647058830405</c:v>
                </c:pt>
                <c:pt idx="3414">
                  <c:v>0.63452352941183399</c:v>
                </c:pt>
                <c:pt idx="3415">
                  <c:v>0.63477058823536303</c:v>
                </c:pt>
                <c:pt idx="3416">
                  <c:v>0.63501764705889296</c:v>
                </c:pt>
                <c:pt idx="3417">
                  <c:v>0.63526470588242201</c:v>
                </c:pt>
                <c:pt idx="3418">
                  <c:v>0.63551176470595105</c:v>
                </c:pt>
                <c:pt idx="3419">
                  <c:v>0.63575882352948099</c:v>
                </c:pt>
                <c:pt idx="3420">
                  <c:v>0.63600588235301003</c:v>
                </c:pt>
                <c:pt idx="3421">
                  <c:v>0.63625294117653997</c:v>
                </c:pt>
                <c:pt idx="3422">
                  <c:v>0.63650000000006901</c:v>
                </c:pt>
                <c:pt idx="3423">
                  <c:v>0.63674705882359905</c:v>
                </c:pt>
                <c:pt idx="3424">
                  <c:v>0.63699411764712799</c:v>
                </c:pt>
                <c:pt idx="3425">
                  <c:v>0.63724117647065803</c:v>
                </c:pt>
                <c:pt idx="3426">
                  <c:v>0.63748823529418697</c:v>
                </c:pt>
                <c:pt idx="3427">
                  <c:v>0.63773529411771701</c:v>
                </c:pt>
                <c:pt idx="3428">
                  <c:v>0.63798235294124594</c:v>
                </c:pt>
                <c:pt idx="3429">
                  <c:v>0.63822941176477599</c:v>
                </c:pt>
                <c:pt idx="3430">
                  <c:v>0.63847647058830503</c:v>
                </c:pt>
                <c:pt idx="3431">
                  <c:v>0.63872352941183497</c:v>
                </c:pt>
                <c:pt idx="3432">
                  <c:v>0.63897058823536401</c:v>
                </c:pt>
                <c:pt idx="3433">
                  <c:v>0.63921764705889395</c:v>
                </c:pt>
                <c:pt idx="3434">
                  <c:v>0.63946470588242299</c:v>
                </c:pt>
                <c:pt idx="3435">
                  <c:v>0.63971176470595303</c:v>
                </c:pt>
                <c:pt idx="3436">
                  <c:v>0.63995882352948197</c:v>
                </c:pt>
                <c:pt idx="3437">
                  <c:v>0.64020588235301201</c:v>
                </c:pt>
                <c:pt idx="3438">
                  <c:v>0.64045294117654095</c:v>
                </c:pt>
                <c:pt idx="3439">
                  <c:v>0.64070000000007099</c:v>
                </c:pt>
                <c:pt idx="3440">
                  <c:v>0.64094705882360004</c:v>
                </c:pt>
                <c:pt idx="3441">
                  <c:v>0.64119411764712997</c:v>
                </c:pt>
                <c:pt idx="3442">
                  <c:v>0.64144117647065901</c:v>
                </c:pt>
                <c:pt idx="3443">
                  <c:v>0.64168823529418895</c:v>
                </c:pt>
                <c:pt idx="3444">
                  <c:v>0.64193529411771799</c:v>
                </c:pt>
                <c:pt idx="3445">
                  <c:v>0.64218235294124804</c:v>
                </c:pt>
                <c:pt idx="3446">
                  <c:v>0.64242941176477697</c:v>
                </c:pt>
                <c:pt idx="3447">
                  <c:v>0.64267647058830701</c:v>
                </c:pt>
                <c:pt idx="3448">
                  <c:v>0.64292352941183595</c:v>
                </c:pt>
                <c:pt idx="3449">
                  <c:v>0.64317058823536599</c:v>
                </c:pt>
                <c:pt idx="3450">
                  <c:v>0.64341764705889504</c:v>
                </c:pt>
                <c:pt idx="3451">
                  <c:v>0.64366470588242497</c:v>
                </c:pt>
                <c:pt idx="3452">
                  <c:v>0.64391176470595402</c:v>
                </c:pt>
                <c:pt idx="3453">
                  <c:v>0.64415882352948395</c:v>
                </c:pt>
                <c:pt idx="3454">
                  <c:v>0.64440588235301299</c:v>
                </c:pt>
                <c:pt idx="3455">
                  <c:v>0.64465294117654304</c:v>
                </c:pt>
                <c:pt idx="3456">
                  <c:v>0.64490000000007197</c:v>
                </c:pt>
                <c:pt idx="3457">
                  <c:v>0.64514705882360202</c:v>
                </c:pt>
                <c:pt idx="3458">
                  <c:v>0.64539411764713095</c:v>
                </c:pt>
                <c:pt idx="3459">
                  <c:v>0.64564117647066099</c:v>
                </c:pt>
                <c:pt idx="3460">
                  <c:v>0.64588823529419004</c:v>
                </c:pt>
                <c:pt idx="3461">
                  <c:v>0.64613529411771997</c:v>
                </c:pt>
                <c:pt idx="3462">
                  <c:v>0.64638235294124902</c:v>
                </c:pt>
                <c:pt idx="3463">
                  <c:v>0.64662941176477895</c:v>
                </c:pt>
                <c:pt idx="3464">
                  <c:v>0.64687647058830799</c:v>
                </c:pt>
                <c:pt idx="3465">
                  <c:v>0.64712352941183704</c:v>
                </c:pt>
                <c:pt idx="3466">
                  <c:v>0.64737058823536697</c:v>
                </c:pt>
                <c:pt idx="3467">
                  <c:v>0.64761764705889602</c:v>
                </c:pt>
                <c:pt idx="3468">
                  <c:v>0.64786470588242595</c:v>
                </c:pt>
                <c:pt idx="3469">
                  <c:v>0.648111764705955</c:v>
                </c:pt>
                <c:pt idx="3470">
                  <c:v>0.64835882352948504</c:v>
                </c:pt>
                <c:pt idx="3471">
                  <c:v>0.64860588235301397</c:v>
                </c:pt>
                <c:pt idx="3472">
                  <c:v>0.64885294117654402</c:v>
                </c:pt>
                <c:pt idx="3473">
                  <c:v>0.64910000000007295</c:v>
                </c:pt>
                <c:pt idx="3474">
                  <c:v>0.649347058823603</c:v>
                </c:pt>
                <c:pt idx="3475">
                  <c:v>0.64959411764713204</c:v>
                </c:pt>
                <c:pt idx="3476">
                  <c:v>0.64984117647066197</c:v>
                </c:pt>
                <c:pt idx="3477">
                  <c:v>0.65008823529419102</c:v>
                </c:pt>
                <c:pt idx="3478">
                  <c:v>0.65033529411772095</c:v>
                </c:pt>
                <c:pt idx="3479">
                  <c:v>0.65058235294125</c:v>
                </c:pt>
                <c:pt idx="3480">
                  <c:v>0.65082941176478004</c:v>
                </c:pt>
                <c:pt idx="3481">
                  <c:v>0.65107647058830898</c:v>
                </c:pt>
                <c:pt idx="3482">
                  <c:v>0.65132352941183902</c:v>
                </c:pt>
                <c:pt idx="3483">
                  <c:v>0.65157058823536795</c:v>
                </c:pt>
                <c:pt idx="3484">
                  <c:v>0.651817647058898</c:v>
                </c:pt>
                <c:pt idx="3485">
                  <c:v>0.65206470588242704</c:v>
                </c:pt>
                <c:pt idx="3486">
                  <c:v>0.65231176470595698</c:v>
                </c:pt>
                <c:pt idx="3487">
                  <c:v>0.65255882352948602</c:v>
                </c:pt>
                <c:pt idx="3488">
                  <c:v>0.65280588235301595</c:v>
                </c:pt>
                <c:pt idx="3489">
                  <c:v>0.653052941176545</c:v>
                </c:pt>
                <c:pt idx="3490">
                  <c:v>0.65330000000007504</c:v>
                </c:pt>
                <c:pt idx="3491">
                  <c:v>0.65354705882360398</c:v>
                </c:pt>
                <c:pt idx="3492">
                  <c:v>0.65379411764713402</c:v>
                </c:pt>
                <c:pt idx="3493">
                  <c:v>0.65404117647066295</c:v>
                </c:pt>
                <c:pt idx="3494">
                  <c:v>0.654288235294193</c:v>
                </c:pt>
                <c:pt idx="3495">
                  <c:v>0.65453529411772204</c:v>
                </c:pt>
                <c:pt idx="3496">
                  <c:v>0.65478235294125198</c:v>
                </c:pt>
                <c:pt idx="3497">
                  <c:v>0.65502941176478102</c:v>
                </c:pt>
                <c:pt idx="3498">
                  <c:v>0.65527647058831096</c:v>
                </c:pt>
                <c:pt idx="3499">
                  <c:v>0.65552352941184</c:v>
                </c:pt>
                <c:pt idx="3500">
                  <c:v>0.65577058823537004</c:v>
                </c:pt>
                <c:pt idx="3501">
                  <c:v>0.65601764705889898</c:v>
                </c:pt>
                <c:pt idx="3502">
                  <c:v>0.65626470588242902</c:v>
                </c:pt>
                <c:pt idx="3503">
                  <c:v>0.65651176470595796</c:v>
                </c:pt>
                <c:pt idx="3504">
                  <c:v>0.656758823529488</c:v>
                </c:pt>
                <c:pt idx="3505">
                  <c:v>0.65700588235301705</c:v>
                </c:pt>
                <c:pt idx="3506">
                  <c:v>0.65725294117654698</c:v>
                </c:pt>
                <c:pt idx="3507">
                  <c:v>0.65750000000007602</c:v>
                </c:pt>
                <c:pt idx="3508">
                  <c:v>0.65774705882360596</c:v>
                </c:pt>
                <c:pt idx="3509">
                  <c:v>0.657994117647135</c:v>
                </c:pt>
                <c:pt idx="3510">
                  <c:v>0.65824117647066405</c:v>
                </c:pt>
                <c:pt idx="3511">
                  <c:v>0.65848823529419398</c:v>
                </c:pt>
                <c:pt idx="3512">
                  <c:v>0.65873529411772302</c:v>
                </c:pt>
                <c:pt idx="3513">
                  <c:v>0.65898235294125296</c:v>
                </c:pt>
                <c:pt idx="3514">
                  <c:v>0.659229411764782</c:v>
                </c:pt>
                <c:pt idx="3515">
                  <c:v>0.65947647058831205</c:v>
                </c:pt>
                <c:pt idx="3516">
                  <c:v>0.65972352941184098</c:v>
                </c:pt>
                <c:pt idx="3517">
                  <c:v>0.65997058823537103</c:v>
                </c:pt>
                <c:pt idx="3518">
                  <c:v>0.66021764705889996</c:v>
                </c:pt>
                <c:pt idx="3519">
                  <c:v>0.66046470588243</c:v>
                </c:pt>
                <c:pt idx="3520">
                  <c:v>0.66071176470595905</c:v>
                </c:pt>
                <c:pt idx="3521">
                  <c:v>0.66095882352948898</c:v>
                </c:pt>
                <c:pt idx="3522">
                  <c:v>0.66120588235301803</c:v>
                </c:pt>
                <c:pt idx="3523">
                  <c:v>0.66145294117654796</c:v>
                </c:pt>
                <c:pt idx="3524">
                  <c:v>0.661700000000077</c:v>
                </c:pt>
                <c:pt idx="3525">
                  <c:v>0.66194705882360705</c:v>
                </c:pt>
                <c:pt idx="3526">
                  <c:v>0.66219411764713598</c:v>
                </c:pt>
                <c:pt idx="3527">
                  <c:v>0.66244117647066603</c:v>
                </c:pt>
                <c:pt idx="3528">
                  <c:v>0.66268823529419496</c:v>
                </c:pt>
                <c:pt idx="3529">
                  <c:v>0.662935294117725</c:v>
                </c:pt>
                <c:pt idx="3530">
                  <c:v>0.66318235294125405</c:v>
                </c:pt>
                <c:pt idx="3531">
                  <c:v>0.66342941176478398</c:v>
                </c:pt>
                <c:pt idx="3532">
                  <c:v>0.66367647058831303</c:v>
                </c:pt>
                <c:pt idx="3533">
                  <c:v>0.66392352941184296</c:v>
                </c:pt>
                <c:pt idx="3534">
                  <c:v>0.66417058823537201</c:v>
                </c:pt>
                <c:pt idx="3535">
                  <c:v>0.66441764705890205</c:v>
                </c:pt>
                <c:pt idx="3536">
                  <c:v>0.66466470588243098</c:v>
                </c:pt>
                <c:pt idx="3537">
                  <c:v>0.66491176470596103</c:v>
                </c:pt>
                <c:pt idx="3538">
                  <c:v>0.66515882352948996</c:v>
                </c:pt>
                <c:pt idx="3539">
                  <c:v>0.66540588235302001</c:v>
                </c:pt>
                <c:pt idx="3540">
                  <c:v>0.66565294117654905</c:v>
                </c:pt>
                <c:pt idx="3541">
                  <c:v>0.66590000000007898</c:v>
                </c:pt>
                <c:pt idx="3542">
                  <c:v>0.66614705882360803</c:v>
                </c:pt>
                <c:pt idx="3543">
                  <c:v>0.66639411764713796</c:v>
                </c:pt>
                <c:pt idx="3544">
                  <c:v>0.66664117647066701</c:v>
                </c:pt>
                <c:pt idx="3545">
                  <c:v>0.66688823529419705</c:v>
                </c:pt>
                <c:pt idx="3546">
                  <c:v>0.66713529411772599</c:v>
                </c:pt>
                <c:pt idx="3547">
                  <c:v>0.66738235294125603</c:v>
                </c:pt>
                <c:pt idx="3548">
                  <c:v>0.66762941176478496</c:v>
                </c:pt>
                <c:pt idx="3549">
                  <c:v>0.66787647058831501</c:v>
                </c:pt>
                <c:pt idx="3550">
                  <c:v>0.66812352941184405</c:v>
                </c:pt>
                <c:pt idx="3551">
                  <c:v>0.66837058823537399</c:v>
                </c:pt>
                <c:pt idx="3552">
                  <c:v>0.66861764705890303</c:v>
                </c:pt>
                <c:pt idx="3553">
                  <c:v>0.66886470588243296</c:v>
                </c:pt>
                <c:pt idx="3554">
                  <c:v>0.66911176470596201</c:v>
                </c:pt>
                <c:pt idx="3555">
                  <c:v>0.66935882352949105</c:v>
                </c:pt>
                <c:pt idx="3556">
                  <c:v>0.66960588235302099</c:v>
                </c:pt>
                <c:pt idx="3557">
                  <c:v>0.66985294117655003</c:v>
                </c:pt>
                <c:pt idx="3558">
                  <c:v>0.67010000000007997</c:v>
                </c:pt>
                <c:pt idx="3559">
                  <c:v>0.67034705882360901</c:v>
                </c:pt>
                <c:pt idx="3560">
                  <c:v>0.67059411764713905</c:v>
                </c:pt>
                <c:pt idx="3561">
                  <c:v>0.67084117647066799</c:v>
                </c:pt>
                <c:pt idx="3562">
                  <c:v>0.67108823529419803</c:v>
                </c:pt>
                <c:pt idx="3563">
                  <c:v>0.67133529411772697</c:v>
                </c:pt>
                <c:pt idx="3564">
                  <c:v>0.67158235294125701</c:v>
                </c:pt>
                <c:pt idx="3565">
                  <c:v>0.67182941176478606</c:v>
                </c:pt>
                <c:pt idx="3566">
                  <c:v>0.67207647058831599</c:v>
                </c:pt>
                <c:pt idx="3567">
                  <c:v>0.67232352941184503</c:v>
                </c:pt>
                <c:pt idx="3568">
                  <c:v>0.67257058823537497</c:v>
                </c:pt>
                <c:pt idx="3569">
                  <c:v>0.67281764705890401</c:v>
                </c:pt>
                <c:pt idx="3570">
                  <c:v>0.67306470588243394</c:v>
                </c:pt>
                <c:pt idx="3571">
                  <c:v>0.67331176470596299</c:v>
                </c:pt>
                <c:pt idx="3572">
                  <c:v>0.67355882352949303</c:v>
                </c:pt>
                <c:pt idx="3573">
                  <c:v>0.67380588235302197</c:v>
                </c:pt>
                <c:pt idx="3574">
                  <c:v>0.67405294117655201</c:v>
                </c:pt>
                <c:pt idx="3575">
                  <c:v>0.67430000000008095</c:v>
                </c:pt>
                <c:pt idx="3576">
                  <c:v>0.67454705882361099</c:v>
                </c:pt>
                <c:pt idx="3577">
                  <c:v>0.67479411764714003</c:v>
                </c:pt>
                <c:pt idx="3578">
                  <c:v>0.67504117647066997</c:v>
                </c:pt>
                <c:pt idx="3579">
                  <c:v>0.67528823529419901</c:v>
                </c:pt>
                <c:pt idx="3580">
                  <c:v>0.67553529411772895</c:v>
                </c:pt>
                <c:pt idx="3581">
                  <c:v>0.67578235294125799</c:v>
                </c:pt>
                <c:pt idx="3582">
                  <c:v>0.67602941176478804</c:v>
                </c:pt>
                <c:pt idx="3583">
                  <c:v>0.67627647058831697</c:v>
                </c:pt>
                <c:pt idx="3584">
                  <c:v>0.67652352941184701</c:v>
                </c:pt>
                <c:pt idx="3585">
                  <c:v>0.67677058823537595</c:v>
                </c:pt>
                <c:pt idx="3586">
                  <c:v>0.67701764705890599</c:v>
                </c:pt>
                <c:pt idx="3587">
                  <c:v>0.67726470588243504</c:v>
                </c:pt>
                <c:pt idx="3588">
                  <c:v>0.67751176470596497</c:v>
                </c:pt>
                <c:pt idx="3589">
                  <c:v>0.67775882352949401</c:v>
                </c:pt>
                <c:pt idx="3590">
                  <c:v>0.67800588235302395</c:v>
                </c:pt>
                <c:pt idx="3591">
                  <c:v>0.67825294117655299</c:v>
                </c:pt>
                <c:pt idx="3592">
                  <c:v>0.67850000000008304</c:v>
                </c:pt>
                <c:pt idx="3593">
                  <c:v>0.67874705882361197</c:v>
                </c:pt>
                <c:pt idx="3594">
                  <c:v>0.67899411764714201</c:v>
                </c:pt>
                <c:pt idx="3595">
                  <c:v>0.67924117647067095</c:v>
                </c:pt>
                <c:pt idx="3596">
                  <c:v>0.67948823529420099</c:v>
                </c:pt>
                <c:pt idx="3597">
                  <c:v>0.67973529411773004</c:v>
                </c:pt>
                <c:pt idx="3598">
                  <c:v>0.67998235294125997</c:v>
                </c:pt>
                <c:pt idx="3599">
                  <c:v>0.68022941176478902</c:v>
                </c:pt>
                <c:pt idx="3600">
                  <c:v>0.68047647058831895</c:v>
                </c:pt>
                <c:pt idx="3601">
                  <c:v>0.68072352941184799</c:v>
                </c:pt>
                <c:pt idx="3602">
                  <c:v>0.68097058823537704</c:v>
                </c:pt>
                <c:pt idx="3603">
                  <c:v>0.68121764705890697</c:v>
                </c:pt>
                <c:pt idx="3604">
                  <c:v>0.68146470588243602</c:v>
                </c:pt>
                <c:pt idx="3605">
                  <c:v>0.68171176470596595</c:v>
                </c:pt>
                <c:pt idx="3606">
                  <c:v>0.681958823529495</c:v>
                </c:pt>
                <c:pt idx="3607">
                  <c:v>0.68220588235302504</c:v>
                </c:pt>
                <c:pt idx="3608">
                  <c:v>0.68245294117655397</c:v>
                </c:pt>
                <c:pt idx="3609">
                  <c:v>0.68270000000008402</c:v>
                </c:pt>
                <c:pt idx="3610">
                  <c:v>0.68294705882361295</c:v>
                </c:pt>
                <c:pt idx="3611">
                  <c:v>0.683194117647143</c:v>
                </c:pt>
                <c:pt idx="3612">
                  <c:v>0.68344117647067204</c:v>
                </c:pt>
                <c:pt idx="3613">
                  <c:v>0.68368823529420197</c:v>
                </c:pt>
                <c:pt idx="3614">
                  <c:v>0.68393529411773102</c:v>
                </c:pt>
                <c:pt idx="3615">
                  <c:v>0.68418235294126095</c:v>
                </c:pt>
                <c:pt idx="3616">
                  <c:v>0.68442941176479</c:v>
                </c:pt>
                <c:pt idx="3617">
                  <c:v>0.68467647058832004</c:v>
                </c:pt>
                <c:pt idx="3618">
                  <c:v>0.68492352941184897</c:v>
                </c:pt>
                <c:pt idx="3619">
                  <c:v>0.68517058823537902</c:v>
                </c:pt>
                <c:pt idx="3620">
                  <c:v>0.68541764705890795</c:v>
                </c:pt>
                <c:pt idx="3621">
                  <c:v>0.685664705882438</c:v>
                </c:pt>
                <c:pt idx="3622">
                  <c:v>0.68591176470596704</c:v>
                </c:pt>
                <c:pt idx="3623">
                  <c:v>0.68615882352949698</c:v>
                </c:pt>
                <c:pt idx="3624">
                  <c:v>0.68640588235302602</c:v>
                </c:pt>
                <c:pt idx="3625">
                  <c:v>0.68665294117655595</c:v>
                </c:pt>
                <c:pt idx="3626">
                  <c:v>0.686900000000085</c:v>
                </c:pt>
                <c:pt idx="3627">
                  <c:v>0.68714705882361504</c:v>
                </c:pt>
                <c:pt idx="3628">
                  <c:v>0.68739411764714398</c:v>
                </c:pt>
                <c:pt idx="3629">
                  <c:v>0.68764117647067402</c:v>
                </c:pt>
                <c:pt idx="3630">
                  <c:v>0.68788823529420295</c:v>
                </c:pt>
                <c:pt idx="3631">
                  <c:v>0.688135294117733</c:v>
                </c:pt>
                <c:pt idx="3632">
                  <c:v>0.68838235294126204</c:v>
                </c:pt>
                <c:pt idx="3633">
                  <c:v>0.68862941176479198</c:v>
                </c:pt>
                <c:pt idx="3634">
                  <c:v>0.68887647058832102</c:v>
                </c:pt>
                <c:pt idx="3635">
                  <c:v>0.68912352941185095</c:v>
                </c:pt>
                <c:pt idx="3636">
                  <c:v>0.68937058823538</c:v>
                </c:pt>
                <c:pt idx="3637">
                  <c:v>0.68961764705891004</c:v>
                </c:pt>
                <c:pt idx="3638">
                  <c:v>0.68986470588243898</c:v>
                </c:pt>
                <c:pt idx="3639">
                  <c:v>0.69011176470596902</c:v>
                </c:pt>
                <c:pt idx="3640">
                  <c:v>0.69035882352949796</c:v>
                </c:pt>
                <c:pt idx="3641">
                  <c:v>0.690605882353028</c:v>
                </c:pt>
                <c:pt idx="3642">
                  <c:v>0.69085294117655704</c:v>
                </c:pt>
                <c:pt idx="3643">
                  <c:v>0.69110000000008698</c:v>
                </c:pt>
                <c:pt idx="3644">
                  <c:v>0.69134705882361602</c:v>
                </c:pt>
                <c:pt idx="3645">
                  <c:v>0.69159411764714596</c:v>
                </c:pt>
                <c:pt idx="3646">
                  <c:v>0.691841176470675</c:v>
                </c:pt>
                <c:pt idx="3647">
                  <c:v>0.69208823529420405</c:v>
                </c:pt>
                <c:pt idx="3648">
                  <c:v>0.69233529411773398</c:v>
                </c:pt>
                <c:pt idx="3649">
                  <c:v>0.69258235294126302</c:v>
                </c:pt>
                <c:pt idx="3650">
                  <c:v>0.69282941176479296</c:v>
                </c:pt>
                <c:pt idx="3651">
                  <c:v>0.693076470588322</c:v>
                </c:pt>
                <c:pt idx="3652">
                  <c:v>0.69332352941185205</c:v>
                </c:pt>
                <c:pt idx="3653">
                  <c:v>0.69357058823538098</c:v>
                </c:pt>
                <c:pt idx="3654">
                  <c:v>0.69381764705891102</c:v>
                </c:pt>
                <c:pt idx="3655">
                  <c:v>0.69406470588243996</c:v>
                </c:pt>
                <c:pt idx="3656">
                  <c:v>0.69431176470597</c:v>
                </c:pt>
                <c:pt idx="3657">
                  <c:v>0.69455882352949905</c:v>
                </c:pt>
                <c:pt idx="3658">
                  <c:v>0.69480588235302898</c:v>
                </c:pt>
                <c:pt idx="3659">
                  <c:v>0.69505294117655803</c:v>
                </c:pt>
                <c:pt idx="3660">
                  <c:v>0.69530000000008796</c:v>
                </c:pt>
                <c:pt idx="3661">
                  <c:v>0.695547058823617</c:v>
                </c:pt>
                <c:pt idx="3662">
                  <c:v>0.69579411764714705</c:v>
                </c:pt>
                <c:pt idx="3663">
                  <c:v>0.69604117647067598</c:v>
                </c:pt>
                <c:pt idx="3664">
                  <c:v>0.69628823529420603</c:v>
                </c:pt>
                <c:pt idx="3665">
                  <c:v>0.69653529411773496</c:v>
                </c:pt>
                <c:pt idx="3666">
                  <c:v>0.696782352941265</c:v>
                </c:pt>
                <c:pt idx="3667">
                  <c:v>0.69702941176479405</c:v>
                </c:pt>
                <c:pt idx="3668">
                  <c:v>0.69727647058832398</c:v>
                </c:pt>
                <c:pt idx="3669">
                  <c:v>0.69752352941185303</c:v>
                </c:pt>
                <c:pt idx="3670">
                  <c:v>0.69777058823538296</c:v>
                </c:pt>
                <c:pt idx="3671">
                  <c:v>0.69801764705891201</c:v>
                </c:pt>
                <c:pt idx="3672">
                  <c:v>0.69826470588244205</c:v>
                </c:pt>
                <c:pt idx="3673">
                  <c:v>0.69851176470597098</c:v>
                </c:pt>
                <c:pt idx="3674">
                  <c:v>0.69875882352950103</c:v>
                </c:pt>
                <c:pt idx="3675">
                  <c:v>0.69900588235302996</c:v>
                </c:pt>
                <c:pt idx="3676">
                  <c:v>0.69925294117656001</c:v>
                </c:pt>
                <c:pt idx="3677">
                  <c:v>0.69950000000008905</c:v>
                </c:pt>
                <c:pt idx="3678">
                  <c:v>0.69974705882361898</c:v>
                </c:pt>
                <c:pt idx="3679">
                  <c:v>0.69999411764714803</c:v>
                </c:pt>
                <c:pt idx="3680">
                  <c:v>0.70024117647067796</c:v>
                </c:pt>
                <c:pt idx="3681">
                  <c:v>0.70048823529420701</c:v>
                </c:pt>
                <c:pt idx="3682">
                  <c:v>0.70073529411773705</c:v>
                </c:pt>
                <c:pt idx="3683">
                  <c:v>0.70098235294126598</c:v>
                </c:pt>
                <c:pt idx="3684">
                  <c:v>0.70122941176479603</c:v>
                </c:pt>
                <c:pt idx="3685">
                  <c:v>0.70147647058832496</c:v>
                </c:pt>
                <c:pt idx="3686">
                  <c:v>0.70172352941185501</c:v>
                </c:pt>
                <c:pt idx="3687">
                  <c:v>0.70197058823538405</c:v>
                </c:pt>
                <c:pt idx="3688">
                  <c:v>0.70221764705891399</c:v>
                </c:pt>
                <c:pt idx="3689">
                  <c:v>0.70246470588244303</c:v>
                </c:pt>
                <c:pt idx="3690">
                  <c:v>0.70271176470597296</c:v>
                </c:pt>
                <c:pt idx="3691">
                  <c:v>0.70295882352950201</c:v>
                </c:pt>
                <c:pt idx="3692">
                  <c:v>0.70320588235303105</c:v>
                </c:pt>
                <c:pt idx="3693">
                  <c:v>0.70345294117656099</c:v>
                </c:pt>
                <c:pt idx="3694">
                  <c:v>0.70370000000009003</c:v>
                </c:pt>
                <c:pt idx="3695">
                  <c:v>0.70394705882361996</c:v>
                </c:pt>
                <c:pt idx="3696">
                  <c:v>0.70419411764714901</c:v>
                </c:pt>
                <c:pt idx="3697">
                  <c:v>0.70444117647067905</c:v>
                </c:pt>
                <c:pt idx="3698">
                  <c:v>0.70468823529420799</c:v>
                </c:pt>
                <c:pt idx="3699">
                  <c:v>0.70493529411773803</c:v>
                </c:pt>
                <c:pt idx="3700">
                  <c:v>0.70518235294126697</c:v>
                </c:pt>
                <c:pt idx="3701">
                  <c:v>0.70542941176479701</c:v>
                </c:pt>
                <c:pt idx="3702">
                  <c:v>0.70567647058832605</c:v>
                </c:pt>
                <c:pt idx="3703">
                  <c:v>0.70592352941185599</c:v>
                </c:pt>
                <c:pt idx="3704">
                  <c:v>0.70617058823538503</c:v>
                </c:pt>
                <c:pt idx="3705">
                  <c:v>0.70641764705891497</c:v>
                </c:pt>
                <c:pt idx="3706">
                  <c:v>0.70666470588244401</c:v>
                </c:pt>
                <c:pt idx="3707">
                  <c:v>0.70691176470597406</c:v>
                </c:pt>
                <c:pt idx="3708">
                  <c:v>0.70715882352950299</c:v>
                </c:pt>
                <c:pt idx="3709">
                  <c:v>0.70740588235303303</c:v>
                </c:pt>
                <c:pt idx="3710">
                  <c:v>0.70765294117656197</c:v>
                </c:pt>
                <c:pt idx="3711">
                  <c:v>0.70790000000009201</c:v>
                </c:pt>
                <c:pt idx="3712">
                  <c:v>0.70814705882362095</c:v>
                </c:pt>
                <c:pt idx="3713">
                  <c:v>0.70839411764715099</c:v>
                </c:pt>
                <c:pt idx="3714">
                  <c:v>0.70864117647068003</c:v>
                </c:pt>
                <c:pt idx="3715">
                  <c:v>0.70888823529420997</c:v>
                </c:pt>
                <c:pt idx="3716">
                  <c:v>0.70913529411773901</c:v>
                </c:pt>
                <c:pt idx="3717">
                  <c:v>0.70938235294126895</c:v>
                </c:pt>
                <c:pt idx="3718">
                  <c:v>0.70962941176479799</c:v>
                </c:pt>
                <c:pt idx="3719">
                  <c:v>0.70987647058832803</c:v>
                </c:pt>
                <c:pt idx="3720">
                  <c:v>0.71012352941185697</c:v>
                </c:pt>
                <c:pt idx="3721">
                  <c:v>0.71037058823538701</c:v>
                </c:pt>
                <c:pt idx="3722">
                  <c:v>0.71061764705891595</c:v>
                </c:pt>
                <c:pt idx="3723">
                  <c:v>0.71086470588244599</c:v>
                </c:pt>
                <c:pt idx="3724">
                  <c:v>0.71111176470597504</c:v>
                </c:pt>
                <c:pt idx="3725">
                  <c:v>0.71135882352950497</c:v>
                </c:pt>
                <c:pt idx="3726">
                  <c:v>0.71160588235303401</c:v>
                </c:pt>
                <c:pt idx="3727">
                  <c:v>0.71185294117656395</c:v>
                </c:pt>
                <c:pt idx="3728">
                  <c:v>0.71210000000009299</c:v>
                </c:pt>
                <c:pt idx="3729">
                  <c:v>0.71234705882362304</c:v>
                </c:pt>
                <c:pt idx="3730">
                  <c:v>0.71259411764715197</c:v>
                </c:pt>
                <c:pt idx="3731">
                  <c:v>0.71284117647068201</c:v>
                </c:pt>
                <c:pt idx="3732">
                  <c:v>0.71308823529421095</c:v>
                </c:pt>
                <c:pt idx="3733">
                  <c:v>0.71333529411774099</c:v>
                </c:pt>
                <c:pt idx="3734">
                  <c:v>0.71358235294127004</c:v>
                </c:pt>
                <c:pt idx="3735">
                  <c:v>0.71382941176479997</c:v>
                </c:pt>
                <c:pt idx="3736">
                  <c:v>0.71407647058832902</c:v>
                </c:pt>
                <c:pt idx="3737">
                  <c:v>0.71432352941185895</c:v>
                </c:pt>
                <c:pt idx="3738">
                  <c:v>0.71457058823538799</c:v>
                </c:pt>
                <c:pt idx="3739">
                  <c:v>0.71481764705891704</c:v>
                </c:pt>
                <c:pt idx="3740">
                  <c:v>0.71506470588244697</c:v>
                </c:pt>
                <c:pt idx="3741">
                  <c:v>0.71531176470597602</c:v>
                </c:pt>
                <c:pt idx="3742">
                  <c:v>0.71555882352950595</c:v>
                </c:pt>
                <c:pt idx="3743">
                  <c:v>0.71580588235303499</c:v>
                </c:pt>
                <c:pt idx="3744">
                  <c:v>0.71605294117656504</c:v>
                </c:pt>
                <c:pt idx="3745">
                  <c:v>0.71630000000009397</c:v>
                </c:pt>
                <c:pt idx="3746">
                  <c:v>0.71654705882362402</c:v>
                </c:pt>
                <c:pt idx="3747">
                  <c:v>0.71679411764715295</c:v>
                </c:pt>
                <c:pt idx="3748">
                  <c:v>0.71704117647068299</c:v>
                </c:pt>
                <c:pt idx="3749">
                  <c:v>0.71728823529421204</c:v>
                </c:pt>
                <c:pt idx="3750">
                  <c:v>0.71753529411774197</c:v>
                </c:pt>
                <c:pt idx="3751">
                  <c:v>0.71778235294127102</c:v>
                </c:pt>
                <c:pt idx="3752">
                  <c:v>0.71802941176480095</c:v>
                </c:pt>
                <c:pt idx="3753">
                  <c:v>0.71827647058833</c:v>
                </c:pt>
                <c:pt idx="3754">
                  <c:v>0.71852352941186004</c:v>
                </c:pt>
                <c:pt idx="3755">
                  <c:v>0.71877058823538897</c:v>
                </c:pt>
                <c:pt idx="3756">
                  <c:v>0.71901764705891902</c:v>
                </c:pt>
                <c:pt idx="3757">
                  <c:v>0.71926470588244795</c:v>
                </c:pt>
                <c:pt idx="3758">
                  <c:v>0.719511764705978</c:v>
                </c:pt>
                <c:pt idx="3759">
                  <c:v>0.71975882352950704</c:v>
                </c:pt>
                <c:pt idx="3760">
                  <c:v>0.72000588235303697</c:v>
                </c:pt>
                <c:pt idx="3761">
                  <c:v>0.72025294117656602</c:v>
                </c:pt>
                <c:pt idx="3762">
                  <c:v>0.72050000000009595</c:v>
                </c:pt>
                <c:pt idx="3763">
                  <c:v>0.720747058823625</c:v>
                </c:pt>
                <c:pt idx="3764">
                  <c:v>0.72099411764715504</c:v>
                </c:pt>
                <c:pt idx="3765">
                  <c:v>0.72124117647068398</c:v>
                </c:pt>
                <c:pt idx="3766">
                  <c:v>0.72148823529421402</c:v>
                </c:pt>
                <c:pt idx="3767">
                  <c:v>0.72173529411774295</c:v>
                </c:pt>
                <c:pt idx="3768">
                  <c:v>0.721982352941273</c:v>
                </c:pt>
                <c:pt idx="3769">
                  <c:v>0.72222941176480204</c:v>
                </c:pt>
                <c:pt idx="3770">
                  <c:v>0.72247647058833198</c:v>
                </c:pt>
                <c:pt idx="3771">
                  <c:v>0.72272352941186102</c:v>
                </c:pt>
                <c:pt idx="3772">
                  <c:v>0.72297058823539095</c:v>
                </c:pt>
                <c:pt idx="3773">
                  <c:v>0.72321764705892</c:v>
                </c:pt>
                <c:pt idx="3774">
                  <c:v>0.72346470588245004</c:v>
                </c:pt>
                <c:pt idx="3775">
                  <c:v>0.72371176470597898</c:v>
                </c:pt>
                <c:pt idx="3776">
                  <c:v>0.72395882352950902</c:v>
                </c:pt>
                <c:pt idx="3777">
                  <c:v>0.72420588235303796</c:v>
                </c:pt>
                <c:pt idx="3778">
                  <c:v>0.724452941176568</c:v>
                </c:pt>
                <c:pt idx="3779">
                  <c:v>0.72470000000009704</c:v>
                </c:pt>
                <c:pt idx="3780">
                  <c:v>0.72494705882362698</c:v>
                </c:pt>
                <c:pt idx="3781">
                  <c:v>0.72519411764715602</c:v>
                </c:pt>
                <c:pt idx="3782">
                  <c:v>0.72544117647068596</c:v>
                </c:pt>
                <c:pt idx="3783">
                  <c:v>0.725688235294215</c:v>
                </c:pt>
                <c:pt idx="3784">
                  <c:v>0.72593529411774405</c:v>
                </c:pt>
                <c:pt idx="3785">
                  <c:v>0.72618235294127398</c:v>
                </c:pt>
                <c:pt idx="3786">
                  <c:v>0.72642941176480302</c:v>
                </c:pt>
                <c:pt idx="3787">
                  <c:v>0.72667647058833296</c:v>
                </c:pt>
                <c:pt idx="3788">
                  <c:v>0.726923529411862</c:v>
                </c:pt>
                <c:pt idx="3789">
                  <c:v>0.72717058823539205</c:v>
                </c:pt>
                <c:pt idx="3790">
                  <c:v>0.72741764705892098</c:v>
                </c:pt>
                <c:pt idx="3791">
                  <c:v>0.72766470588245102</c:v>
                </c:pt>
                <c:pt idx="3792">
                  <c:v>0.72791176470597996</c:v>
                </c:pt>
                <c:pt idx="3793">
                  <c:v>0.72815882352951</c:v>
                </c:pt>
                <c:pt idx="3794">
                  <c:v>0.72840588235303905</c:v>
                </c:pt>
                <c:pt idx="3795">
                  <c:v>0.72865294117656898</c:v>
                </c:pt>
                <c:pt idx="3796">
                  <c:v>0.72890000000009803</c:v>
                </c:pt>
                <c:pt idx="3797">
                  <c:v>0.72914705882362796</c:v>
                </c:pt>
                <c:pt idx="3798">
                  <c:v>0.729394117647157</c:v>
                </c:pt>
                <c:pt idx="3799">
                  <c:v>0.72964117647068705</c:v>
                </c:pt>
                <c:pt idx="3800">
                  <c:v>0.72988823529421598</c:v>
                </c:pt>
                <c:pt idx="3801">
                  <c:v>0.73013529411774603</c:v>
                </c:pt>
                <c:pt idx="3802">
                  <c:v>0.73038235294127496</c:v>
                </c:pt>
                <c:pt idx="3803">
                  <c:v>0.730629411764805</c:v>
                </c:pt>
                <c:pt idx="3804">
                  <c:v>0.73087647058833405</c:v>
                </c:pt>
                <c:pt idx="3805">
                  <c:v>0.73112352941186398</c:v>
                </c:pt>
                <c:pt idx="3806">
                  <c:v>0.73137058823539303</c:v>
                </c:pt>
                <c:pt idx="3807">
                  <c:v>0.73161764705892296</c:v>
                </c:pt>
                <c:pt idx="3808">
                  <c:v>0.731864705882452</c:v>
                </c:pt>
                <c:pt idx="3809">
                  <c:v>0.73211176470598205</c:v>
                </c:pt>
                <c:pt idx="3810">
                  <c:v>0.73235882352951098</c:v>
                </c:pt>
                <c:pt idx="3811">
                  <c:v>0.73260588235304103</c:v>
                </c:pt>
                <c:pt idx="3812">
                  <c:v>0.73285294117656996</c:v>
                </c:pt>
                <c:pt idx="3813">
                  <c:v>0.7331000000001</c:v>
                </c:pt>
                <c:pt idx="3814">
                  <c:v>0.73334705882362905</c:v>
                </c:pt>
                <c:pt idx="3815">
                  <c:v>0.73359411764715898</c:v>
                </c:pt>
                <c:pt idx="3816">
                  <c:v>0.73384117647068803</c:v>
                </c:pt>
                <c:pt idx="3817">
                  <c:v>0.73408823529421796</c:v>
                </c:pt>
                <c:pt idx="3818">
                  <c:v>0.73433529411774701</c:v>
                </c:pt>
                <c:pt idx="3819">
                  <c:v>0.73458235294127705</c:v>
                </c:pt>
                <c:pt idx="3820">
                  <c:v>0.73482941176480598</c:v>
                </c:pt>
                <c:pt idx="3821">
                  <c:v>0.73507647058833603</c:v>
                </c:pt>
                <c:pt idx="3822">
                  <c:v>0.73532352941186496</c:v>
                </c:pt>
                <c:pt idx="3823">
                  <c:v>0.73557058823539501</c:v>
                </c:pt>
                <c:pt idx="3824">
                  <c:v>0.73581764705892405</c:v>
                </c:pt>
                <c:pt idx="3825">
                  <c:v>0.73606470588245398</c:v>
                </c:pt>
                <c:pt idx="3826">
                  <c:v>0.73631176470598303</c:v>
                </c:pt>
                <c:pt idx="3827">
                  <c:v>0.73655882352951296</c:v>
                </c:pt>
                <c:pt idx="3828">
                  <c:v>0.73680588235304201</c:v>
                </c:pt>
                <c:pt idx="3829">
                  <c:v>0.73705294117657105</c:v>
                </c:pt>
                <c:pt idx="3830">
                  <c:v>0.73730000000010099</c:v>
                </c:pt>
                <c:pt idx="3831">
                  <c:v>0.73754705882363003</c:v>
                </c:pt>
                <c:pt idx="3832">
                  <c:v>0.73779411764715996</c:v>
                </c:pt>
                <c:pt idx="3833">
                  <c:v>0.73804117647068901</c:v>
                </c:pt>
                <c:pt idx="3834">
                  <c:v>0.73828823529421905</c:v>
                </c:pt>
                <c:pt idx="3835">
                  <c:v>0.73853529411774799</c:v>
                </c:pt>
                <c:pt idx="3836">
                  <c:v>0.73878235294127803</c:v>
                </c:pt>
                <c:pt idx="3837">
                  <c:v>0.73902941176480696</c:v>
                </c:pt>
                <c:pt idx="3838">
                  <c:v>0.73927647058833701</c:v>
                </c:pt>
                <c:pt idx="3839">
                  <c:v>0.73952352941186605</c:v>
                </c:pt>
                <c:pt idx="3840">
                  <c:v>0.73977058823539599</c:v>
                </c:pt>
                <c:pt idx="3841">
                  <c:v>0.74001764705892503</c:v>
                </c:pt>
                <c:pt idx="3842">
                  <c:v>0.74026470588245497</c:v>
                </c:pt>
                <c:pt idx="3843">
                  <c:v>0.74051176470598401</c:v>
                </c:pt>
                <c:pt idx="3844">
                  <c:v>0.74075882352951405</c:v>
                </c:pt>
                <c:pt idx="3845">
                  <c:v>0.74100588235304299</c:v>
                </c:pt>
                <c:pt idx="3846">
                  <c:v>0.74125294117657303</c:v>
                </c:pt>
                <c:pt idx="3847">
                  <c:v>0.74150000000010197</c:v>
                </c:pt>
                <c:pt idx="3848">
                  <c:v>0.74174705882363201</c:v>
                </c:pt>
                <c:pt idx="3849">
                  <c:v>0.74199411764716094</c:v>
                </c:pt>
                <c:pt idx="3850">
                  <c:v>0.74224117647069099</c:v>
                </c:pt>
                <c:pt idx="3851">
                  <c:v>0.74248823529422003</c:v>
                </c:pt>
                <c:pt idx="3852">
                  <c:v>0.74273529411774997</c:v>
                </c:pt>
                <c:pt idx="3853">
                  <c:v>0.74298235294127901</c:v>
                </c:pt>
                <c:pt idx="3854">
                  <c:v>0.74322941176480894</c:v>
                </c:pt>
                <c:pt idx="3855">
                  <c:v>0.74347647058833799</c:v>
                </c:pt>
                <c:pt idx="3856">
                  <c:v>0.74372352941186803</c:v>
                </c:pt>
                <c:pt idx="3857">
                  <c:v>0.74397058823539697</c:v>
                </c:pt>
                <c:pt idx="3858">
                  <c:v>0.74421764705892701</c:v>
                </c:pt>
                <c:pt idx="3859">
                  <c:v>0.74446470588245595</c:v>
                </c:pt>
                <c:pt idx="3860">
                  <c:v>0.74471176470598599</c:v>
                </c:pt>
                <c:pt idx="3861">
                  <c:v>0.74495882352951504</c:v>
                </c:pt>
                <c:pt idx="3862">
                  <c:v>0.74520588235304497</c:v>
                </c:pt>
                <c:pt idx="3863">
                  <c:v>0.74545294117657401</c:v>
                </c:pt>
                <c:pt idx="3864">
                  <c:v>0.74570000000010395</c:v>
                </c:pt>
                <c:pt idx="3865">
                  <c:v>0.74594705882363299</c:v>
                </c:pt>
                <c:pt idx="3866">
                  <c:v>0.74619411764716304</c:v>
                </c:pt>
                <c:pt idx="3867">
                  <c:v>0.74644117647069197</c:v>
                </c:pt>
                <c:pt idx="3868">
                  <c:v>0.74668823529422201</c:v>
                </c:pt>
                <c:pt idx="3869">
                  <c:v>0.74693529411775095</c:v>
                </c:pt>
                <c:pt idx="3870">
                  <c:v>0.74718235294128099</c:v>
                </c:pt>
                <c:pt idx="3871">
                  <c:v>0.74742941176481004</c:v>
                </c:pt>
                <c:pt idx="3872">
                  <c:v>0.74767647058833997</c:v>
                </c:pt>
                <c:pt idx="3873">
                  <c:v>0.74792352941186901</c:v>
                </c:pt>
                <c:pt idx="3874">
                  <c:v>0.74817058823539895</c:v>
                </c:pt>
                <c:pt idx="3875">
                  <c:v>0.74841764705892799</c:v>
                </c:pt>
                <c:pt idx="3876">
                  <c:v>0.74866470588245704</c:v>
                </c:pt>
                <c:pt idx="3877">
                  <c:v>0.74891176470598697</c:v>
                </c:pt>
                <c:pt idx="3878">
                  <c:v>0.74915882352951602</c:v>
                </c:pt>
                <c:pt idx="3879">
                  <c:v>0.74940588235304595</c:v>
                </c:pt>
                <c:pt idx="3880">
                  <c:v>0.74965294117657499</c:v>
                </c:pt>
                <c:pt idx="3881">
                  <c:v>0.74990000000010504</c:v>
                </c:pt>
                <c:pt idx="3882">
                  <c:v>0.75014705882363397</c:v>
                </c:pt>
                <c:pt idx="3883">
                  <c:v>0.75039411764716402</c:v>
                </c:pt>
                <c:pt idx="3884">
                  <c:v>0.75064117647069295</c:v>
                </c:pt>
                <c:pt idx="3885">
                  <c:v>0.75088823529422299</c:v>
                </c:pt>
                <c:pt idx="3886">
                  <c:v>0.75113529411775204</c:v>
                </c:pt>
                <c:pt idx="3887">
                  <c:v>0.75138235294128197</c:v>
                </c:pt>
                <c:pt idx="3888">
                  <c:v>0.75162941176481102</c:v>
                </c:pt>
                <c:pt idx="3889">
                  <c:v>0.75187647058834095</c:v>
                </c:pt>
                <c:pt idx="3890">
                  <c:v>0.75212352941187</c:v>
                </c:pt>
                <c:pt idx="3891">
                  <c:v>0.75237058823540004</c:v>
                </c:pt>
                <c:pt idx="3892">
                  <c:v>0.75261764705892897</c:v>
                </c:pt>
                <c:pt idx="3893">
                  <c:v>0.75286470588245902</c:v>
                </c:pt>
                <c:pt idx="3894">
                  <c:v>0.75311176470598795</c:v>
                </c:pt>
                <c:pt idx="3895">
                  <c:v>0.753358823529518</c:v>
                </c:pt>
                <c:pt idx="3896">
                  <c:v>0.75360588235304704</c:v>
                </c:pt>
                <c:pt idx="3897">
                  <c:v>0.75385294117657697</c:v>
                </c:pt>
                <c:pt idx="3898">
                  <c:v>0.75410000000010602</c:v>
                </c:pt>
                <c:pt idx="3899">
                  <c:v>0.75434705882363595</c:v>
                </c:pt>
                <c:pt idx="3900">
                  <c:v>0.754594117647165</c:v>
                </c:pt>
                <c:pt idx="3901">
                  <c:v>0.75484117647069504</c:v>
                </c:pt>
                <c:pt idx="3902">
                  <c:v>0.75508823529422398</c:v>
                </c:pt>
                <c:pt idx="3903">
                  <c:v>0.75533529411775402</c:v>
                </c:pt>
                <c:pt idx="3904">
                  <c:v>0.75558235294128295</c:v>
                </c:pt>
                <c:pt idx="3905">
                  <c:v>0.755829411764813</c:v>
                </c:pt>
                <c:pt idx="3906">
                  <c:v>0.75607647058834204</c:v>
                </c:pt>
                <c:pt idx="3907">
                  <c:v>0.75632352941187198</c:v>
                </c:pt>
                <c:pt idx="3908">
                  <c:v>0.75657058823540102</c:v>
                </c:pt>
                <c:pt idx="3909">
                  <c:v>0.75681764705893095</c:v>
                </c:pt>
                <c:pt idx="3910">
                  <c:v>0.75706470588246</c:v>
                </c:pt>
                <c:pt idx="3911">
                  <c:v>0.75731176470599004</c:v>
                </c:pt>
                <c:pt idx="3912">
                  <c:v>0.75755882352951898</c:v>
                </c:pt>
                <c:pt idx="3913">
                  <c:v>0.75780588235304902</c:v>
                </c:pt>
                <c:pt idx="3914">
                  <c:v>0.75805294117657795</c:v>
                </c:pt>
                <c:pt idx="3915">
                  <c:v>0.758300000000108</c:v>
                </c:pt>
                <c:pt idx="3916">
                  <c:v>0.75854705882363704</c:v>
                </c:pt>
                <c:pt idx="3917">
                  <c:v>0.75879411764716698</c:v>
                </c:pt>
                <c:pt idx="3918">
                  <c:v>0.75904117647069602</c:v>
                </c:pt>
                <c:pt idx="3919">
                  <c:v>0.75928823529422595</c:v>
                </c:pt>
                <c:pt idx="3920">
                  <c:v>0.759535294117755</c:v>
                </c:pt>
                <c:pt idx="3921">
                  <c:v>0.75978235294128404</c:v>
                </c:pt>
                <c:pt idx="3922">
                  <c:v>0.76002941176481398</c:v>
                </c:pt>
                <c:pt idx="3923">
                  <c:v>0.76027647058834302</c:v>
                </c:pt>
                <c:pt idx="3924">
                  <c:v>0.76052352941187296</c:v>
                </c:pt>
                <c:pt idx="3925">
                  <c:v>0.760770588235402</c:v>
                </c:pt>
                <c:pt idx="3926">
                  <c:v>0.76101764705893205</c:v>
                </c:pt>
                <c:pt idx="3927">
                  <c:v>0.76126470588246098</c:v>
                </c:pt>
                <c:pt idx="3928">
                  <c:v>0.76151176470599102</c:v>
                </c:pt>
                <c:pt idx="3929">
                  <c:v>0.76175882352951996</c:v>
                </c:pt>
                <c:pt idx="3930">
                  <c:v>0.76200588235305</c:v>
                </c:pt>
                <c:pt idx="3931">
                  <c:v>0.76225294117657905</c:v>
                </c:pt>
                <c:pt idx="3932">
                  <c:v>0.76250000000010898</c:v>
                </c:pt>
                <c:pt idx="3933">
                  <c:v>0.76274705882363802</c:v>
                </c:pt>
                <c:pt idx="3934">
                  <c:v>0.76299411764716796</c:v>
                </c:pt>
                <c:pt idx="3935">
                  <c:v>0.763241176470697</c:v>
                </c:pt>
                <c:pt idx="3936">
                  <c:v>0.76348823529422705</c:v>
                </c:pt>
                <c:pt idx="3937">
                  <c:v>0.76373529411775598</c:v>
                </c:pt>
                <c:pt idx="3938">
                  <c:v>0.76398235294128602</c:v>
                </c:pt>
                <c:pt idx="3939">
                  <c:v>0.76422941176481496</c:v>
                </c:pt>
                <c:pt idx="3940">
                  <c:v>0.764476470588345</c:v>
                </c:pt>
                <c:pt idx="3941">
                  <c:v>0.76472352941187405</c:v>
                </c:pt>
                <c:pt idx="3942">
                  <c:v>0.76497058823540398</c:v>
                </c:pt>
                <c:pt idx="3943">
                  <c:v>0.76521764705893303</c:v>
                </c:pt>
                <c:pt idx="3944">
                  <c:v>0.76546470588246296</c:v>
                </c:pt>
                <c:pt idx="3945">
                  <c:v>0.765711764705992</c:v>
                </c:pt>
                <c:pt idx="3946">
                  <c:v>0.76595882352952205</c:v>
                </c:pt>
                <c:pt idx="3947">
                  <c:v>0.76620588235305098</c:v>
                </c:pt>
                <c:pt idx="3948">
                  <c:v>0.76645294117658103</c:v>
                </c:pt>
                <c:pt idx="3949">
                  <c:v>0.76670000000010996</c:v>
                </c:pt>
                <c:pt idx="3950">
                  <c:v>0.76694705882364</c:v>
                </c:pt>
                <c:pt idx="3951">
                  <c:v>0.76719411764716905</c:v>
                </c:pt>
                <c:pt idx="3952">
                  <c:v>0.76744117647069898</c:v>
                </c:pt>
                <c:pt idx="3953">
                  <c:v>0.76768823529422803</c:v>
                </c:pt>
                <c:pt idx="3954">
                  <c:v>0.76793529411775796</c:v>
                </c:pt>
                <c:pt idx="3955">
                  <c:v>0.76818235294128701</c:v>
                </c:pt>
                <c:pt idx="3956">
                  <c:v>0.76842941176481705</c:v>
                </c:pt>
                <c:pt idx="3957">
                  <c:v>0.76867647058834598</c:v>
                </c:pt>
                <c:pt idx="3958">
                  <c:v>0.76892352941187603</c:v>
                </c:pt>
                <c:pt idx="3959">
                  <c:v>0.76917058823540496</c:v>
                </c:pt>
                <c:pt idx="3960">
                  <c:v>0.76941764705893501</c:v>
                </c:pt>
                <c:pt idx="3961">
                  <c:v>0.76966470588246405</c:v>
                </c:pt>
                <c:pt idx="3962">
                  <c:v>0.76991176470599398</c:v>
                </c:pt>
                <c:pt idx="3963">
                  <c:v>0.77015882352952303</c:v>
                </c:pt>
                <c:pt idx="3964">
                  <c:v>0.77040588235305296</c:v>
                </c:pt>
                <c:pt idx="3965">
                  <c:v>0.77065294117658201</c:v>
                </c:pt>
                <c:pt idx="3966">
                  <c:v>0.77090000000011105</c:v>
                </c:pt>
                <c:pt idx="3967">
                  <c:v>0.77114705882364099</c:v>
                </c:pt>
                <c:pt idx="3968">
                  <c:v>0.77139411764717003</c:v>
                </c:pt>
                <c:pt idx="3969">
                  <c:v>0.77164117647069996</c:v>
                </c:pt>
                <c:pt idx="3970">
                  <c:v>0.77188823529422901</c:v>
                </c:pt>
                <c:pt idx="3971">
                  <c:v>0.77213529411775905</c:v>
                </c:pt>
                <c:pt idx="3972">
                  <c:v>0.77238235294128799</c:v>
                </c:pt>
                <c:pt idx="3973">
                  <c:v>0.77262941176481803</c:v>
                </c:pt>
                <c:pt idx="3974">
                  <c:v>0.77287647058834696</c:v>
                </c:pt>
                <c:pt idx="3975">
                  <c:v>0.77312352941187701</c:v>
                </c:pt>
                <c:pt idx="3976">
                  <c:v>0.77337058823540605</c:v>
                </c:pt>
                <c:pt idx="3977">
                  <c:v>0.77361764705893599</c:v>
                </c:pt>
                <c:pt idx="3978">
                  <c:v>0.77386470588246503</c:v>
                </c:pt>
                <c:pt idx="3979">
                  <c:v>0.77411176470599496</c:v>
                </c:pt>
                <c:pt idx="3980">
                  <c:v>0.77435882352952401</c:v>
                </c:pt>
                <c:pt idx="3981">
                  <c:v>0.77460588235305405</c:v>
                </c:pt>
                <c:pt idx="3982">
                  <c:v>0.77485294117658299</c:v>
                </c:pt>
                <c:pt idx="3983">
                  <c:v>0.77510000000011303</c:v>
                </c:pt>
                <c:pt idx="3984">
                  <c:v>0.77534705882364197</c:v>
                </c:pt>
                <c:pt idx="3985">
                  <c:v>0.77559411764717201</c:v>
                </c:pt>
                <c:pt idx="3986">
                  <c:v>0.77584117647070105</c:v>
                </c:pt>
                <c:pt idx="3987">
                  <c:v>0.77608823529423099</c:v>
                </c:pt>
                <c:pt idx="3988">
                  <c:v>0.77633529411776003</c:v>
                </c:pt>
                <c:pt idx="3989">
                  <c:v>0.77658235294128997</c:v>
                </c:pt>
                <c:pt idx="3990">
                  <c:v>0.77682941176481901</c:v>
                </c:pt>
                <c:pt idx="3991">
                  <c:v>0.77707647058834906</c:v>
                </c:pt>
                <c:pt idx="3992">
                  <c:v>0.77732352941187799</c:v>
                </c:pt>
                <c:pt idx="3993">
                  <c:v>0.77757058823540803</c:v>
                </c:pt>
                <c:pt idx="3994">
                  <c:v>0.77781764705893697</c:v>
                </c:pt>
                <c:pt idx="3995">
                  <c:v>0.77806470588246701</c:v>
                </c:pt>
                <c:pt idx="3996">
                  <c:v>0.77831176470599595</c:v>
                </c:pt>
                <c:pt idx="3997">
                  <c:v>0.77855882352952599</c:v>
                </c:pt>
                <c:pt idx="3998">
                  <c:v>0.77880588235305503</c:v>
                </c:pt>
                <c:pt idx="3999">
                  <c:v>0.77905294117658497</c:v>
                </c:pt>
                <c:pt idx="4000">
                  <c:v>0.77930000000011401</c:v>
                </c:pt>
                <c:pt idx="4001">
                  <c:v>0.77954705882364395</c:v>
                </c:pt>
                <c:pt idx="4002">
                  <c:v>0.77979411764717299</c:v>
                </c:pt>
                <c:pt idx="4003">
                  <c:v>0.78004117647070303</c:v>
                </c:pt>
                <c:pt idx="4004">
                  <c:v>0.78028823529423197</c:v>
                </c:pt>
                <c:pt idx="4005">
                  <c:v>0.78053529411776201</c:v>
                </c:pt>
                <c:pt idx="4006">
                  <c:v>0.78078235294129095</c:v>
                </c:pt>
                <c:pt idx="4007">
                  <c:v>0.78102941176482099</c:v>
                </c:pt>
                <c:pt idx="4008">
                  <c:v>0.78127647058835004</c:v>
                </c:pt>
                <c:pt idx="4009">
                  <c:v>0.78152352941187997</c:v>
                </c:pt>
                <c:pt idx="4010">
                  <c:v>0.78177058823540901</c:v>
                </c:pt>
                <c:pt idx="4011">
                  <c:v>0.78201764705893895</c:v>
                </c:pt>
                <c:pt idx="4012">
                  <c:v>0.78226470588246799</c:v>
                </c:pt>
                <c:pt idx="4013">
                  <c:v>0.78251176470599704</c:v>
                </c:pt>
                <c:pt idx="4014">
                  <c:v>0.78275882352952697</c:v>
                </c:pt>
                <c:pt idx="4015">
                  <c:v>0.78300588235305602</c:v>
                </c:pt>
                <c:pt idx="4016">
                  <c:v>0.78325294117658595</c:v>
                </c:pt>
                <c:pt idx="4017">
                  <c:v>0.78350000000011499</c:v>
                </c:pt>
                <c:pt idx="4018">
                  <c:v>0.78374705882364504</c:v>
                </c:pt>
                <c:pt idx="4019">
                  <c:v>0.78399411764717397</c:v>
                </c:pt>
                <c:pt idx="4020">
                  <c:v>0.78424117647070402</c:v>
                </c:pt>
                <c:pt idx="4021">
                  <c:v>0.78448823529423295</c:v>
                </c:pt>
                <c:pt idx="4022">
                  <c:v>0.78473529411776299</c:v>
                </c:pt>
                <c:pt idx="4023">
                  <c:v>0.78498235294129204</c:v>
                </c:pt>
                <c:pt idx="4024">
                  <c:v>0.78522941176482197</c:v>
                </c:pt>
                <c:pt idx="4025">
                  <c:v>0.78547647058835102</c:v>
                </c:pt>
                <c:pt idx="4026">
                  <c:v>0.78572352941188095</c:v>
                </c:pt>
                <c:pt idx="4027">
                  <c:v>0.78597058823540999</c:v>
                </c:pt>
                <c:pt idx="4028">
                  <c:v>0.78621764705894004</c:v>
                </c:pt>
                <c:pt idx="4029">
                  <c:v>0.78646470588246897</c:v>
                </c:pt>
                <c:pt idx="4030">
                  <c:v>0.78671176470599902</c:v>
                </c:pt>
                <c:pt idx="4031">
                  <c:v>0.78695882352952795</c:v>
                </c:pt>
                <c:pt idx="4032">
                  <c:v>0.787205882353058</c:v>
                </c:pt>
                <c:pt idx="4033">
                  <c:v>0.78745294117658704</c:v>
                </c:pt>
                <c:pt idx="4034">
                  <c:v>0.78770000000011697</c:v>
                </c:pt>
                <c:pt idx="4035">
                  <c:v>0.78794705882364602</c:v>
                </c:pt>
                <c:pt idx="4036">
                  <c:v>0.78819411764717595</c:v>
                </c:pt>
                <c:pt idx="4037">
                  <c:v>0.788441176470705</c:v>
                </c:pt>
                <c:pt idx="4038">
                  <c:v>0.78868823529423504</c:v>
                </c:pt>
                <c:pt idx="4039">
                  <c:v>0.78893529411776397</c:v>
                </c:pt>
                <c:pt idx="4040">
                  <c:v>0.78918235294129402</c:v>
                </c:pt>
                <c:pt idx="4041">
                  <c:v>0.78942941176482295</c:v>
                </c:pt>
                <c:pt idx="4042">
                  <c:v>0.789676470588353</c:v>
                </c:pt>
                <c:pt idx="4043">
                  <c:v>0.78992352941188204</c:v>
                </c:pt>
                <c:pt idx="4044">
                  <c:v>0.79017058823541197</c:v>
                </c:pt>
                <c:pt idx="4045">
                  <c:v>0.79041764705894102</c:v>
                </c:pt>
                <c:pt idx="4046">
                  <c:v>0.79066470588247095</c:v>
                </c:pt>
                <c:pt idx="4047">
                  <c:v>0.790911764706</c:v>
                </c:pt>
                <c:pt idx="4048">
                  <c:v>0.79115882352953004</c:v>
                </c:pt>
                <c:pt idx="4049">
                  <c:v>0.79140588235305898</c:v>
                </c:pt>
                <c:pt idx="4050">
                  <c:v>0.79165294117658902</c:v>
                </c:pt>
                <c:pt idx="4051">
                  <c:v>0.79190000000011795</c:v>
                </c:pt>
                <c:pt idx="4052">
                  <c:v>0.792147058823648</c:v>
                </c:pt>
                <c:pt idx="4053">
                  <c:v>0.79239411764717704</c:v>
                </c:pt>
                <c:pt idx="4054">
                  <c:v>0.79264117647070698</c:v>
                </c:pt>
                <c:pt idx="4055">
                  <c:v>0.79288823529423602</c:v>
                </c:pt>
                <c:pt idx="4056">
                  <c:v>0.79313529411776595</c:v>
                </c:pt>
                <c:pt idx="4057">
                  <c:v>0.793382352941295</c:v>
                </c:pt>
                <c:pt idx="4058">
                  <c:v>0.79362941176482404</c:v>
                </c:pt>
                <c:pt idx="4059">
                  <c:v>0.79387647058835398</c:v>
                </c:pt>
                <c:pt idx="4060">
                  <c:v>0.79412352941188302</c:v>
                </c:pt>
                <c:pt idx="4061">
                  <c:v>0.79437058823541296</c:v>
                </c:pt>
                <c:pt idx="4062">
                  <c:v>0.794617647058942</c:v>
                </c:pt>
                <c:pt idx="4063">
                  <c:v>0.79486470588247204</c:v>
                </c:pt>
                <c:pt idx="4064">
                  <c:v>0.79511176470600098</c:v>
                </c:pt>
                <c:pt idx="4065">
                  <c:v>0.79535882352953102</c:v>
                </c:pt>
                <c:pt idx="4066">
                  <c:v>0.79560588235305996</c:v>
                </c:pt>
                <c:pt idx="4067">
                  <c:v>0.79585294117659</c:v>
                </c:pt>
                <c:pt idx="4068">
                  <c:v>0.79610000000011905</c:v>
                </c:pt>
                <c:pt idx="4069">
                  <c:v>0.79634705882364898</c:v>
                </c:pt>
                <c:pt idx="4070">
                  <c:v>0.79659411764717802</c:v>
                </c:pt>
                <c:pt idx="4071">
                  <c:v>0.79684117647070796</c:v>
                </c:pt>
                <c:pt idx="4072">
                  <c:v>0.797088235294237</c:v>
                </c:pt>
                <c:pt idx="4073">
                  <c:v>0.79733529411776705</c:v>
                </c:pt>
                <c:pt idx="4074">
                  <c:v>0.79758235294129598</c:v>
                </c:pt>
                <c:pt idx="4075">
                  <c:v>0.79782941176482602</c:v>
                </c:pt>
                <c:pt idx="4076">
                  <c:v>0.79807647058835496</c:v>
                </c:pt>
                <c:pt idx="4077">
                  <c:v>0.798323529411885</c:v>
                </c:pt>
                <c:pt idx="4078">
                  <c:v>0.79857058823541405</c:v>
                </c:pt>
                <c:pt idx="4079">
                  <c:v>0.79881764705894398</c:v>
                </c:pt>
                <c:pt idx="4080">
                  <c:v>0.79906470588247303</c:v>
                </c:pt>
                <c:pt idx="4081">
                  <c:v>0.79931176470600296</c:v>
                </c:pt>
                <c:pt idx="4082">
                  <c:v>0.799558823529532</c:v>
                </c:pt>
                <c:pt idx="4083">
                  <c:v>0.79980588235306205</c:v>
                </c:pt>
                <c:pt idx="4084">
                  <c:v>0.80005294117659098</c:v>
                </c:pt>
                <c:pt idx="4085">
                  <c:v>0.80030000000012103</c:v>
                </c:pt>
                <c:pt idx="4086">
                  <c:v>0.80054705882364996</c:v>
                </c:pt>
                <c:pt idx="4087">
                  <c:v>0.80079411764718</c:v>
                </c:pt>
                <c:pt idx="4088">
                  <c:v>0.80104117647070905</c:v>
                </c:pt>
                <c:pt idx="4089">
                  <c:v>0.80128823529423898</c:v>
                </c:pt>
                <c:pt idx="4090">
                  <c:v>0.80153529411776803</c:v>
                </c:pt>
                <c:pt idx="4091">
                  <c:v>0.80178235294129796</c:v>
                </c:pt>
                <c:pt idx="4092">
                  <c:v>0.802029411764827</c:v>
                </c:pt>
                <c:pt idx="4093">
                  <c:v>0.80227647058835705</c:v>
                </c:pt>
                <c:pt idx="4094">
                  <c:v>0.80252352941188598</c:v>
                </c:pt>
                <c:pt idx="4095">
                  <c:v>0.80277058823541603</c:v>
                </c:pt>
                <c:pt idx="4096">
                  <c:v>0.80301764705894496</c:v>
                </c:pt>
                <c:pt idx="4097">
                  <c:v>0.80326470588247501</c:v>
                </c:pt>
                <c:pt idx="4098">
                  <c:v>0.80351176470600405</c:v>
                </c:pt>
                <c:pt idx="4099">
                  <c:v>0.80375882352953398</c:v>
                </c:pt>
                <c:pt idx="4100">
                  <c:v>0.80400588235306303</c:v>
                </c:pt>
                <c:pt idx="4101">
                  <c:v>0.80425294117659296</c:v>
                </c:pt>
                <c:pt idx="4102">
                  <c:v>0.80450000000012201</c:v>
                </c:pt>
                <c:pt idx="4103">
                  <c:v>0.80474705882365105</c:v>
                </c:pt>
                <c:pt idx="4104">
                  <c:v>0.80499411764718098</c:v>
                </c:pt>
                <c:pt idx="4105">
                  <c:v>0.80524117647071003</c:v>
                </c:pt>
                <c:pt idx="4106">
                  <c:v>0.80548823529423996</c:v>
                </c:pt>
                <c:pt idx="4107">
                  <c:v>0.80573529411776901</c:v>
                </c:pt>
                <c:pt idx="4108">
                  <c:v>0.80598235294129905</c:v>
                </c:pt>
                <c:pt idx="4109">
                  <c:v>0.80622941176482799</c:v>
                </c:pt>
                <c:pt idx="4110">
                  <c:v>0.80647647058835803</c:v>
                </c:pt>
                <c:pt idx="4111">
                  <c:v>0.80672352941188696</c:v>
                </c:pt>
                <c:pt idx="4112">
                  <c:v>0.80697058823541701</c:v>
                </c:pt>
                <c:pt idx="4113">
                  <c:v>0.80721764705894605</c:v>
                </c:pt>
                <c:pt idx="4114">
                  <c:v>0.80746470588247599</c:v>
                </c:pt>
                <c:pt idx="4115">
                  <c:v>0.80771176470600503</c:v>
                </c:pt>
                <c:pt idx="4116">
                  <c:v>0.80795882352953496</c:v>
                </c:pt>
                <c:pt idx="4117">
                  <c:v>0.80820588235306401</c:v>
                </c:pt>
                <c:pt idx="4118">
                  <c:v>0.80845294117659405</c:v>
                </c:pt>
                <c:pt idx="4119">
                  <c:v>0.80870000000012299</c:v>
                </c:pt>
                <c:pt idx="4120">
                  <c:v>0.80894705882365303</c:v>
                </c:pt>
                <c:pt idx="4121">
                  <c:v>0.80919411764718197</c:v>
                </c:pt>
                <c:pt idx="4122">
                  <c:v>0.80944117647071201</c:v>
                </c:pt>
                <c:pt idx="4123">
                  <c:v>0.80968823529424105</c:v>
                </c:pt>
                <c:pt idx="4124">
                  <c:v>0.80993529411777099</c:v>
                </c:pt>
                <c:pt idx="4125">
                  <c:v>0.81018235294130003</c:v>
                </c:pt>
                <c:pt idx="4126">
                  <c:v>0.81042941176482997</c:v>
                </c:pt>
                <c:pt idx="4127">
                  <c:v>0.81067647058835901</c:v>
                </c:pt>
                <c:pt idx="4128">
                  <c:v>0.81092352941188905</c:v>
                </c:pt>
                <c:pt idx="4129">
                  <c:v>0.81117058823541799</c:v>
                </c:pt>
                <c:pt idx="4130">
                  <c:v>0.81141764705894803</c:v>
                </c:pt>
                <c:pt idx="4131">
                  <c:v>0.81166470588247697</c:v>
                </c:pt>
                <c:pt idx="4132">
                  <c:v>0.81191176470600701</c:v>
                </c:pt>
                <c:pt idx="4133">
                  <c:v>0.81215882352953594</c:v>
                </c:pt>
                <c:pt idx="4134">
                  <c:v>0.81240588235306599</c:v>
                </c:pt>
                <c:pt idx="4135">
                  <c:v>0.81265294117659503</c:v>
                </c:pt>
                <c:pt idx="4136">
                  <c:v>0.81290000000012497</c:v>
                </c:pt>
                <c:pt idx="4137">
                  <c:v>0.81314705882365401</c:v>
                </c:pt>
                <c:pt idx="4138">
                  <c:v>0.81339411764718395</c:v>
                </c:pt>
                <c:pt idx="4139">
                  <c:v>0.81364117647071299</c:v>
                </c:pt>
                <c:pt idx="4140">
                  <c:v>0.81388823529424303</c:v>
                </c:pt>
                <c:pt idx="4141">
                  <c:v>0.81413529411777197</c:v>
                </c:pt>
                <c:pt idx="4142">
                  <c:v>0.81438235294130201</c:v>
                </c:pt>
                <c:pt idx="4143">
                  <c:v>0.81462941176483095</c:v>
                </c:pt>
                <c:pt idx="4144">
                  <c:v>0.81487647058836099</c:v>
                </c:pt>
                <c:pt idx="4145">
                  <c:v>0.81512352941189004</c:v>
                </c:pt>
                <c:pt idx="4146">
                  <c:v>0.81537058823541997</c:v>
                </c:pt>
                <c:pt idx="4147">
                  <c:v>0.81561764705894901</c:v>
                </c:pt>
                <c:pt idx="4148">
                  <c:v>0.81586470588247895</c:v>
                </c:pt>
                <c:pt idx="4149">
                  <c:v>0.81611176470600799</c:v>
                </c:pt>
                <c:pt idx="4150">
                  <c:v>0.81635882352953704</c:v>
                </c:pt>
                <c:pt idx="4151">
                  <c:v>0.81660588235306697</c:v>
                </c:pt>
                <c:pt idx="4152">
                  <c:v>0.81685294117659601</c:v>
                </c:pt>
                <c:pt idx="4153">
                  <c:v>0.81710000000012595</c:v>
                </c:pt>
                <c:pt idx="4154">
                  <c:v>0.81734705882365499</c:v>
                </c:pt>
                <c:pt idx="4155">
                  <c:v>0.81759411764718504</c:v>
                </c:pt>
                <c:pt idx="4156">
                  <c:v>0.81784117647071397</c:v>
                </c:pt>
                <c:pt idx="4157">
                  <c:v>0.81808823529424401</c:v>
                </c:pt>
                <c:pt idx="4158">
                  <c:v>0.81833529411777295</c:v>
                </c:pt>
                <c:pt idx="4159">
                  <c:v>0.81858235294130299</c:v>
                </c:pt>
                <c:pt idx="4160">
                  <c:v>0.81882941176483204</c:v>
                </c:pt>
                <c:pt idx="4161">
                  <c:v>0.81907647058836197</c:v>
                </c:pt>
                <c:pt idx="4162">
                  <c:v>0.81932352941189102</c:v>
                </c:pt>
                <c:pt idx="4163">
                  <c:v>0.81957058823542095</c:v>
                </c:pt>
                <c:pt idx="4164">
                  <c:v>0.81981764705894999</c:v>
                </c:pt>
                <c:pt idx="4165">
                  <c:v>0.82006470588248004</c:v>
                </c:pt>
                <c:pt idx="4166">
                  <c:v>0.82031176470600897</c:v>
                </c:pt>
                <c:pt idx="4167">
                  <c:v>0.82055882352953902</c:v>
                </c:pt>
                <c:pt idx="4168">
                  <c:v>0.82080588235306795</c:v>
                </c:pt>
                <c:pt idx="4169">
                  <c:v>0.82105294117659799</c:v>
                </c:pt>
                <c:pt idx="4170">
                  <c:v>0.82130000000012704</c:v>
                </c:pt>
                <c:pt idx="4171">
                  <c:v>0.82154705882365697</c:v>
                </c:pt>
                <c:pt idx="4172">
                  <c:v>0.82179411764718602</c:v>
                </c:pt>
                <c:pt idx="4173">
                  <c:v>0.82204117647071595</c:v>
                </c:pt>
                <c:pt idx="4174">
                  <c:v>0.822288235294245</c:v>
                </c:pt>
                <c:pt idx="4175">
                  <c:v>0.82253529411777504</c:v>
                </c:pt>
                <c:pt idx="4176">
                  <c:v>0.82278235294130397</c:v>
                </c:pt>
                <c:pt idx="4177">
                  <c:v>0.82302941176483402</c:v>
                </c:pt>
                <c:pt idx="4178">
                  <c:v>0.82327647058836295</c:v>
                </c:pt>
                <c:pt idx="4179">
                  <c:v>0.823523529411893</c:v>
                </c:pt>
                <c:pt idx="4180">
                  <c:v>0.82377058823542204</c:v>
                </c:pt>
                <c:pt idx="4181">
                  <c:v>0.82401764705895197</c:v>
                </c:pt>
                <c:pt idx="4182">
                  <c:v>0.82426470588248102</c:v>
                </c:pt>
                <c:pt idx="4183">
                  <c:v>0.82451176470601095</c:v>
                </c:pt>
                <c:pt idx="4184">
                  <c:v>0.82475882352954</c:v>
                </c:pt>
                <c:pt idx="4185">
                  <c:v>0.82500588235307004</c:v>
                </c:pt>
                <c:pt idx="4186">
                  <c:v>0.82525294117659898</c:v>
                </c:pt>
                <c:pt idx="4187">
                  <c:v>0.82550000000012902</c:v>
                </c:pt>
                <c:pt idx="4188">
                  <c:v>0.82574705882365795</c:v>
                </c:pt>
                <c:pt idx="4189">
                  <c:v>0.825994117647188</c:v>
                </c:pt>
                <c:pt idx="4190">
                  <c:v>0.82624117647071704</c:v>
                </c:pt>
                <c:pt idx="4191">
                  <c:v>0.82648823529424698</c:v>
                </c:pt>
                <c:pt idx="4192">
                  <c:v>0.82673529411777602</c:v>
                </c:pt>
                <c:pt idx="4193">
                  <c:v>0.82698235294130595</c:v>
                </c:pt>
                <c:pt idx="4194">
                  <c:v>0.827229411764835</c:v>
                </c:pt>
                <c:pt idx="4195">
                  <c:v>0.82747647058836404</c:v>
                </c:pt>
                <c:pt idx="4196">
                  <c:v>0.82772352941189398</c:v>
                </c:pt>
                <c:pt idx="4197">
                  <c:v>0.82797058823542302</c:v>
                </c:pt>
                <c:pt idx="4198">
                  <c:v>0.82821764705895295</c:v>
                </c:pt>
                <c:pt idx="4199">
                  <c:v>0.828464705882482</c:v>
                </c:pt>
                <c:pt idx="4200">
                  <c:v>0.82871176470601204</c:v>
                </c:pt>
                <c:pt idx="4201">
                  <c:v>0.82895882352954098</c:v>
                </c:pt>
                <c:pt idx="4202">
                  <c:v>0.82920588235307102</c:v>
                </c:pt>
                <c:pt idx="4203">
                  <c:v>0.82945294117659996</c:v>
                </c:pt>
                <c:pt idx="4204">
                  <c:v>0.82970000000013</c:v>
                </c:pt>
                <c:pt idx="4205">
                  <c:v>0.82994705882365905</c:v>
                </c:pt>
                <c:pt idx="4206">
                  <c:v>0.83019411764718898</c:v>
                </c:pt>
                <c:pt idx="4207">
                  <c:v>0.83044117647071802</c:v>
                </c:pt>
                <c:pt idx="4208">
                  <c:v>0.83068823529424796</c:v>
                </c:pt>
                <c:pt idx="4209">
                  <c:v>0.830935294117777</c:v>
                </c:pt>
                <c:pt idx="4210">
                  <c:v>0.83118235294130705</c:v>
                </c:pt>
                <c:pt idx="4211">
                  <c:v>0.83142941176483598</c:v>
                </c:pt>
                <c:pt idx="4212">
                  <c:v>0.83167647058836602</c:v>
                </c:pt>
                <c:pt idx="4213">
                  <c:v>0.83192352941189496</c:v>
                </c:pt>
                <c:pt idx="4214">
                  <c:v>0.832170588235425</c:v>
                </c:pt>
                <c:pt idx="4215">
                  <c:v>0.83241764705895405</c:v>
                </c:pt>
                <c:pt idx="4216">
                  <c:v>0.83266470588248398</c:v>
                </c:pt>
                <c:pt idx="4217">
                  <c:v>0.83291176470601302</c:v>
                </c:pt>
                <c:pt idx="4218">
                  <c:v>0.83315882352954296</c:v>
                </c:pt>
                <c:pt idx="4219">
                  <c:v>0.833405882353072</c:v>
                </c:pt>
                <c:pt idx="4220">
                  <c:v>0.83365294117660205</c:v>
                </c:pt>
                <c:pt idx="4221">
                  <c:v>0.83390000000013098</c:v>
                </c:pt>
                <c:pt idx="4222">
                  <c:v>0.83414705882366103</c:v>
                </c:pt>
                <c:pt idx="4223">
                  <c:v>0.83439411764718996</c:v>
                </c:pt>
                <c:pt idx="4224">
                  <c:v>0.83464117647072</c:v>
                </c:pt>
                <c:pt idx="4225">
                  <c:v>0.83488823529424905</c:v>
                </c:pt>
                <c:pt idx="4226">
                  <c:v>0.83513529411777898</c:v>
                </c:pt>
                <c:pt idx="4227">
                  <c:v>0.83538235294130803</c:v>
                </c:pt>
                <c:pt idx="4228">
                  <c:v>0.83562941176483796</c:v>
                </c:pt>
                <c:pt idx="4229">
                  <c:v>0.835876470588367</c:v>
                </c:pt>
                <c:pt idx="4230">
                  <c:v>0.83612352941189705</c:v>
                </c:pt>
                <c:pt idx="4231">
                  <c:v>0.83637058823542598</c:v>
                </c:pt>
                <c:pt idx="4232">
                  <c:v>0.83661764705895603</c:v>
                </c:pt>
                <c:pt idx="4233">
                  <c:v>0.83686470588248496</c:v>
                </c:pt>
                <c:pt idx="4234">
                  <c:v>0.837111764706015</c:v>
                </c:pt>
                <c:pt idx="4235">
                  <c:v>0.83735882352954405</c:v>
                </c:pt>
                <c:pt idx="4236">
                  <c:v>0.83760588235307398</c:v>
                </c:pt>
                <c:pt idx="4237">
                  <c:v>0.83785294117660303</c:v>
                </c:pt>
                <c:pt idx="4238">
                  <c:v>0.83810000000013296</c:v>
                </c:pt>
                <c:pt idx="4239">
                  <c:v>0.83834705882366201</c:v>
                </c:pt>
                <c:pt idx="4240">
                  <c:v>0.83859411764719105</c:v>
                </c:pt>
                <c:pt idx="4241">
                  <c:v>0.83884117647072098</c:v>
                </c:pt>
                <c:pt idx="4242">
                  <c:v>0.83908823529425003</c:v>
                </c:pt>
                <c:pt idx="4243">
                  <c:v>0.83933529411777996</c:v>
                </c:pt>
                <c:pt idx="4244">
                  <c:v>0.83958235294130901</c:v>
                </c:pt>
                <c:pt idx="4245">
                  <c:v>0.83982941176483905</c:v>
                </c:pt>
                <c:pt idx="4246">
                  <c:v>0.84007647058836799</c:v>
                </c:pt>
                <c:pt idx="4247">
                  <c:v>0.84032352941189803</c:v>
                </c:pt>
                <c:pt idx="4248">
                  <c:v>0.84057058823542696</c:v>
                </c:pt>
                <c:pt idx="4249">
                  <c:v>0.84081764705895701</c:v>
                </c:pt>
                <c:pt idx="4250">
                  <c:v>0.84106470588248605</c:v>
                </c:pt>
                <c:pt idx="4251">
                  <c:v>0.84131176470601599</c:v>
                </c:pt>
                <c:pt idx="4252">
                  <c:v>0.84155882352954503</c:v>
                </c:pt>
                <c:pt idx="4253">
                  <c:v>0.84180588235307496</c:v>
                </c:pt>
                <c:pt idx="4254">
                  <c:v>0.84205294117660401</c:v>
                </c:pt>
                <c:pt idx="4255">
                  <c:v>0.84230000000013405</c:v>
                </c:pt>
                <c:pt idx="4256">
                  <c:v>0.84254705882366299</c:v>
                </c:pt>
                <c:pt idx="4257">
                  <c:v>0.84279411764719303</c:v>
                </c:pt>
                <c:pt idx="4258">
                  <c:v>0.84304117647072196</c:v>
                </c:pt>
                <c:pt idx="4259">
                  <c:v>0.84328823529425201</c:v>
                </c:pt>
                <c:pt idx="4260">
                  <c:v>0.84353529411778105</c:v>
                </c:pt>
                <c:pt idx="4261">
                  <c:v>0.84378235294131099</c:v>
                </c:pt>
                <c:pt idx="4262">
                  <c:v>0.84402941176484003</c:v>
                </c:pt>
                <c:pt idx="4263">
                  <c:v>0.84427647058836996</c:v>
                </c:pt>
                <c:pt idx="4264">
                  <c:v>0.84452352941189901</c:v>
                </c:pt>
                <c:pt idx="4265">
                  <c:v>0.84477058823542905</c:v>
                </c:pt>
                <c:pt idx="4266">
                  <c:v>0.84501764705895799</c:v>
                </c:pt>
                <c:pt idx="4267">
                  <c:v>0.84526470588248803</c:v>
                </c:pt>
                <c:pt idx="4268">
                  <c:v>0.84551176470601697</c:v>
                </c:pt>
                <c:pt idx="4269">
                  <c:v>0.84575882352954701</c:v>
                </c:pt>
                <c:pt idx="4270">
                  <c:v>0.84600588235307606</c:v>
                </c:pt>
                <c:pt idx="4271">
                  <c:v>0.84625294117660599</c:v>
                </c:pt>
                <c:pt idx="4272">
                  <c:v>0.84650000000013503</c:v>
                </c:pt>
                <c:pt idx="4273">
                  <c:v>0.84674705882366497</c:v>
                </c:pt>
                <c:pt idx="4274">
                  <c:v>0.84699411764719401</c:v>
                </c:pt>
                <c:pt idx="4275">
                  <c:v>0.84724117647072394</c:v>
                </c:pt>
                <c:pt idx="4276">
                  <c:v>0.84748823529425299</c:v>
                </c:pt>
                <c:pt idx="4277">
                  <c:v>0.84773529411778303</c:v>
                </c:pt>
                <c:pt idx="4278">
                  <c:v>0.84798235294131197</c:v>
                </c:pt>
                <c:pt idx="4279">
                  <c:v>0.84822941176484201</c:v>
                </c:pt>
                <c:pt idx="4280">
                  <c:v>0.84847647058837095</c:v>
                </c:pt>
                <c:pt idx="4281">
                  <c:v>0.84872352941190099</c:v>
                </c:pt>
                <c:pt idx="4282">
                  <c:v>0.84897058823543003</c:v>
                </c:pt>
                <c:pt idx="4283">
                  <c:v>0.84921764705895997</c:v>
                </c:pt>
                <c:pt idx="4284">
                  <c:v>0.84946470588248901</c:v>
                </c:pt>
                <c:pt idx="4285">
                  <c:v>0.84971176470601895</c:v>
                </c:pt>
                <c:pt idx="4286">
                  <c:v>0.84995882352954799</c:v>
                </c:pt>
                <c:pt idx="4287">
                  <c:v>0.85020588235307704</c:v>
                </c:pt>
                <c:pt idx="4288">
                  <c:v>0.85045294117660697</c:v>
                </c:pt>
                <c:pt idx="4289">
                  <c:v>0.85070000000013601</c:v>
                </c:pt>
                <c:pt idx="4290">
                  <c:v>0.85094705882366595</c:v>
                </c:pt>
                <c:pt idx="4291">
                  <c:v>0.85119411764719499</c:v>
                </c:pt>
                <c:pt idx="4292">
                  <c:v>0.85144117647072504</c:v>
                </c:pt>
                <c:pt idx="4293">
                  <c:v>0.85168823529425397</c:v>
                </c:pt>
                <c:pt idx="4294">
                  <c:v>0.85193529411778401</c:v>
                </c:pt>
                <c:pt idx="4295">
                  <c:v>0.85218235294131295</c:v>
                </c:pt>
                <c:pt idx="4296">
                  <c:v>0.85242941176484299</c:v>
                </c:pt>
                <c:pt idx="4297">
                  <c:v>0.85267647058837204</c:v>
                </c:pt>
                <c:pt idx="4298">
                  <c:v>0.85292352941190197</c:v>
                </c:pt>
                <c:pt idx="4299">
                  <c:v>0.85317058823543102</c:v>
                </c:pt>
                <c:pt idx="4300">
                  <c:v>0.85341764705896095</c:v>
                </c:pt>
                <c:pt idx="4301">
                  <c:v>0.85366470588248999</c:v>
                </c:pt>
                <c:pt idx="4302">
                  <c:v>0.85391176470602004</c:v>
                </c:pt>
                <c:pt idx="4303">
                  <c:v>0.85415882352954897</c:v>
                </c:pt>
                <c:pt idx="4304">
                  <c:v>0.85440588235307902</c:v>
                </c:pt>
                <c:pt idx="4305">
                  <c:v>0.85465294117660795</c:v>
                </c:pt>
                <c:pt idx="4306">
                  <c:v>0.85490000000013799</c:v>
                </c:pt>
                <c:pt idx="4307">
                  <c:v>0.85514705882366704</c:v>
                </c:pt>
                <c:pt idx="4308">
                  <c:v>0.85539411764719697</c:v>
                </c:pt>
                <c:pt idx="4309">
                  <c:v>0.85564117647072602</c:v>
                </c:pt>
                <c:pt idx="4310">
                  <c:v>0.85588823529425595</c:v>
                </c:pt>
                <c:pt idx="4311">
                  <c:v>0.856135294117785</c:v>
                </c:pt>
                <c:pt idx="4312">
                  <c:v>0.85638235294131504</c:v>
                </c:pt>
                <c:pt idx="4313">
                  <c:v>0.85662941176484397</c:v>
                </c:pt>
                <c:pt idx="4314">
                  <c:v>0.85687647058837402</c:v>
                </c:pt>
                <c:pt idx="4315">
                  <c:v>0.85712352941190295</c:v>
                </c:pt>
                <c:pt idx="4316">
                  <c:v>0.857370588235433</c:v>
                </c:pt>
                <c:pt idx="4317">
                  <c:v>0.85761764705896204</c:v>
                </c:pt>
                <c:pt idx="4318">
                  <c:v>0.85786470588249197</c:v>
                </c:pt>
                <c:pt idx="4319">
                  <c:v>0.85811176470602102</c:v>
                </c:pt>
                <c:pt idx="4320">
                  <c:v>0.85835882352955095</c:v>
                </c:pt>
                <c:pt idx="4321">
                  <c:v>0.85860588235308</c:v>
                </c:pt>
                <c:pt idx="4322">
                  <c:v>0.85885294117661004</c:v>
                </c:pt>
                <c:pt idx="4323">
                  <c:v>0.85910000000013897</c:v>
                </c:pt>
                <c:pt idx="4324">
                  <c:v>0.85934705882366902</c:v>
                </c:pt>
                <c:pt idx="4325">
                  <c:v>0.85959411764719795</c:v>
                </c:pt>
                <c:pt idx="4326">
                  <c:v>0.859841176470728</c:v>
                </c:pt>
                <c:pt idx="4327">
                  <c:v>0.86008823529425704</c:v>
                </c:pt>
                <c:pt idx="4328">
                  <c:v>0.86033529411778698</c:v>
                </c:pt>
                <c:pt idx="4329">
                  <c:v>0.86058235294131602</c:v>
                </c:pt>
                <c:pt idx="4330">
                  <c:v>0.86082941176484595</c:v>
                </c:pt>
                <c:pt idx="4331">
                  <c:v>0.861076470588375</c:v>
                </c:pt>
                <c:pt idx="4332">
                  <c:v>0.86132352941190404</c:v>
                </c:pt>
                <c:pt idx="4333">
                  <c:v>0.86157058823543398</c:v>
                </c:pt>
                <c:pt idx="4334">
                  <c:v>0.86181764705896302</c:v>
                </c:pt>
                <c:pt idx="4335">
                  <c:v>0.86206470588249295</c:v>
                </c:pt>
                <c:pt idx="4336">
                  <c:v>0.862311764706022</c:v>
                </c:pt>
                <c:pt idx="4337">
                  <c:v>0.86255882352955204</c:v>
                </c:pt>
                <c:pt idx="4338">
                  <c:v>0.86280588235308098</c:v>
                </c:pt>
                <c:pt idx="4339">
                  <c:v>0.86305294117661102</c:v>
                </c:pt>
                <c:pt idx="4340">
                  <c:v>0.86330000000013996</c:v>
                </c:pt>
                <c:pt idx="4341">
                  <c:v>0.86354705882367</c:v>
                </c:pt>
                <c:pt idx="4342">
                  <c:v>0.86379411764719904</c:v>
                </c:pt>
                <c:pt idx="4343">
                  <c:v>0.86404117647072898</c:v>
                </c:pt>
                <c:pt idx="4344">
                  <c:v>0.86428823529425802</c:v>
                </c:pt>
                <c:pt idx="4345">
                  <c:v>0.86453529411778796</c:v>
                </c:pt>
                <c:pt idx="4346">
                  <c:v>0.864782352941317</c:v>
                </c:pt>
                <c:pt idx="4347">
                  <c:v>0.86502941176484704</c:v>
                </c:pt>
                <c:pt idx="4348">
                  <c:v>0.86527647058837598</c:v>
                </c:pt>
                <c:pt idx="4349">
                  <c:v>0.86552352941190602</c:v>
                </c:pt>
                <c:pt idx="4350">
                  <c:v>0.86577058823543496</c:v>
                </c:pt>
                <c:pt idx="4351">
                  <c:v>0.866017647058965</c:v>
                </c:pt>
                <c:pt idx="4352">
                  <c:v>0.86626470588249405</c:v>
                </c:pt>
                <c:pt idx="4353">
                  <c:v>0.86651176470602398</c:v>
                </c:pt>
                <c:pt idx="4354">
                  <c:v>0.86675882352955302</c:v>
                </c:pt>
                <c:pt idx="4355">
                  <c:v>0.86700588235308296</c:v>
                </c:pt>
                <c:pt idx="4356">
                  <c:v>0.867252941176612</c:v>
                </c:pt>
                <c:pt idx="4357">
                  <c:v>0.86750000000014205</c:v>
                </c:pt>
                <c:pt idx="4358">
                  <c:v>0.86774705882367098</c:v>
                </c:pt>
                <c:pt idx="4359">
                  <c:v>0.86799411764720102</c:v>
                </c:pt>
                <c:pt idx="4360">
                  <c:v>0.86824117647072996</c:v>
                </c:pt>
                <c:pt idx="4361">
                  <c:v>0.86848823529426</c:v>
                </c:pt>
                <c:pt idx="4362">
                  <c:v>0.86873529411778905</c:v>
                </c:pt>
                <c:pt idx="4363">
                  <c:v>0.86898235294131898</c:v>
                </c:pt>
                <c:pt idx="4364">
                  <c:v>0.86922941176484803</c:v>
                </c:pt>
                <c:pt idx="4365">
                  <c:v>0.86947647058837796</c:v>
                </c:pt>
                <c:pt idx="4366">
                  <c:v>0.869723529411907</c:v>
                </c:pt>
                <c:pt idx="4367">
                  <c:v>0.86997058823543705</c:v>
                </c:pt>
                <c:pt idx="4368">
                  <c:v>0.87021764705896598</c:v>
                </c:pt>
                <c:pt idx="4369">
                  <c:v>0.87046470588249603</c:v>
                </c:pt>
                <c:pt idx="4370">
                  <c:v>0.87071176470602496</c:v>
                </c:pt>
                <c:pt idx="4371">
                  <c:v>0.870958823529555</c:v>
                </c:pt>
                <c:pt idx="4372">
                  <c:v>0.87120588235308405</c:v>
                </c:pt>
                <c:pt idx="4373">
                  <c:v>0.87145294117661398</c:v>
                </c:pt>
                <c:pt idx="4374">
                  <c:v>0.87170000000014303</c:v>
                </c:pt>
                <c:pt idx="4375">
                  <c:v>0.87194705882367296</c:v>
                </c:pt>
                <c:pt idx="4376">
                  <c:v>0.87219411764720201</c:v>
                </c:pt>
                <c:pt idx="4377">
                  <c:v>0.87244117647073105</c:v>
                </c:pt>
                <c:pt idx="4378">
                  <c:v>0.87268823529426098</c:v>
                </c:pt>
                <c:pt idx="4379">
                  <c:v>0.87293529411779003</c:v>
                </c:pt>
                <c:pt idx="4380">
                  <c:v>0.87318235294131996</c:v>
                </c:pt>
                <c:pt idx="4381">
                  <c:v>0.87342941176484901</c:v>
                </c:pt>
                <c:pt idx="4382">
                  <c:v>0.87367647058837905</c:v>
                </c:pt>
                <c:pt idx="4383">
                  <c:v>0.87380000000014402</c:v>
                </c:pt>
                <c:pt idx="4384">
                  <c:v>0.87395232352955499</c:v>
                </c:pt>
                <c:pt idx="4385">
                  <c:v>0.87425697058837903</c:v>
                </c:pt>
                <c:pt idx="4386">
                  <c:v>0.87456161764720197</c:v>
                </c:pt>
                <c:pt idx="4387">
                  <c:v>0.87486626470602602</c:v>
                </c:pt>
                <c:pt idx="4388">
                  <c:v>0.87517091176484896</c:v>
                </c:pt>
                <c:pt idx="4389">
                  <c:v>0.87547555882367301</c:v>
                </c:pt>
                <c:pt idx="4390">
                  <c:v>0.87578020588249605</c:v>
                </c:pt>
                <c:pt idx="4391">
                  <c:v>0.87608485294131999</c:v>
                </c:pt>
                <c:pt idx="4392">
                  <c:v>0.87638950000014304</c:v>
                </c:pt>
                <c:pt idx="4393">
                  <c:v>0.87669414705896698</c:v>
                </c:pt>
                <c:pt idx="4394">
                  <c:v>0.87699879411779003</c:v>
                </c:pt>
                <c:pt idx="4395">
                  <c:v>0.87730344117661396</c:v>
                </c:pt>
                <c:pt idx="4396">
                  <c:v>0.87760808823543701</c:v>
                </c:pt>
                <c:pt idx="4397">
                  <c:v>0.87791273529426095</c:v>
                </c:pt>
                <c:pt idx="4398">
                  <c:v>0.878217382353084</c:v>
                </c:pt>
                <c:pt idx="4399">
                  <c:v>0.87852202941190805</c:v>
                </c:pt>
                <c:pt idx="4400">
                  <c:v>0.87882667647073098</c:v>
                </c:pt>
                <c:pt idx="4401">
                  <c:v>0.87913132352955503</c:v>
                </c:pt>
                <c:pt idx="4402">
                  <c:v>0.87943597058837797</c:v>
                </c:pt>
                <c:pt idx="4403">
                  <c:v>0.87974061764720202</c:v>
                </c:pt>
                <c:pt idx="4404">
                  <c:v>0.88004526470602495</c:v>
                </c:pt>
                <c:pt idx="4405">
                  <c:v>0.880349911764849</c:v>
                </c:pt>
                <c:pt idx="4406">
                  <c:v>0.88065455882367205</c:v>
                </c:pt>
                <c:pt idx="4407">
                  <c:v>0.88095920588249599</c:v>
                </c:pt>
                <c:pt idx="4408">
                  <c:v>0.88126385294131904</c:v>
                </c:pt>
                <c:pt idx="4409">
                  <c:v>0.88156850000014297</c:v>
                </c:pt>
                <c:pt idx="4410">
                  <c:v>0.88187314705896602</c:v>
                </c:pt>
                <c:pt idx="4411">
                  <c:v>0.88217779411778996</c:v>
                </c:pt>
                <c:pt idx="4412">
                  <c:v>0.88248244117661301</c:v>
                </c:pt>
                <c:pt idx="4413">
                  <c:v>0.88278708823543695</c:v>
                </c:pt>
                <c:pt idx="4414">
                  <c:v>0.88309173529425999</c:v>
                </c:pt>
                <c:pt idx="4415">
                  <c:v>0.88339638235308404</c:v>
                </c:pt>
                <c:pt idx="4416">
                  <c:v>0.88370102941190698</c:v>
                </c:pt>
                <c:pt idx="4417">
                  <c:v>0.88400567647073103</c:v>
                </c:pt>
                <c:pt idx="4418">
                  <c:v>0.88431032352955397</c:v>
                </c:pt>
                <c:pt idx="4419">
                  <c:v>0.88461497058837801</c:v>
                </c:pt>
                <c:pt idx="4420">
                  <c:v>0.88491961764720095</c:v>
                </c:pt>
                <c:pt idx="4421">
                  <c:v>0.885224264706025</c:v>
                </c:pt>
                <c:pt idx="4422">
                  <c:v>0.88552891176484805</c:v>
                </c:pt>
                <c:pt idx="4423">
                  <c:v>0.88583355882367198</c:v>
                </c:pt>
                <c:pt idx="4424">
                  <c:v>0.88613820588249503</c:v>
                </c:pt>
                <c:pt idx="4425">
                  <c:v>0.88644285294131897</c:v>
                </c:pt>
                <c:pt idx="4426">
                  <c:v>0.88674750000014202</c:v>
                </c:pt>
                <c:pt idx="4427">
                  <c:v>0.88705214705896596</c:v>
                </c:pt>
                <c:pt idx="4428">
                  <c:v>0.88735679411778901</c:v>
                </c:pt>
                <c:pt idx="4429">
                  <c:v>0.88766144117661305</c:v>
                </c:pt>
                <c:pt idx="4430">
                  <c:v>0.88796608823543599</c:v>
                </c:pt>
                <c:pt idx="4431">
                  <c:v>0.88827073529426004</c:v>
                </c:pt>
                <c:pt idx="4432">
                  <c:v>0.88857538235308298</c:v>
                </c:pt>
                <c:pt idx="4433">
                  <c:v>0.88888002941190702</c:v>
                </c:pt>
                <c:pt idx="4434">
                  <c:v>0.88918467647072996</c:v>
                </c:pt>
                <c:pt idx="4435">
                  <c:v>0.88948932352955401</c:v>
                </c:pt>
                <c:pt idx="4436">
                  <c:v>0.88979397058837695</c:v>
                </c:pt>
                <c:pt idx="4437">
                  <c:v>0.890098617647201</c:v>
                </c:pt>
                <c:pt idx="4438">
                  <c:v>0.89040326470602404</c:v>
                </c:pt>
                <c:pt idx="4439">
                  <c:v>0.89070791176484798</c:v>
                </c:pt>
                <c:pt idx="4440">
                  <c:v>0.89101255882367103</c:v>
                </c:pt>
                <c:pt idx="4441">
                  <c:v>0.89131720588249497</c:v>
                </c:pt>
                <c:pt idx="4442">
                  <c:v>0.89162185294131802</c:v>
                </c:pt>
                <c:pt idx="4443">
                  <c:v>0.89192650000014195</c:v>
                </c:pt>
                <c:pt idx="4444">
                  <c:v>0.892231147058965</c:v>
                </c:pt>
                <c:pt idx="4445">
                  <c:v>0.89253579411778805</c:v>
                </c:pt>
                <c:pt idx="4446">
                  <c:v>0.89284044117661199</c:v>
                </c:pt>
                <c:pt idx="4447">
                  <c:v>0.89314508823543504</c:v>
                </c:pt>
                <c:pt idx="4448">
                  <c:v>0.89344973529425897</c:v>
                </c:pt>
                <c:pt idx="4449">
                  <c:v>0.89375438235308202</c:v>
                </c:pt>
                <c:pt idx="4450">
                  <c:v>0.89405902941190596</c:v>
                </c:pt>
                <c:pt idx="4451">
                  <c:v>0.89436367647072901</c:v>
                </c:pt>
                <c:pt idx="4452">
                  <c:v>0.89466832352955294</c:v>
                </c:pt>
                <c:pt idx="4453">
                  <c:v>0.89497297058837599</c:v>
                </c:pt>
                <c:pt idx="4454">
                  <c:v>0.89527761764720004</c:v>
                </c:pt>
                <c:pt idx="4455">
                  <c:v>0.89558226470602298</c:v>
                </c:pt>
                <c:pt idx="4456">
                  <c:v>0.89588691176484703</c:v>
                </c:pt>
                <c:pt idx="4457">
                  <c:v>0.89619155882366996</c:v>
                </c:pt>
                <c:pt idx="4458">
                  <c:v>0.89649620588249401</c:v>
                </c:pt>
                <c:pt idx="4459">
                  <c:v>0.89680085294131695</c:v>
                </c:pt>
                <c:pt idx="4460">
                  <c:v>0.897105500000141</c:v>
                </c:pt>
                <c:pt idx="4461">
                  <c:v>0.89741014705896405</c:v>
                </c:pt>
                <c:pt idx="4462">
                  <c:v>0.89771479411778798</c:v>
                </c:pt>
                <c:pt idx="4463">
                  <c:v>0.89801944117661103</c:v>
                </c:pt>
                <c:pt idx="4464">
                  <c:v>0.89832408823543497</c:v>
                </c:pt>
                <c:pt idx="4465">
                  <c:v>0.89862873529425802</c:v>
                </c:pt>
                <c:pt idx="4466">
                  <c:v>0.89893338235308196</c:v>
                </c:pt>
                <c:pt idx="4467">
                  <c:v>0.899238029411905</c:v>
                </c:pt>
                <c:pt idx="4468">
                  <c:v>0.89954267647072905</c:v>
                </c:pt>
                <c:pt idx="4469">
                  <c:v>0.89984732352955199</c:v>
                </c:pt>
                <c:pt idx="4470">
                  <c:v>0.90015197058837604</c:v>
                </c:pt>
                <c:pt idx="4471">
                  <c:v>0.90045661764719898</c:v>
                </c:pt>
                <c:pt idx="4472">
                  <c:v>0.90076126470602302</c:v>
                </c:pt>
                <c:pt idx="4473">
                  <c:v>0.90106591176484596</c:v>
                </c:pt>
                <c:pt idx="4474">
                  <c:v>0.90137055882367001</c:v>
                </c:pt>
                <c:pt idx="4475">
                  <c:v>0.90167520588249295</c:v>
                </c:pt>
                <c:pt idx="4476">
                  <c:v>0.901979852941317</c:v>
                </c:pt>
                <c:pt idx="4477">
                  <c:v>0.90228450000014004</c:v>
                </c:pt>
                <c:pt idx="4478">
                  <c:v>0.90258914705896398</c:v>
                </c:pt>
                <c:pt idx="4479">
                  <c:v>0.90289379411778703</c:v>
                </c:pt>
                <c:pt idx="4480">
                  <c:v>0.90319844117661097</c:v>
                </c:pt>
                <c:pt idx="4481">
                  <c:v>0.90350308823543402</c:v>
                </c:pt>
                <c:pt idx="4482">
                  <c:v>0.90380773529425795</c:v>
                </c:pt>
                <c:pt idx="4483">
                  <c:v>0.904112382353081</c:v>
                </c:pt>
                <c:pt idx="4484">
                  <c:v>0.90441702941190505</c:v>
                </c:pt>
                <c:pt idx="4485">
                  <c:v>0.90472167647072799</c:v>
                </c:pt>
                <c:pt idx="4486">
                  <c:v>0.90502632352955203</c:v>
                </c:pt>
                <c:pt idx="4487">
                  <c:v>0.90533097058837497</c:v>
                </c:pt>
                <c:pt idx="4488">
                  <c:v>0.90563561764719902</c:v>
                </c:pt>
                <c:pt idx="4489">
                  <c:v>0.90594026470602196</c:v>
                </c:pt>
                <c:pt idx="4490">
                  <c:v>0.90624491176484601</c:v>
                </c:pt>
                <c:pt idx="4491">
                  <c:v>0.90654955882366905</c:v>
                </c:pt>
                <c:pt idx="4492">
                  <c:v>0.90685420588249299</c:v>
                </c:pt>
                <c:pt idx="4493">
                  <c:v>0.90715885294131604</c:v>
                </c:pt>
                <c:pt idx="4494">
                  <c:v>0.90746350000013998</c:v>
                </c:pt>
                <c:pt idx="4495">
                  <c:v>0.90776814705896303</c:v>
                </c:pt>
                <c:pt idx="4496">
                  <c:v>0.90807279411778696</c:v>
                </c:pt>
                <c:pt idx="4497">
                  <c:v>0.90837744117661001</c:v>
                </c:pt>
                <c:pt idx="4498">
                  <c:v>0.90868208823543395</c:v>
                </c:pt>
                <c:pt idx="4499">
                  <c:v>0.908986735294257</c:v>
                </c:pt>
                <c:pt idx="4500">
                  <c:v>0.90929138235308105</c:v>
                </c:pt>
                <c:pt idx="4501">
                  <c:v>0.90959602941190398</c:v>
                </c:pt>
                <c:pt idx="4502">
                  <c:v>0.90990067647072803</c:v>
                </c:pt>
                <c:pt idx="4503">
                  <c:v>0.91020532352955097</c:v>
                </c:pt>
                <c:pt idx="4504">
                  <c:v>0.91050997058837502</c:v>
                </c:pt>
                <c:pt idx="4505">
                  <c:v>0.91081461764719795</c:v>
                </c:pt>
                <c:pt idx="4506">
                  <c:v>0.911119264706022</c:v>
                </c:pt>
                <c:pt idx="4507">
                  <c:v>0.91142391176484505</c:v>
                </c:pt>
                <c:pt idx="4508">
                  <c:v>0.91172855882366899</c:v>
                </c:pt>
                <c:pt idx="4509">
                  <c:v>0.91203320588249204</c:v>
                </c:pt>
                <c:pt idx="4510">
                  <c:v>0.91233785294131597</c:v>
                </c:pt>
                <c:pt idx="4511">
                  <c:v>0.91264250000013902</c:v>
                </c:pt>
                <c:pt idx="4512">
                  <c:v>0.91294714705896296</c:v>
                </c:pt>
                <c:pt idx="4513">
                  <c:v>0.91325179411778601</c:v>
                </c:pt>
                <c:pt idx="4514">
                  <c:v>0.91355644117660995</c:v>
                </c:pt>
                <c:pt idx="4515">
                  <c:v>0.91386108823543299</c:v>
                </c:pt>
                <c:pt idx="4516">
                  <c:v>0.91416573529425604</c:v>
                </c:pt>
                <c:pt idx="4517">
                  <c:v>0.91447038235307998</c:v>
                </c:pt>
                <c:pt idx="4518">
                  <c:v>0.91477502941190303</c:v>
                </c:pt>
                <c:pt idx="4519">
                  <c:v>0.91507967647072697</c:v>
                </c:pt>
                <c:pt idx="4520">
                  <c:v>0.91538432352955001</c:v>
                </c:pt>
                <c:pt idx="4521">
                  <c:v>0.91568897058837395</c:v>
                </c:pt>
                <c:pt idx="4522">
                  <c:v>0.915993617647197</c:v>
                </c:pt>
                <c:pt idx="4523">
                  <c:v>0.91629826470602105</c:v>
                </c:pt>
                <c:pt idx="4524">
                  <c:v>0.91660291176484399</c:v>
                </c:pt>
                <c:pt idx="4525">
                  <c:v>0.91690755882366803</c:v>
                </c:pt>
                <c:pt idx="4526">
                  <c:v>0.91721220588249097</c:v>
                </c:pt>
                <c:pt idx="4527">
                  <c:v>0.91751685294131502</c:v>
                </c:pt>
                <c:pt idx="4528">
                  <c:v>0.91782150000013796</c:v>
                </c:pt>
                <c:pt idx="4529">
                  <c:v>0.91812614705896201</c:v>
                </c:pt>
                <c:pt idx="4530">
                  <c:v>0.91843079411778505</c:v>
                </c:pt>
                <c:pt idx="4531">
                  <c:v>0.91873544117660899</c:v>
                </c:pt>
                <c:pt idx="4532">
                  <c:v>0.91904008823543204</c:v>
                </c:pt>
                <c:pt idx="4533">
                  <c:v>0.91934473529425598</c:v>
                </c:pt>
                <c:pt idx="4534">
                  <c:v>0.91964938235307903</c:v>
                </c:pt>
                <c:pt idx="4535">
                  <c:v>0.91995402941190296</c:v>
                </c:pt>
                <c:pt idx="4536">
                  <c:v>0.92025867647072601</c:v>
                </c:pt>
                <c:pt idx="4537">
                  <c:v>0.92056332352954995</c:v>
                </c:pt>
                <c:pt idx="4538">
                  <c:v>0.920867970588373</c:v>
                </c:pt>
                <c:pt idx="4539">
                  <c:v>0.92117261764719705</c:v>
                </c:pt>
                <c:pt idx="4540">
                  <c:v>0.92147726470601998</c:v>
                </c:pt>
                <c:pt idx="4541">
                  <c:v>0.92178191176484403</c:v>
                </c:pt>
                <c:pt idx="4542">
                  <c:v>0.92208655882366697</c:v>
                </c:pt>
                <c:pt idx="4543">
                  <c:v>0.92239120588249102</c:v>
                </c:pt>
                <c:pt idx="4544">
                  <c:v>0.92269585294131395</c:v>
                </c:pt>
                <c:pt idx="4545">
                  <c:v>0.923000500000138</c:v>
                </c:pt>
                <c:pt idx="4546">
                  <c:v>0.92330514705896105</c:v>
                </c:pt>
                <c:pt idx="4547">
                  <c:v>0.92360979411778499</c:v>
                </c:pt>
                <c:pt idx="4548">
                  <c:v>0.92391444117660804</c:v>
                </c:pt>
                <c:pt idx="4549">
                  <c:v>0.92421908823543197</c:v>
                </c:pt>
                <c:pt idx="4550">
                  <c:v>0.92452373529425502</c:v>
                </c:pt>
                <c:pt idx="4551">
                  <c:v>0.92482838235307896</c:v>
                </c:pt>
                <c:pt idx="4552">
                  <c:v>0.92513302941190201</c:v>
                </c:pt>
                <c:pt idx="4553">
                  <c:v>0.92543767647072595</c:v>
                </c:pt>
                <c:pt idx="4554">
                  <c:v>0.92574232352954899</c:v>
                </c:pt>
                <c:pt idx="4555">
                  <c:v>0.92604697058837304</c:v>
                </c:pt>
                <c:pt idx="4556">
                  <c:v>0.92635161764719598</c:v>
                </c:pt>
                <c:pt idx="4557">
                  <c:v>0.92665626470602003</c:v>
                </c:pt>
                <c:pt idx="4558">
                  <c:v>0.92696091176484297</c:v>
                </c:pt>
                <c:pt idx="4559">
                  <c:v>0.92726555882366701</c:v>
                </c:pt>
                <c:pt idx="4560">
                  <c:v>0.92757020588248995</c:v>
                </c:pt>
                <c:pt idx="4561">
                  <c:v>0.927874852941314</c:v>
                </c:pt>
                <c:pt idx="4562">
                  <c:v>0.92817950000013705</c:v>
                </c:pt>
                <c:pt idx="4563">
                  <c:v>0.92848414705896098</c:v>
                </c:pt>
                <c:pt idx="4564">
                  <c:v>0.92878879411778403</c:v>
                </c:pt>
                <c:pt idx="4565">
                  <c:v>0.92909344117660797</c:v>
                </c:pt>
                <c:pt idx="4566">
                  <c:v>0.92939808823543102</c:v>
                </c:pt>
                <c:pt idx="4567">
                  <c:v>0.92970273529425496</c:v>
                </c:pt>
                <c:pt idx="4568">
                  <c:v>0.930007382353078</c:v>
                </c:pt>
                <c:pt idx="4569">
                  <c:v>0.93031202941190205</c:v>
                </c:pt>
                <c:pt idx="4570">
                  <c:v>0.93061667647072499</c:v>
                </c:pt>
                <c:pt idx="4571">
                  <c:v>0.93092132352954904</c:v>
                </c:pt>
                <c:pt idx="4572">
                  <c:v>0.93122597058837198</c:v>
                </c:pt>
                <c:pt idx="4573">
                  <c:v>0.93153061764719602</c:v>
                </c:pt>
                <c:pt idx="4574">
                  <c:v>0.93183526470601896</c:v>
                </c:pt>
                <c:pt idx="4575">
                  <c:v>0.93213991176484301</c:v>
                </c:pt>
                <c:pt idx="4576">
                  <c:v>0.93244455882366595</c:v>
                </c:pt>
                <c:pt idx="4577">
                  <c:v>0.93274920588249</c:v>
                </c:pt>
                <c:pt idx="4578">
                  <c:v>0.93305385294131304</c:v>
                </c:pt>
                <c:pt idx="4579">
                  <c:v>0.93335850000013698</c:v>
                </c:pt>
                <c:pt idx="4580">
                  <c:v>0.93366314705896003</c:v>
                </c:pt>
                <c:pt idx="4581">
                  <c:v>0.93396779411778397</c:v>
                </c:pt>
                <c:pt idx="4582">
                  <c:v>0.93427244117660702</c:v>
                </c:pt>
                <c:pt idx="4583">
                  <c:v>0.93457708823543095</c:v>
                </c:pt>
                <c:pt idx="4584">
                  <c:v>0.934881735294254</c:v>
                </c:pt>
                <c:pt idx="4585">
                  <c:v>0.93518638235307705</c:v>
                </c:pt>
                <c:pt idx="4586">
                  <c:v>0.93549102941190099</c:v>
                </c:pt>
                <c:pt idx="4587">
                  <c:v>0.93579567647072404</c:v>
                </c:pt>
                <c:pt idx="4588">
                  <c:v>0.93610032352954797</c:v>
                </c:pt>
                <c:pt idx="4589">
                  <c:v>0.93640497058837102</c:v>
                </c:pt>
                <c:pt idx="4590">
                  <c:v>0.93670961764719496</c:v>
                </c:pt>
                <c:pt idx="4591">
                  <c:v>0.93701426470601801</c:v>
                </c:pt>
                <c:pt idx="4592">
                  <c:v>0.93731891176484206</c:v>
                </c:pt>
                <c:pt idx="4593">
                  <c:v>0.93762355882366499</c:v>
                </c:pt>
                <c:pt idx="4594">
                  <c:v>0.93792820588248904</c:v>
                </c:pt>
                <c:pt idx="4595">
                  <c:v>0.93823285294131198</c:v>
                </c:pt>
                <c:pt idx="4596">
                  <c:v>0.93853750000013603</c:v>
                </c:pt>
                <c:pt idx="4597">
                  <c:v>0.93884214705895896</c:v>
                </c:pt>
                <c:pt idx="4598">
                  <c:v>0.93914679411778301</c:v>
                </c:pt>
                <c:pt idx="4599">
                  <c:v>0.93945144117660595</c:v>
                </c:pt>
                <c:pt idx="4600">
                  <c:v>0.93975608823543</c:v>
                </c:pt>
                <c:pt idx="4601">
                  <c:v>0.94006073529425305</c:v>
                </c:pt>
                <c:pt idx="4602">
                  <c:v>0.94036538235307698</c:v>
                </c:pt>
                <c:pt idx="4603">
                  <c:v>0.94067002941190003</c:v>
                </c:pt>
                <c:pt idx="4604">
                  <c:v>0.94097467647072397</c:v>
                </c:pt>
                <c:pt idx="4605">
                  <c:v>0.94127932352954702</c:v>
                </c:pt>
                <c:pt idx="4606">
                  <c:v>0.94158397058837096</c:v>
                </c:pt>
                <c:pt idx="4607">
                  <c:v>0.941888617647194</c:v>
                </c:pt>
                <c:pt idx="4608">
                  <c:v>0.94219326470601805</c:v>
                </c:pt>
                <c:pt idx="4609">
                  <c:v>0.94249791176484099</c:v>
                </c:pt>
                <c:pt idx="4610">
                  <c:v>0.94280255882366504</c:v>
                </c:pt>
                <c:pt idx="4611">
                  <c:v>0.94310720588248798</c:v>
                </c:pt>
                <c:pt idx="4612">
                  <c:v>0.94341185294131202</c:v>
                </c:pt>
                <c:pt idx="4613">
                  <c:v>0.94371650000013496</c:v>
                </c:pt>
                <c:pt idx="4614">
                  <c:v>0.94402114705895901</c:v>
                </c:pt>
                <c:pt idx="4615">
                  <c:v>0.94432579411778195</c:v>
                </c:pt>
                <c:pt idx="4616">
                  <c:v>0.94463044117660599</c:v>
                </c:pt>
                <c:pt idx="4617">
                  <c:v>0.94493508823542904</c:v>
                </c:pt>
                <c:pt idx="4618">
                  <c:v>0.94523973529425298</c:v>
                </c:pt>
                <c:pt idx="4619">
                  <c:v>0.94554438235307603</c:v>
                </c:pt>
                <c:pt idx="4620">
                  <c:v>0.94584902941189997</c:v>
                </c:pt>
                <c:pt idx="4621">
                  <c:v>0.94615367647072302</c:v>
                </c:pt>
                <c:pt idx="4622">
                  <c:v>0.94645832352954695</c:v>
                </c:pt>
                <c:pt idx="4623">
                  <c:v>0.94676297058837</c:v>
                </c:pt>
                <c:pt idx="4624">
                  <c:v>0.94706761764719405</c:v>
                </c:pt>
                <c:pt idx="4625">
                  <c:v>0.94737226470601699</c:v>
                </c:pt>
                <c:pt idx="4626">
                  <c:v>0.94767691176484103</c:v>
                </c:pt>
                <c:pt idx="4627">
                  <c:v>0.94798155882366397</c:v>
                </c:pt>
                <c:pt idx="4628">
                  <c:v>0.94828620588248802</c:v>
                </c:pt>
                <c:pt idx="4629">
                  <c:v>0.94859085294131096</c:v>
                </c:pt>
                <c:pt idx="4630">
                  <c:v>0.94889550000013501</c:v>
                </c:pt>
                <c:pt idx="4631">
                  <c:v>0.94920014705895805</c:v>
                </c:pt>
                <c:pt idx="4632">
                  <c:v>0.94950479411778199</c:v>
                </c:pt>
                <c:pt idx="4633">
                  <c:v>0.94980944117660504</c:v>
                </c:pt>
                <c:pt idx="4634">
                  <c:v>0.95011408823542898</c:v>
                </c:pt>
                <c:pt idx="4635">
                  <c:v>0.95041873529425203</c:v>
                </c:pt>
                <c:pt idx="4636">
                  <c:v>0.95072338235307596</c:v>
                </c:pt>
                <c:pt idx="4637">
                  <c:v>0.95102802941189901</c:v>
                </c:pt>
                <c:pt idx="4638">
                  <c:v>0.95133267647072295</c:v>
                </c:pt>
                <c:pt idx="4639">
                  <c:v>0.951637323529546</c:v>
                </c:pt>
                <c:pt idx="4640">
                  <c:v>0.95194197058837005</c:v>
                </c:pt>
                <c:pt idx="4641">
                  <c:v>0.95224661764719298</c:v>
                </c:pt>
                <c:pt idx="4642">
                  <c:v>0.95255126470601703</c:v>
                </c:pt>
                <c:pt idx="4643">
                  <c:v>0.95285591176483997</c:v>
                </c:pt>
                <c:pt idx="4644">
                  <c:v>0.95316055882366402</c:v>
                </c:pt>
                <c:pt idx="4645">
                  <c:v>0.95346520588248695</c:v>
                </c:pt>
                <c:pt idx="4646">
                  <c:v>0.953769852941311</c:v>
                </c:pt>
                <c:pt idx="4647">
                  <c:v>0.95407450000013405</c:v>
                </c:pt>
                <c:pt idx="4648">
                  <c:v>0.95437914705895799</c:v>
                </c:pt>
                <c:pt idx="4649">
                  <c:v>0.95468379411778104</c:v>
                </c:pt>
                <c:pt idx="4650">
                  <c:v>0.95498844117660497</c:v>
                </c:pt>
                <c:pt idx="4651">
                  <c:v>0.95529308823542802</c:v>
                </c:pt>
                <c:pt idx="4652">
                  <c:v>0.95559773529425196</c:v>
                </c:pt>
                <c:pt idx="4653">
                  <c:v>0.95590238235307501</c:v>
                </c:pt>
                <c:pt idx="4654">
                  <c:v>0.95620702941189895</c:v>
                </c:pt>
                <c:pt idx="4655">
                  <c:v>0.95651167647072199</c:v>
                </c:pt>
                <c:pt idx="4656">
                  <c:v>0.95681632352954504</c:v>
                </c:pt>
                <c:pt idx="4657">
                  <c:v>0.95712097058836898</c:v>
                </c:pt>
                <c:pt idx="4658">
                  <c:v>0.95742561764719203</c:v>
                </c:pt>
                <c:pt idx="4659">
                  <c:v>0.95773026470601597</c:v>
                </c:pt>
                <c:pt idx="4660">
                  <c:v>0.95803491176483901</c:v>
                </c:pt>
                <c:pt idx="4661">
                  <c:v>0.95833955882366295</c:v>
                </c:pt>
                <c:pt idx="4662">
                  <c:v>0.958644205882486</c:v>
                </c:pt>
                <c:pt idx="4663">
                  <c:v>0.95894885294131005</c:v>
                </c:pt>
                <c:pt idx="4664">
                  <c:v>0.95925350000013299</c:v>
                </c:pt>
                <c:pt idx="4665">
                  <c:v>0.95955814705895703</c:v>
                </c:pt>
                <c:pt idx="4666">
                  <c:v>0.95986279411777997</c:v>
                </c:pt>
                <c:pt idx="4667">
                  <c:v>0.96016744117660402</c:v>
                </c:pt>
                <c:pt idx="4668">
                  <c:v>0.96047208823542696</c:v>
                </c:pt>
                <c:pt idx="4669">
                  <c:v>0.96077673529425101</c:v>
                </c:pt>
                <c:pt idx="4670">
                  <c:v>0.96108138235307405</c:v>
                </c:pt>
                <c:pt idx="4671">
                  <c:v>0.96138602941189799</c:v>
                </c:pt>
                <c:pt idx="4672">
                  <c:v>0.96169067647072104</c:v>
                </c:pt>
                <c:pt idx="4673">
                  <c:v>0.96199532352954498</c:v>
                </c:pt>
                <c:pt idx="4674">
                  <c:v>0.96229997058836803</c:v>
                </c:pt>
                <c:pt idx="4675">
                  <c:v>0.96260461764719196</c:v>
                </c:pt>
                <c:pt idx="4676">
                  <c:v>0.96290926470601501</c:v>
                </c:pt>
                <c:pt idx="4677">
                  <c:v>0.96321391176483895</c:v>
                </c:pt>
                <c:pt idx="4678">
                  <c:v>0.963518558823662</c:v>
                </c:pt>
                <c:pt idx="4679">
                  <c:v>0.96382320588248604</c:v>
                </c:pt>
                <c:pt idx="4680">
                  <c:v>0.96412785294130898</c:v>
                </c:pt>
                <c:pt idx="4681">
                  <c:v>0.96443250000013303</c:v>
                </c:pt>
                <c:pt idx="4682">
                  <c:v>0.96473714705895597</c:v>
                </c:pt>
                <c:pt idx="4683">
                  <c:v>0.96504179411778002</c:v>
                </c:pt>
                <c:pt idx="4684">
                  <c:v>0.96534644117660295</c:v>
                </c:pt>
                <c:pt idx="4685">
                  <c:v>0.965651088235427</c:v>
                </c:pt>
                <c:pt idx="4686">
                  <c:v>0.96595573529425005</c:v>
                </c:pt>
                <c:pt idx="4687">
                  <c:v>0.96626038235307399</c:v>
                </c:pt>
                <c:pt idx="4688">
                  <c:v>0.96656502941189704</c:v>
                </c:pt>
                <c:pt idx="4689">
                  <c:v>0.96686967647072097</c:v>
                </c:pt>
                <c:pt idx="4690">
                  <c:v>0.96717432352954402</c:v>
                </c:pt>
                <c:pt idx="4691">
                  <c:v>0.96747897058836796</c:v>
                </c:pt>
                <c:pt idx="4692">
                  <c:v>0.96778361764719101</c:v>
                </c:pt>
                <c:pt idx="4693">
                  <c:v>0.96808826470601494</c:v>
                </c:pt>
                <c:pt idx="4694">
                  <c:v>0.96839291176483799</c:v>
                </c:pt>
                <c:pt idx="4695">
                  <c:v>0.96869755882366204</c:v>
                </c:pt>
                <c:pt idx="4696">
                  <c:v>0.96900220588248498</c:v>
                </c:pt>
                <c:pt idx="4697">
                  <c:v>0.96930685294130903</c:v>
                </c:pt>
                <c:pt idx="4698">
                  <c:v>0.96961150000013197</c:v>
                </c:pt>
                <c:pt idx="4699">
                  <c:v>0.96991614705895601</c:v>
                </c:pt>
                <c:pt idx="4700">
                  <c:v>0.97022079411777895</c:v>
                </c:pt>
                <c:pt idx="4701">
                  <c:v>0.970525441176603</c:v>
                </c:pt>
                <c:pt idx="4702">
                  <c:v>0.97083008823542605</c:v>
                </c:pt>
                <c:pt idx="4703">
                  <c:v>0.97113473529424998</c:v>
                </c:pt>
                <c:pt idx="4704">
                  <c:v>0.97143938235307303</c:v>
                </c:pt>
                <c:pt idx="4705">
                  <c:v>0.97174402941189697</c:v>
                </c:pt>
                <c:pt idx="4706">
                  <c:v>0.97204867647072002</c:v>
                </c:pt>
                <c:pt idx="4707">
                  <c:v>0.97235332352954396</c:v>
                </c:pt>
                <c:pt idx="4708">
                  <c:v>0.972657970588367</c:v>
                </c:pt>
                <c:pt idx="4709">
                  <c:v>0.97296261764719105</c:v>
                </c:pt>
                <c:pt idx="4710">
                  <c:v>0.97326726470601399</c:v>
                </c:pt>
                <c:pt idx="4711">
                  <c:v>0.97357191176483804</c:v>
                </c:pt>
                <c:pt idx="4712">
                  <c:v>0.97387655882366098</c:v>
                </c:pt>
                <c:pt idx="4713">
                  <c:v>0.97418120588248502</c:v>
                </c:pt>
                <c:pt idx="4714">
                  <c:v>0.97448585294130796</c:v>
                </c:pt>
                <c:pt idx="4715">
                  <c:v>0.97479050000013201</c:v>
                </c:pt>
                <c:pt idx="4716">
                  <c:v>0.97509514705895495</c:v>
                </c:pt>
                <c:pt idx="4717">
                  <c:v>0.975399794117779</c:v>
                </c:pt>
                <c:pt idx="4718">
                  <c:v>0.97570444117660204</c:v>
                </c:pt>
                <c:pt idx="4719">
                  <c:v>0.97600908823542598</c:v>
                </c:pt>
                <c:pt idx="4720">
                  <c:v>0.97631373529424903</c:v>
                </c:pt>
                <c:pt idx="4721">
                  <c:v>0.97661838235307297</c:v>
                </c:pt>
                <c:pt idx="4722">
                  <c:v>0.97692302941189602</c:v>
                </c:pt>
                <c:pt idx="4723">
                  <c:v>0.97722767647071995</c:v>
                </c:pt>
                <c:pt idx="4724">
                  <c:v>0.977532323529543</c:v>
                </c:pt>
                <c:pt idx="4725">
                  <c:v>0.97783697058836605</c:v>
                </c:pt>
                <c:pt idx="4726">
                  <c:v>0.97814161764718999</c:v>
                </c:pt>
                <c:pt idx="4727">
                  <c:v>0.97844626470601304</c:v>
                </c:pt>
                <c:pt idx="4728">
                  <c:v>0.97875091176483697</c:v>
                </c:pt>
                <c:pt idx="4729">
                  <c:v>0.97905555882366002</c:v>
                </c:pt>
                <c:pt idx="4730">
                  <c:v>0.97936020588248396</c:v>
                </c:pt>
                <c:pt idx="4731">
                  <c:v>0.97966485294130701</c:v>
                </c:pt>
                <c:pt idx="4732">
                  <c:v>0.97996950000013106</c:v>
                </c:pt>
                <c:pt idx="4733">
                  <c:v>0.98027414705895399</c:v>
                </c:pt>
                <c:pt idx="4734">
                  <c:v>0.98057879411777804</c:v>
                </c:pt>
                <c:pt idx="4735">
                  <c:v>0.98088344117660098</c:v>
                </c:pt>
                <c:pt idx="4736">
                  <c:v>0.98118808823542503</c:v>
                </c:pt>
                <c:pt idx="4737">
                  <c:v>0.98149273529424796</c:v>
                </c:pt>
                <c:pt idx="4738">
                  <c:v>0.98179738235307201</c:v>
                </c:pt>
                <c:pt idx="4739">
                  <c:v>0.98210202941189495</c:v>
                </c:pt>
                <c:pt idx="4740">
                  <c:v>0.982406676470719</c:v>
                </c:pt>
                <c:pt idx="4741">
                  <c:v>0.98271132352954205</c:v>
                </c:pt>
                <c:pt idx="4742">
                  <c:v>0.98301597058836598</c:v>
                </c:pt>
                <c:pt idx="4743">
                  <c:v>0.98332061764718903</c:v>
                </c:pt>
                <c:pt idx="4744">
                  <c:v>0.98362526470601297</c:v>
                </c:pt>
                <c:pt idx="4745">
                  <c:v>0.98392991176483602</c:v>
                </c:pt>
                <c:pt idx="4746">
                  <c:v>0.98423455882365996</c:v>
                </c:pt>
                <c:pt idx="4747">
                  <c:v>0.984539205882483</c:v>
                </c:pt>
                <c:pt idx="4748">
                  <c:v>0.98484385294130705</c:v>
                </c:pt>
                <c:pt idx="4749">
                  <c:v>0.98514850000012999</c:v>
                </c:pt>
                <c:pt idx="4750">
                  <c:v>0.98545314705895404</c:v>
                </c:pt>
                <c:pt idx="4751">
                  <c:v>0.98575779411777698</c:v>
                </c:pt>
                <c:pt idx="4752">
                  <c:v>0.98606244117660102</c:v>
                </c:pt>
                <c:pt idx="4753">
                  <c:v>0.98636708823542396</c:v>
                </c:pt>
                <c:pt idx="4754">
                  <c:v>0.98667173529424801</c:v>
                </c:pt>
                <c:pt idx="4755">
                  <c:v>0.98697638235307095</c:v>
                </c:pt>
                <c:pt idx="4756">
                  <c:v>0.98728102941189499</c:v>
                </c:pt>
                <c:pt idx="4757">
                  <c:v>0.98758567647071804</c:v>
                </c:pt>
                <c:pt idx="4758">
                  <c:v>0.98789032352954198</c:v>
                </c:pt>
                <c:pt idx="4759">
                  <c:v>0.98819497058836503</c:v>
                </c:pt>
                <c:pt idx="4760">
                  <c:v>0.98849961764718897</c:v>
                </c:pt>
                <c:pt idx="4761">
                  <c:v>0.98880426470601201</c:v>
                </c:pt>
                <c:pt idx="4762">
                  <c:v>0.98910891176483595</c:v>
                </c:pt>
                <c:pt idx="4763">
                  <c:v>0.989413558823659</c:v>
                </c:pt>
                <c:pt idx="4764">
                  <c:v>0.98971820588248305</c:v>
                </c:pt>
                <c:pt idx="4765">
                  <c:v>0.99002285294130599</c:v>
                </c:pt>
                <c:pt idx="4766">
                  <c:v>0.99032750000013003</c:v>
                </c:pt>
                <c:pt idx="4767">
                  <c:v>0.99063214705895297</c:v>
                </c:pt>
                <c:pt idx="4768">
                  <c:v>0.99093679411777702</c:v>
                </c:pt>
                <c:pt idx="4769">
                  <c:v>0.99124144117659996</c:v>
                </c:pt>
                <c:pt idx="4770">
                  <c:v>0.99154608823542401</c:v>
                </c:pt>
                <c:pt idx="4771">
                  <c:v>0.99185073529424705</c:v>
                </c:pt>
                <c:pt idx="4772">
                  <c:v>0.99215538235307099</c:v>
                </c:pt>
                <c:pt idx="4773">
                  <c:v>0.99246002941189404</c:v>
                </c:pt>
                <c:pt idx="4774">
                  <c:v>0.99276467647071798</c:v>
                </c:pt>
                <c:pt idx="4775">
                  <c:v>0.99306932352954103</c:v>
                </c:pt>
                <c:pt idx="4776">
                  <c:v>0.99337397058836496</c:v>
                </c:pt>
                <c:pt idx="4777">
                  <c:v>0.99367861764718801</c:v>
                </c:pt>
                <c:pt idx="4778">
                  <c:v>0.99398326470601195</c:v>
                </c:pt>
                <c:pt idx="4779">
                  <c:v>0.994287911764835</c:v>
                </c:pt>
                <c:pt idx="4780">
                  <c:v>0.99459255882365905</c:v>
                </c:pt>
                <c:pt idx="4781">
                  <c:v>0.99489720588248198</c:v>
                </c:pt>
                <c:pt idx="4782">
                  <c:v>0.99520185294130603</c:v>
                </c:pt>
                <c:pt idx="4783">
                  <c:v>0.99550650000012897</c:v>
                </c:pt>
                <c:pt idx="4784">
                  <c:v>0.99581114705895302</c:v>
                </c:pt>
                <c:pt idx="4785">
                  <c:v>0.99611579411777595</c:v>
                </c:pt>
                <c:pt idx="4786">
                  <c:v>0.9964204411766</c:v>
                </c:pt>
                <c:pt idx="4787">
                  <c:v>0.99672508823542305</c:v>
                </c:pt>
                <c:pt idx="4788">
                  <c:v>0.99702973529424699</c:v>
                </c:pt>
                <c:pt idx="4789">
                  <c:v>0.99733438235307004</c:v>
                </c:pt>
                <c:pt idx="4790">
                  <c:v>0.99763902941189397</c:v>
                </c:pt>
                <c:pt idx="4791">
                  <c:v>0.99794367647071702</c:v>
                </c:pt>
                <c:pt idx="4792">
                  <c:v>0.99824832352954096</c:v>
                </c:pt>
                <c:pt idx="4793">
                  <c:v>0.99855297058836401</c:v>
                </c:pt>
                <c:pt idx="4794">
                  <c:v>0.99885761764718795</c:v>
                </c:pt>
                <c:pt idx="4795">
                  <c:v>0.99916226470601099</c:v>
                </c:pt>
                <c:pt idx="4796">
                  <c:v>0.99946691176483404</c:v>
                </c:pt>
                <c:pt idx="4797">
                  <c:v>0.99977155882365798</c:v>
                </c:pt>
                <c:pt idx="4798">
                  <c:v>1.0000762058824799</c:v>
                </c:pt>
                <c:pt idx="4799">
                  <c:v>1.0003808529413101</c:v>
                </c:pt>
                <c:pt idx="4800">
                  <c:v>1.00068550000013</c:v>
                </c:pt>
                <c:pt idx="4801">
                  <c:v>1.00099014705895</c:v>
                </c:pt>
                <c:pt idx="4802">
                  <c:v>1.0012947941177801</c:v>
                </c:pt>
                <c:pt idx="4803">
                  <c:v>1.0015994411766</c:v>
                </c:pt>
                <c:pt idx="4804">
                  <c:v>1.00190408823542</c:v>
                </c:pt>
                <c:pt idx="4805">
                  <c:v>1.0022087352942499</c:v>
                </c:pt>
                <c:pt idx="4806">
                  <c:v>1.0025133823530701</c:v>
                </c:pt>
                <c:pt idx="4807">
                  <c:v>1.00281802941189</c:v>
                </c:pt>
                <c:pt idx="4808">
                  <c:v>1.00312267647072</c:v>
                </c:pt>
                <c:pt idx="4809">
                  <c:v>1.0034273235295399</c:v>
                </c:pt>
                <c:pt idx="4810">
                  <c:v>1.00373197058837</c:v>
                </c:pt>
                <c:pt idx="4811">
                  <c:v>1.00403661764719</c:v>
                </c:pt>
                <c:pt idx="4812">
                  <c:v>1.0043412647060099</c:v>
                </c:pt>
                <c:pt idx="4813">
                  <c:v>1.0046459117648401</c:v>
                </c:pt>
                <c:pt idx="4814">
                  <c:v>1.00495055882366</c:v>
                </c:pt>
                <c:pt idx="4815">
                  <c:v>1.00525520588248</c:v>
                </c:pt>
                <c:pt idx="4816">
                  <c:v>1.0055598529413099</c:v>
                </c:pt>
                <c:pt idx="4817">
                  <c:v>1.0058645000001301</c:v>
                </c:pt>
                <c:pt idx="4818">
                  <c:v>1.00616914705896</c:v>
                </c:pt>
                <c:pt idx="4819">
                  <c:v>1.0064737941177799</c:v>
                </c:pt>
                <c:pt idx="4820">
                  <c:v>1.0067784411766001</c:v>
                </c:pt>
                <c:pt idx="4821">
                  <c:v>1.00708308823543</c:v>
                </c:pt>
                <c:pt idx="4822">
                  <c:v>1.00738773529425</c:v>
                </c:pt>
                <c:pt idx="4823">
                  <c:v>1.0076923823530699</c:v>
                </c:pt>
                <c:pt idx="4824">
                  <c:v>1.0079970294119001</c:v>
                </c:pt>
                <c:pt idx="4825">
                  <c:v>1.00830167647072</c:v>
                </c:pt>
                <c:pt idx="4826">
                  <c:v>1.0086063235295499</c:v>
                </c:pt>
                <c:pt idx="4827">
                  <c:v>1.0089109705883701</c:v>
                </c:pt>
                <c:pt idx="4828">
                  <c:v>1.00921561764719</c:v>
                </c:pt>
                <c:pt idx="4829">
                  <c:v>1.00952026470602</c:v>
                </c:pt>
                <c:pt idx="4830">
                  <c:v>1.0098249117648399</c:v>
                </c:pt>
                <c:pt idx="4831">
                  <c:v>1.0101295588236601</c:v>
                </c:pt>
                <c:pt idx="4832">
                  <c:v>1.01043420588249</c:v>
                </c:pt>
                <c:pt idx="4833">
                  <c:v>1.0107388529413099</c:v>
                </c:pt>
                <c:pt idx="4834">
                  <c:v>1.0110435000001401</c:v>
                </c:pt>
                <c:pt idx="4835">
                  <c:v>1.01134814705896</c:v>
                </c:pt>
                <c:pt idx="4836">
                  <c:v>1.01165279411778</c:v>
                </c:pt>
                <c:pt idx="4837">
                  <c:v>1.0119574411766099</c:v>
                </c:pt>
                <c:pt idx="4838">
                  <c:v>1.0122620882354301</c:v>
                </c:pt>
                <c:pt idx="4839">
                  <c:v>1.01256673529425</c:v>
                </c:pt>
                <c:pt idx="4840">
                  <c:v>1.0128713823530799</c:v>
                </c:pt>
                <c:pt idx="4841">
                  <c:v>1.0131760294119001</c:v>
                </c:pt>
                <c:pt idx="4842">
                  <c:v>1.01348067647072</c:v>
                </c:pt>
                <c:pt idx="4843">
                  <c:v>1.01378532352955</c:v>
                </c:pt>
                <c:pt idx="4844">
                  <c:v>1.0140899705883699</c:v>
                </c:pt>
                <c:pt idx="4845">
                  <c:v>1.0143946176472001</c:v>
                </c:pt>
                <c:pt idx="4846">
                  <c:v>1.01469926470602</c:v>
                </c:pt>
                <c:pt idx="4847">
                  <c:v>1.01500391176484</c:v>
                </c:pt>
                <c:pt idx="4848">
                  <c:v>1.0153085588236701</c:v>
                </c:pt>
                <c:pt idx="4849">
                  <c:v>1.01561320588249</c:v>
                </c:pt>
                <c:pt idx="4850">
                  <c:v>1.01591785294131</c:v>
                </c:pt>
                <c:pt idx="4851">
                  <c:v>1.0162225000001399</c:v>
                </c:pt>
                <c:pt idx="4852">
                  <c:v>1.0165271470589601</c:v>
                </c:pt>
                <c:pt idx="4853">
                  <c:v>1.01683179411779</c:v>
                </c:pt>
                <c:pt idx="4854">
                  <c:v>1.01713644117661</c:v>
                </c:pt>
                <c:pt idx="4855">
                  <c:v>1.0174410882354299</c:v>
                </c:pt>
                <c:pt idx="4856">
                  <c:v>1.01774573529426</c:v>
                </c:pt>
                <c:pt idx="4857">
                  <c:v>1.01805038235308</c:v>
                </c:pt>
                <c:pt idx="4858">
                  <c:v>1.0183550294118999</c:v>
                </c:pt>
                <c:pt idx="4859">
                  <c:v>1.0186596764707301</c:v>
                </c:pt>
                <c:pt idx="4860">
                  <c:v>1.01896432352955</c:v>
                </c:pt>
                <c:pt idx="4861">
                  <c:v>1.01926897058838</c:v>
                </c:pt>
                <c:pt idx="4862">
                  <c:v>1.0195736176471999</c:v>
                </c:pt>
                <c:pt idx="4863">
                  <c:v>1.0198782647060201</c:v>
                </c:pt>
                <c:pt idx="4864">
                  <c:v>1.02018291176485</c:v>
                </c:pt>
                <c:pt idx="4865">
                  <c:v>1.0204875588236699</c:v>
                </c:pt>
                <c:pt idx="4866">
                  <c:v>1.0207922058824901</c:v>
                </c:pt>
                <c:pt idx="4867">
                  <c:v>1.02109685294132</c:v>
                </c:pt>
                <c:pt idx="4868">
                  <c:v>1.02140150000014</c:v>
                </c:pt>
                <c:pt idx="4869">
                  <c:v>1.0217061470589699</c:v>
                </c:pt>
                <c:pt idx="4870">
                  <c:v>1.0220107941177901</c:v>
                </c:pt>
                <c:pt idx="4871">
                  <c:v>1.02231544117661</c:v>
                </c:pt>
                <c:pt idx="4872">
                  <c:v>1.0226200882354399</c:v>
                </c:pt>
                <c:pt idx="4873">
                  <c:v>1.0229247352942601</c:v>
                </c:pt>
                <c:pt idx="4874">
                  <c:v>1.02322938235308</c:v>
                </c:pt>
                <c:pt idx="4875">
                  <c:v>1.02353402941191</c:v>
                </c:pt>
                <c:pt idx="4876">
                  <c:v>1.0238386764707299</c:v>
                </c:pt>
                <c:pt idx="4877">
                  <c:v>1.0241433235295501</c:v>
                </c:pt>
                <c:pt idx="4878">
                  <c:v>1.02444797058838</c:v>
                </c:pt>
                <c:pt idx="4879">
                  <c:v>1.0247526176471999</c:v>
                </c:pt>
                <c:pt idx="4880">
                  <c:v>1.0250572647060301</c:v>
                </c:pt>
                <c:pt idx="4881">
                  <c:v>1.02536191176485</c:v>
                </c:pt>
                <c:pt idx="4882">
                  <c:v>1.02566655882367</c:v>
                </c:pt>
                <c:pt idx="4883">
                  <c:v>1.0259712058824999</c:v>
                </c:pt>
                <c:pt idx="4884">
                  <c:v>1.0262758529413201</c:v>
                </c:pt>
                <c:pt idx="4885">
                  <c:v>1.02658050000014</c:v>
                </c:pt>
                <c:pt idx="4886">
                  <c:v>1.0268851470589699</c:v>
                </c:pt>
                <c:pt idx="4887">
                  <c:v>1.0271897941177901</c:v>
                </c:pt>
                <c:pt idx="4888">
                  <c:v>1.02749444117662</c:v>
                </c:pt>
                <c:pt idx="4889">
                  <c:v>1.02779908823544</c:v>
                </c:pt>
                <c:pt idx="4890">
                  <c:v>1.0281037352942599</c:v>
                </c:pt>
                <c:pt idx="4891">
                  <c:v>1.0284083823530901</c:v>
                </c:pt>
                <c:pt idx="4892">
                  <c:v>1.02871302941191</c:v>
                </c:pt>
                <c:pt idx="4893">
                  <c:v>1.0290176764707299</c:v>
                </c:pt>
                <c:pt idx="4894">
                  <c:v>1.0293223235295601</c:v>
                </c:pt>
                <c:pt idx="4895">
                  <c:v>1.02962697058838</c:v>
                </c:pt>
                <c:pt idx="4896">
                  <c:v>1.02993161764721</c:v>
                </c:pt>
                <c:pt idx="4897">
                  <c:v>1.0302362647060299</c:v>
                </c:pt>
                <c:pt idx="4898">
                  <c:v>1.0305409117648501</c:v>
                </c:pt>
                <c:pt idx="4899">
                  <c:v>1.03084555882368</c:v>
                </c:pt>
                <c:pt idx="4900">
                  <c:v>1.0311502058824999</c:v>
                </c:pt>
                <c:pt idx="4901">
                  <c:v>1.0314548529413201</c:v>
                </c:pt>
                <c:pt idx="4902">
                  <c:v>1.03175950000015</c:v>
                </c:pt>
                <c:pt idx="4903">
                  <c:v>1.03206414705897</c:v>
                </c:pt>
                <c:pt idx="4904">
                  <c:v>1.0323687941177999</c:v>
                </c:pt>
                <c:pt idx="4905">
                  <c:v>1.0326734411766201</c:v>
                </c:pt>
                <c:pt idx="4906">
                  <c:v>1.03297808823544</c:v>
                </c:pt>
                <c:pt idx="4907">
                  <c:v>1.0332827352942699</c:v>
                </c:pt>
                <c:pt idx="4908">
                  <c:v>1.0335873823530899</c:v>
                </c:pt>
                <c:pt idx="4909">
                  <c:v>1.0338920294119101</c:v>
                </c:pt>
                <c:pt idx="4910">
                  <c:v>1.03419667647074</c:v>
                </c:pt>
                <c:pt idx="4911">
                  <c:v>1.0345013235295599</c:v>
                </c:pt>
                <c:pt idx="4912">
                  <c:v>1.0348059705883801</c:v>
                </c:pt>
                <c:pt idx="4913">
                  <c:v>1.03511061764721</c:v>
                </c:pt>
                <c:pt idx="4914">
                  <c:v>1.03541526470603</c:v>
                </c:pt>
                <c:pt idx="4915">
                  <c:v>1.0357199117648599</c:v>
                </c:pt>
                <c:pt idx="4916">
                  <c:v>1.0360245588236801</c:v>
                </c:pt>
                <c:pt idx="4917">
                  <c:v>1.0363292058825</c:v>
                </c:pt>
                <c:pt idx="4918">
                  <c:v>1.0366338529413299</c:v>
                </c:pt>
                <c:pt idx="4919">
                  <c:v>1.0369385000001501</c:v>
                </c:pt>
                <c:pt idx="4920">
                  <c:v>1.03724314705897</c:v>
                </c:pt>
                <c:pt idx="4921">
                  <c:v>1.0375477941178</c:v>
                </c:pt>
                <c:pt idx="4922">
                  <c:v>1.0378524411766199</c:v>
                </c:pt>
                <c:pt idx="4923">
                  <c:v>1.0381570882354501</c:v>
                </c:pt>
                <c:pt idx="4924">
                  <c:v>1.03846173529427</c:v>
                </c:pt>
                <c:pt idx="4925">
                  <c:v>1.0387663823530899</c:v>
                </c:pt>
                <c:pt idx="4926">
                  <c:v>1.0390710294119201</c:v>
                </c:pt>
                <c:pt idx="4927">
                  <c:v>1.03937567647074</c:v>
                </c:pt>
                <c:pt idx="4928">
                  <c:v>1.03968032352956</c:v>
                </c:pt>
                <c:pt idx="4929">
                  <c:v>1.0399849705883899</c:v>
                </c:pt>
                <c:pt idx="4930">
                  <c:v>1.0402896176472101</c:v>
                </c:pt>
                <c:pt idx="4931">
                  <c:v>1.04059426470604</c:v>
                </c:pt>
                <c:pt idx="4932">
                  <c:v>1.0408989117648599</c:v>
                </c:pt>
                <c:pt idx="4933">
                  <c:v>1.0412035588236801</c:v>
                </c:pt>
                <c:pt idx="4934">
                  <c:v>1.04150820588251</c:v>
                </c:pt>
                <c:pt idx="4935">
                  <c:v>1.04181285294133</c:v>
                </c:pt>
                <c:pt idx="4936">
                  <c:v>1.0421175000001499</c:v>
                </c:pt>
                <c:pt idx="4937">
                  <c:v>1.0424221470589801</c:v>
                </c:pt>
                <c:pt idx="4938">
                  <c:v>1.0427267941178</c:v>
                </c:pt>
                <c:pt idx="4939">
                  <c:v>1.0430314411766299</c:v>
                </c:pt>
                <c:pt idx="4940">
                  <c:v>1.0433360882354501</c:v>
                </c:pt>
                <c:pt idx="4941">
                  <c:v>1.04364073529427</c:v>
                </c:pt>
                <c:pt idx="4942">
                  <c:v>1.0439453823531</c:v>
                </c:pt>
                <c:pt idx="4943">
                  <c:v>1.0442500294119199</c:v>
                </c:pt>
                <c:pt idx="4944">
                  <c:v>1.0445546764707401</c:v>
                </c:pt>
                <c:pt idx="4945">
                  <c:v>1.04485932352957</c:v>
                </c:pt>
                <c:pt idx="4946">
                  <c:v>1.0451639705883899</c:v>
                </c:pt>
                <c:pt idx="4947">
                  <c:v>1.0454686176472101</c:v>
                </c:pt>
                <c:pt idx="4948">
                  <c:v>1.04577326470604</c:v>
                </c:pt>
                <c:pt idx="4949">
                  <c:v>1.04607791176486</c:v>
                </c:pt>
                <c:pt idx="4950">
                  <c:v>1.0463825588236899</c:v>
                </c:pt>
                <c:pt idx="4951">
                  <c:v>1.0466872058825101</c:v>
                </c:pt>
                <c:pt idx="4952">
                  <c:v>1.04699185294133</c:v>
                </c:pt>
                <c:pt idx="4953">
                  <c:v>1.0472965000001599</c:v>
                </c:pt>
                <c:pt idx="4954">
                  <c:v>1.0476011470589801</c:v>
                </c:pt>
                <c:pt idx="4955">
                  <c:v>1.0479057941178</c:v>
                </c:pt>
                <c:pt idx="4956">
                  <c:v>1.04821044117663</c:v>
                </c:pt>
                <c:pt idx="4957">
                  <c:v>1.0485150882354499</c:v>
                </c:pt>
                <c:pt idx="4958">
                  <c:v>1.0488197352942801</c:v>
                </c:pt>
                <c:pt idx="4959">
                  <c:v>1.0491243823531</c:v>
                </c:pt>
                <c:pt idx="4960">
                  <c:v>1.04942902941192</c:v>
                </c:pt>
                <c:pt idx="4961">
                  <c:v>1.0497336764707501</c:v>
                </c:pt>
                <c:pt idx="4962">
                  <c:v>1.0500383235295701</c:v>
                </c:pt>
                <c:pt idx="4963">
                  <c:v>1.05034297058839</c:v>
                </c:pt>
                <c:pt idx="4964">
                  <c:v>1.0506476176472199</c:v>
                </c:pt>
                <c:pt idx="4965">
                  <c:v>1.0509522647060401</c:v>
                </c:pt>
                <c:pt idx="4966">
                  <c:v>1.05125691176487</c:v>
                </c:pt>
                <c:pt idx="4967">
                  <c:v>1.05156155882369</c:v>
                </c:pt>
                <c:pt idx="4968">
                  <c:v>1.0518662058825099</c:v>
                </c:pt>
                <c:pt idx="4969">
                  <c:v>1.0521708529413401</c:v>
                </c:pt>
                <c:pt idx="4970">
                  <c:v>1.05247550000016</c:v>
                </c:pt>
                <c:pt idx="4971">
                  <c:v>1.0527801470589799</c:v>
                </c:pt>
                <c:pt idx="4972">
                  <c:v>1.0530847941178101</c:v>
                </c:pt>
                <c:pt idx="4973">
                  <c:v>1.05338944117663</c:v>
                </c:pt>
                <c:pt idx="4974">
                  <c:v>1.05369408823546</c:v>
                </c:pt>
                <c:pt idx="4975">
                  <c:v>1.0539987352942799</c:v>
                </c:pt>
                <c:pt idx="4976">
                  <c:v>1.0543033823531001</c:v>
                </c:pt>
                <c:pt idx="4977">
                  <c:v>1.05460802941193</c:v>
                </c:pt>
                <c:pt idx="4978">
                  <c:v>1.0549126764707499</c:v>
                </c:pt>
                <c:pt idx="4979">
                  <c:v>1.0552173235295701</c:v>
                </c:pt>
                <c:pt idx="4980">
                  <c:v>1.0555219705884</c:v>
                </c:pt>
                <c:pt idx="4981">
                  <c:v>1.05582661764722</c:v>
                </c:pt>
                <c:pt idx="4982">
                  <c:v>1.0561312647060499</c:v>
                </c:pt>
                <c:pt idx="4983">
                  <c:v>1.0564359117648701</c:v>
                </c:pt>
                <c:pt idx="4984">
                  <c:v>1.05674055882369</c:v>
                </c:pt>
                <c:pt idx="4985">
                  <c:v>1.0570452058825199</c:v>
                </c:pt>
                <c:pt idx="4986">
                  <c:v>1.0573498529413401</c:v>
                </c:pt>
                <c:pt idx="4987">
                  <c:v>1.05765450000016</c:v>
                </c:pt>
                <c:pt idx="4988">
                  <c:v>1.05795914705899</c:v>
                </c:pt>
                <c:pt idx="4989">
                  <c:v>1.0582637941178099</c:v>
                </c:pt>
                <c:pt idx="4990">
                  <c:v>1.0585684411766301</c:v>
                </c:pt>
                <c:pt idx="4991">
                  <c:v>1.05887308823546</c:v>
                </c:pt>
                <c:pt idx="4992">
                  <c:v>1.0591777352942799</c:v>
                </c:pt>
                <c:pt idx="4993">
                  <c:v>1.0594823823531101</c:v>
                </c:pt>
                <c:pt idx="4994">
                  <c:v>1.05978702941193</c:v>
                </c:pt>
                <c:pt idx="4995">
                  <c:v>1.06009167647075</c:v>
                </c:pt>
                <c:pt idx="4996">
                  <c:v>1.0603963235295799</c:v>
                </c:pt>
                <c:pt idx="4997">
                  <c:v>1.0607009705884001</c:v>
                </c:pt>
                <c:pt idx="4998">
                  <c:v>1.06100561764722</c:v>
                </c:pt>
                <c:pt idx="4999">
                  <c:v>1.0613102647060499</c:v>
                </c:pt>
                <c:pt idx="5000">
                  <c:v>1.0616149117648701</c:v>
                </c:pt>
                <c:pt idx="5001">
                  <c:v>1.0619195588237</c:v>
                </c:pt>
                <c:pt idx="5002">
                  <c:v>1.06222420588252</c:v>
                </c:pt>
                <c:pt idx="5003">
                  <c:v>1.0625288529413399</c:v>
                </c:pt>
                <c:pt idx="5004">
                  <c:v>1.0628335000001701</c:v>
                </c:pt>
                <c:pt idx="5005">
                  <c:v>1.06313814705899</c:v>
                </c:pt>
                <c:pt idx="5006">
                  <c:v>1.06344279411781</c:v>
                </c:pt>
                <c:pt idx="5007">
                  <c:v>1.0637474411766401</c:v>
                </c:pt>
                <c:pt idx="5008">
                  <c:v>1.06405208823546</c:v>
                </c:pt>
                <c:pt idx="5009">
                  <c:v>1.06435673529429</c:v>
                </c:pt>
                <c:pt idx="5010">
                  <c:v>1.0646613823531099</c:v>
                </c:pt>
                <c:pt idx="5011">
                  <c:v>1.0649660294119301</c:v>
                </c:pt>
                <c:pt idx="5012">
                  <c:v>1.06527067647076</c:v>
                </c:pt>
                <c:pt idx="5013">
                  <c:v>1.06557532352958</c:v>
                </c:pt>
                <c:pt idx="5014">
                  <c:v>1.0658799705883999</c:v>
                </c:pt>
                <c:pt idx="5015">
                  <c:v>1.06618461764723</c:v>
                </c:pt>
                <c:pt idx="5016">
                  <c:v>1.06648926470605</c:v>
                </c:pt>
                <c:pt idx="5017">
                  <c:v>1.0667939117648799</c:v>
                </c:pt>
                <c:pt idx="5018">
                  <c:v>1.0670985588237001</c:v>
                </c:pt>
                <c:pt idx="5019">
                  <c:v>1.06740320588252</c:v>
                </c:pt>
                <c:pt idx="5020">
                  <c:v>1.06770785294135</c:v>
                </c:pt>
                <c:pt idx="5021">
                  <c:v>1.0680125000001699</c:v>
                </c:pt>
                <c:pt idx="5022">
                  <c:v>1.0683171470589901</c:v>
                </c:pt>
                <c:pt idx="5023">
                  <c:v>1.06862179411782</c:v>
                </c:pt>
                <c:pt idx="5024">
                  <c:v>1.0689264411766399</c:v>
                </c:pt>
                <c:pt idx="5025">
                  <c:v>1.0692310882354601</c:v>
                </c:pt>
                <c:pt idx="5026">
                  <c:v>1.06953573529429</c:v>
                </c:pt>
                <c:pt idx="5027">
                  <c:v>1.06984038235311</c:v>
                </c:pt>
                <c:pt idx="5028">
                  <c:v>1.0701450294119399</c:v>
                </c:pt>
                <c:pt idx="5029">
                  <c:v>1.0704496764707601</c:v>
                </c:pt>
                <c:pt idx="5030">
                  <c:v>1.07075432352958</c:v>
                </c:pt>
                <c:pt idx="5031">
                  <c:v>1.0710589705884099</c:v>
                </c:pt>
                <c:pt idx="5032">
                  <c:v>1.0713636176472301</c:v>
                </c:pt>
                <c:pt idx="5033">
                  <c:v>1.07166826470605</c:v>
                </c:pt>
                <c:pt idx="5034">
                  <c:v>1.07197291176488</c:v>
                </c:pt>
                <c:pt idx="5035">
                  <c:v>1.0722775588236999</c:v>
                </c:pt>
                <c:pt idx="5036">
                  <c:v>1.0725822058825301</c:v>
                </c:pt>
                <c:pt idx="5037">
                  <c:v>1.07288685294135</c:v>
                </c:pt>
                <c:pt idx="5038">
                  <c:v>1.0731915000001699</c:v>
                </c:pt>
                <c:pt idx="5039">
                  <c:v>1.0734961470590001</c:v>
                </c:pt>
                <c:pt idx="5040">
                  <c:v>1.07380079411782</c:v>
                </c:pt>
                <c:pt idx="5041">
                  <c:v>1.07410544117664</c:v>
                </c:pt>
                <c:pt idx="5042">
                  <c:v>1.0744100882354699</c:v>
                </c:pt>
                <c:pt idx="5043">
                  <c:v>1.0747147352942901</c:v>
                </c:pt>
                <c:pt idx="5044">
                  <c:v>1.07501938235312</c:v>
                </c:pt>
                <c:pt idx="5045">
                  <c:v>1.0753240294119399</c:v>
                </c:pt>
                <c:pt idx="5046">
                  <c:v>1.0756286764707601</c:v>
                </c:pt>
                <c:pt idx="5047">
                  <c:v>1.07593332352959</c:v>
                </c:pt>
                <c:pt idx="5048">
                  <c:v>1.07623797058841</c:v>
                </c:pt>
                <c:pt idx="5049">
                  <c:v>1.0765426176472299</c:v>
                </c:pt>
                <c:pt idx="5050">
                  <c:v>1.0768472647060601</c:v>
                </c:pt>
                <c:pt idx="5051">
                  <c:v>1.07715191176488</c:v>
                </c:pt>
                <c:pt idx="5052">
                  <c:v>1.0774565588237099</c:v>
                </c:pt>
                <c:pt idx="5053">
                  <c:v>1.0777612058825301</c:v>
                </c:pt>
                <c:pt idx="5054">
                  <c:v>1.07806585294135</c:v>
                </c:pt>
                <c:pt idx="5055">
                  <c:v>1.07837050000018</c:v>
                </c:pt>
                <c:pt idx="5056">
                  <c:v>1.0786751470589999</c:v>
                </c:pt>
                <c:pt idx="5057">
                  <c:v>1.0789797941178201</c:v>
                </c:pt>
                <c:pt idx="5058">
                  <c:v>1.07928444117665</c:v>
                </c:pt>
                <c:pt idx="5059">
                  <c:v>1.07958908823547</c:v>
                </c:pt>
                <c:pt idx="5060">
                  <c:v>1.0798937352942899</c:v>
                </c:pt>
                <c:pt idx="5061">
                  <c:v>1.08019838235312</c:v>
                </c:pt>
                <c:pt idx="5062">
                  <c:v>1.08050302941194</c:v>
                </c:pt>
                <c:pt idx="5063">
                  <c:v>1.0808076764707699</c:v>
                </c:pt>
                <c:pt idx="5064">
                  <c:v>1.0811123235295901</c:v>
                </c:pt>
                <c:pt idx="5065">
                  <c:v>1.08141697058841</c:v>
                </c:pt>
                <c:pt idx="5066">
                  <c:v>1.08172161764724</c:v>
                </c:pt>
                <c:pt idx="5067">
                  <c:v>1.0820262647060599</c:v>
                </c:pt>
                <c:pt idx="5068">
                  <c:v>1.0823309117648801</c:v>
                </c:pt>
                <c:pt idx="5069">
                  <c:v>1.08263555882371</c:v>
                </c:pt>
                <c:pt idx="5070">
                  <c:v>1.0829402058825299</c:v>
                </c:pt>
                <c:pt idx="5071">
                  <c:v>1.0832448529413601</c:v>
                </c:pt>
                <c:pt idx="5072">
                  <c:v>1.08354950000018</c:v>
                </c:pt>
                <c:pt idx="5073">
                  <c:v>1.083854147059</c:v>
                </c:pt>
                <c:pt idx="5074">
                  <c:v>1.0841587941178299</c:v>
                </c:pt>
                <c:pt idx="5075">
                  <c:v>1.0844634411766501</c:v>
                </c:pt>
                <c:pt idx="5076">
                  <c:v>1.08476808823547</c:v>
                </c:pt>
                <c:pt idx="5077">
                  <c:v>1.0850727352942999</c:v>
                </c:pt>
                <c:pt idx="5078">
                  <c:v>1.0853773823531201</c:v>
                </c:pt>
                <c:pt idx="5079">
                  <c:v>1.08568202941195</c:v>
                </c:pt>
                <c:pt idx="5080">
                  <c:v>1.08598667647077</c:v>
                </c:pt>
                <c:pt idx="5081">
                  <c:v>1.0862913235295899</c:v>
                </c:pt>
                <c:pt idx="5082">
                  <c:v>1.0865959705884201</c:v>
                </c:pt>
                <c:pt idx="5083">
                  <c:v>1.08690061764724</c:v>
                </c:pt>
                <c:pt idx="5084">
                  <c:v>1.0872052647060599</c:v>
                </c:pt>
                <c:pt idx="5085">
                  <c:v>1.0875099117648901</c:v>
                </c:pt>
                <c:pt idx="5086">
                  <c:v>1.08781455882371</c:v>
                </c:pt>
                <c:pt idx="5087">
                  <c:v>1.08811920588254</c:v>
                </c:pt>
                <c:pt idx="5088">
                  <c:v>1.0884238529413599</c:v>
                </c:pt>
                <c:pt idx="5089">
                  <c:v>1.0887285000001801</c:v>
                </c:pt>
                <c:pt idx="5090">
                  <c:v>1.08903314705901</c:v>
                </c:pt>
                <c:pt idx="5091">
                  <c:v>1.0893377941178299</c:v>
                </c:pt>
                <c:pt idx="5092">
                  <c:v>1.0896424411766501</c:v>
                </c:pt>
                <c:pt idx="5093">
                  <c:v>1.08994708823548</c:v>
                </c:pt>
                <c:pt idx="5094">
                  <c:v>1.0902517352943</c:v>
                </c:pt>
                <c:pt idx="5095">
                  <c:v>1.0905563823531199</c:v>
                </c:pt>
                <c:pt idx="5096">
                  <c:v>1.0908610294119501</c:v>
                </c:pt>
                <c:pt idx="5097">
                  <c:v>1.09116567647077</c:v>
                </c:pt>
                <c:pt idx="5098">
                  <c:v>1.0914703235295999</c:v>
                </c:pt>
                <c:pt idx="5099">
                  <c:v>1.0917749705884201</c:v>
                </c:pt>
                <c:pt idx="5100">
                  <c:v>1.09207961764724</c:v>
                </c:pt>
                <c:pt idx="5101">
                  <c:v>1.09238426470607</c:v>
                </c:pt>
                <c:pt idx="5102">
                  <c:v>1.0926889117648899</c:v>
                </c:pt>
                <c:pt idx="5103">
                  <c:v>1.0929935588237101</c:v>
                </c:pt>
                <c:pt idx="5104">
                  <c:v>1.09329820588254</c:v>
                </c:pt>
                <c:pt idx="5105">
                  <c:v>1.0936028529413599</c:v>
                </c:pt>
                <c:pt idx="5106">
                  <c:v>1.0939075000001901</c:v>
                </c:pt>
                <c:pt idx="5107">
                  <c:v>1.09421214705901</c:v>
                </c:pt>
                <c:pt idx="5108">
                  <c:v>1.09451679411783</c:v>
                </c:pt>
                <c:pt idx="5109">
                  <c:v>1.0948214411766599</c:v>
                </c:pt>
                <c:pt idx="5110">
                  <c:v>1.0951260882354801</c:v>
                </c:pt>
                <c:pt idx="5111">
                  <c:v>1.0954307352943</c:v>
                </c:pt>
                <c:pt idx="5112">
                  <c:v>1.0957353823531299</c:v>
                </c:pt>
                <c:pt idx="5113">
                  <c:v>1.0960400294119499</c:v>
                </c:pt>
                <c:pt idx="5114">
                  <c:v>1.09634467647078</c:v>
                </c:pt>
                <c:pt idx="5115">
                  <c:v>1.0966493235296</c:v>
                </c:pt>
                <c:pt idx="5116">
                  <c:v>1.0969539705884199</c:v>
                </c:pt>
                <c:pt idx="5117">
                  <c:v>1.0972586176472501</c:v>
                </c:pt>
                <c:pt idx="5118">
                  <c:v>1.09756326470607</c:v>
                </c:pt>
                <c:pt idx="5119">
                  <c:v>1.09786791176489</c:v>
                </c:pt>
                <c:pt idx="5120">
                  <c:v>1.0981725588237199</c:v>
                </c:pt>
                <c:pt idx="5121">
                  <c:v>1.0984772058825401</c:v>
                </c:pt>
                <c:pt idx="5122">
                  <c:v>1.09878185294137</c:v>
                </c:pt>
                <c:pt idx="5123">
                  <c:v>1.0990865000001899</c:v>
                </c:pt>
                <c:pt idx="5124">
                  <c:v>1.0993911470590101</c:v>
                </c:pt>
                <c:pt idx="5125">
                  <c:v>1.09969579411784</c:v>
                </c:pt>
                <c:pt idx="5126">
                  <c:v>1.10000044117666</c:v>
                </c:pt>
                <c:pt idx="5127">
                  <c:v>1.1003050882354799</c:v>
                </c:pt>
                <c:pt idx="5128">
                  <c:v>1.1006097352943101</c:v>
                </c:pt>
                <c:pt idx="5129">
                  <c:v>1.10091438235313</c:v>
                </c:pt>
                <c:pt idx="5130">
                  <c:v>1.1012190294119499</c:v>
                </c:pt>
                <c:pt idx="5131">
                  <c:v>1.1015236764707801</c:v>
                </c:pt>
                <c:pt idx="5132">
                  <c:v>1.1018283235296</c:v>
                </c:pt>
                <c:pt idx="5133">
                  <c:v>1.10213297058843</c:v>
                </c:pt>
                <c:pt idx="5134">
                  <c:v>1.1024376176472499</c:v>
                </c:pt>
                <c:pt idx="5135">
                  <c:v>1.1027422647060701</c:v>
                </c:pt>
                <c:pt idx="5136">
                  <c:v>1.1030469117649</c:v>
                </c:pt>
                <c:pt idx="5137">
                  <c:v>1.1033515588237199</c:v>
                </c:pt>
                <c:pt idx="5138">
                  <c:v>1.1036562058825401</c:v>
                </c:pt>
                <c:pt idx="5139">
                  <c:v>1.10396085294137</c:v>
                </c:pt>
                <c:pt idx="5140">
                  <c:v>1.10426550000019</c:v>
                </c:pt>
                <c:pt idx="5141">
                  <c:v>1.1045701470590199</c:v>
                </c:pt>
                <c:pt idx="5142">
                  <c:v>1.1048747941178401</c:v>
                </c:pt>
                <c:pt idx="5143">
                  <c:v>1.10517944117666</c:v>
                </c:pt>
                <c:pt idx="5144">
                  <c:v>1.1054840882354899</c:v>
                </c:pt>
                <c:pt idx="5145">
                  <c:v>1.1057887352943101</c:v>
                </c:pt>
                <c:pt idx="5146">
                  <c:v>1.10609338235313</c:v>
                </c:pt>
                <c:pt idx="5147">
                  <c:v>1.10639802941196</c:v>
                </c:pt>
                <c:pt idx="5148">
                  <c:v>1.1067026764707799</c:v>
                </c:pt>
                <c:pt idx="5149">
                  <c:v>1.1070073235296101</c:v>
                </c:pt>
                <c:pt idx="5150">
                  <c:v>1.10731197058843</c:v>
                </c:pt>
                <c:pt idx="5151">
                  <c:v>1.1076166176472499</c:v>
                </c:pt>
                <c:pt idx="5152">
                  <c:v>1.1079212647060801</c:v>
                </c:pt>
                <c:pt idx="5153">
                  <c:v>1.1082259117649</c:v>
                </c:pt>
                <c:pt idx="5154">
                  <c:v>1.10853055882372</c:v>
                </c:pt>
                <c:pt idx="5155">
                  <c:v>1.1088352058825499</c:v>
                </c:pt>
                <c:pt idx="5156">
                  <c:v>1.1091398529413701</c:v>
                </c:pt>
                <c:pt idx="5157">
                  <c:v>1.1094445000002</c:v>
                </c:pt>
                <c:pt idx="5158">
                  <c:v>1.1097491470590199</c:v>
                </c:pt>
                <c:pt idx="5159">
                  <c:v>1.1100537941178401</c:v>
                </c:pt>
                <c:pt idx="5160">
                  <c:v>1.11035844117667</c:v>
                </c:pt>
                <c:pt idx="5161">
                  <c:v>1.11066308823549</c:v>
                </c:pt>
                <c:pt idx="5162">
                  <c:v>1.1109677352943099</c:v>
                </c:pt>
                <c:pt idx="5163">
                  <c:v>1.1112723823531401</c:v>
                </c:pt>
                <c:pt idx="5164">
                  <c:v>1.11157702941196</c:v>
                </c:pt>
                <c:pt idx="5165">
                  <c:v>1.11188167647078</c:v>
                </c:pt>
                <c:pt idx="5166">
                  <c:v>1.1121863235296101</c:v>
                </c:pt>
                <c:pt idx="5167">
                  <c:v>1.1124909705884301</c:v>
                </c:pt>
                <c:pt idx="5168">
                  <c:v>1.11279561764726</c:v>
                </c:pt>
                <c:pt idx="5169">
                  <c:v>1.1131002647060799</c:v>
                </c:pt>
                <c:pt idx="5170">
                  <c:v>1.1134049117649001</c:v>
                </c:pt>
                <c:pt idx="5171">
                  <c:v>1.11370955882373</c:v>
                </c:pt>
                <c:pt idx="5172">
                  <c:v>1.11401420588255</c:v>
                </c:pt>
                <c:pt idx="5173">
                  <c:v>1.1143188529413699</c:v>
                </c:pt>
                <c:pt idx="5174">
                  <c:v>1.1146235000002001</c:v>
                </c:pt>
                <c:pt idx="5175">
                  <c:v>1.11492814705902</c:v>
                </c:pt>
                <c:pt idx="5176">
                  <c:v>1.1152327941178499</c:v>
                </c:pt>
                <c:pt idx="5177">
                  <c:v>1.1155374411766701</c:v>
                </c:pt>
                <c:pt idx="5178">
                  <c:v>1.11584208823549</c:v>
                </c:pt>
                <c:pt idx="5179">
                  <c:v>1.11614673529432</c:v>
                </c:pt>
                <c:pt idx="5180">
                  <c:v>1.1164513823531399</c:v>
                </c:pt>
                <c:pt idx="5181">
                  <c:v>1.1167560294119601</c:v>
                </c:pt>
                <c:pt idx="5182">
                  <c:v>1.11706067647079</c:v>
                </c:pt>
                <c:pt idx="5183">
                  <c:v>1.1173653235296099</c:v>
                </c:pt>
                <c:pt idx="5184">
                  <c:v>1.1176699705884401</c:v>
                </c:pt>
                <c:pt idx="5185">
                  <c:v>1.11797461764726</c:v>
                </c:pt>
                <c:pt idx="5186">
                  <c:v>1.11827926470608</c:v>
                </c:pt>
                <c:pt idx="5187">
                  <c:v>1.1185839117649099</c:v>
                </c:pt>
                <c:pt idx="5188">
                  <c:v>1.1188885588237301</c:v>
                </c:pt>
                <c:pt idx="5189">
                  <c:v>1.11919320588255</c:v>
                </c:pt>
                <c:pt idx="5190">
                  <c:v>1.1194978529413799</c:v>
                </c:pt>
                <c:pt idx="5191">
                  <c:v>1.1198025000002001</c:v>
                </c:pt>
                <c:pt idx="5192">
                  <c:v>1.12010714705903</c:v>
                </c:pt>
                <c:pt idx="5193">
                  <c:v>1.12041179411785</c:v>
                </c:pt>
                <c:pt idx="5194">
                  <c:v>1.1207164411766699</c:v>
                </c:pt>
                <c:pt idx="5195">
                  <c:v>1.1210210882355001</c:v>
                </c:pt>
                <c:pt idx="5196">
                  <c:v>1.12132573529432</c:v>
                </c:pt>
                <c:pt idx="5197">
                  <c:v>1.1216303823531399</c:v>
                </c:pt>
                <c:pt idx="5198">
                  <c:v>1.1219350294119701</c:v>
                </c:pt>
                <c:pt idx="5199">
                  <c:v>1.12223967647079</c:v>
                </c:pt>
                <c:pt idx="5200">
                  <c:v>1.12254432352961</c:v>
                </c:pt>
                <c:pt idx="5201">
                  <c:v>1.1228489705884399</c:v>
                </c:pt>
                <c:pt idx="5202">
                  <c:v>1.1231536176472601</c:v>
                </c:pt>
                <c:pt idx="5203">
                  <c:v>1.12345826470609</c:v>
                </c:pt>
                <c:pt idx="5204">
                  <c:v>1.1237629117649099</c:v>
                </c:pt>
                <c:pt idx="5205">
                  <c:v>1.1240675588237301</c:v>
                </c:pt>
                <c:pt idx="5206">
                  <c:v>1.12437220588256</c:v>
                </c:pt>
                <c:pt idx="5207">
                  <c:v>1.12467685294138</c:v>
                </c:pt>
                <c:pt idx="5208">
                  <c:v>1.1249815000001999</c:v>
                </c:pt>
                <c:pt idx="5209">
                  <c:v>1.1252861470590301</c:v>
                </c:pt>
                <c:pt idx="5210">
                  <c:v>1.12559079411785</c:v>
                </c:pt>
                <c:pt idx="5211">
                  <c:v>1.1258954411766799</c:v>
                </c:pt>
                <c:pt idx="5212">
                  <c:v>1.1262000882355001</c:v>
                </c:pt>
                <c:pt idx="5213">
                  <c:v>1.12650473529432</c:v>
                </c:pt>
                <c:pt idx="5214">
                  <c:v>1.12680938235315</c:v>
                </c:pt>
                <c:pt idx="5215">
                  <c:v>1.1271140294119699</c:v>
                </c:pt>
                <c:pt idx="5216">
                  <c:v>1.1274186764707901</c:v>
                </c:pt>
                <c:pt idx="5217">
                  <c:v>1.12772332352962</c:v>
                </c:pt>
                <c:pt idx="5218">
                  <c:v>1.12802797058844</c:v>
                </c:pt>
                <c:pt idx="5219">
                  <c:v>1.1283326176472701</c:v>
                </c:pt>
                <c:pt idx="5220">
                  <c:v>1.12863726470609</c:v>
                </c:pt>
                <c:pt idx="5221">
                  <c:v>1.12894191176491</c:v>
                </c:pt>
                <c:pt idx="5222">
                  <c:v>1.1292465588237399</c:v>
                </c:pt>
                <c:pt idx="5223">
                  <c:v>1.1295512058825601</c:v>
                </c:pt>
                <c:pt idx="5224">
                  <c:v>1.12985585294138</c:v>
                </c:pt>
                <c:pt idx="5225">
                  <c:v>1.13016050000021</c:v>
                </c:pt>
                <c:pt idx="5226">
                  <c:v>1.1304651470590299</c:v>
                </c:pt>
                <c:pt idx="5227">
                  <c:v>1.13076979411786</c:v>
                </c:pt>
                <c:pt idx="5228">
                  <c:v>1.13107444117668</c:v>
                </c:pt>
                <c:pt idx="5229">
                  <c:v>1.1313790882354999</c:v>
                </c:pt>
                <c:pt idx="5230">
                  <c:v>1.1316837352943301</c:v>
                </c:pt>
                <c:pt idx="5231">
                  <c:v>1.13198838235315</c:v>
                </c:pt>
                <c:pt idx="5232">
                  <c:v>1.13229302941197</c:v>
                </c:pt>
                <c:pt idx="5233">
                  <c:v>1.1325976764707999</c:v>
                </c:pt>
                <c:pt idx="5234">
                  <c:v>1.1329023235296201</c:v>
                </c:pt>
                <c:pt idx="5235">
                  <c:v>1.13320697058844</c:v>
                </c:pt>
                <c:pt idx="5236">
                  <c:v>1.1335116176472699</c:v>
                </c:pt>
                <c:pt idx="5237">
                  <c:v>1.1338162647060901</c:v>
                </c:pt>
                <c:pt idx="5238">
                  <c:v>1.13412091176492</c:v>
                </c:pt>
                <c:pt idx="5239">
                  <c:v>1.13442555882374</c:v>
                </c:pt>
                <c:pt idx="5240">
                  <c:v>1.1347302058825599</c:v>
                </c:pt>
                <c:pt idx="5241">
                  <c:v>1.1350348529413901</c:v>
                </c:pt>
                <c:pt idx="5242">
                  <c:v>1.13533950000021</c:v>
                </c:pt>
                <c:pt idx="5243">
                  <c:v>1.1356441470590299</c:v>
                </c:pt>
                <c:pt idx="5244">
                  <c:v>1.1359487941178601</c:v>
                </c:pt>
                <c:pt idx="5245">
                  <c:v>1.13625344117668</c:v>
                </c:pt>
                <c:pt idx="5246">
                  <c:v>1.13655808823551</c:v>
                </c:pt>
                <c:pt idx="5247">
                  <c:v>1.1368627352943299</c:v>
                </c:pt>
                <c:pt idx="5248">
                  <c:v>1.1371673823531501</c:v>
                </c:pt>
                <c:pt idx="5249">
                  <c:v>1.13747202941198</c:v>
                </c:pt>
                <c:pt idx="5250">
                  <c:v>1.1377766764707999</c:v>
                </c:pt>
                <c:pt idx="5251">
                  <c:v>1.1380813235296201</c:v>
                </c:pt>
                <c:pt idx="5252">
                  <c:v>1.13838597058845</c:v>
                </c:pt>
                <c:pt idx="5253">
                  <c:v>1.13869061764727</c:v>
                </c:pt>
                <c:pt idx="5254">
                  <c:v>1.1389952647060999</c:v>
                </c:pt>
                <c:pt idx="5255">
                  <c:v>1.1392999117649201</c:v>
                </c:pt>
                <c:pt idx="5256">
                  <c:v>1.13960455882374</c:v>
                </c:pt>
                <c:pt idx="5257">
                  <c:v>1.1399092058825699</c:v>
                </c:pt>
                <c:pt idx="5258">
                  <c:v>1.1402138529413901</c:v>
                </c:pt>
                <c:pt idx="5259">
                  <c:v>1.14051850000021</c:v>
                </c:pt>
                <c:pt idx="5260">
                  <c:v>1.14082314705904</c:v>
                </c:pt>
                <c:pt idx="5261">
                  <c:v>1.1411277941178599</c:v>
                </c:pt>
                <c:pt idx="5262">
                  <c:v>1.1414324411766901</c:v>
                </c:pt>
                <c:pt idx="5263">
                  <c:v>1.14173708823551</c:v>
                </c:pt>
                <c:pt idx="5264">
                  <c:v>1.14204173529433</c:v>
                </c:pt>
                <c:pt idx="5265">
                  <c:v>1.1423463823531601</c:v>
                </c:pt>
                <c:pt idx="5266">
                  <c:v>1.14265102941198</c:v>
                </c:pt>
                <c:pt idx="5267">
                  <c:v>1.1429556764708</c:v>
                </c:pt>
                <c:pt idx="5268">
                  <c:v>1.1432603235296299</c:v>
                </c:pt>
                <c:pt idx="5269">
                  <c:v>1.1435649705884501</c:v>
                </c:pt>
                <c:pt idx="5270">
                  <c:v>1.14386961764727</c:v>
                </c:pt>
                <c:pt idx="5271">
                  <c:v>1.1441742647061</c:v>
                </c:pt>
                <c:pt idx="5272">
                  <c:v>1.1444789117649199</c:v>
                </c:pt>
                <c:pt idx="5273">
                  <c:v>1.14478355882375</c:v>
                </c:pt>
                <c:pt idx="5274">
                  <c:v>1.14508820588257</c:v>
                </c:pt>
                <c:pt idx="5275">
                  <c:v>1.1453928529413899</c:v>
                </c:pt>
                <c:pt idx="5276">
                  <c:v>1.1456975000002201</c:v>
                </c:pt>
                <c:pt idx="5277">
                  <c:v>1.14600214705904</c:v>
                </c:pt>
                <c:pt idx="5278">
                  <c:v>1.14630679411786</c:v>
                </c:pt>
                <c:pt idx="5279">
                  <c:v>1.1466114411766899</c:v>
                </c:pt>
                <c:pt idx="5280">
                  <c:v>1.1469160882355101</c:v>
                </c:pt>
                <c:pt idx="5281">
                  <c:v>1.14722073529434</c:v>
                </c:pt>
                <c:pt idx="5282">
                  <c:v>1.1475253823531599</c:v>
                </c:pt>
                <c:pt idx="5283">
                  <c:v>1.1478300294119801</c:v>
                </c:pt>
                <c:pt idx="5284">
                  <c:v>1.14813467647081</c:v>
                </c:pt>
                <c:pt idx="5285">
                  <c:v>1.14843932352963</c:v>
                </c:pt>
                <c:pt idx="5286">
                  <c:v>1.1487439705884499</c:v>
                </c:pt>
                <c:pt idx="5287">
                  <c:v>1.1490486176472801</c:v>
                </c:pt>
                <c:pt idx="5288">
                  <c:v>1.1493532647061</c:v>
                </c:pt>
                <c:pt idx="5289">
                  <c:v>1.1496579117649299</c:v>
                </c:pt>
                <c:pt idx="5290">
                  <c:v>1.1499625588237501</c:v>
                </c:pt>
                <c:pt idx="5291">
                  <c:v>1.15026720588257</c:v>
                </c:pt>
                <c:pt idx="5292">
                  <c:v>1.1505718529414</c:v>
                </c:pt>
                <c:pt idx="5293">
                  <c:v>1.1508765000002199</c:v>
                </c:pt>
                <c:pt idx="5294">
                  <c:v>1.1511811470590401</c:v>
                </c:pt>
                <c:pt idx="5295">
                  <c:v>1.15148579411787</c:v>
                </c:pt>
                <c:pt idx="5296">
                  <c:v>1.1517904411766899</c:v>
                </c:pt>
                <c:pt idx="5297">
                  <c:v>1.1520950882355201</c:v>
                </c:pt>
                <c:pt idx="5298">
                  <c:v>1.15239973529434</c:v>
                </c:pt>
                <c:pt idx="5299">
                  <c:v>1.15270438235316</c:v>
                </c:pt>
                <c:pt idx="5300">
                  <c:v>1.1530090294119899</c:v>
                </c:pt>
                <c:pt idx="5301">
                  <c:v>1.1533136764708101</c:v>
                </c:pt>
                <c:pt idx="5302">
                  <c:v>1.15361832352963</c:v>
                </c:pt>
                <c:pt idx="5303">
                  <c:v>1.1539229705884599</c:v>
                </c:pt>
                <c:pt idx="5304">
                  <c:v>1.1542276176472801</c:v>
                </c:pt>
                <c:pt idx="5305">
                  <c:v>1.1545322647061</c:v>
                </c:pt>
                <c:pt idx="5306">
                  <c:v>1.15483691176493</c:v>
                </c:pt>
                <c:pt idx="5307">
                  <c:v>1.1551415588237499</c:v>
                </c:pt>
                <c:pt idx="5308">
                  <c:v>1.1554462058825801</c:v>
                </c:pt>
                <c:pt idx="5309">
                  <c:v>1.1557508529414</c:v>
                </c:pt>
                <c:pt idx="5310">
                  <c:v>1.1560555000002199</c:v>
                </c:pt>
                <c:pt idx="5311">
                  <c:v>1.1563601470590501</c:v>
                </c:pt>
                <c:pt idx="5312">
                  <c:v>1.15666479411787</c:v>
                </c:pt>
                <c:pt idx="5313">
                  <c:v>1.15696944117669</c:v>
                </c:pt>
                <c:pt idx="5314">
                  <c:v>1.1572740882355199</c:v>
                </c:pt>
                <c:pt idx="5315">
                  <c:v>1.1575787352943401</c:v>
                </c:pt>
                <c:pt idx="5316">
                  <c:v>1.15788338235317</c:v>
                </c:pt>
                <c:pt idx="5317">
                  <c:v>1.1581880294119899</c:v>
                </c:pt>
                <c:pt idx="5318">
                  <c:v>1.1584926764708099</c:v>
                </c:pt>
                <c:pt idx="5319">
                  <c:v>1.15879732352964</c:v>
                </c:pt>
                <c:pt idx="5320">
                  <c:v>1.15910197058846</c:v>
                </c:pt>
                <c:pt idx="5321">
                  <c:v>1.1594066176472799</c:v>
                </c:pt>
                <c:pt idx="5322">
                  <c:v>1.1597112647061101</c:v>
                </c:pt>
                <c:pt idx="5323">
                  <c:v>1.16001591176493</c:v>
                </c:pt>
                <c:pt idx="5324">
                  <c:v>1.16032055882376</c:v>
                </c:pt>
                <c:pt idx="5325">
                  <c:v>1.1606252058825799</c:v>
                </c:pt>
                <c:pt idx="5326">
                  <c:v>1.1609298529414001</c:v>
                </c:pt>
                <c:pt idx="5327">
                  <c:v>1.16123450000023</c:v>
                </c:pt>
                <c:pt idx="5328">
                  <c:v>1.1615391470590499</c:v>
                </c:pt>
                <c:pt idx="5329">
                  <c:v>1.1618437941178701</c:v>
                </c:pt>
                <c:pt idx="5330">
                  <c:v>1.1621484411767</c:v>
                </c:pt>
                <c:pt idx="5331">
                  <c:v>1.16245308823552</c:v>
                </c:pt>
                <c:pt idx="5332">
                  <c:v>1.1627577352943499</c:v>
                </c:pt>
                <c:pt idx="5333">
                  <c:v>1.1630623823531701</c:v>
                </c:pt>
                <c:pt idx="5334">
                  <c:v>1.16336702941199</c:v>
                </c:pt>
                <c:pt idx="5335">
                  <c:v>1.1636716764708199</c:v>
                </c:pt>
                <c:pt idx="5336">
                  <c:v>1.1639763235296401</c:v>
                </c:pt>
                <c:pt idx="5337">
                  <c:v>1.16428097058846</c:v>
                </c:pt>
                <c:pt idx="5338">
                  <c:v>1.16458561764729</c:v>
                </c:pt>
                <c:pt idx="5339">
                  <c:v>1.1648902647061099</c:v>
                </c:pt>
                <c:pt idx="5340">
                  <c:v>1.1651949117649301</c:v>
                </c:pt>
                <c:pt idx="5341">
                  <c:v>1.16549955882376</c:v>
                </c:pt>
                <c:pt idx="5342">
                  <c:v>1.1658042058825799</c:v>
                </c:pt>
                <c:pt idx="5343">
                  <c:v>1.1661088529414101</c:v>
                </c:pt>
                <c:pt idx="5344">
                  <c:v>1.16641350000023</c:v>
                </c:pt>
                <c:pt idx="5345">
                  <c:v>1.16671814705905</c:v>
                </c:pt>
                <c:pt idx="5346">
                  <c:v>1.1670227941178799</c:v>
                </c:pt>
                <c:pt idx="5347">
                  <c:v>1.1673274411767001</c:v>
                </c:pt>
                <c:pt idx="5348">
                  <c:v>1.16763208823552</c:v>
                </c:pt>
                <c:pt idx="5349">
                  <c:v>1.1679367352943499</c:v>
                </c:pt>
                <c:pt idx="5350">
                  <c:v>1.1682413823531701</c:v>
                </c:pt>
                <c:pt idx="5351">
                  <c:v>1.168546029412</c:v>
                </c:pt>
                <c:pt idx="5352">
                  <c:v>1.16885067647082</c:v>
                </c:pt>
                <c:pt idx="5353">
                  <c:v>1.1691553235296399</c:v>
                </c:pt>
                <c:pt idx="5354">
                  <c:v>1.1694599705884701</c:v>
                </c:pt>
                <c:pt idx="5355">
                  <c:v>1.16976461764729</c:v>
                </c:pt>
                <c:pt idx="5356">
                  <c:v>1.1700692647061099</c:v>
                </c:pt>
                <c:pt idx="5357">
                  <c:v>1.1703739117649401</c:v>
                </c:pt>
                <c:pt idx="5358">
                  <c:v>1.17067855882376</c:v>
                </c:pt>
                <c:pt idx="5359">
                  <c:v>1.17098320588259</c:v>
                </c:pt>
                <c:pt idx="5360">
                  <c:v>1.1712878529414099</c:v>
                </c:pt>
                <c:pt idx="5361">
                  <c:v>1.1715925000002301</c:v>
                </c:pt>
                <c:pt idx="5362">
                  <c:v>1.17189714705906</c:v>
                </c:pt>
                <c:pt idx="5363">
                  <c:v>1.1722017941178799</c:v>
                </c:pt>
                <c:pt idx="5364">
                  <c:v>1.1725064411767001</c:v>
                </c:pt>
                <c:pt idx="5365">
                  <c:v>1.17281108823553</c:v>
                </c:pt>
                <c:pt idx="5366">
                  <c:v>1.17311573529435</c:v>
                </c:pt>
                <c:pt idx="5367">
                  <c:v>1.1734203823531799</c:v>
                </c:pt>
                <c:pt idx="5368">
                  <c:v>1.1737250294120001</c:v>
                </c:pt>
                <c:pt idx="5369">
                  <c:v>1.17402967647082</c:v>
                </c:pt>
                <c:pt idx="5370">
                  <c:v>1.1743343235296499</c:v>
                </c:pt>
                <c:pt idx="5371">
                  <c:v>1.1746389705884701</c:v>
                </c:pt>
                <c:pt idx="5372">
                  <c:v>1.1749436176472901</c:v>
                </c:pt>
                <c:pt idx="5373">
                  <c:v>1.17524826470612</c:v>
                </c:pt>
                <c:pt idx="5374">
                  <c:v>1.1755529117649399</c:v>
                </c:pt>
                <c:pt idx="5375">
                  <c:v>1.1758575588237601</c:v>
                </c:pt>
                <c:pt idx="5376">
                  <c:v>1.17616220588259</c:v>
                </c:pt>
                <c:pt idx="5377">
                  <c:v>1.17646685294141</c:v>
                </c:pt>
                <c:pt idx="5378">
                  <c:v>1.1767715000002399</c:v>
                </c:pt>
                <c:pt idx="5379">
                  <c:v>1.1770761470590601</c:v>
                </c:pt>
                <c:pt idx="5380">
                  <c:v>1.17738079411788</c:v>
                </c:pt>
                <c:pt idx="5381">
                  <c:v>1.1776854411767099</c:v>
                </c:pt>
                <c:pt idx="5382">
                  <c:v>1.1779900882355301</c:v>
                </c:pt>
                <c:pt idx="5383">
                  <c:v>1.17829473529435</c:v>
                </c:pt>
                <c:pt idx="5384">
                  <c:v>1.17859938235318</c:v>
                </c:pt>
                <c:pt idx="5385">
                  <c:v>1.1789040294119999</c:v>
                </c:pt>
                <c:pt idx="5386">
                  <c:v>1.1792086764708301</c:v>
                </c:pt>
                <c:pt idx="5387">
                  <c:v>1.17951332352965</c:v>
                </c:pt>
                <c:pt idx="5388">
                  <c:v>1.1798179705884699</c:v>
                </c:pt>
                <c:pt idx="5389">
                  <c:v>1.1801226176473001</c:v>
                </c:pt>
                <c:pt idx="5390">
                  <c:v>1.18042726470612</c:v>
                </c:pt>
                <c:pt idx="5391">
                  <c:v>1.18073191176494</c:v>
                </c:pt>
                <c:pt idx="5392">
                  <c:v>1.1810365588237699</c:v>
                </c:pt>
                <c:pt idx="5393">
                  <c:v>1.1813412058825901</c:v>
                </c:pt>
                <c:pt idx="5394">
                  <c:v>1.18164585294142</c:v>
                </c:pt>
                <c:pt idx="5395">
                  <c:v>1.1819505000002399</c:v>
                </c:pt>
                <c:pt idx="5396">
                  <c:v>1.1822551470590601</c:v>
                </c:pt>
                <c:pt idx="5397">
                  <c:v>1.18255979411789</c:v>
                </c:pt>
                <c:pt idx="5398">
                  <c:v>1.18286444117671</c:v>
                </c:pt>
                <c:pt idx="5399">
                  <c:v>1.1831690882355299</c:v>
                </c:pt>
                <c:pt idx="5400">
                  <c:v>1.1834737352943601</c:v>
                </c:pt>
                <c:pt idx="5401">
                  <c:v>1.18377838235318</c:v>
                </c:pt>
                <c:pt idx="5402">
                  <c:v>1.1840830294120099</c:v>
                </c:pt>
                <c:pt idx="5403">
                  <c:v>1.1843876764708301</c:v>
                </c:pt>
                <c:pt idx="5404">
                  <c:v>1.18469232352965</c:v>
                </c:pt>
                <c:pt idx="5405">
                  <c:v>1.18499697058848</c:v>
                </c:pt>
                <c:pt idx="5406">
                  <c:v>1.1853016176472999</c:v>
                </c:pt>
                <c:pt idx="5407">
                  <c:v>1.1856062647061201</c:v>
                </c:pt>
                <c:pt idx="5408">
                  <c:v>1.18591091176495</c:v>
                </c:pt>
                <c:pt idx="5409">
                  <c:v>1.1862155588237699</c:v>
                </c:pt>
                <c:pt idx="5410">
                  <c:v>1.1865202058825901</c:v>
                </c:pt>
                <c:pt idx="5411">
                  <c:v>1.18682485294142</c:v>
                </c:pt>
                <c:pt idx="5412">
                  <c:v>1.18712950000024</c:v>
                </c:pt>
                <c:pt idx="5413">
                  <c:v>1.1874341470590699</c:v>
                </c:pt>
                <c:pt idx="5414">
                  <c:v>1.1877387941178901</c:v>
                </c:pt>
                <c:pt idx="5415">
                  <c:v>1.18804344117671</c:v>
                </c:pt>
                <c:pt idx="5416">
                  <c:v>1.1883480882355399</c:v>
                </c:pt>
                <c:pt idx="5417">
                  <c:v>1.1886527352943601</c:v>
                </c:pt>
                <c:pt idx="5418">
                  <c:v>1.18895738235318</c:v>
                </c:pt>
                <c:pt idx="5419">
                  <c:v>1.18926202941201</c:v>
                </c:pt>
                <c:pt idx="5420">
                  <c:v>1.1895666764708299</c:v>
                </c:pt>
                <c:pt idx="5421">
                  <c:v>1.1898713235296601</c:v>
                </c:pt>
                <c:pt idx="5422">
                  <c:v>1.19017597058848</c:v>
                </c:pt>
                <c:pt idx="5423">
                  <c:v>1.1904806176473</c:v>
                </c:pt>
                <c:pt idx="5424">
                  <c:v>1.1907852647061301</c:v>
                </c:pt>
                <c:pt idx="5425">
                  <c:v>1.19108991176495</c:v>
                </c:pt>
                <c:pt idx="5426">
                  <c:v>1.19139455882377</c:v>
                </c:pt>
                <c:pt idx="5427">
                  <c:v>1.1916992058825999</c:v>
                </c:pt>
                <c:pt idx="5428">
                  <c:v>1.1920038529414201</c:v>
                </c:pt>
                <c:pt idx="5429">
                  <c:v>1.19230850000025</c:v>
                </c:pt>
                <c:pt idx="5430">
                  <c:v>1.19261314705907</c:v>
                </c:pt>
                <c:pt idx="5431">
                  <c:v>1.1929177941178899</c:v>
                </c:pt>
                <c:pt idx="5432">
                  <c:v>1.1932224411767201</c:v>
                </c:pt>
                <c:pt idx="5433">
                  <c:v>1.19352708823554</c:v>
                </c:pt>
                <c:pt idx="5434">
                  <c:v>1.1938317352943599</c:v>
                </c:pt>
                <c:pt idx="5435">
                  <c:v>1.1941363823531901</c:v>
                </c:pt>
                <c:pt idx="5436">
                  <c:v>1.19444102941201</c:v>
                </c:pt>
                <c:pt idx="5437">
                  <c:v>1.19474567647084</c:v>
                </c:pt>
                <c:pt idx="5438">
                  <c:v>1.1950503235296599</c:v>
                </c:pt>
                <c:pt idx="5439">
                  <c:v>1.1953549705884801</c:v>
                </c:pt>
                <c:pt idx="5440">
                  <c:v>1.19565961764731</c:v>
                </c:pt>
                <c:pt idx="5441">
                  <c:v>1.1959642647061299</c:v>
                </c:pt>
                <c:pt idx="5442">
                  <c:v>1.1962689117649501</c:v>
                </c:pt>
                <c:pt idx="5443">
                  <c:v>1.19657355882378</c:v>
                </c:pt>
                <c:pt idx="5444">
                  <c:v>1.1968782058826</c:v>
                </c:pt>
                <c:pt idx="5445">
                  <c:v>1.1971828529414299</c:v>
                </c:pt>
                <c:pt idx="5446">
                  <c:v>1.1974875000002501</c:v>
                </c:pt>
                <c:pt idx="5447">
                  <c:v>1.19779214705907</c:v>
                </c:pt>
                <c:pt idx="5448">
                  <c:v>1.1980967941178999</c:v>
                </c:pt>
                <c:pt idx="5449">
                  <c:v>1.1984014411767201</c:v>
                </c:pt>
                <c:pt idx="5450">
                  <c:v>1.19870608823554</c:v>
                </c:pt>
                <c:pt idx="5451">
                  <c:v>1.19901073529437</c:v>
                </c:pt>
                <c:pt idx="5452">
                  <c:v>1.1993153823531899</c:v>
                </c:pt>
                <c:pt idx="5453">
                  <c:v>1.1996200294120101</c:v>
                </c:pt>
                <c:pt idx="5454">
                  <c:v>1.19992467647084</c:v>
                </c:pt>
                <c:pt idx="5455">
                  <c:v>1.2002293235296599</c:v>
                </c:pt>
                <c:pt idx="5456">
                  <c:v>1.2005339705884901</c:v>
                </c:pt>
                <c:pt idx="5457">
                  <c:v>1.20083861764731</c:v>
                </c:pt>
                <c:pt idx="5458">
                  <c:v>1.20114326470613</c:v>
                </c:pt>
                <c:pt idx="5459">
                  <c:v>1.2014479117649599</c:v>
                </c:pt>
                <c:pt idx="5460">
                  <c:v>1.2017525588237801</c:v>
                </c:pt>
                <c:pt idx="5461">
                  <c:v>1.2020572058826</c:v>
                </c:pt>
                <c:pt idx="5462">
                  <c:v>1.2023618529414299</c:v>
                </c:pt>
                <c:pt idx="5463">
                  <c:v>1.2026665000002501</c:v>
                </c:pt>
                <c:pt idx="5464">
                  <c:v>1.20297114705908</c:v>
                </c:pt>
                <c:pt idx="5465">
                  <c:v>1.2032757941179</c:v>
                </c:pt>
                <c:pt idx="5466">
                  <c:v>1.2035804411767199</c:v>
                </c:pt>
                <c:pt idx="5467">
                  <c:v>1.2038850882355501</c:v>
                </c:pt>
                <c:pt idx="5468">
                  <c:v>1.20418973529437</c:v>
                </c:pt>
                <c:pt idx="5469">
                  <c:v>1.20449438235319</c:v>
                </c:pt>
                <c:pt idx="5470">
                  <c:v>1.2047990294120201</c:v>
                </c:pt>
                <c:pt idx="5471">
                  <c:v>1.20510367647084</c:v>
                </c:pt>
                <c:pt idx="5472">
                  <c:v>1.20540832352967</c:v>
                </c:pt>
                <c:pt idx="5473">
                  <c:v>1.2057129705884899</c:v>
                </c:pt>
                <c:pt idx="5474">
                  <c:v>1.2060176176473101</c:v>
                </c:pt>
                <c:pt idx="5475">
                  <c:v>1.20632226470614</c:v>
                </c:pt>
                <c:pt idx="5476">
                  <c:v>1.20662691176496</c:v>
                </c:pt>
                <c:pt idx="5477">
                  <c:v>1.2069315588237799</c:v>
                </c:pt>
                <c:pt idx="5478">
                  <c:v>1.20723620588261</c:v>
                </c:pt>
                <c:pt idx="5479">
                  <c:v>1.20754085294143</c:v>
                </c:pt>
                <c:pt idx="5480">
                  <c:v>1.2078455000002599</c:v>
                </c:pt>
                <c:pt idx="5481">
                  <c:v>1.2081501470590801</c:v>
                </c:pt>
                <c:pt idx="5482">
                  <c:v>1.2084547941179</c:v>
                </c:pt>
                <c:pt idx="5483">
                  <c:v>1.20875944117673</c:v>
                </c:pt>
                <c:pt idx="5484">
                  <c:v>1.2090640882355499</c:v>
                </c:pt>
                <c:pt idx="5485">
                  <c:v>1.2093687352943701</c:v>
                </c:pt>
                <c:pt idx="5486">
                  <c:v>1.2096733823532</c:v>
                </c:pt>
                <c:pt idx="5487">
                  <c:v>1.2099780294120199</c:v>
                </c:pt>
                <c:pt idx="5488">
                  <c:v>1.2102826764708401</c:v>
                </c:pt>
                <c:pt idx="5489">
                  <c:v>1.21058732352967</c:v>
                </c:pt>
                <c:pt idx="5490">
                  <c:v>1.21089197058849</c:v>
                </c:pt>
                <c:pt idx="5491">
                  <c:v>1.2111966176473199</c:v>
                </c:pt>
                <c:pt idx="5492">
                  <c:v>1.2115012647061401</c:v>
                </c:pt>
                <c:pt idx="5493">
                  <c:v>1.21180591176496</c:v>
                </c:pt>
                <c:pt idx="5494">
                  <c:v>1.2121105588237899</c:v>
                </c:pt>
                <c:pt idx="5495">
                  <c:v>1.2124152058826101</c:v>
                </c:pt>
                <c:pt idx="5496">
                  <c:v>1.21271985294143</c:v>
                </c:pt>
                <c:pt idx="5497">
                  <c:v>1.21302450000026</c:v>
                </c:pt>
                <c:pt idx="5498">
                  <c:v>1.2133291470590799</c:v>
                </c:pt>
                <c:pt idx="5499">
                  <c:v>1.2136337941179101</c:v>
                </c:pt>
                <c:pt idx="5500">
                  <c:v>1.21393844117673</c:v>
                </c:pt>
                <c:pt idx="5501">
                  <c:v>1.2142430882355499</c:v>
                </c:pt>
                <c:pt idx="5502">
                  <c:v>1.2145477352943801</c:v>
                </c:pt>
                <c:pt idx="5503">
                  <c:v>1.2148523823532</c:v>
                </c:pt>
                <c:pt idx="5504">
                  <c:v>1.21515702941202</c:v>
                </c:pt>
                <c:pt idx="5505">
                  <c:v>1.2154616764708499</c:v>
                </c:pt>
                <c:pt idx="5506">
                  <c:v>1.2157663235296701</c:v>
                </c:pt>
                <c:pt idx="5507">
                  <c:v>1.2160709705885</c:v>
                </c:pt>
                <c:pt idx="5508">
                  <c:v>1.2163756176473199</c:v>
                </c:pt>
                <c:pt idx="5509">
                  <c:v>1.2166802647061401</c:v>
                </c:pt>
                <c:pt idx="5510">
                  <c:v>1.21698491176497</c:v>
                </c:pt>
                <c:pt idx="5511">
                  <c:v>1.21728955882379</c:v>
                </c:pt>
                <c:pt idx="5512">
                  <c:v>1.2175942058826099</c:v>
                </c:pt>
                <c:pt idx="5513">
                  <c:v>1.2178988529414401</c:v>
                </c:pt>
                <c:pt idx="5514">
                  <c:v>1.21820350000026</c:v>
                </c:pt>
                <c:pt idx="5515">
                  <c:v>1.2185081470590899</c:v>
                </c:pt>
                <c:pt idx="5516">
                  <c:v>1.2188127941179101</c:v>
                </c:pt>
                <c:pt idx="5517">
                  <c:v>1.21911744117673</c:v>
                </c:pt>
                <c:pt idx="5518">
                  <c:v>1.21942208823556</c:v>
                </c:pt>
                <c:pt idx="5519">
                  <c:v>1.2197267352943799</c:v>
                </c:pt>
                <c:pt idx="5520">
                  <c:v>1.2200313823532001</c:v>
                </c:pt>
                <c:pt idx="5521">
                  <c:v>1.22033602941203</c:v>
                </c:pt>
                <c:pt idx="5522">
                  <c:v>1.22064067647085</c:v>
                </c:pt>
                <c:pt idx="5523">
                  <c:v>1.2209453235296699</c:v>
                </c:pt>
                <c:pt idx="5524">
                  <c:v>1.2212499705885</c:v>
                </c:pt>
                <c:pt idx="5525">
                  <c:v>1.22155461764732</c:v>
                </c:pt>
                <c:pt idx="5526">
                  <c:v>1.2218592647061499</c:v>
                </c:pt>
                <c:pt idx="5527">
                  <c:v>1.2221639117649701</c:v>
                </c:pt>
                <c:pt idx="5528">
                  <c:v>1.22246855882379</c:v>
                </c:pt>
                <c:pt idx="5529">
                  <c:v>1.22277320588262</c:v>
                </c:pt>
                <c:pt idx="5530">
                  <c:v>1.2230778529414399</c:v>
                </c:pt>
                <c:pt idx="5531">
                  <c:v>1.2233825000002601</c:v>
                </c:pt>
                <c:pt idx="5532">
                  <c:v>1.22368714705909</c:v>
                </c:pt>
                <c:pt idx="5533">
                  <c:v>1.2239917941179099</c:v>
                </c:pt>
                <c:pt idx="5534">
                  <c:v>1.2242964411767401</c:v>
                </c:pt>
                <c:pt idx="5535">
                  <c:v>1.22460108823556</c:v>
                </c:pt>
                <c:pt idx="5536">
                  <c:v>1.22490573529438</c:v>
                </c:pt>
                <c:pt idx="5537">
                  <c:v>1.2252103823532099</c:v>
                </c:pt>
                <c:pt idx="5538">
                  <c:v>1.2255150294120301</c:v>
                </c:pt>
                <c:pt idx="5539">
                  <c:v>1.22581967647085</c:v>
                </c:pt>
                <c:pt idx="5540">
                  <c:v>1.2261243235296799</c:v>
                </c:pt>
                <c:pt idx="5541">
                  <c:v>1.2264289705885001</c:v>
                </c:pt>
                <c:pt idx="5542">
                  <c:v>1.22673361764733</c:v>
                </c:pt>
                <c:pt idx="5543">
                  <c:v>1.22703826470615</c:v>
                </c:pt>
                <c:pt idx="5544">
                  <c:v>1.2273429117649699</c:v>
                </c:pt>
                <c:pt idx="5545">
                  <c:v>1.2276475588238001</c:v>
                </c:pt>
                <c:pt idx="5546">
                  <c:v>1.22795220588262</c:v>
                </c:pt>
                <c:pt idx="5547">
                  <c:v>1.2282568529414399</c:v>
                </c:pt>
                <c:pt idx="5548">
                  <c:v>1.2285615000002701</c:v>
                </c:pt>
                <c:pt idx="5549">
                  <c:v>1.22886614705909</c:v>
                </c:pt>
                <c:pt idx="5550">
                  <c:v>1.22917079411792</c:v>
                </c:pt>
                <c:pt idx="5551">
                  <c:v>1.2294754411767399</c:v>
                </c:pt>
                <c:pt idx="5552">
                  <c:v>1.2297800882355601</c:v>
                </c:pt>
                <c:pt idx="5553">
                  <c:v>1.23008473529439</c:v>
                </c:pt>
                <c:pt idx="5554">
                  <c:v>1.2303893823532099</c:v>
                </c:pt>
                <c:pt idx="5555">
                  <c:v>1.2306940294120301</c:v>
                </c:pt>
                <c:pt idx="5556">
                  <c:v>1.23099867647086</c:v>
                </c:pt>
                <c:pt idx="5557">
                  <c:v>1.23130332352968</c:v>
                </c:pt>
                <c:pt idx="5558">
                  <c:v>1.2316079705884999</c:v>
                </c:pt>
                <c:pt idx="5559">
                  <c:v>1.2319126176473301</c:v>
                </c:pt>
                <c:pt idx="5560">
                  <c:v>1.23221726470615</c:v>
                </c:pt>
                <c:pt idx="5561">
                  <c:v>1.2325219117649799</c:v>
                </c:pt>
                <c:pt idx="5562">
                  <c:v>1.2328265588238001</c:v>
                </c:pt>
                <c:pt idx="5563">
                  <c:v>1.23313120588262</c:v>
                </c:pt>
                <c:pt idx="5564">
                  <c:v>1.23343585294145</c:v>
                </c:pt>
                <c:pt idx="5565">
                  <c:v>1.2337405000002699</c:v>
                </c:pt>
                <c:pt idx="5566">
                  <c:v>1.2340451470590901</c:v>
                </c:pt>
                <c:pt idx="5567">
                  <c:v>1.23434979411792</c:v>
                </c:pt>
                <c:pt idx="5568">
                  <c:v>1.2346544411767399</c:v>
                </c:pt>
                <c:pt idx="5569">
                  <c:v>1.2349590882355701</c:v>
                </c:pt>
                <c:pt idx="5570">
                  <c:v>1.23526373529439</c:v>
                </c:pt>
                <c:pt idx="5571">
                  <c:v>1.23556838235321</c:v>
                </c:pt>
                <c:pt idx="5572">
                  <c:v>1.2358730294120399</c:v>
                </c:pt>
                <c:pt idx="5573">
                  <c:v>1.2361776764708601</c:v>
                </c:pt>
                <c:pt idx="5574">
                  <c:v>1.23648232352968</c:v>
                </c:pt>
                <c:pt idx="5575">
                  <c:v>1.2367869705885099</c:v>
                </c:pt>
                <c:pt idx="5576">
                  <c:v>1.2370916176473301</c:v>
                </c:pt>
                <c:pt idx="5577">
                  <c:v>1.23739626470616</c:v>
                </c:pt>
                <c:pt idx="5578">
                  <c:v>1.23770091176498</c:v>
                </c:pt>
                <c:pt idx="5579">
                  <c:v>1.2380055588237999</c:v>
                </c:pt>
                <c:pt idx="5580">
                  <c:v>1.2383102058826301</c:v>
                </c:pt>
                <c:pt idx="5581">
                  <c:v>1.23861485294145</c:v>
                </c:pt>
                <c:pt idx="5582">
                  <c:v>1.23891950000027</c:v>
                </c:pt>
                <c:pt idx="5583">
                  <c:v>1.2392241470590999</c:v>
                </c:pt>
                <c:pt idx="5584">
                  <c:v>1.2395287941179201</c:v>
                </c:pt>
                <c:pt idx="5585">
                  <c:v>1.23983344117675</c:v>
                </c:pt>
                <c:pt idx="5586">
                  <c:v>1.2401380882355699</c:v>
                </c:pt>
                <c:pt idx="5587">
                  <c:v>1.2404427352943901</c:v>
                </c:pt>
                <c:pt idx="5588">
                  <c:v>1.24074738235322</c:v>
                </c:pt>
                <c:pt idx="5589">
                  <c:v>1.24105202941204</c:v>
                </c:pt>
                <c:pt idx="5590">
                  <c:v>1.2413566764708599</c:v>
                </c:pt>
                <c:pt idx="5591">
                  <c:v>1.2416613235296901</c:v>
                </c:pt>
                <c:pt idx="5592">
                  <c:v>1.24196597058851</c:v>
                </c:pt>
                <c:pt idx="5593">
                  <c:v>1.2422706176473299</c:v>
                </c:pt>
                <c:pt idx="5594">
                  <c:v>1.2425752647061601</c:v>
                </c:pt>
                <c:pt idx="5595">
                  <c:v>1.24287991176498</c:v>
                </c:pt>
                <c:pt idx="5596">
                  <c:v>1.24318455882381</c:v>
                </c:pt>
                <c:pt idx="5597">
                  <c:v>1.2434892058826299</c:v>
                </c:pt>
                <c:pt idx="5598">
                  <c:v>1.2437938529414501</c:v>
                </c:pt>
                <c:pt idx="5599">
                  <c:v>1.24409850000028</c:v>
                </c:pt>
                <c:pt idx="5600">
                  <c:v>1.2444031470590999</c:v>
                </c:pt>
                <c:pt idx="5601">
                  <c:v>1.2447077941179201</c:v>
                </c:pt>
                <c:pt idx="5602">
                  <c:v>1.24501244117675</c:v>
                </c:pt>
                <c:pt idx="5603">
                  <c:v>1.24531708823557</c:v>
                </c:pt>
                <c:pt idx="5604">
                  <c:v>1.2456217352943999</c:v>
                </c:pt>
                <c:pt idx="5605">
                  <c:v>1.2459263823532201</c:v>
                </c:pt>
                <c:pt idx="5606">
                  <c:v>1.24623102941204</c:v>
                </c:pt>
                <c:pt idx="5607">
                  <c:v>1.2465356764708699</c:v>
                </c:pt>
                <c:pt idx="5608">
                  <c:v>1.2468403235296901</c:v>
                </c:pt>
                <c:pt idx="5609">
                  <c:v>1.24714497058851</c:v>
                </c:pt>
                <c:pt idx="5610">
                  <c:v>1.24744961764734</c:v>
                </c:pt>
                <c:pt idx="5611">
                  <c:v>1.2477542647061599</c:v>
                </c:pt>
                <c:pt idx="5612">
                  <c:v>1.2480589117649901</c:v>
                </c:pt>
                <c:pt idx="5613">
                  <c:v>1.24836355882381</c:v>
                </c:pt>
                <c:pt idx="5614">
                  <c:v>1.2486682058826299</c:v>
                </c:pt>
                <c:pt idx="5615">
                  <c:v>1.2489728529414601</c:v>
                </c:pt>
                <c:pt idx="5616">
                  <c:v>1.24927750000028</c:v>
                </c:pt>
                <c:pt idx="5617">
                  <c:v>1.2495821470591</c:v>
                </c:pt>
                <c:pt idx="5618">
                  <c:v>1.2498867941179299</c:v>
                </c:pt>
                <c:pt idx="5619">
                  <c:v>1.2501914411767501</c:v>
                </c:pt>
                <c:pt idx="5620">
                  <c:v>1.25049608823558</c:v>
                </c:pt>
                <c:pt idx="5621">
                  <c:v>1.2508007352943999</c:v>
                </c:pt>
                <c:pt idx="5622">
                  <c:v>1.2511053823532201</c:v>
                </c:pt>
                <c:pt idx="5623">
                  <c:v>1.25141002941205</c:v>
                </c:pt>
                <c:pt idx="5624">
                  <c:v>1.25171467647087</c:v>
                </c:pt>
                <c:pt idx="5625">
                  <c:v>1.2520193235296899</c:v>
                </c:pt>
                <c:pt idx="5626">
                  <c:v>1.2523239705885201</c:v>
                </c:pt>
                <c:pt idx="5627">
                  <c:v>1.25262861764734</c:v>
                </c:pt>
                <c:pt idx="5628">
                  <c:v>1.25293326470616</c:v>
                </c:pt>
                <c:pt idx="5629">
                  <c:v>1.2532379117649901</c:v>
                </c:pt>
                <c:pt idx="5630">
                  <c:v>1.25354255882381</c:v>
                </c:pt>
                <c:pt idx="5631">
                  <c:v>1.25384720588264</c:v>
                </c:pt>
                <c:pt idx="5632">
                  <c:v>1.2541518529414599</c:v>
                </c:pt>
                <c:pt idx="5633">
                  <c:v>1.2544565000002801</c:v>
                </c:pt>
                <c:pt idx="5634">
                  <c:v>1.25476114705911</c:v>
                </c:pt>
                <c:pt idx="5635">
                  <c:v>1.25506579411793</c:v>
                </c:pt>
                <c:pt idx="5636">
                  <c:v>1.2553704411767499</c:v>
                </c:pt>
                <c:pt idx="5637">
                  <c:v>1.2556750882355801</c:v>
                </c:pt>
                <c:pt idx="5638">
                  <c:v>1.2559797352944</c:v>
                </c:pt>
                <c:pt idx="5639">
                  <c:v>1.2562843823532299</c:v>
                </c:pt>
                <c:pt idx="5640">
                  <c:v>1.2565890294120501</c:v>
                </c:pt>
                <c:pt idx="5641">
                  <c:v>1.25689367647087</c:v>
                </c:pt>
                <c:pt idx="5642">
                  <c:v>1.2571983235297</c:v>
                </c:pt>
                <c:pt idx="5643">
                  <c:v>1.2575029705885199</c:v>
                </c:pt>
                <c:pt idx="5644">
                  <c:v>1.2578076176473401</c:v>
                </c:pt>
                <c:pt idx="5645">
                  <c:v>1.25811226470617</c:v>
                </c:pt>
                <c:pt idx="5646">
                  <c:v>1.2584169117649899</c:v>
                </c:pt>
                <c:pt idx="5647">
                  <c:v>1.2587215588238201</c:v>
                </c:pt>
                <c:pt idx="5648">
                  <c:v>1.25902620588264</c:v>
                </c:pt>
                <c:pt idx="5649">
                  <c:v>1.25933085294146</c:v>
                </c:pt>
                <c:pt idx="5650">
                  <c:v>1.2596355000002899</c:v>
                </c:pt>
                <c:pt idx="5651">
                  <c:v>1.2599401470591101</c:v>
                </c:pt>
                <c:pt idx="5652">
                  <c:v>1.26024479411793</c:v>
                </c:pt>
                <c:pt idx="5653">
                  <c:v>1.2605494411767599</c:v>
                </c:pt>
                <c:pt idx="5654">
                  <c:v>1.2608540882355801</c:v>
                </c:pt>
                <c:pt idx="5655">
                  <c:v>1.26115873529441</c:v>
                </c:pt>
                <c:pt idx="5656">
                  <c:v>1.26146338235323</c:v>
                </c:pt>
                <c:pt idx="5657">
                  <c:v>1.2617680294120499</c:v>
                </c:pt>
                <c:pt idx="5658">
                  <c:v>1.2620726764708801</c:v>
                </c:pt>
                <c:pt idx="5659">
                  <c:v>1.2623773235297</c:v>
                </c:pt>
                <c:pt idx="5660">
                  <c:v>1.2626819705885199</c:v>
                </c:pt>
                <c:pt idx="5661">
                  <c:v>1.2629866176473501</c:v>
                </c:pt>
                <c:pt idx="5662">
                  <c:v>1.26329126470617</c:v>
                </c:pt>
                <c:pt idx="5663">
                  <c:v>1.26359591176499</c:v>
                </c:pt>
                <c:pt idx="5664">
                  <c:v>1.2639005588238199</c:v>
                </c:pt>
                <c:pt idx="5665">
                  <c:v>1.2642052058826401</c:v>
                </c:pt>
                <c:pt idx="5666">
                  <c:v>1.26450985294147</c:v>
                </c:pt>
                <c:pt idx="5667">
                  <c:v>1.2648145000002899</c:v>
                </c:pt>
                <c:pt idx="5668">
                  <c:v>1.2651191470591101</c:v>
                </c:pt>
                <c:pt idx="5669">
                  <c:v>1.26542379411794</c:v>
                </c:pt>
                <c:pt idx="5670">
                  <c:v>1.26572844117676</c:v>
                </c:pt>
                <c:pt idx="5671">
                  <c:v>1.2660330882355799</c:v>
                </c:pt>
                <c:pt idx="5672">
                  <c:v>1.2663377352944101</c:v>
                </c:pt>
                <c:pt idx="5673">
                  <c:v>1.26664238235323</c:v>
                </c:pt>
                <c:pt idx="5674">
                  <c:v>1.2669470294120599</c:v>
                </c:pt>
                <c:pt idx="5675">
                  <c:v>1.2672516764708801</c:v>
                </c:pt>
                <c:pt idx="5676">
                  <c:v>1.2675563235297</c:v>
                </c:pt>
                <c:pt idx="5677">
                  <c:v>1.26786097058853</c:v>
                </c:pt>
                <c:pt idx="5678">
                  <c:v>1.2681656176473499</c:v>
                </c:pt>
                <c:pt idx="5679">
                  <c:v>1.2684702647061701</c:v>
                </c:pt>
                <c:pt idx="5680">
                  <c:v>1.268774911765</c:v>
                </c:pt>
                <c:pt idx="5681">
                  <c:v>1.26907955882382</c:v>
                </c:pt>
                <c:pt idx="5682">
                  <c:v>1.2693842058826501</c:v>
                </c:pt>
                <c:pt idx="5683">
                  <c:v>1.26968885294147</c:v>
                </c:pt>
                <c:pt idx="5684">
                  <c:v>1.26999350000029</c:v>
                </c:pt>
                <c:pt idx="5685">
                  <c:v>1.2702981470591199</c:v>
                </c:pt>
                <c:pt idx="5686">
                  <c:v>1.2706027941179401</c:v>
                </c:pt>
                <c:pt idx="5687">
                  <c:v>1.27090744117676</c:v>
                </c:pt>
                <c:pt idx="5688">
                  <c:v>1.27121208823559</c:v>
                </c:pt>
                <c:pt idx="5689">
                  <c:v>1.2715167352944099</c:v>
                </c:pt>
                <c:pt idx="5690">
                  <c:v>1.27182138235324</c:v>
                </c:pt>
                <c:pt idx="5691">
                  <c:v>1.27212602941206</c:v>
                </c:pt>
                <c:pt idx="5692">
                  <c:v>1.2724306764708799</c:v>
                </c:pt>
                <c:pt idx="5693">
                  <c:v>1.2727353235297101</c:v>
                </c:pt>
                <c:pt idx="5694">
                  <c:v>1.27303997058853</c:v>
                </c:pt>
                <c:pt idx="5695">
                  <c:v>1.27334461764735</c:v>
                </c:pt>
                <c:pt idx="5696">
                  <c:v>1.2736492647061799</c:v>
                </c:pt>
                <c:pt idx="5697">
                  <c:v>1.2739539117650001</c:v>
                </c:pt>
                <c:pt idx="5698">
                  <c:v>1.27425855882382</c:v>
                </c:pt>
                <c:pt idx="5699">
                  <c:v>1.2745632058826499</c:v>
                </c:pt>
                <c:pt idx="5700">
                  <c:v>1.2748678529414701</c:v>
                </c:pt>
                <c:pt idx="5701">
                  <c:v>1.2751725000003</c:v>
                </c:pt>
                <c:pt idx="5702">
                  <c:v>1.27547714705912</c:v>
                </c:pt>
                <c:pt idx="5703">
                  <c:v>1.2757817941179399</c:v>
                </c:pt>
                <c:pt idx="5704">
                  <c:v>1.2760864411767701</c:v>
                </c:pt>
                <c:pt idx="5705">
                  <c:v>1.27639108823559</c:v>
                </c:pt>
                <c:pt idx="5706">
                  <c:v>1.2766957352944099</c:v>
                </c:pt>
                <c:pt idx="5707">
                  <c:v>1.2770003823532401</c:v>
                </c:pt>
                <c:pt idx="5708">
                  <c:v>1.27730502941206</c:v>
                </c:pt>
                <c:pt idx="5709">
                  <c:v>1.27760967647089</c:v>
                </c:pt>
                <c:pt idx="5710">
                  <c:v>1.2779143235297099</c:v>
                </c:pt>
                <c:pt idx="5711">
                  <c:v>1.2782189705885301</c:v>
                </c:pt>
                <c:pt idx="5712">
                  <c:v>1.27852361764736</c:v>
                </c:pt>
                <c:pt idx="5713">
                  <c:v>1.2788282647061799</c:v>
                </c:pt>
                <c:pt idx="5714">
                  <c:v>1.2791329117650001</c:v>
                </c:pt>
                <c:pt idx="5715">
                  <c:v>1.27943755882383</c:v>
                </c:pt>
                <c:pt idx="5716">
                  <c:v>1.27974220588265</c:v>
                </c:pt>
                <c:pt idx="5717">
                  <c:v>1.2800468529414799</c:v>
                </c:pt>
                <c:pt idx="5718">
                  <c:v>1.2803515000003001</c:v>
                </c:pt>
                <c:pt idx="5719">
                  <c:v>1.28065614705912</c:v>
                </c:pt>
                <c:pt idx="5720">
                  <c:v>1.2809607941179499</c:v>
                </c:pt>
                <c:pt idx="5721">
                  <c:v>1.2812654411767701</c:v>
                </c:pt>
                <c:pt idx="5722">
                  <c:v>1.28157008823559</c:v>
                </c:pt>
                <c:pt idx="5723">
                  <c:v>1.28187473529442</c:v>
                </c:pt>
                <c:pt idx="5724">
                  <c:v>1.2821793823532399</c:v>
                </c:pt>
                <c:pt idx="5725">
                  <c:v>1.2824840294120701</c:v>
                </c:pt>
                <c:pt idx="5726">
                  <c:v>1.28278867647089</c:v>
                </c:pt>
                <c:pt idx="5727">
                  <c:v>1.28309332352971</c:v>
                </c:pt>
                <c:pt idx="5728">
                  <c:v>1.2833979705885401</c:v>
                </c:pt>
                <c:pt idx="5729">
                  <c:v>1.28370261764736</c:v>
                </c:pt>
                <c:pt idx="5730">
                  <c:v>1.28400726470618</c:v>
                </c:pt>
                <c:pt idx="5731">
                  <c:v>1.2843119117650099</c:v>
                </c:pt>
                <c:pt idx="5732">
                  <c:v>1.2846165588238301</c:v>
                </c:pt>
                <c:pt idx="5733">
                  <c:v>1.28492120588265</c:v>
                </c:pt>
                <c:pt idx="5734">
                  <c:v>1.28522585294148</c:v>
                </c:pt>
                <c:pt idx="5735">
                  <c:v>1.2855305000002999</c:v>
                </c:pt>
                <c:pt idx="5736">
                  <c:v>1.28583514705913</c:v>
                </c:pt>
                <c:pt idx="5737">
                  <c:v>1.28613979411795</c:v>
                </c:pt>
                <c:pt idx="5738">
                  <c:v>1.2864444411767699</c:v>
                </c:pt>
                <c:pt idx="5739">
                  <c:v>1.2867490882356001</c:v>
                </c:pt>
                <c:pt idx="5740">
                  <c:v>1.28705373529442</c:v>
                </c:pt>
                <c:pt idx="5741">
                  <c:v>1.28735838235324</c:v>
                </c:pt>
                <c:pt idx="5742">
                  <c:v>1.2876630294120699</c:v>
                </c:pt>
                <c:pt idx="5743">
                  <c:v>1.2879676764708901</c:v>
                </c:pt>
                <c:pt idx="5744">
                  <c:v>1.28827232352972</c:v>
                </c:pt>
                <c:pt idx="5745">
                  <c:v>1.2885769705885399</c:v>
                </c:pt>
                <c:pt idx="5746">
                  <c:v>1.2888816176473601</c:v>
                </c:pt>
                <c:pt idx="5747">
                  <c:v>1.28918626470619</c:v>
                </c:pt>
                <c:pt idx="5748">
                  <c:v>1.28949091176501</c:v>
                </c:pt>
                <c:pt idx="5749">
                  <c:v>1.2897955588238299</c:v>
                </c:pt>
                <c:pt idx="5750">
                  <c:v>1.2901002058826601</c:v>
                </c:pt>
                <c:pt idx="5751">
                  <c:v>1.29040485294148</c:v>
                </c:pt>
                <c:pt idx="5752">
                  <c:v>1.2907095000003099</c:v>
                </c:pt>
                <c:pt idx="5753">
                  <c:v>1.2910141470591301</c:v>
                </c:pt>
                <c:pt idx="5754">
                  <c:v>1.29131879411795</c:v>
                </c:pt>
                <c:pt idx="5755">
                  <c:v>1.29162344117678</c:v>
                </c:pt>
                <c:pt idx="5756">
                  <c:v>1.2919280882355999</c:v>
                </c:pt>
                <c:pt idx="5757">
                  <c:v>1.2922327352944201</c:v>
                </c:pt>
                <c:pt idx="5758">
                  <c:v>1.29253738235325</c:v>
                </c:pt>
                <c:pt idx="5759">
                  <c:v>1.2928420294120699</c:v>
                </c:pt>
                <c:pt idx="5760">
                  <c:v>1.2931466764709001</c:v>
                </c:pt>
                <c:pt idx="5761">
                  <c:v>1.29345132352972</c:v>
                </c:pt>
                <c:pt idx="5762">
                  <c:v>1.29375597058854</c:v>
                </c:pt>
                <c:pt idx="5763">
                  <c:v>1.2940606176473699</c:v>
                </c:pt>
                <c:pt idx="5764">
                  <c:v>1.2943652647061901</c:v>
                </c:pt>
                <c:pt idx="5765">
                  <c:v>1.29466991176501</c:v>
                </c:pt>
                <c:pt idx="5766">
                  <c:v>1.2949745588238399</c:v>
                </c:pt>
                <c:pt idx="5767">
                  <c:v>1.2952792058826601</c:v>
                </c:pt>
                <c:pt idx="5768">
                  <c:v>1.29558385294148</c:v>
                </c:pt>
                <c:pt idx="5769">
                  <c:v>1.29588850000031</c:v>
                </c:pt>
                <c:pt idx="5770">
                  <c:v>1.2961931470591299</c:v>
                </c:pt>
                <c:pt idx="5771">
                  <c:v>1.2964977941179601</c:v>
                </c:pt>
                <c:pt idx="5772">
                  <c:v>1.29680244117678</c:v>
                </c:pt>
                <c:pt idx="5773">
                  <c:v>1.2971070882355999</c:v>
                </c:pt>
                <c:pt idx="5774">
                  <c:v>1.2974117352944301</c:v>
                </c:pt>
                <c:pt idx="5775">
                  <c:v>1.29771638235325</c:v>
                </c:pt>
                <c:pt idx="5776">
                  <c:v>1.29802102941207</c:v>
                </c:pt>
                <c:pt idx="5777">
                  <c:v>1.2983256764708999</c:v>
                </c:pt>
                <c:pt idx="5778">
                  <c:v>1.2986303235297201</c:v>
                </c:pt>
                <c:pt idx="5779">
                  <c:v>1.29893497058855</c:v>
                </c:pt>
                <c:pt idx="5780">
                  <c:v>1.2992396176473699</c:v>
                </c:pt>
                <c:pt idx="5781">
                  <c:v>1.2995442647061901</c:v>
                </c:pt>
                <c:pt idx="5782">
                  <c:v>1.29984891176502</c:v>
                </c:pt>
                <c:pt idx="5783">
                  <c:v>1.30015355882384</c:v>
                </c:pt>
                <c:pt idx="5784">
                  <c:v>1.3004582058826599</c:v>
                </c:pt>
                <c:pt idx="5785">
                  <c:v>1.3007628529414901</c:v>
                </c:pt>
                <c:pt idx="5786">
                  <c:v>1.30106750000031</c:v>
                </c:pt>
                <c:pt idx="5787">
                  <c:v>1.3013721470591399</c:v>
                </c:pt>
                <c:pt idx="5788">
                  <c:v>1.3016767941179599</c:v>
                </c:pt>
                <c:pt idx="5789">
                  <c:v>1.3019814411767801</c:v>
                </c:pt>
                <c:pt idx="5790">
                  <c:v>1.30228608823561</c:v>
                </c:pt>
                <c:pt idx="5791">
                  <c:v>1.3025907352944299</c:v>
                </c:pt>
                <c:pt idx="5792">
                  <c:v>1.3028953823532501</c:v>
                </c:pt>
                <c:pt idx="5793">
                  <c:v>1.30320002941208</c:v>
                </c:pt>
                <c:pt idx="5794">
                  <c:v>1.3035046764709</c:v>
                </c:pt>
                <c:pt idx="5795">
                  <c:v>1.3038093235297299</c:v>
                </c:pt>
                <c:pt idx="5796">
                  <c:v>1.3041139705885501</c:v>
                </c:pt>
                <c:pt idx="5797">
                  <c:v>1.30441861764737</c:v>
                </c:pt>
                <c:pt idx="5798">
                  <c:v>1.3047232647061999</c:v>
                </c:pt>
                <c:pt idx="5799">
                  <c:v>1.3050279117650201</c:v>
                </c:pt>
                <c:pt idx="5800">
                  <c:v>1.30533255882384</c:v>
                </c:pt>
                <c:pt idx="5801">
                  <c:v>1.30563720588267</c:v>
                </c:pt>
                <c:pt idx="5802">
                  <c:v>1.3059418529414899</c:v>
                </c:pt>
                <c:pt idx="5803">
                  <c:v>1.3062465000003101</c:v>
                </c:pt>
                <c:pt idx="5804">
                  <c:v>1.30655114705914</c:v>
                </c:pt>
                <c:pt idx="5805">
                  <c:v>1.3068557941179599</c:v>
                </c:pt>
                <c:pt idx="5806">
                  <c:v>1.3071604411767901</c:v>
                </c:pt>
                <c:pt idx="5807">
                  <c:v>1.30746508823561</c:v>
                </c:pt>
                <c:pt idx="5808">
                  <c:v>1.30776973529443</c:v>
                </c:pt>
                <c:pt idx="5809">
                  <c:v>1.3080743823532599</c:v>
                </c:pt>
                <c:pt idx="5810">
                  <c:v>1.3083790294120801</c:v>
                </c:pt>
                <c:pt idx="5811">
                  <c:v>1.3086836764709</c:v>
                </c:pt>
                <c:pt idx="5812">
                  <c:v>1.3089883235297299</c:v>
                </c:pt>
                <c:pt idx="5813">
                  <c:v>1.3092929705885501</c:v>
                </c:pt>
                <c:pt idx="5814">
                  <c:v>1.30959761764738</c:v>
                </c:pt>
                <c:pt idx="5815">
                  <c:v>1.3099022647062</c:v>
                </c:pt>
                <c:pt idx="5816">
                  <c:v>1.3102069117650199</c:v>
                </c:pt>
                <c:pt idx="5817">
                  <c:v>1.3105115588238501</c:v>
                </c:pt>
                <c:pt idx="5818">
                  <c:v>1.31081620588267</c:v>
                </c:pt>
                <c:pt idx="5819">
                  <c:v>1.3111208529414899</c:v>
                </c:pt>
                <c:pt idx="5820">
                  <c:v>1.3114255000003201</c:v>
                </c:pt>
                <c:pt idx="5821">
                  <c:v>1.31173014705914</c:v>
                </c:pt>
                <c:pt idx="5822">
                  <c:v>1.31203479411797</c:v>
                </c:pt>
                <c:pt idx="5823">
                  <c:v>1.3123394411767899</c:v>
                </c:pt>
                <c:pt idx="5824">
                  <c:v>1.3126440882356101</c:v>
                </c:pt>
                <c:pt idx="5825">
                  <c:v>1.31294873529444</c:v>
                </c:pt>
                <c:pt idx="5826">
                  <c:v>1.3132533823532599</c:v>
                </c:pt>
                <c:pt idx="5827">
                  <c:v>1.3135580294120801</c:v>
                </c:pt>
                <c:pt idx="5828">
                  <c:v>1.31386267647091</c:v>
                </c:pt>
                <c:pt idx="5829">
                  <c:v>1.31416732352973</c:v>
                </c:pt>
                <c:pt idx="5830">
                  <c:v>1.3144719705885599</c:v>
                </c:pt>
                <c:pt idx="5831">
                  <c:v>1.3147766176473801</c:v>
                </c:pt>
                <c:pt idx="5832">
                  <c:v>1.3150812647062</c:v>
                </c:pt>
                <c:pt idx="5833">
                  <c:v>1.3153859117650299</c:v>
                </c:pt>
                <c:pt idx="5834">
                  <c:v>1.3156905588238501</c:v>
                </c:pt>
                <c:pt idx="5835">
                  <c:v>1.31599520588267</c:v>
                </c:pt>
                <c:pt idx="5836">
                  <c:v>1.3162998529415</c:v>
                </c:pt>
                <c:pt idx="5837">
                  <c:v>1.3166045000003199</c:v>
                </c:pt>
                <c:pt idx="5838">
                  <c:v>1.3169091470591401</c:v>
                </c:pt>
                <c:pt idx="5839">
                  <c:v>1.31721379411797</c:v>
                </c:pt>
                <c:pt idx="5840">
                  <c:v>1.31751844117679</c:v>
                </c:pt>
                <c:pt idx="5841">
                  <c:v>1.3178230882356201</c:v>
                </c:pt>
                <c:pt idx="5842">
                  <c:v>1.3181277352944401</c:v>
                </c:pt>
                <c:pt idx="5843">
                  <c:v>1.31843238235326</c:v>
                </c:pt>
                <c:pt idx="5844">
                  <c:v>1.3187370294120899</c:v>
                </c:pt>
                <c:pt idx="5845">
                  <c:v>1.3190416764709101</c:v>
                </c:pt>
                <c:pt idx="5846">
                  <c:v>1.31934632352973</c:v>
                </c:pt>
                <c:pt idx="5847">
                  <c:v>1.31965097058856</c:v>
                </c:pt>
                <c:pt idx="5848">
                  <c:v>1.3199556176473799</c:v>
                </c:pt>
                <c:pt idx="5849">
                  <c:v>1.3202602647062101</c:v>
                </c:pt>
                <c:pt idx="5850">
                  <c:v>1.32056491176503</c:v>
                </c:pt>
                <c:pt idx="5851">
                  <c:v>1.3208695588238499</c:v>
                </c:pt>
                <c:pt idx="5852">
                  <c:v>1.3211742058826801</c:v>
                </c:pt>
                <c:pt idx="5853">
                  <c:v>1.3214788529415</c:v>
                </c:pt>
                <c:pt idx="5854">
                  <c:v>1.32178350000032</c:v>
                </c:pt>
                <c:pt idx="5855">
                  <c:v>1.3220881470591499</c:v>
                </c:pt>
                <c:pt idx="5856">
                  <c:v>1.3223927941179701</c:v>
                </c:pt>
                <c:pt idx="5857">
                  <c:v>1.3226974411768</c:v>
                </c:pt>
                <c:pt idx="5858">
                  <c:v>1.3230020882356199</c:v>
                </c:pt>
                <c:pt idx="5859">
                  <c:v>1.3233067352944401</c:v>
                </c:pt>
                <c:pt idx="5860">
                  <c:v>1.32361138235327</c:v>
                </c:pt>
                <c:pt idx="5861">
                  <c:v>1.32391602941209</c:v>
                </c:pt>
                <c:pt idx="5862">
                  <c:v>1.3242206764709099</c:v>
                </c:pt>
                <c:pt idx="5863">
                  <c:v>1.3245253235297401</c:v>
                </c:pt>
                <c:pt idx="5864">
                  <c:v>1.32482997058856</c:v>
                </c:pt>
                <c:pt idx="5865">
                  <c:v>1.3251346176473899</c:v>
                </c:pt>
                <c:pt idx="5866">
                  <c:v>1.3254392647062101</c:v>
                </c:pt>
                <c:pt idx="5867">
                  <c:v>1.32574391176503</c:v>
                </c:pt>
                <c:pt idx="5868">
                  <c:v>1.32604855882386</c:v>
                </c:pt>
                <c:pt idx="5869">
                  <c:v>1.3263532058826799</c:v>
                </c:pt>
                <c:pt idx="5870">
                  <c:v>1.3266578529415001</c:v>
                </c:pt>
                <c:pt idx="5871">
                  <c:v>1.32696250000033</c:v>
                </c:pt>
                <c:pt idx="5872">
                  <c:v>1.3272671470591499</c:v>
                </c:pt>
                <c:pt idx="5873">
                  <c:v>1.3275717941179701</c:v>
                </c:pt>
                <c:pt idx="5874">
                  <c:v>1.3278764411768</c:v>
                </c:pt>
                <c:pt idx="5875">
                  <c:v>1.32818108823562</c:v>
                </c:pt>
                <c:pt idx="5876">
                  <c:v>1.3284857352944499</c:v>
                </c:pt>
                <c:pt idx="5877">
                  <c:v>1.3287903823532701</c:v>
                </c:pt>
                <c:pt idx="5878">
                  <c:v>1.32909502941209</c:v>
                </c:pt>
                <c:pt idx="5879">
                  <c:v>1.3293996764709199</c:v>
                </c:pt>
                <c:pt idx="5880">
                  <c:v>1.3297043235297401</c:v>
                </c:pt>
                <c:pt idx="5881">
                  <c:v>1.33000897058856</c:v>
                </c:pt>
                <c:pt idx="5882">
                  <c:v>1.33031361764739</c:v>
                </c:pt>
                <c:pt idx="5883">
                  <c:v>1.3306182647062099</c:v>
                </c:pt>
                <c:pt idx="5884">
                  <c:v>1.3309229117650401</c:v>
                </c:pt>
                <c:pt idx="5885">
                  <c:v>1.33122755882386</c:v>
                </c:pt>
                <c:pt idx="5886">
                  <c:v>1.33153220588268</c:v>
                </c:pt>
                <c:pt idx="5887">
                  <c:v>1.3318368529415101</c:v>
                </c:pt>
                <c:pt idx="5888">
                  <c:v>1.33214150000033</c:v>
                </c:pt>
                <c:pt idx="5889">
                  <c:v>1.33244614705915</c:v>
                </c:pt>
                <c:pt idx="5890">
                  <c:v>1.3327507941179799</c:v>
                </c:pt>
                <c:pt idx="5891">
                  <c:v>1.3330554411768001</c:v>
                </c:pt>
                <c:pt idx="5892">
                  <c:v>1.33336008823563</c:v>
                </c:pt>
                <c:pt idx="5893">
                  <c:v>1.33366473529445</c:v>
                </c:pt>
                <c:pt idx="5894">
                  <c:v>1.3339693823532699</c:v>
                </c:pt>
                <c:pt idx="5895">
                  <c:v>1.3342740294121</c:v>
                </c:pt>
                <c:pt idx="5896">
                  <c:v>1.33457867647092</c:v>
                </c:pt>
                <c:pt idx="5897">
                  <c:v>1.3348833235297399</c:v>
                </c:pt>
                <c:pt idx="5898">
                  <c:v>1.3351879705885701</c:v>
                </c:pt>
                <c:pt idx="5899">
                  <c:v>1.33549261764739</c:v>
                </c:pt>
                <c:pt idx="5900">
                  <c:v>1.33579726470622</c:v>
                </c:pt>
                <c:pt idx="5901">
                  <c:v>1.3361019117650399</c:v>
                </c:pt>
                <c:pt idx="5902">
                  <c:v>1.3364065588238601</c:v>
                </c:pt>
                <c:pt idx="5903">
                  <c:v>1.33671120588269</c:v>
                </c:pt>
                <c:pt idx="5904">
                  <c:v>1.3370158529415099</c:v>
                </c:pt>
                <c:pt idx="5905">
                  <c:v>1.3373205000003301</c:v>
                </c:pt>
                <c:pt idx="5906">
                  <c:v>1.33762514705916</c:v>
                </c:pt>
                <c:pt idx="5907">
                  <c:v>1.33792979411798</c:v>
                </c:pt>
                <c:pt idx="5908">
                  <c:v>1.3382344411768099</c:v>
                </c:pt>
                <c:pt idx="5909">
                  <c:v>1.3385390882356301</c:v>
                </c:pt>
                <c:pt idx="5910">
                  <c:v>1.33884373529445</c:v>
                </c:pt>
                <c:pt idx="5911">
                  <c:v>1.3391483823532799</c:v>
                </c:pt>
                <c:pt idx="5912">
                  <c:v>1.3394530294121001</c:v>
                </c:pt>
                <c:pt idx="5913">
                  <c:v>1.33975767647092</c:v>
                </c:pt>
                <c:pt idx="5914">
                  <c:v>1.34006232352975</c:v>
                </c:pt>
                <c:pt idx="5915">
                  <c:v>1.3403669705885699</c:v>
                </c:pt>
                <c:pt idx="5916">
                  <c:v>1.3406716176473901</c:v>
                </c:pt>
                <c:pt idx="5917">
                  <c:v>1.34097626470622</c:v>
                </c:pt>
                <c:pt idx="5918">
                  <c:v>1.3412809117650399</c:v>
                </c:pt>
                <c:pt idx="5919">
                  <c:v>1.3415855588238701</c:v>
                </c:pt>
                <c:pt idx="5920">
                  <c:v>1.34189020588269</c:v>
                </c:pt>
                <c:pt idx="5921">
                  <c:v>1.34219485294151</c:v>
                </c:pt>
                <c:pt idx="5922">
                  <c:v>1.3424995000003399</c:v>
                </c:pt>
                <c:pt idx="5923">
                  <c:v>1.3428041470591601</c:v>
                </c:pt>
                <c:pt idx="5924">
                  <c:v>1.34310879411798</c:v>
                </c:pt>
                <c:pt idx="5925">
                  <c:v>1.3434134411768099</c:v>
                </c:pt>
                <c:pt idx="5926">
                  <c:v>1.3437180882356301</c:v>
                </c:pt>
                <c:pt idx="5927">
                  <c:v>1.34402273529446</c:v>
                </c:pt>
                <c:pt idx="5928">
                  <c:v>1.34432738235328</c:v>
                </c:pt>
                <c:pt idx="5929">
                  <c:v>1.3446320294120999</c:v>
                </c:pt>
                <c:pt idx="5930">
                  <c:v>1.3449366764709301</c:v>
                </c:pt>
                <c:pt idx="5931">
                  <c:v>1.34524132352975</c:v>
                </c:pt>
                <c:pt idx="5932">
                  <c:v>1.34554597058857</c:v>
                </c:pt>
                <c:pt idx="5933">
                  <c:v>1.3458506176474001</c:v>
                </c:pt>
                <c:pt idx="5934">
                  <c:v>1.34615526470622</c:v>
                </c:pt>
                <c:pt idx="5935">
                  <c:v>1.34645991176505</c:v>
                </c:pt>
                <c:pt idx="5936">
                  <c:v>1.3467645588238699</c:v>
                </c:pt>
                <c:pt idx="5937">
                  <c:v>1.3470692058826901</c:v>
                </c:pt>
                <c:pt idx="5938">
                  <c:v>1.34737385294152</c:v>
                </c:pt>
                <c:pt idx="5939">
                  <c:v>1.34767850000034</c:v>
                </c:pt>
                <c:pt idx="5940">
                  <c:v>1.3479831470591599</c:v>
                </c:pt>
                <c:pt idx="5941">
                  <c:v>1.34828779411799</c:v>
                </c:pt>
                <c:pt idx="5942">
                  <c:v>1.34859244117681</c:v>
                </c:pt>
                <c:pt idx="5943">
                  <c:v>1.3488970882356399</c:v>
                </c:pt>
                <c:pt idx="5944">
                  <c:v>1.3492017352944601</c:v>
                </c:pt>
                <c:pt idx="5945">
                  <c:v>1.34950638235328</c:v>
                </c:pt>
                <c:pt idx="5946">
                  <c:v>1.34981102941211</c:v>
                </c:pt>
                <c:pt idx="5947">
                  <c:v>1.3501156764709299</c:v>
                </c:pt>
                <c:pt idx="5948">
                  <c:v>1.3504203235297501</c:v>
                </c:pt>
                <c:pt idx="5949">
                  <c:v>1.35072497058858</c:v>
                </c:pt>
                <c:pt idx="5950">
                  <c:v>1.3510296176473999</c:v>
                </c:pt>
                <c:pt idx="5951">
                  <c:v>1.3513342647062201</c:v>
                </c:pt>
                <c:pt idx="5952">
                  <c:v>1.35163891176505</c:v>
                </c:pt>
                <c:pt idx="5953">
                  <c:v>1.35194355882387</c:v>
                </c:pt>
                <c:pt idx="5954">
                  <c:v>1.3522482058826999</c:v>
                </c:pt>
                <c:pt idx="5955">
                  <c:v>1.3525528529415201</c:v>
                </c:pt>
                <c:pt idx="5956">
                  <c:v>1.35285750000034</c:v>
                </c:pt>
                <c:pt idx="5957">
                  <c:v>1.3531621470591699</c:v>
                </c:pt>
                <c:pt idx="5958">
                  <c:v>1.3534667941179901</c:v>
                </c:pt>
                <c:pt idx="5959">
                  <c:v>1.35377144117681</c:v>
                </c:pt>
                <c:pt idx="5960">
                  <c:v>1.35407608823564</c:v>
                </c:pt>
                <c:pt idx="5961">
                  <c:v>1.3543807352944599</c:v>
                </c:pt>
                <c:pt idx="5962">
                  <c:v>1.3546853823532901</c:v>
                </c:pt>
                <c:pt idx="5963">
                  <c:v>1.35499002941211</c:v>
                </c:pt>
                <c:pt idx="5964">
                  <c:v>1.3552946764709299</c:v>
                </c:pt>
                <c:pt idx="5965">
                  <c:v>1.3555993235297601</c:v>
                </c:pt>
                <c:pt idx="5966">
                  <c:v>1.35590397058858</c:v>
                </c:pt>
                <c:pt idx="5967">
                  <c:v>1.3562086176474</c:v>
                </c:pt>
                <c:pt idx="5968">
                  <c:v>1.3565132647062299</c:v>
                </c:pt>
                <c:pt idx="5969">
                  <c:v>1.3568179117650501</c:v>
                </c:pt>
                <c:pt idx="5970">
                  <c:v>1.35712255882388</c:v>
                </c:pt>
                <c:pt idx="5971">
                  <c:v>1.3574272058826999</c:v>
                </c:pt>
                <c:pt idx="5972">
                  <c:v>1.3577318529415201</c:v>
                </c:pt>
                <c:pt idx="5973">
                  <c:v>1.35803650000035</c:v>
                </c:pt>
                <c:pt idx="5974">
                  <c:v>1.35834114705917</c:v>
                </c:pt>
                <c:pt idx="5975">
                  <c:v>1.3586457941179899</c:v>
                </c:pt>
                <c:pt idx="5976">
                  <c:v>1.3589504411768201</c:v>
                </c:pt>
                <c:pt idx="5977">
                  <c:v>1.35925508823564</c:v>
                </c:pt>
                <c:pt idx="5978">
                  <c:v>1.3595597352944699</c:v>
                </c:pt>
                <c:pt idx="5979">
                  <c:v>1.3598643823532901</c:v>
                </c:pt>
                <c:pt idx="5980">
                  <c:v>1.36016902941211</c:v>
                </c:pt>
                <c:pt idx="5981">
                  <c:v>1.36047367647094</c:v>
                </c:pt>
                <c:pt idx="5982">
                  <c:v>1.3607783235297599</c:v>
                </c:pt>
                <c:pt idx="5983">
                  <c:v>1.3610829705885801</c:v>
                </c:pt>
                <c:pt idx="5984">
                  <c:v>1.36138761764741</c:v>
                </c:pt>
                <c:pt idx="5985">
                  <c:v>1.3616922647062299</c:v>
                </c:pt>
                <c:pt idx="5986">
                  <c:v>1.3619969117650499</c:v>
                </c:pt>
                <c:pt idx="5987">
                  <c:v>1.36230155882388</c:v>
                </c:pt>
                <c:pt idx="5988">
                  <c:v>1.3626062058827</c:v>
                </c:pt>
                <c:pt idx="5989">
                  <c:v>1.3629108529415299</c:v>
                </c:pt>
                <c:pt idx="5990">
                  <c:v>1.3632155000003501</c:v>
                </c:pt>
                <c:pt idx="5991">
                  <c:v>1.36352014705917</c:v>
                </c:pt>
                <c:pt idx="5992">
                  <c:v>1.363824794118</c:v>
                </c:pt>
                <c:pt idx="5993">
                  <c:v>1.3641294411768199</c:v>
                </c:pt>
                <c:pt idx="5994">
                  <c:v>1.3644340882356401</c:v>
                </c:pt>
                <c:pt idx="5995">
                  <c:v>1.36473873529447</c:v>
                </c:pt>
                <c:pt idx="5996">
                  <c:v>1.3650433823532899</c:v>
                </c:pt>
                <c:pt idx="5997">
                  <c:v>1.3653480294121201</c:v>
                </c:pt>
                <c:pt idx="5998">
                  <c:v>1.36565267647094</c:v>
                </c:pt>
                <c:pt idx="5999">
                  <c:v>1.36595732352976</c:v>
                </c:pt>
                <c:pt idx="6000">
                  <c:v>1.3662619705885899</c:v>
                </c:pt>
                <c:pt idx="6001">
                  <c:v>1.3665666176474101</c:v>
                </c:pt>
                <c:pt idx="6002">
                  <c:v>1.36687126470623</c:v>
                </c:pt>
                <c:pt idx="6003">
                  <c:v>1.3671759117650599</c:v>
                </c:pt>
                <c:pt idx="6004">
                  <c:v>1.3674805588238801</c:v>
                </c:pt>
                <c:pt idx="6005">
                  <c:v>1.36778520588271</c:v>
                </c:pt>
                <c:pt idx="6006">
                  <c:v>1.36808985294153</c:v>
                </c:pt>
                <c:pt idx="6007">
                  <c:v>1.3683945000003499</c:v>
                </c:pt>
                <c:pt idx="6008">
                  <c:v>1.3686991470591801</c:v>
                </c:pt>
                <c:pt idx="6009">
                  <c:v>1.369003794118</c:v>
                </c:pt>
                <c:pt idx="6010">
                  <c:v>1.3693084411768199</c:v>
                </c:pt>
                <c:pt idx="6011">
                  <c:v>1.3696130882356501</c:v>
                </c:pt>
                <c:pt idx="6012">
                  <c:v>1.36991773529447</c:v>
                </c:pt>
                <c:pt idx="6013">
                  <c:v>1.3702223823533</c:v>
                </c:pt>
                <c:pt idx="6014">
                  <c:v>1.3705270294121199</c:v>
                </c:pt>
                <c:pt idx="6015">
                  <c:v>1.3708316764709401</c:v>
                </c:pt>
                <c:pt idx="6016">
                  <c:v>1.37113632352977</c:v>
                </c:pt>
                <c:pt idx="6017">
                  <c:v>1.3714409705885899</c:v>
                </c:pt>
                <c:pt idx="6018">
                  <c:v>1.3717456176474101</c:v>
                </c:pt>
                <c:pt idx="6019">
                  <c:v>1.37205026470624</c:v>
                </c:pt>
                <c:pt idx="6020">
                  <c:v>1.37235491176506</c:v>
                </c:pt>
                <c:pt idx="6021">
                  <c:v>1.3726595588238799</c:v>
                </c:pt>
                <c:pt idx="6022">
                  <c:v>1.3729642058827101</c:v>
                </c:pt>
                <c:pt idx="6023">
                  <c:v>1.37326885294153</c:v>
                </c:pt>
                <c:pt idx="6024">
                  <c:v>1.3735735000003599</c:v>
                </c:pt>
                <c:pt idx="6025">
                  <c:v>1.3738781470591801</c:v>
                </c:pt>
                <c:pt idx="6026">
                  <c:v>1.374182794118</c:v>
                </c:pt>
                <c:pt idx="6027">
                  <c:v>1.37448744117683</c:v>
                </c:pt>
                <c:pt idx="6028">
                  <c:v>1.3747920882356499</c:v>
                </c:pt>
                <c:pt idx="6029">
                  <c:v>1.3750967352944701</c:v>
                </c:pt>
                <c:pt idx="6030">
                  <c:v>1.3754013823533</c:v>
                </c:pt>
                <c:pt idx="6031">
                  <c:v>1.3757060294121199</c:v>
                </c:pt>
                <c:pt idx="6032">
                  <c:v>1.3760106764709501</c:v>
                </c:pt>
                <c:pt idx="6033">
                  <c:v>1.37631532352977</c:v>
                </c:pt>
                <c:pt idx="6034">
                  <c:v>1.37661997058859</c:v>
                </c:pt>
                <c:pt idx="6035">
                  <c:v>1.3769246176474199</c:v>
                </c:pt>
                <c:pt idx="6036">
                  <c:v>1.3772292647062401</c:v>
                </c:pt>
                <c:pt idx="6037">
                  <c:v>1.37753391176506</c:v>
                </c:pt>
                <c:pt idx="6038">
                  <c:v>1.3778385588238899</c:v>
                </c:pt>
                <c:pt idx="6039">
                  <c:v>1.3781432058827101</c:v>
                </c:pt>
                <c:pt idx="6040">
                  <c:v>1.37844785294154</c:v>
                </c:pt>
                <c:pt idx="6041">
                  <c:v>1.37875250000036</c:v>
                </c:pt>
                <c:pt idx="6042">
                  <c:v>1.3790571470591799</c:v>
                </c:pt>
                <c:pt idx="6043">
                  <c:v>1.3793617941180101</c:v>
                </c:pt>
                <c:pt idx="6044">
                  <c:v>1.37966644117683</c:v>
                </c:pt>
                <c:pt idx="6045">
                  <c:v>1.37997108823565</c:v>
                </c:pt>
                <c:pt idx="6046">
                  <c:v>1.3802757352944801</c:v>
                </c:pt>
                <c:pt idx="6047">
                  <c:v>1.3805803823533001</c:v>
                </c:pt>
                <c:pt idx="6048">
                  <c:v>1.38088502941213</c:v>
                </c:pt>
                <c:pt idx="6049">
                  <c:v>1.3811896764709499</c:v>
                </c:pt>
                <c:pt idx="6050">
                  <c:v>1.3814943235297701</c:v>
                </c:pt>
                <c:pt idx="6051">
                  <c:v>1.3817989705886</c:v>
                </c:pt>
                <c:pt idx="6052">
                  <c:v>1.38210361764742</c:v>
                </c:pt>
                <c:pt idx="6053">
                  <c:v>1.3824082647062399</c:v>
                </c:pt>
                <c:pt idx="6054">
                  <c:v>1.3827129117650701</c:v>
                </c:pt>
                <c:pt idx="6055">
                  <c:v>1.38301755882389</c:v>
                </c:pt>
                <c:pt idx="6056">
                  <c:v>1.3833222058827099</c:v>
                </c:pt>
                <c:pt idx="6057">
                  <c:v>1.3836268529415401</c:v>
                </c:pt>
                <c:pt idx="6058">
                  <c:v>1.38393150000036</c:v>
                </c:pt>
                <c:pt idx="6059">
                  <c:v>1.38423614705919</c:v>
                </c:pt>
                <c:pt idx="6060">
                  <c:v>1.3845407941180099</c:v>
                </c:pt>
                <c:pt idx="6061">
                  <c:v>1.3848454411768301</c:v>
                </c:pt>
                <c:pt idx="6062">
                  <c:v>1.38515008823566</c:v>
                </c:pt>
                <c:pt idx="6063">
                  <c:v>1.3854547352944799</c:v>
                </c:pt>
                <c:pt idx="6064">
                  <c:v>1.3857593823533001</c:v>
                </c:pt>
                <c:pt idx="6065">
                  <c:v>1.38606402941213</c:v>
                </c:pt>
                <c:pt idx="6066">
                  <c:v>1.38636867647095</c:v>
                </c:pt>
                <c:pt idx="6067">
                  <c:v>1.3866733235297799</c:v>
                </c:pt>
                <c:pt idx="6068">
                  <c:v>1.3869779705886001</c:v>
                </c:pt>
                <c:pt idx="6069">
                  <c:v>1.38728261764742</c:v>
                </c:pt>
                <c:pt idx="6070">
                  <c:v>1.3875872647062499</c:v>
                </c:pt>
                <c:pt idx="6071">
                  <c:v>1.3878919117650701</c:v>
                </c:pt>
                <c:pt idx="6072">
                  <c:v>1.38819655882389</c:v>
                </c:pt>
                <c:pt idx="6073">
                  <c:v>1.38850120588272</c:v>
                </c:pt>
                <c:pt idx="6074">
                  <c:v>1.3888058529415399</c:v>
                </c:pt>
                <c:pt idx="6075">
                  <c:v>1.3891105000003701</c:v>
                </c:pt>
                <c:pt idx="6076">
                  <c:v>1.38941514705919</c:v>
                </c:pt>
                <c:pt idx="6077">
                  <c:v>1.3897197941180099</c:v>
                </c:pt>
                <c:pt idx="6078">
                  <c:v>1.3900244411768401</c:v>
                </c:pt>
                <c:pt idx="6079">
                  <c:v>1.39032908823566</c:v>
                </c:pt>
                <c:pt idx="6080">
                  <c:v>1.39063373529448</c:v>
                </c:pt>
                <c:pt idx="6081">
                  <c:v>1.3909383823533099</c:v>
                </c:pt>
                <c:pt idx="6082">
                  <c:v>1.3912430294121301</c:v>
                </c:pt>
                <c:pt idx="6083">
                  <c:v>1.39154767647096</c:v>
                </c:pt>
                <c:pt idx="6084">
                  <c:v>1.3917000000003701</c:v>
                </c:pt>
                <c:pt idx="6085">
                  <c:v>1.39270427350464</c:v>
                </c:pt>
                <c:pt idx="6086">
                  <c:v>1.39471282051319</c:v>
                </c:pt>
                <c:pt idx="6087">
                  <c:v>1.39672136752173</c:v>
                </c:pt>
                <c:pt idx="6088">
                  <c:v>1.3987299145302801</c:v>
                </c:pt>
                <c:pt idx="6089">
                  <c:v>1.4007384615388301</c:v>
                </c:pt>
                <c:pt idx="6090">
                  <c:v>1.4027470085473699</c:v>
                </c:pt>
                <c:pt idx="6091">
                  <c:v>1.4047555555559199</c:v>
                </c:pt>
                <c:pt idx="6092">
                  <c:v>1.4067641025644699</c:v>
                </c:pt>
                <c:pt idx="6093">
                  <c:v>1.40877264957302</c:v>
                </c:pt>
                <c:pt idx="6094">
                  <c:v>1.41078119658156</c:v>
                </c:pt>
                <c:pt idx="6095">
                  <c:v>1.41278974359011</c:v>
                </c:pt>
                <c:pt idx="6096">
                  <c:v>1.41479829059866</c:v>
                </c:pt>
                <c:pt idx="6097">
                  <c:v>1.4168068376072001</c:v>
                </c:pt>
                <c:pt idx="6098">
                  <c:v>1.4188153846157501</c:v>
                </c:pt>
                <c:pt idx="6099">
                  <c:v>1.4208239316243001</c:v>
                </c:pt>
                <c:pt idx="6100">
                  <c:v>1.4228324786328399</c:v>
                </c:pt>
                <c:pt idx="6101">
                  <c:v>1.4248410256413899</c:v>
                </c:pt>
                <c:pt idx="6102">
                  <c:v>1.4268495726499399</c:v>
                </c:pt>
                <c:pt idx="6103">
                  <c:v>1.42885811965848</c:v>
                </c:pt>
                <c:pt idx="6104">
                  <c:v>1.43086666666703</c:v>
                </c:pt>
                <c:pt idx="6105">
                  <c:v>1.43287521367558</c:v>
                </c:pt>
                <c:pt idx="6106">
                  <c:v>1.43488376068413</c:v>
                </c:pt>
                <c:pt idx="6107">
                  <c:v>1.4368923076926701</c:v>
                </c:pt>
                <c:pt idx="6108">
                  <c:v>1.4389008547012201</c:v>
                </c:pt>
                <c:pt idx="6109">
                  <c:v>1.4409094017097701</c:v>
                </c:pt>
                <c:pt idx="6110">
                  <c:v>1.4429179487183099</c:v>
                </c:pt>
                <c:pt idx="6111">
                  <c:v>1.4449264957268599</c:v>
                </c:pt>
                <c:pt idx="6112">
                  <c:v>1.44693504273541</c:v>
                </c:pt>
                <c:pt idx="6113">
                  <c:v>1.44894358974395</c:v>
                </c:pt>
                <c:pt idx="6114">
                  <c:v>1.4509521367525</c:v>
                </c:pt>
                <c:pt idx="6115">
                  <c:v>1.45296068376105</c:v>
                </c:pt>
                <c:pt idx="6116">
                  <c:v>1.4549692307695901</c:v>
                </c:pt>
                <c:pt idx="6117">
                  <c:v>1.4569777777781401</c:v>
                </c:pt>
                <c:pt idx="6118">
                  <c:v>1.4589863247866901</c:v>
                </c:pt>
                <c:pt idx="6119">
                  <c:v>1.4609948717952399</c:v>
                </c:pt>
                <c:pt idx="6120">
                  <c:v>1.4630034188037799</c:v>
                </c:pt>
                <c:pt idx="6121">
                  <c:v>1.46501196581233</c:v>
                </c:pt>
                <c:pt idx="6122">
                  <c:v>1.46702051282088</c:v>
                </c:pt>
                <c:pt idx="6123">
                  <c:v>1.46902905982942</c:v>
                </c:pt>
                <c:pt idx="6124">
                  <c:v>1.47103760683797</c:v>
                </c:pt>
                <c:pt idx="6125">
                  <c:v>1.47304615384652</c:v>
                </c:pt>
                <c:pt idx="6126">
                  <c:v>1.4750547008550601</c:v>
                </c:pt>
                <c:pt idx="6127">
                  <c:v>1.4770632478636101</c:v>
                </c:pt>
                <c:pt idx="6128">
                  <c:v>1.4790717948721599</c:v>
                </c:pt>
                <c:pt idx="6129">
                  <c:v>1.4810803418806999</c:v>
                </c:pt>
                <c:pt idx="6130">
                  <c:v>1.4830888888892499</c:v>
                </c:pt>
                <c:pt idx="6131">
                  <c:v>1.4850974358978</c:v>
                </c:pt>
                <c:pt idx="6132">
                  <c:v>1.48710598290635</c:v>
                </c:pt>
                <c:pt idx="6133">
                  <c:v>1.48911452991489</c:v>
                </c:pt>
                <c:pt idx="6134">
                  <c:v>1.49112307692344</c:v>
                </c:pt>
                <c:pt idx="6135">
                  <c:v>1.4931316239319901</c:v>
                </c:pt>
                <c:pt idx="6136">
                  <c:v>1.4951401709405301</c:v>
                </c:pt>
                <c:pt idx="6137">
                  <c:v>1.4971487179490801</c:v>
                </c:pt>
                <c:pt idx="6138">
                  <c:v>1.4991572649576299</c:v>
                </c:pt>
                <c:pt idx="6139">
                  <c:v>1.5011658119661699</c:v>
                </c:pt>
                <c:pt idx="6140">
                  <c:v>1.50317435897472</c:v>
                </c:pt>
                <c:pt idx="6141">
                  <c:v>1.50518290598327</c:v>
                </c:pt>
                <c:pt idx="6142">
                  <c:v>1.50719145299181</c:v>
                </c:pt>
                <c:pt idx="6143">
                  <c:v>1.50920000000036</c:v>
                </c:pt>
                <c:pt idx="6144">
                  <c:v>1.5112085470089101</c:v>
                </c:pt>
                <c:pt idx="6145">
                  <c:v>1.5132170940174601</c:v>
                </c:pt>
                <c:pt idx="6146">
                  <c:v>1.5152256410260001</c:v>
                </c:pt>
                <c:pt idx="6147">
                  <c:v>1.5172341880345499</c:v>
                </c:pt>
                <c:pt idx="6148">
                  <c:v>1.5192427350430999</c:v>
                </c:pt>
                <c:pt idx="6149">
                  <c:v>1.52125128205164</c:v>
                </c:pt>
                <c:pt idx="6150">
                  <c:v>1.52325982906019</c:v>
                </c:pt>
                <c:pt idx="6151">
                  <c:v>1.52526837606874</c:v>
                </c:pt>
                <c:pt idx="6152">
                  <c:v>1.52727692307728</c:v>
                </c:pt>
                <c:pt idx="6153">
                  <c:v>1.52928547008583</c:v>
                </c:pt>
                <c:pt idx="6154">
                  <c:v>1.5312940170943801</c:v>
                </c:pt>
                <c:pt idx="6155">
                  <c:v>1.5333025641029201</c:v>
                </c:pt>
                <c:pt idx="6156">
                  <c:v>1.5353111111114699</c:v>
                </c:pt>
                <c:pt idx="6157">
                  <c:v>1.5373196581200199</c:v>
                </c:pt>
                <c:pt idx="6158">
                  <c:v>1.5393282051285699</c:v>
                </c:pt>
                <c:pt idx="6159">
                  <c:v>1.54133675213711</c:v>
                </c:pt>
                <c:pt idx="6160">
                  <c:v>1.54334529914566</c:v>
                </c:pt>
                <c:pt idx="6161">
                  <c:v>1.54535384615421</c:v>
                </c:pt>
                <c:pt idx="6162">
                  <c:v>1.54736239316275</c:v>
                </c:pt>
                <c:pt idx="6163">
                  <c:v>1.5493709401713001</c:v>
                </c:pt>
                <c:pt idx="6164">
                  <c:v>1.5513794871798501</c:v>
                </c:pt>
                <c:pt idx="6165">
                  <c:v>1.5533880341883901</c:v>
                </c:pt>
                <c:pt idx="6166">
                  <c:v>1.5553965811969399</c:v>
                </c:pt>
                <c:pt idx="6167">
                  <c:v>1.5574051282054899</c:v>
                </c:pt>
                <c:pt idx="6168">
                  <c:v>1.55941367521403</c:v>
                </c:pt>
                <c:pt idx="6169">
                  <c:v>1.56142222222258</c:v>
                </c:pt>
                <c:pt idx="6170">
                  <c:v>1.56343076923113</c:v>
                </c:pt>
                <c:pt idx="6171">
                  <c:v>1.56543931623967</c:v>
                </c:pt>
                <c:pt idx="6172">
                  <c:v>1.5674478632482201</c:v>
                </c:pt>
                <c:pt idx="6173">
                  <c:v>1.5694564102567701</c:v>
                </c:pt>
                <c:pt idx="6174">
                  <c:v>1.5714649572653201</c:v>
                </c:pt>
                <c:pt idx="6175">
                  <c:v>1.5734735042738599</c:v>
                </c:pt>
                <c:pt idx="6176">
                  <c:v>1.5754820512824099</c:v>
                </c:pt>
                <c:pt idx="6177">
                  <c:v>1.5774905982909599</c:v>
                </c:pt>
                <c:pt idx="6178">
                  <c:v>1.5794991452995</c:v>
                </c:pt>
                <c:pt idx="6179">
                  <c:v>1.58150769230805</c:v>
                </c:pt>
                <c:pt idx="6180">
                  <c:v>1.5835162393166</c:v>
                </c:pt>
                <c:pt idx="6181">
                  <c:v>1.58552478632514</c:v>
                </c:pt>
                <c:pt idx="6182">
                  <c:v>1.5875333333336901</c:v>
                </c:pt>
                <c:pt idx="6183">
                  <c:v>1.5895418803422401</c:v>
                </c:pt>
                <c:pt idx="6184">
                  <c:v>1.5915504273507799</c:v>
                </c:pt>
                <c:pt idx="6185">
                  <c:v>1.5935589743593299</c:v>
                </c:pt>
                <c:pt idx="6186">
                  <c:v>1.5955675213678799</c:v>
                </c:pt>
                <c:pt idx="6187">
                  <c:v>1.59757606837643</c:v>
                </c:pt>
                <c:pt idx="6188">
                  <c:v>1.59958461538497</c:v>
                </c:pt>
                <c:pt idx="6189">
                  <c:v>1.60159316239352</c:v>
                </c:pt>
                <c:pt idx="6190">
                  <c:v>1.60360170940207</c:v>
                </c:pt>
                <c:pt idx="6191">
                  <c:v>1.6056102564106101</c:v>
                </c:pt>
                <c:pt idx="6192">
                  <c:v>1.6076188034191601</c:v>
                </c:pt>
                <c:pt idx="6193">
                  <c:v>1.6096273504277101</c:v>
                </c:pt>
                <c:pt idx="6194">
                  <c:v>1.6116358974362499</c:v>
                </c:pt>
                <c:pt idx="6195">
                  <c:v>1.6136444444447999</c:v>
                </c:pt>
                <c:pt idx="6196">
                  <c:v>1.61565299145335</c:v>
                </c:pt>
                <c:pt idx="6197">
                  <c:v>1.61766153846189</c:v>
                </c:pt>
                <c:pt idx="6198">
                  <c:v>1.61967008547044</c:v>
                </c:pt>
                <c:pt idx="6199">
                  <c:v>1.62167863247899</c:v>
                </c:pt>
                <c:pt idx="6200">
                  <c:v>1.62368717948754</c:v>
                </c:pt>
                <c:pt idx="6201">
                  <c:v>1.6256957264960801</c:v>
                </c:pt>
                <c:pt idx="6202">
                  <c:v>1.6277042735046301</c:v>
                </c:pt>
                <c:pt idx="6203">
                  <c:v>1.6297128205131799</c:v>
                </c:pt>
                <c:pt idx="6204">
                  <c:v>1.6317213675217199</c:v>
                </c:pt>
                <c:pt idx="6205">
                  <c:v>1.6337299145302699</c:v>
                </c:pt>
                <c:pt idx="6206">
                  <c:v>1.63573846153882</c:v>
                </c:pt>
                <c:pt idx="6207">
                  <c:v>1.63774700854736</c:v>
                </c:pt>
                <c:pt idx="6208">
                  <c:v>1.63975555555591</c:v>
                </c:pt>
                <c:pt idx="6209">
                  <c:v>1.64176410256446</c:v>
                </c:pt>
                <c:pt idx="6210">
                  <c:v>1.6437726495730001</c:v>
                </c:pt>
                <c:pt idx="6211">
                  <c:v>1.6457811965815501</c:v>
                </c:pt>
                <c:pt idx="6212">
                  <c:v>1.6477897435901001</c:v>
                </c:pt>
                <c:pt idx="6213">
                  <c:v>1.6497982905986499</c:v>
                </c:pt>
                <c:pt idx="6214">
                  <c:v>1.6518068376071899</c:v>
                </c:pt>
                <c:pt idx="6215">
                  <c:v>1.65381538461574</c:v>
                </c:pt>
                <c:pt idx="6216">
                  <c:v>1.65582393162429</c:v>
                </c:pt>
                <c:pt idx="6217">
                  <c:v>1.65783247863283</c:v>
                </c:pt>
                <c:pt idx="6218">
                  <c:v>1.65984102564138</c:v>
                </c:pt>
                <c:pt idx="6219">
                  <c:v>1.6618495726499301</c:v>
                </c:pt>
                <c:pt idx="6220">
                  <c:v>1.6638581196584701</c:v>
                </c:pt>
                <c:pt idx="6221">
                  <c:v>1.6658666666670201</c:v>
                </c:pt>
                <c:pt idx="6222">
                  <c:v>1.6678752136755699</c:v>
                </c:pt>
                <c:pt idx="6223">
                  <c:v>1.6698837606841099</c:v>
                </c:pt>
                <c:pt idx="6224">
                  <c:v>1.67189230769266</c:v>
                </c:pt>
                <c:pt idx="6225">
                  <c:v>1.67390085470121</c:v>
                </c:pt>
                <c:pt idx="6226">
                  <c:v>1.67590940170976</c:v>
                </c:pt>
                <c:pt idx="6227">
                  <c:v>1.6779179487183</c:v>
                </c:pt>
                <c:pt idx="6228">
                  <c:v>1.67992649572685</c:v>
                </c:pt>
                <c:pt idx="6229">
                  <c:v>1.6819350427354001</c:v>
                </c:pt>
                <c:pt idx="6230">
                  <c:v>1.6839435897439401</c:v>
                </c:pt>
                <c:pt idx="6231">
                  <c:v>1.6859521367524899</c:v>
                </c:pt>
                <c:pt idx="6232">
                  <c:v>1.6879606837610399</c:v>
                </c:pt>
                <c:pt idx="6233">
                  <c:v>1.6899692307695799</c:v>
                </c:pt>
                <c:pt idx="6234">
                  <c:v>1.69197777777813</c:v>
                </c:pt>
                <c:pt idx="6235">
                  <c:v>1.69398632478668</c:v>
                </c:pt>
                <c:pt idx="6236">
                  <c:v>1.69599487179522</c:v>
                </c:pt>
                <c:pt idx="6237">
                  <c:v>1.69800341880377</c:v>
                </c:pt>
                <c:pt idx="6238">
                  <c:v>1.7000119658123201</c:v>
                </c:pt>
                <c:pt idx="6239">
                  <c:v>1.7020205128208601</c:v>
                </c:pt>
                <c:pt idx="6240">
                  <c:v>1.7040290598294101</c:v>
                </c:pt>
                <c:pt idx="6241">
                  <c:v>1.7060376068379599</c:v>
                </c:pt>
                <c:pt idx="6242">
                  <c:v>1.7080461538465099</c:v>
                </c:pt>
                <c:pt idx="6243">
                  <c:v>1.71005470085505</c:v>
                </c:pt>
                <c:pt idx="6244">
                  <c:v>1.7120632478636</c:v>
                </c:pt>
                <c:pt idx="6245">
                  <c:v>1.71407179487215</c:v>
                </c:pt>
                <c:pt idx="6246">
                  <c:v>1.71608034188069</c:v>
                </c:pt>
                <c:pt idx="6247">
                  <c:v>1.7180888888892401</c:v>
                </c:pt>
                <c:pt idx="6248">
                  <c:v>1.7200974358977901</c:v>
                </c:pt>
                <c:pt idx="6249">
                  <c:v>1.7221059829063301</c:v>
                </c:pt>
                <c:pt idx="6250">
                  <c:v>1.7241145299148799</c:v>
                </c:pt>
                <c:pt idx="6251">
                  <c:v>1.7261230769234299</c:v>
                </c:pt>
                <c:pt idx="6252">
                  <c:v>1.72813162393197</c:v>
                </c:pt>
                <c:pt idx="6253">
                  <c:v>1.73014017094052</c:v>
                </c:pt>
                <c:pt idx="6254">
                  <c:v>1.73214871794907</c:v>
                </c:pt>
                <c:pt idx="6255">
                  <c:v>1.73415726495762</c:v>
                </c:pt>
                <c:pt idx="6256">
                  <c:v>1.73616581196616</c:v>
                </c:pt>
                <c:pt idx="6257">
                  <c:v>1.7381743589747101</c:v>
                </c:pt>
                <c:pt idx="6258">
                  <c:v>1.7401829059832601</c:v>
                </c:pt>
                <c:pt idx="6259">
                  <c:v>1.7421914529917999</c:v>
                </c:pt>
                <c:pt idx="6260">
                  <c:v>1.7442000000003499</c:v>
                </c:pt>
                <c:pt idx="6261">
                  <c:v>1.7462085470088999</c:v>
                </c:pt>
                <c:pt idx="6262">
                  <c:v>1.74821709401744</c:v>
                </c:pt>
                <c:pt idx="6263">
                  <c:v>1.75022564102599</c:v>
                </c:pt>
                <c:pt idx="6264">
                  <c:v>1.75223418803454</c:v>
                </c:pt>
                <c:pt idx="6265">
                  <c:v>1.75424273504308</c:v>
                </c:pt>
                <c:pt idx="6266">
                  <c:v>1.7562512820516301</c:v>
                </c:pt>
                <c:pt idx="6267">
                  <c:v>1.7582598290601801</c:v>
                </c:pt>
                <c:pt idx="6268">
                  <c:v>1.7602683760687301</c:v>
                </c:pt>
                <c:pt idx="6269">
                  <c:v>1.7622769230772699</c:v>
                </c:pt>
                <c:pt idx="6270">
                  <c:v>1.7642854700858199</c:v>
                </c:pt>
                <c:pt idx="6271">
                  <c:v>1.76629401709437</c:v>
                </c:pt>
                <c:pt idx="6272">
                  <c:v>1.76830256410291</c:v>
                </c:pt>
                <c:pt idx="6273">
                  <c:v>1.77031111111146</c:v>
                </c:pt>
                <c:pt idx="6274">
                  <c:v>1.77231965812001</c:v>
                </c:pt>
                <c:pt idx="6275">
                  <c:v>1.7743282051285501</c:v>
                </c:pt>
                <c:pt idx="6276">
                  <c:v>1.7763367521371001</c:v>
                </c:pt>
                <c:pt idx="6277">
                  <c:v>1.7783452991456501</c:v>
                </c:pt>
                <c:pt idx="6278">
                  <c:v>1.7803538461541899</c:v>
                </c:pt>
                <c:pt idx="6279">
                  <c:v>1.7823623931627399</c:v>
                </c:pt>
                <c:pt idx="6280">
                  <c:v>1.7843709401712899</c:v>
                </c:pt>
                <c:pt idx="6281">
                  <c:v>1.78637948717984</c:v>
                </c:pt>
                <c:pt idx="6282">
                  <c:v>1.78838803418838</c:v>
                </c:pt>
                <c:pt idx="6283">
                  <c:v>1.79039658119693</c:v>
                </c:pt>
                <c:pt idx="6284">
                  <c:v>1.79240512820548</c:v>
                </c:pt>
                <c:pt idx="6285">
                  <c:v>1.7944136752140201</c:v>
                </c:pt>
                <c:pt idx="6286">
                  <c:v>1.7964222222225701</c:v>
                </c:pt>
                <c:pt idx="6287">
                  <c:v>1.7984307692311201</c:v>
                </c:pt>
                <c:pt idx="6288">
                  <c:v>1.8004393162396599</c:v>
                </c:pt>
                <c:pt idx="6289">
                  <c:v>1.8024478632482099</c:v>
                </c:pt>
                <c:pt idx="6290">
                  <c:v>1.80445641025676</c:v>
                </c:pt>
                <c:pt idx="6291">
                  <c:v>1.8064649572653</c:v>
                </c:pt>
                <c:pt idx="6292">
                  <c:v>1.80847350427385</c:v>
                </c:pt>
                <c:pt idx="6293">
                  <c:v>1.8104820512824</c:v>
                </c:pt>
                <c:pt idx="6294">
                  <c:v>1.8124905982909501</c:v>
                </c:pt>
                <c:pt idx="6295">
                  <c:v>1.8144991452994901</c:v>
                </c:pt>
                <c:pt idx="6296">
                  <c:v>1.8165076923080401</c:v>
                </c:pt>
                <c:pt idx="6297">
                  <c:v>1.8185162393165899</c:v>
                </c:pt>
                <c:pt idx="6298">
                  <c:v>1.8205247863251299</c:v>
                </c:pt>
                <c:pt idx="6299">
                  <c:v>1.82253333333368</c:v>
                </c:pt>
                <c:pt idx="6300">
                  <c:v>1.82454188034223</c:v>
                </c:pt>
                <c:pt idx="6301">
                  <c:v>1.82655042735077</c:v>
                </c:pt>
                <c:pt idx="6302">
                  <c:v>1.82855897435932</c:v>
                </c:pt>
                <c:pt idx="6303">
                  <c:v>1.83056752136787</c:v>
                </c:pt>
                <c:pt idx="6304">
                  <c:v>1.8325760683764101</c:v>
                </c:pt>
                <c:pt idx="6305">
                  <c:v>1.8345846153849601</c:v>
                </c:pt>
                <c:pt idx="6306">
                  <c:v>1.8365931623935099</c:v>
                </c:pt>
                <c:pt idx="6307">
                  <c:v>1.8386017094020599</c:v>
                </c:pt>
                <c:pt idx="6308">
                  <c:v>1.8406102564105999</c:v>
                </c:pt>
                <c:pt idx="6309">
                  <c:v>1.84261880341915</c:v>
                </c:pt>
                <c:pt idx="6310">
                  <c:v>1.8446273504277</c:v>
                </c:pt>
                <c:pt idx="6311">
                  <c:v>1.84663589743624</c:v>
                </c:pt>
                <c:pt idx="6312">
                  <c:v>1.84864444444479</c:v>
                </c:pt>
                <c:pt idx="6313">
                  <c:v>1.8506529914533401</c:v>
                </c:pt>
                <c:pt idx="6314">
                  <c:v>1.8526615384618801</c:v>
                </c:pt>
                <c:pt idx="6315">
                  <c:v>1.8546700854704301</c:v>
                </c:pt>
                <c:pt idx="6316">
                  <c:v>1.8566786324789799</c:v>
                </c:pt>
                <c:pt idx="6317">
                  <c:v>1.8586871794875199</c:v>
                </c:pt>
                <c:pt idx="6318">
                  <c:v>1.86069572649607</c:v>
                </c:pt>
                <c:pt idx="6319">
                  <c:v>1.8617000000003401</c:v>
                </c:pt>
                <c:pt idx="6320">
                  <c:v>1.86184705882387</c:v>
                </c:pt>
                <c:pt idx="6321">
                  <c:v>1.8621411764709299</c:v>
                </c:pt>
                <c:pt idx="6322">
                  <c:v>1.86243529411799</c:v>
                </c:pt>
                <c:pt idx="6323">
                  <c:v>1.8627294117650499</c:v>
                </c:pt>
                <c:pt idx="6324">
                  <c:v>1.86302352941211</c:v>
                </c:pt>
                <c:pt idx="6325">
                  <c:v>1.8633176470591699</c:v>
                </c:pt>
                <c:pt idx="6326">
                  <c:v>1.86361176470623</c:v>
                </c:pt>
                <c:pt idx="6327">
                  <c:v>1.8639058823532899</c:v>
                </c:pt>
                <c:pt idx="6328">
                  <c:v>1.86420000000035</c:v>
                </c:pt>
                <c:pt idx="6329">
                  <c:v>1.8644941176474099</c:v>
                </c:pt>
                <c:pt idx="6330">
                  <c:v>1.86478823529446</c:v>
                </c:pt>
                <c:pt idx="6331">
                  <c:v>1.8650823529415199</c:v>
                </c:pt>
                <c:pt idx="6332">
                  <c:v>1.86537647058858</c:v>
                </c:pt>
                <c:pt idx="6333">
                  <c:v>1.8656705882356399</c:v>
                </c:pt>
                <c:pt idx="6334">
                  <c:v>1.8659647058827</c:v>
                </c:pt>
                <c:pt idx="6335">
                  <c:v>1.8662588235297599</c:v>
                </c:pt>
                <c:pt idx="6336">
                  <c:v>1.86655294117682</c:v>
                </c:pt>
                <c:pt idx="6337">
                  <c:v>1.8668470588238799</c:v>
                </c:pt>
                <c:pt idx="6338">
                  <c:v>1.86714117647094</c:v>
                </c:pt>
                <c:pt idx="6339">
                  <c:v>1.8674352941179999</c:v>
                </c:pt>
                <c:pt idx="6340">
                  <c:v>1.86772941176505</c:v>
                </c:pt>
                <c:pt idx="6341">
                  <c:v>1.8680235294121099</c:v>
                </c:pt>
                <c:pt idx="6342">
                  <c:v>1.86831764705917</c:v>
                </c:pt>
                <c:pt idx="6343">
                  <c:v>1.8686117647062299</c:v>
                </c:pt>
                <c:pt idx="6344">
                  <c:v>1.86890588235329</c:v>
                </c:pt>
                <c:pt idx="6345">
                  <c:v>1.8692000000003499</c:v>
                </c:pt>
                <c:pt idx="6346">
                  <c:v>1.86949411764741</c:v>
                </c:pt>
                <c:pt idx="6347">
                  <c:v>1.8697882352944699</c:v>
                </c:pt>
                <c:pt idx="6348">
                  <c:v>1.87008235294153</c:v>
                </c:pt>
                <c:pt idx="6349">
                  <c:v>1.8703764705885899</c:v>
                </c:pt>
                <c:pt idx="6350">
                  <c:v>1.87067058823564</c:v>
                </c:pt>
                <c:pt idx="6351">
                  <c:v>1.8709647058826999</c:v>
                </c:pt>
                <c:pt idx="6352">
                  <c:v>1.87125882352976</c:v>
                </c:pt>
                <c:pt idx="6353">
                  <c:v>1.8715529411768199</c:v>
                </c:pt>
                <c:pt idx="6354">
                  <c:v>1.87184705882388</c:v>
                </c:pt>
                <c:pt idx="6355">
                  <c:v>1.8721411764709399</c:v>
                </c:pt>
                <c:pt idx="6356">
                  <c:v>1.872435294118</c:v>
                </c:pt>
                <c:pt idx="6357">
                  <c:v>1.8727294117650599</c:v>
                </c:pt>
                <c:pt idx="6358">
                  <c:v>1.87302352941212</c:v>
                </c:pt>
                <c:pt idx="6359">
                  <c:v>1.8733176470591799</c:v>
                </c:pt>
                <c:pt idx="6360">
                  <c:v>1.87361176470623</c:v>
                </c:pt>
                <c:pt idx="6361">
                  <c:v>1.8739058823532899</c:v>
                </c:pt>
                <c:pt idx="6362">
                  <c:v>1.87420000000035</c:v>
                </c:pt>
                <c:pt idx="6363">
                  <c:v>1.8744941176474099</c:v>
                </c:pt>
                <c:pt idx="6364">
                  <c:v>1.87478823529447</c:v>
                </c:pt>
                <c:pt idx="6365">
                  <c:v>1.8750823529415299</c:v>
                </c:pt>
                <c:pt idx="6366">
                  <c:v>1.87537647058859</c:v>
                </c:pt>
                <c:pt idx="6367">
                  <c:v>1.8756705882356499</c:v>
                </c:pt>
                <c:pt idx="6368">
                  <c:v>1.87596470588271</c:v>
                </c:pt>
                <c:pt idx="6369">
                  <c:v>1.8762588235297699</c:v>
                </c:pt>
                <c:pt idx="6370">
                  <c:v>1.87655294117682</c:v>
                </c:pt>
                <c:pt idx="6371">
                  <c:v>1.8768470588238799</c:v>
                </c:pt>
                <c:pt idx="6372">
                  <c:v>1.87714117647094</c:v>
                </c:pt>
                <c:pt idx="6373">
                  <c:v>1.8774352941179999</c:v>
                </c:pt>
                <c:pt idx="6374">
                  <c:v>1.87772941176506</c:v>
                </c:pt>
                <c:pt idx="6375">
                  <c:v>1.8780235294121199</c:v>
                </c:pt>
                <c:pt idx="6376">
                  <c:v>1.87831764705918</c:v>
                </c:pt>
                <c:pt idx="6377">
                  <c:v>1.8786117647062399</c:v>
                </c:pt>
                <c:pt idx="6378">
                  <c:v>1.8789058823533</c:v>
                </c:pt>
                <c:pt idx="6379">
                  <c:v>1.8792000000003599</c:v>
                </c:pt>
                <c:pt idx="6380">
                  <c:v>1.87949411764741</c:v>
                </c:pt>
                <c:pt idx="6381">
                  <c:v>1.8797882352944699</c:v>
                </c:pt>
                <c:pt idx="6382">
                  <c:v>1.88008235294153</c:v>
                </c:pt>
                <c:pt idx="6383">
                  <c:v>1.8803764705885899</c:v>
                </c:pt>
                <c:pt idx="6384">
                  <c:v>1.88067058823565</c:v>
                </c:pt>
                <c:pt idx="6385">
                  <c:v>1.8809647058827099</c:v>
                </c:pt>
                <c:pt idx="6386">
                  <c:v>1.88125882352977</c:v>
                </c:pt>
                <c:pt idx="6387">
                  <c:v>1.8815529411768299</c:v>
                </c:pt>
                <c:pt idx="6388">
                  <c:v>1.88184705882389</c:v>
                </c:pt>
                <c:pt idx="6389">
                  <c:v>1.8821411764709499</c:v>
                </c:pt>
                <c:pt idx="6390">
                  <c:v>1.882435294118</c:v>
                </c:pt>
                <c:pt idx="6391">
                  <c:v>1.8827294117650599</c:v>
                </c:pt>
                <c:pt idx="6392">
                  <c:v>1.88302352941212</c:v>
                </c:pt>
                <c:pt idx="6393">
                  <c:v>1.8833176470591799</c:v>
                </c:pt>
                <c:pt idx="6394">
                  <c:v>1.88361176470624</c:v>
                </c:pt>
                <c:pt idx="6395">
                  <c:v>1.8839058823532999</c:v>
                </c:pt>
                <c:pt idx="6396">
                  <c:v>1.88420000000036</c:v>
                </c:pt>
                <c:pt idx="6397">
                  <c:v>1.8844941176474199</c:v>
                </c:pt>
                <c:pt idx="6398">
                  <c:v>1.88478823529448</c:v>
                </c:pt>
                <c:pt idx="6399">
                  <c:v>1.8850823529415399</c:v>
                </c:pt>
                <c:pt idx="6400">
                  <c:v>1.88537647058859</c:v>
                </c:pt>
                <c:pt idx="6401">
                  <c:v>1.8856705882356499</c:v>
                </c:pt>
                <c:pt idx="6402">
                  <c:v>1.88596470588271</c:v>
                </c:pt>
                <c:pt idx="6403">
                  <c:v>1.8862588235297699</c:v>
                </c:pt>
                <c:pt idx="6404">
                  <c:v>1.88655294117683</c:v>
                </c:pt>
                <c:pt idx="6405">
                  <c:v>1.8868470588238899</c:v>
                </c:pt>
                <c:pt idx="6406">
                  <c:v>1.88714117647095</c:v>
                </c:pt>
                <c:pt idx="6407">
                  <c:v>1.8874352941180099</c:v>
                </c:pt>
                <c:pt idx="6408">
                  <c:v>1.88772941176507</c:v>
                </c:pt>
                <c:pt idx="6409">
                  <c:v>1.8880235294121299</c:v>
                </c:pt>
                <c:pt idx="6410">
                  <c:v>1.88831764705918</c:v>
                </c:pt>
                <c:pt idx="6411">
                  <c:v>1.8886117647062399</c:v>
                </c:pt>
                <c:pt idx="6412">
                  <c:v>1.8889058823533</c:v>
                </c:pt>
                <c:pt idx="6413">
                  <c:v>1.8892000000003599</c:v>
                </c:pt>
                <c:pt idx="6414">
                  <c:v>1.88949411764742</c:v>
                </c:pt>
                <c:pt idx="6415">
                  <c:v>1.8897882352944799</c:v>
                </c:pt>
                <c:pt idx="6416">
                  <c:v>1.89008235294154</c:v>
                </c:pt>
                <c:pt idx="6417">
                  <c:v>1.8903764705885999</c:v>
                </c:pt>
                <c:pt idx="6418">
                  <c:v>1.89067058823566</c:v>
                </c:pt>
                <c:pt idx="6419">
                  <c:v>1.8909647058827199</c:v>
                </c:pt>
                <c:pt idx="6420">
                  <c:v>1.89125882352977</c:v>
                </c:pt>
                <c:pt idx="6421">
                  <c:v>1.8915529411768299</c:v>
                </c:pt>
                <c:pt idx="6422">
                  <c:v>1.89184705882389</c:v>
                </c:pt>
                <c:pt idx="6423">
                  <c:v>1.8921411764709499</c:v>
                </c:pt>
                <c:pt idx="6424">
                  <c:v>1.89243529411801</c:v>
                </c:pt>
                <c:pt idx="6425">
                  <c:v>1.8927294117650699</c:v>
                </c:pt>
                <c:pt idx="6426">
                  <c:v>1.89302352941213</c:v>
                </c:pt>
                <c:pt idx="6427">
                  <c:v>1.8933176470591899</c:v>
                </c:pt>
                <c:pt idx="6428">
                  <c:v>1.89361176470625</c:v>
                </c:pt>
                <c:pt idx="6429">
                  <c:v>1.8939058823533099</c:v>
                </c:pt>
                <c:pt idx="6430">
                  <c:v>1.89420000000036</c:v>
                </c:pt>
                <c:pt idx="6431">
                  <c:v>1.8944941176474199</c:v>
                </c:pt>
                <c:pt idx="6432">
                  <c:v>1.89478823529448</c:v>
                </c:pt>
                <c:pt idx="6433">
                  <c:v>1.8950823529415399</c:v>
                </c:pt>
                <c:pt idx="6434">
                  <c:v>1.8953764705886</c:v>
                </c:pt>
                <c:pt idx="6435">
                  <c:v>1.8956705882356599</c:v>
                </c:pt>
                <c:pt idx="6436">
                  <c:v>1.89596470588272</c:v>
                </c:pt>
                <c:pt idx="6437">
                  <c:v>1.8962588235297799</c:v>
                </c:pt>
                <c:pt idx="6438">
                  <c:v>1.89655294117684</c:v>
                </c:pt>
                <c:pt idx="6439">
                  <c:v>1.8968470588238999</c:v>
                </c:pt>
                <c:pt idx="6440">
                  <c:v>1.89714117647095</c:v>
                </c:pt>
                <c:pt idx="6441">
                  <c:v>1.8974352941180099</c:v>
                </c:pt>
                <c:pt idx="6442">
                  <c:v>1.89772941176507</c:v>
                </c:pt>
                <c:pt idx="6443">
                  <c:v>1.8980235294121299</c:v>
                </c:pt>
                <c:pt idx="6444">
                  <c:v>1.89831764705919</c:v>
                </c:pt>
                <c:pt idx="6445">
                  <c:v>1.8986117647062499</c:v>
                </c:pt>
                <c:pt idx="6446">
                  <c:v>1.89890588235331</c:v>
                </c:pt>
                <c:pt idx="6447">
                  <c:v>1.8992000000003699</c:v>
                </c:pt>
                <c:pt idx="6448">
                  <c:v>1.89949411764743</c:v>
                </c:pt>
                <c:pt idx="6449">
                  <c:v>1.8997882352944899</c:v>
                </c:pt>
                <c:pt idx="6450">
                  <c:v>1.90008235294154</c:v>
                </c:pt>
                <c:pt idx="6451">
                  <c:v>1.9003764705885999</c:v>
                </c:pt>
                <c:pt idx="6452">
                  <c:v>1.90067058823566</c:v>
                </c:pt>
                <c:pt idx="6453">
                  <c:v>1.9009647058827199</c:v>
                </c:pt>
                <c:pt idx="6454">
                  <c:v>1.90125882352978</c:v>
                </c:pt>
                <c:pt idx="6455">
                  <c:v>1.9015529411768399</c:v>
                </c:pt>
                <c:pt idx="6456">
                  <c:v>1.9018470588239</c:v>
                </c:pt>
                <c:pt idx="6457">
                  <c:v>1.9021411764709599</c:v>
                </c:pt>
                <c:pt idx="6458">
                  <c:v>1.90243529411802</c:v>
                </c:pt>
                <c:pt idx="6459">
                  <c:v>1.9027294117650799</c:v>
                </c:pt>
                <c:pt idx="6460">
                  <c:v>1.90302352941213</c:v>
                </c:pt>
                <c:pt idx="6461">
                  <c:v>1.9033176470591899</c:v>
                </c:pt>
                <c:pt idx="6462">
                  <c:v>1.90361176470625</c:v>
                </c:pt>
                <c:pt idx="6463">
                  <c:v>1.9039058823533099</c:v>
                </c:pt>
                <c:pt idx="6464">
                  <c:v>1.90420000000037</c:v>
                </c:pt>
                <c:pt idx="6465">
                  <c:v>1.9044941176474299</c:v>
                </c:pt>
                <c:pt idx="6466">
                  <c:v>1.90478823529449</c:v>
                </c:pt>
                <c:pt idx="6467">
                  <c:v>1.9050823529415499</c:v>
                </c:pt>
                <c:pt idx="6468">
                  <c:v>1.90537647058861</c:v>
                </c:pt>
                <c:pt idx="6469">
                  <c:v>1.9056705882356699</c:v>
                </c:pt>
                <c:pt idx="6470">
                  <c:v>1.90596470588272</c:v>
                </c:pt>
                <c:pt idx="6471">
                  <c:v>1.9062588235297799</c:v>
                </c:pt>
                <c:pt idx="6472">
                  <c:v>1.90655294117684</c:v>
                </c:pt>
                <c:pt idx="6473">
                  <c:v>1.9068470588238999</c:v>
                </c:pt>
                <c:pt idx="6474">
                  <c:v>1.90714117647096</c:v>
                </c:pt>
                <c:pt idx="6475">
                  <c:v>1.9074352941180199</c:v>
                </c:pt>
                <c:pt idx="6476">
                  <c:v>1.90772941176508</c:v>
                </c:pt>
                <c:pt idx="6477">
                  <c:v>1.9080235294121399</c:v>
                </c:pt>
                <c:pt idx="6478">
                  <c:v>1.9083176470592</c:v>
                </c:pt>
                <c:pt idx="6479">
                  <c:v>1.9086117647062599</c:v>
                </c:pt>
                <c:pt idx="6480">
                  <c:v>1.90890588235331</c:v>
                </c:pt>
                <c:pt idx="6481">
                  <c:v>1.9092000000003699</c:v>
                </c:pt>
                <c:pt idx="6482">
                  <c:v>1.90949411764743</c:v>
                </c:pt>
                <c:pt idx="6483">
                  <c:v>1.9097882352944899</c:v>
                </c:pt>
                <c:pt idx="6484">
                  <c:v>1.91008235294155</c:v>
                </c:pt>
                <c:pt idx="6485">
                  <c:v>1.9103764705886099</c:v>
                </c:pt>
                <c:pt idx="6486">
                  <c:v>1.91067058823567</c:v>
                </c:pt>
                <c:pt idx="6487">
                  <c:v>1.9109647058827299</c:v>
                </c:pt>
                <c:pt idx="6488">
                  <c:v>1.91125882352979</c:v>
                </c:pt>
                <c:pt idx="6489">
                  <c:v>1.9115529411768499</c:v>
                </c:pt>
                <c:pt idx="6490">
                  <c:v>1.9118470588239</c:v>
                </c:pt>
                <c:pt idx="6491">
                  <c:v>1.9121411764709599</c:v>
                </c:pt>
                <c:pt idx="6492">
                  <c:v>1.91243529411802</c:v>
                </c:pt>
                <c:pt idx="6493">
                  <c:v>1.9127294117650799</c:v>
                </c:pt>
                <c:pt idx="6494">
                  <c:v>1.91302352941214</c:v>
                </c:pt>
                <c:pt idx="6495">
                  <c:v>1.9133176470591999</c:v>
                </c:pt>
                <c:pt idx="6496">
                  <c:v>1.91361176470626</c:v>
                </c:pt>
                <c:pt idx="6497">
                  <c:v>1.9139058823533199</c:v>
                </c:pt>
                <c:pt idx="6498">
                  <c:v>1.91420000000038</c:v>
                </c:pt>
                <c:pt idx="6499">
                  <c:v>1.9144941176474399</c:v>
                </c:pt>
                <c:pt idx="6500">
                  <c:v>1.91478823529449</c:v>
                </c:pt>
                <c:pt idx="6501">
                  <c:v>1.9150823529415499</c:v>
                </c:pt>
                <c:pt idx="6502">
                  <c:v>1.91537647058861</c:v>
                </c:pt>
                <c:pt idx="6503">
                  <c:v>1.9156705882356699</c:v>
                </c:pt>
                <c:pt idx="6504">
                  <c:v>1.91596470588273</c:v>
                </c:pt>
                <c:pt idx="6505">
                  <c:v>1.9162588235297899</c:v>
                </c:pt>
                <c:pt idx="6506">
                  <c:v>1.91655294117685</c:v>
                </c:pt>
                <c:pt idx="6507">
                  <c:v>1.9168470588239099</c:v>
                </c:pt>
                <c:pt idx="6508">
                  <c:v>1.91714117647097</c:v>
                </c:pt>
                <c:pt idx="6509">
                  <c:v>1.9174352941180299</c:v>
                </c:pt>
                <c:pt idx="6510">
                  <c:v>1.91772941176508</c:v>
                </c:pt>
                <c:pt idx="6511">
                  <c:v>1.9180235294121399</c:v>
                </c:pt>
                <c:pt idx="6512">
                  <c:v>1.9183176470592</c:v>
                </c:pt>
                <c:pt idx="6513">
                  <c:v>1.9186117647062599</c:v>
                </c:pt>
                <c:pt idx="6514">
                  <c:v>1.91890588235332</c:v>
                </c:pt>
                <c:pt idx="6515">
                  <c:v>1.9192000000003799</c:v>
                </c:pt>
                <c:pt idx="6516">
                  <c:v>1.91949411764744</c:v>
                </c:pt>
                <c:pt idx="6517">
                  <c:v>1.9197882352944999</c:v>
                </c:pt>
                <c:pt idx="6518">
                  <c:v>1.92008235294156</c:v>
                </c:pt>
                <c:pt idx="6519">
                  <c:v>1.9203764705886199</c:v>
                </c:pt>
                <c:pt idx="6520">
                  <c:v>1.9206705882356701</c:v>
                </c:pt>
                <c:pt idx="6521">
                  <c:v>1.9209647058827299</c:v>
                </c:pt>
                <c:pt idx="6522">
                  <c:v>1.92125882352979</c:v>
                </c:pt>
                <c:pt idx="6523">
                  <c:v>1.9215529411768499</c:v>
                </c:pt>
                <c:pt idx="6524">
                  <c:v>1.92184705882391</c:v>
                </c:pt>
                <c:pt idx="6525">
                  <c:v>1.9221411764709699</c:v>
                </c:pt>
                <c:pt idx="6526">
                  <c:v>1.92243529411803</c:v>
                </c:pt>
                <c:pt idx="6527">
                  <c:v>1.9227294117650899</c:v>
                </c:pt>
                <c:pt idx="6528">
                  <c:v>1.92302352941215</c:v>
                </c:pt>
                <c:pt idx="6529">
                  <c:v>1.9233176470592099</c:v>
                </c:pt>
                <c:pt idx="6530">
                  <c:v>1.9236117647062601</c:v>
                </c:pt>
                <c:pt idx="6531">
                  <c:v>1.9239058823533199</c:v>
                </c:pt>
                <c:pt idx="6532">
                  <c:v>1.9242000000003801</c:v>
                </c:pt>
                <c:pt idx="6533">
                  <c:v>1.9244941176474399</c:v>
                </c:pt>
                <c:pt idx="6534">
                  <c:v>1.9247882352945</c:v>
                </c:pt>
                <c:pt idx="6535">
                  <c:v>1.9250823529415599</c:v>
                </c:pt>
                <c:pt idx="6536">
                  <c:v>1.92537647058862</c:v>
                </c:pt>
                <c:pt idx="6537">
                  <c:v>1.9256705882356799</c:v>
                </c:pt>
                <c:pt idx="6538">
                  <c:v>1.92596470588274</c:v>
                </c:pt>
                <c:pt idx="6539">
                  <c:v>1.9262588235297999</c:v>
                </c:pt>
                <c:pt idx="6540">
                  <c:v>1.9265529411768501</c:v>
                </c:pt>
                <c:pt idx="6541">
                  <c:v>1.9268470588239099</c:v>
                </c:pt>
                <c:pt idx="6542">
                  <c:v>1.9271411764709701</c:v>
                </c:pt>
                <c:pt idx="6543">
                  <c:v>1.9274352941180299</c:v>
                </c:pt>
                <c:pt idx="6544">
                  <c:v>1.9277294117650901</c:v>
                </c:pt>
                <c:pt idx="6545">
                  <c:v>1.9280235294121499</c:v>
                </c:pt>
                <c:pt idx="6546">
                  <c:v>1.92831764705921</c:v>
                </c:pt>
                <c:pt idx="6547">
                  <c:v>1.9286117647062699</c:v>
                </c:pt>
                <c:pt idx="6548">
                  <c:v>1.92890588235333</c:v>
                </c:pt>
                <c:pt idx="6549">
                  <c:v>1.9292000000003899</c:v>
                </c:pt>
                <c:pt idx="6550">
                  <c:v>1.9294941176474401</c:v>
                </c:pt>
                <c:pt idx="6551">
                  <c:v>1.9297882352944999</c:v>
                </c:pt>
                <c:pt idx="6552">
                  <c:v>1.9300823529415601</c:v>
                </c:pt>
                <c:pt idx="6553">
                  <c:v>1.9303764705886199</c:v>
                </c:pt>
                <c:pt idx="6554">
                  <c:v>1.9306705882356801</c:v>
                </c:pt>
                <c:pt idx="6555">
                  <c:v>1.9309647058827399</c:v>
                </c:pt>
                <c:pt idx="6556">
                  <c:v>1.9312588235298001</c:v>
                </c:pt>
                <c:pt idx="6557">
                  <c:v>1.9315529411768599</c:v>
                </c:pt>
                <c:pt idx="6558">
                  <c:v>1.93184705882392</c:v>
                </c:pt>
                <c:pt idx="6559">
                  <c:v>1.9321411764709799</c:v>
                </c:pt>
                <c:pt idx="6560">
                  <c:v>1.9324352941180301</c:v>
                </c:pt>
                <c:pt idx="6561">
                  <c:v>1.9327294117650899</c:v>
                </c:pt>
                <c:pt idx="6562">
                  <c:v>1.9330235294121501</c:v>
                </c:pt>
                <c:pt idx="6563">
                  <c:v>1.9333176470592099</c:v>
                </c:pt>
                <c:pt idx="6564">
                  <c:v>1.9336117647062701</c:v>
                </c:pt>
                <c:pt idx="6565">
                  <c:v>1.9339058823533299</c:v>
                </c:pt>
                <c:pt idx="6566">
                  <c:v>1.9342000000003901</c:v>
                </c:pt>
                <c:pt idx="6567">
                  <c:v>1.9344941176474499</c:v>
                </c:pt>
                <c:pt idx="6568">
                  <c:v>1.9347882352945101</c:v>
                </c:pt>
                <c:pt idx="6569">
                  <c:v>1.9350823529415699</c:v>
                </c:pt>
                <c:pt idx="6570">
                  <c:v>1.9353764705886201</c:v>
                </c:pt>
                <c:pt idx="6571">
                  <c:v>1.9356705882356799</c:v>
                </c:pt>
                <c:pt idx="6572">
                  <c:v>1.9359647058827401</c:v>
                </c:pt>
                <c:pt idx="6573">
                  <c:v>1.9362588235297999</c:v>
                </c:pt>
                <c:pt idx="6574">
                  <c:v>1.9365529411768601</c:v>
                </c:pt>
                <c:pt idx="6575">
                  <c:v>1.9368470588239199</c:v>
                </c:pt>
                <c:pt idx="6576">
                  <c:v>1.9371411764709801</c:v>
                </c:pt>
                <c:pt idx="6577">
                  <c:v>1.9374352941180399</c:v>
                </c:pt>
                <c:pt idx="6578">
                  <c:v>1.9377294117651001</c:v>
                </c:pt>
                <c:pt idx="6579">
                  <c:v>1.9380235294121599</c:v>
                </c:pt>
                <c:pt idx="6580">
                  <c:v>1.9383176470592101</c:v>
                </c:pt>
                <c:pt idx="6581">
                  <c:v>1.9386117647062699</c:v>
                </c:pt>
                <c:pt idx="6582">
                  <c:v>1.9389058823533301</c:v>
                </c:pt>
                <c:pt idx="6583">
                  <c:v>1.9392000000003899</c:v>
                </c:pt>
                <c:pt idx="6584">
                  <c:v>1.9394941176474501</c:v>
                </c:pt>
                <c:pt idx="6585">
                  <c:v>1.9397882352945099</c:v>
                </c:pt>
                <c:pt idx="6586">
                  <c:v>1.9400823529415701</c:v>
                </c:pt>
                <c:pt idx="6587">
                  <c:v>1.9403764705886299</c:v>
                </c:pt>
                <c:pt idx="6588">
                  <c:v>1.9406705882356901</c:v>
                </c:pt>
                <c:pt idx="6589">
                  <c:v>1.9409647058827499</c:v>
                </c:pt>
                <c:pt idx="6590">
                  <c:v>1.9412588235298001</c:v>
                </c:pt>
                <c:pt idx="6591">
                  <c:v>1.9415529411768599</c:v>
                </c:pt>
                <c:pt idx="6592">
                  <c:v>1.9418470588239201</c:v>
                </c:pt>
                <c:pt idx="6593">
                  <c:v>1.9421411764709799</c:v>
                </c:pt>
                <c:pt idx="6594">
                  <c:v>1.9424352941180401</c:v>
                </c:pt>
                <c:pt idx="6595">
                  <c:v>1.9427294117650999</c:v>
                </c:pt>
                <c:pt idx="6596">
                  <c:v>1.9430235294121601</c:v>
                </c:pt>
                <c:pt idx="6597">
                  <c:v>1.9433176470592199</c:v>
                </c:pt>
                <c:pt idx="6598">
                  <c:v>1.9436117647062801</c:v>
                </c:pt>
                <c:pt idx="6599">
                  <c:v>1.9439058823533399</c:v>
                </c:pt>
                <c:pt idx="6600">
                  <c:v>1.9442000000003901</c:v>
                </c:pt>
                <c:pt idx="6601">
                  <c:v>1.9444941176474499</c:v>
                </c:pt>
                <c:pt idx="6602">
                  <c:v>1.9447882352945101</c:v>
                </c:pt>
                <c:pt idx="6603">
                  <c:v>1.9450823529415699</c:v>
                </c:pt>
                <c:pt idx="6604">
                  <c:v>1.9453764705886301</c:v>
                </c:pt>
                <c:pt idx="6605">
                  <c:v>1.9456705882356899</c:v>
                </c:pt>
                <c:pt idx="6606">
                  <c:v>1.9459647058827501</c:v>
                </c:pt>
                <c:pt idx="6607">
                  <c:v>1.9462588235298099</c:v>
                </c:pt>
                <c:pt idx="6608">
                  <c:v>1.9465529411768701</c:v>
                </c:pt>
                <c:pt idx="6609">
                  <c:v>1.9468470588239299</c:v>
                </c:pt>
                <c:pt idx="6610">
                  <c:v>1.9471411764709801</c:v>
                </c:pt>
                <c:pt idx="6611">
                  <c:v>1.94743529411804</c:v>
                </c:pt>
                <c:pt idx="6612">
                  <c:v>1.9477294117651001</c:v>
                </c:pt>
                <c:pt idx="6613">
                  <c:v>1.9480235294121599</c:v>
                </c:pt>
                <c:pt idx="6614">
                  <c:v>1.9483176470592201</c:v>
                </c:pt>
                <c:pt idx="6615">
                  <c:v>1.9486117647062799</c:v>
                </c:pt>
                <c:pt idx="6616">
                  <c:v>1.9489058823533401</c:v>
                </c:pt>
                <c:pt idx="6617">
                  <c:v>1.9492000000003999</c:v>
                </c:pt>
                <c:pt idx="6618">
                  <c:v>1.9494941176474601</c:v>
                </c:pt>
                <c:pt idx="6619">
                  <c:v>1.9497882352945199</c:v>
                </c:pt>
                <c:pt idx="6620">
                  <c:v>1.9500823529415701</c:v>
                </c:pt>
                <c:pt idx="6621">
                  <c:v>1.95037647058863</c:v>
                </c:pt>
                <c:pt idx="6622">
                  <c:v>1.9506705882356901</c:v>
                </c:pt>
                <c:pt idx="6623">
                  <c:v>1.9509647058827499</c:v>
                </c:pt>
                <c:pt idx="6624">
                  <c:v>1.9512588235298101</c:v>
                </c:pt>
                <c:pt idx="6625">
                  <c:v>1.9515529411768699</c:v>
                </c:pt>
                <c:pt idx="6626">
                  <c:v>1.9518470588239301</c:v>
                </c:pt>
                <c:pt idx="6627">
                  <c:v>1.9521411764709899</c:v>
                </c:pt>
                <c:pt idx="6628">
                  <c:v>1.9524352941180501</c:v>
                </c:pt>
                <c:pt idx="6629">
                  <c:v>1.9527294117651099</c:v>
                </c:pt>
                <c:pt idx="6630">
                  <c:v>1.9530235294121601</c:v>
                </c:pt>
                <c:pt idx="6631">
                  <c:v>1.95331764705922</c:v>
                </c:pt>
                <c:pt idx="6632">
                  <c:v>1.9536117647062801</c:v>
                </c:pt>
                <c:pt idx="6633">
                  <c:v>1.95390588235334</c:v>
                </c:pt>
                <c:pt idx="6634">
                  <c:v>1.9542000000004001</c:v>
                </c:pt>
                <c:pt idx="6635">
                  <c:v>1.9544941176474599</c:v>
                </c:pt>
                <c:pt idx="6636">
                  <c:v>1.9547882352945201</c:v>
                </c:pt>
                <c:pt idx="6637">
                  <c:v>1.9550823529415799</c:v>
                </c:pt>
                <c:pt idx="6638">
                  <c:v>1.9553764705886401</c:v>
                </c:pt>
                <c:pt idx="6639">
                  <c:v>1.9556705882356999</c:v>
                </c:pt>
                <c:pt idx="6640">
                  <c:v>1.9559647058827501</c:v>
                </c:pt>
                <c:pt idx="6641">
                  <c:v>1.95625882352981</c:v>
                </c:pt>
                <c:pt idx="6642">
                  <c:v>1.9565529411768701</c:v>
                </c:pt>
                <c:pt idx="6643">
                  <c:v>1.95684705882393</c:v>
                </c:pt>
                <c:pt idx="6644">
                  <c:v>1.9571411764709901</c:v>
                </c:pt>
                <c:pt idx="6645">
                  <c:v>1.95743529411805</c:v>
                </c:pt>
                <c:pt idx="6646">
                  <c:v>1.9577294117651101</c:v>
                </c:pt>
                <c:pt idx="6647">
                  <c:v>1.9580235294121699</c:v>
                </c:pt>
                <c:pt idx="6648">
                  <c:v>1.9583176470592301</c:v>
                </c:pt>
                <c:pt idx="6649">
                  <c:v>1.9586117647062899</c:v>
                </c:pt>
                <c:pt idx="6650">
                  <c:v>1.9589058823533401</c:v>
                </c:pt>
                <c:pt idx="6651">
                  <c:v>1.9592000000004</c:v>
                </c:pt>
                <c:pt idx="6652">
                  <c:v>1.9594941176474601</c:v>
                </c:pt>
                <c:pt idx="6653">
                  <c:v>1.95978823529452</c:v>
                </c:pt>
                <c:pt idx="6654">
                  <c:v>1.9600823529415801</c:v>
                </c:pt>
                <c:pt idx="6655">
                  <c:v>1.96037647058864</c:v>
                </c:pt>
                <c:pt idx="6656">
                  <c:v>1.9606705882357001</c:v>
                </c:pt>
                <c:pt idx="6657">
                  <c:v>1.96096470588276</c:v>
                </c:pt>
                <c:pt idx="6658">
                  <c:v>1.9612588235298201</c:v>
                </c:pt>
                <c:pt idx="6659">
                  <c:v>1.9615529411768799</c:v>
                </c:pt>
                <c:pt idx="6660">
                  <c:v>1.9618470588239301</c:v>
                </c:pt>
                <c:pt idx="6661">
                  <c:v>1.96214117647099</c:v>
                </c:pt>
                <c:pt idx="6662">
                  <c:v>1.9624352941180501</c:v>
                </c:pt>
                <c:pt idx="6663">
                  <c:v>1.96272941176511</c:v>
                </c:pt>
                <c:pt idx="6664">
                  <c:v>1.9630235294121701</c:v>
                </c:pt>
                <c:pt idx="6665">
                  <c:v>1.96331764705923</c:v>
                </c:pt>
                <c:pt idx="6666">
                  <c:v>1.9636117647062901</c:v>
                </c:pt>
                <c:pt idx="6667">
                  <c:v>1.96390588235335</c:v>
                </c:pt>
                <c:pt idx="6668">
                  <c:v>1.9642000000004101</c:v>
                </c:pt>
                <c:pt idx="6669">
                  <c:v>1.96449411764747</c:v>
                </c:pt>
                <c:pt idx="6670">
                  <c:v>1.9647882352945201</c:v>
                </c:pt>
                <c:pt idx="6671">
                  <c:v>1.96508235294158</c:v>
                </c:pt>
                <c:pt idx="6672">
                  <c:v>1.9653764705886401</c:v>
                </c:pt>
                <c:pt idx="6673">
                  <c:v>1.9656705882357</c:v>
                </c:pt>
                <c:pt idx="6674">
                  <c:v>1.9659647058827601</c:v>
                </c:pt>
                <c:pt idx="6675">
                  <c:v>1.96625882352982</c:v>
                </c:pt>
                <c:pt idx="6676">
                  <c:v>1.9665529411768801</c:v>
                </c:pt>
                <c:pt idx="6677">
                  <c:v>1.96684705882394</c:v>
                </c:pt>
                <c:pt idx="6678">
                  <c:v>1.9671411764710001</c:v>
                </c:pt>
                <c:pt idx="6679">
                  <c:v>1.96743529411806</c:v>
                </c:pt>
                <c:pt idx="6680">
                  <c:v>1.9677294117651101</c:v>
                </c:pt>
                <c:pt idx="6681">
                  <c:v>1.96802352941217</c:v>
                </c:pt>
                <c:pt idx="6682">
                  <c:v>1.9683176470592301</c:v>
                </c:pt>
                <c:pt idx="6683">
                  <c:v>1.96861176470629</c:v>
                </c:pt>
                <c:pt idx="6684">
                  <c:v>1.9689058823533501</c:v>
                </c:pt>
                <c:pt idx="6685">
                  <c:v>1.96920000000041</c:v>
                </c:pt>
                <c:pt idx="6686">
                  <c:v>1.9694941176474701</c:v>
                </c:pt>
                <c:pt idx="6687">
                  <c:v>1.96978823529453</c:v>
                </c:pt>
                <c:pt idx="6688">
                  <c:v>1.9700823529415901</c:v>
                </c:pt>
                <c:pt idx="6689">
                  <c:v>1.97037647058865</c:v>
                </c:pt>
                <c:pt idx="6690">
                  <c:v>1.9706705882357001</c:v>
                </c:pt>
                <c:pt idx="6691">
                  <c:v>1.97096470588276</c:v>
                </c:pt>
                <c:pt idx="6692">
                  <c:v>1.9712588235298201</c:v>
                </c:pt>
                <c:pt idx="6693">
                  <c:v>1.97155294117688</c:v>
                </c:pt>
                <c:pt idx="6694">
                  <c:v>1.9718470588239401</c:v>
                </c:pt>
                <c:pt idx="6695">
                  <c:v>1.972141176471</c:v>
                </c:pt>
                <c:pt idx="6696">
                  <c:v>1.9724352941180601</c:v>
                </c:pt>
                <c:pt idx="6697">
                  <c:v>1.97272941176512</c:v>
                </c:pt>
                <c:pt idx="6698">
                  <c:v>1.9730235294121801</c:v>
                </c:pt>
                <c:pt idx="6699">
                  <c:v>1.97331764705924</c:v>
                </c:pt>
                <c:pt idx="6700">
                  <c:v>1.9736117647062901</c:v>
                </c:pt>
                <c:pt idx="6701">
                  <c:v>1.97390588235335</c:v>
                </c:pt>
                <c:pt idx="6702">
                  <c:v>1.9742000000004101</c:v>
                </c:pt>
                <c:pt idx="6703">
                  <c:v>1.97449411764747</c:v>
                </c:pt>
                <c:pt idx="6704">
                  <c:v>1.9747882352945301</c:v>
                </c:pt>
                <c:pt idx="6705">
                  <c:v>1.97508235294159</c:v>
                </c:pt>
                <c:pt idx="6706">
                  <c:v>1.9753764705886501</c:v>
                </c:pt>
                <c:pt idx="6707">
                  <c:v>1.97567058823571</c:v>
                </c:pt>
                <c:pt idx="6708">
                  <c:v>1.9759647058827701</c:v>
                </c:pt>
                <c:pt idx="6709">
                  <c:v>1.97625882352983</c:v>
                </c:pt>
                <c:pt idx="6710">
                  <c:v>1.9765529411768801</c:v>
                </c:pt>
                <c:pt idx="6711">
                  <c:v>1.97684705882394</c:v>
                </c:pt>
                <c:pt idx="6712">
                  <c:v>1.9771411764710001</c:v>
                </c:pt>
                <c:pt idx="6713">
                  <c:v>1.97743529411806</c:v>
                </c:pt>
                <c:pt idx="6714">
                  <c:v>1.9777294117651201</c:v>
                </c:pt>
                <c:pt idx="6715">
                  <c:v>1.97802352941218</c:v>
                </c:pt>
                <c:pt idx="6716">
                  <c:v>1.9783176470592401</c:v>
                </c:pt>
                <c:pt idx="6717">
                  <c:v>1.9786117647063</c:v>
                </c:pt>
                <c:pt idx="6718">
                  <c:v>1.9789058823533601</c:v>
                </c:pt>
                <c:pt idx="6719">
                  <c:v>1.97920000000042</c:v>
                </c:pt>
                <c:pt idx="6720">
                  <c:v>1.9794941176474701</c:v>
                </c:pt>
                <c:pt idx="6721">
                  <c:v>1.97978823529453</c:v>
                </c:pt>
                <c:pt idx="6722">
                  <c:v>1.9800823529415901</c:v>
                </c:pt>
                <c:pt idx="6723">
                  <c:v>1.98037647058865</c:v>
                </c:pt>
                <c:pt idx="6724">
                  <c:v>1.9806705882357101</c:v>
                </c:pt>
                <c:pt idx="6725">
                  <c:v>1.98096470588277</c:v>
                </c:pt>
                <c:pt idx="6726">
                  <c:v>1.9812588235298301</c:v>
                </c:pt>
                <c:pt idx="6727">
                  <c:v>1.98155294117689</c:v>
                </c:pt>
                <c:pt idx="6728">
                  <c:v>1.9818470588239501</c:v>
                </c:pt>
                <c:pt idx="6729">
                  <c:v>1.98214117647101</c:v>
                </c:pt>
                <c:pt idx="6730">
                  <c:v>1.9824352941180601</c:v>
                </c:pt>
                <c:pt idx="6731">
                  <c:v>1.98272941176512</c:v>
                </c:pt>
                <c:pt idx="6732">
                  <c:v>1.9830235294121801</c:v>
                </c:pt>
                <c:pt idx="6733">
                  <c:v>1.98331764705924</c:v>
                </c:pt>
                <c:pt idx="6734">
                  <c:v>1.9836117647063001</c:v>
                </c:pt>
                <c:pt idx="6735">
                  <c:v>1.98390588235336</c:v>
                </c:pt>
                <c:pt idx="6736">
                  <c:v>1.9842000000004201</c:v>
                </c:pt>
                <c:pt idx="6737">
                  <c:v>1.98449411764748</c:v>
                </c:pt>
                <c:pt idx="6738">
                  <c:v>1.9847882352945401</c:v>
                </c:pt>
                <c:pt idx="6739">
                  <c:v>1.9850823529416</c:v>
                </c:pt>
                <c:pt idx="6740">
                  <c:v>1.9853764705886501</c:v>
                </c:pt>
                <c:pt idx="6741">
                  <c:v>1.98567058823571</c:v>
                </c:pt>
                <c:pt idx="6742">
                  <c:v>1.9859647058827701</c:v>
                </c:pt>
                <c:pt idx="6743">
                  <c:v>1.98625882352983</c:v>
                </c:pt>
                <c:pt idx="6744">
                  <c:v>1.9865529411768901</c:v>
                </c:pt>
                <c:pt idx="6745">
                  <c:v>1.98684705882395</c:v>
                </c:pt>
                <c:pt idx="6746">
                  <c:v>1.9871411764710101</c:v>
                </c:pt>
                <c:pt idx="6747">
                  <c:v>1.98743529411807</c:v>
                </c:pt>
                <c:pt idx="6748">
                  <c:v>1.9877294117651301</c:v>
                </c:pt>
                <c:pt idx="6749">
                  <c:v>1.98802352941219</c:v>
                </c:pt>
                <c:pt idx="6750">
                  <c:v>1.9883176470592401</c:v>
                </c:pt>
                <c:pt idx="6751">
                  <c:v>1.9886117647063</c:v>
                </c:pt>
                <c:pt idx="6752">
                  <c:v>1.9889058823533601</c:v>
                </c:pt>
                <c:pt idx="6753">
                  <c:v>1.98920000000042</c:v>
                </c:pt>
                <c:pt idx="6754">
                  <c:v>1.9894941176474801</c:v>
                </c:pt>
                <c:pt idx="6755">
                  <c:v>1.98978823529454</c:v>
                </c:pt>
                <c:pt idx="6756">
                  <c:v>1.9900823529416001</c:v>
                </c:pt>
                <c:pt idx="6757">
                  <c:v>1.99037647058866</c:v>
                </c:pt>
                <c:pt idx="6758">
                  <c:v>1.9906705882357201</c:v>
                </c:pt>
                <c:pt idx="6759">
                  <c:v>1.99096470588278</c:v>
                </c:pt>
                <c:pt idx="6760">
                  <c:v>1.9912588235298301</c:v>
                </c:pt>
                <c:pt idx="6761">
                  <c:v>1.99155294117689</c:v>
                </c:pt>
                <c:pt idx="6762">
                  <c:v>1.9918470588239501</c:v>
                </c:pt>
                <c:pt idx="6763">
                  <c:v>1.99214117647101</c:v>
                </c:pt>
                <c:pt idx="6764">
                  <c:v>1.9924352941180701</c:v>
                </c:pt>
                <c:pt idx="6765">
                  <c:v>1.99272941176513</c:v>
                </c:pt>
                <c:pt idx="6766">
                  <c:v>1.9930235294121901</c:v>
                </c:pt>
                <c:pt idx="6767">
                  <c:v>1.99331764705925</c:v>
                </c:pt>
                <c:pt idx="6768">
                  <c:v>1.9936117647063101</c:v>
                </c:pt>
                <c:pt idx="6769">
                  <c:v>1.99390588235337</c:v>
                </c:pt>
                <c:pt idx="6770">
                  <c:v>1.9942000000004201</c:v>
                </c:pt>
                <c:pt idx="6771">
                  <c:v>1.99449411764748</c:v>
                </c:pt>
                <c:pt idx="6772">
                  <c:v>1.9947882352945401</c:v>
                </c:pt>
                <c:pt idx="6773">
                  <c:v>1.9950823529416</c:v>
                </c:pt>
                <c:pt idx="6774">
                  <c:v>1.9953764705886601</c:v>
                </c:pt>
                <c:pt idx="6775">
                  <c:v>1.99567058823572</c:v>
                </c:pt>
                <c:pt idx="6776">
                  <c:v>1.9959647058827801</c:v>
                </c:pt>
                <c:pt idx="6777">
                  <c:v>1.99625882352984</c:v>
                </c:pt>
                <c:pt idx="6778">
                  <c:v>1.9965529411769001</c:v>
                </c:pt>
                <c:pt idx="6779">
                  <c:v>1.99684705882396</c:v>
                </c:pt>
                <c:pt idx="6780">
                  <c:v>1.9971411764710101</c:v>
                </c:pt>
                <c:pt idx="6781">
                  <c:v>1.99743529411807</c:v>
                </c:pt>
                <c:pt idx="6782">
                  <c:v>1.9977294117651301</c:v>
                </c:pt>
                <c:pt idx="6783">
                  <c:v>1.99802352941219</c:v>
                </c:pt>
                <c:pt idx="6784">
                  <c:v>1.9983176470592501</c:v>
                </c:pt>
                <c:pt idx="6785">
                  <c:v>1.99861176470631</c:v>
                </c:pt>
                <c:pt idx="6786">
                  <c:v>1.9989058823533701</c:v>
                </c:pt>
                <c:pt idx="6787">
                  <c:v>1.99920000000043</c:v>
                </c:pt>
                <c:pt idx="6788">
                  <c:v>1.9994941176474901</c:v>
                </c:pt>
                <c:pt idx="6789">
                  <c:v>1.99978823529455</c:v>
                </c:pt>
                <c:pt idx="6790">
                  <c:v>2.0000823529415999</c:v>
                </c:pt>
                <c:pt idx="6791">
                  <c:v>2.0003764705886602</c:v>
                </c:pt>
                <c:pt idx="6792">
                  <c:v>2.0006705882357201</c:v>
                </c:pt>
                <c:pt idx="6793">
                  <c:v>2.00096470588278</c:v>
                </c:pt>
                <c:pt idx="6794">
                  <c:v>2.0012588235298399</c:v>
                </c:pt>
                <c:pt idx="6795">
                  <c:v>2.0015529411769002</c:v>
                </c:pt>
                <c:pt idx="6796">
                  <c:v>2.0018470588239601</c:v>
                </c:pt>
                <c:pt idx="6797">
                  <c:v>2.0021411764710102</c:v>
                </c:pt>
                <c:pt idx="6798">
                  <c:v>2.0024352941180701</c:v>
                </c:pt>
                <c:pt idx="6799">
                  <c:v>2.00272941176513</c:v>
                </c:pt>
                <c:pt idx="6800">
                  <c:v>2.0030235294121899</c:v>
                </c:pt>
                <c:pt idx="6801">
                  <c:v>2.0033176470592502</c:v>
                </c:pt>
                <c:pt idx="6802">
                  <c:v>2.0036117647063101</c:v>
                </c:pt>
                <c:pt idx="6803">
                  <c:v>2.00390588235337</c:v>
                </c:pt>
                <c:pt idx="6804">
                  <c:v>2.0042000000004201</c:v>
                </c:pt>
                <c:pt idx="6805">
                  <c:v>2.00449411764748</c:v>
                </c:pt>
                <c:pt idx="6806">
                  <c:v>2.0047882352945399</c:v>
                </c:pt>
                <c:pt idx="6807">
                  <c:v>2.0050823529416002</c:v>
                </c:pt>
                <c:pt idx="6808">
                  <c:v>2.0053764705886601</c:v>
                </c:pt>
                <c:pt idx="6809">
                  <c:v>2.00567058823572</c:v>
                </c:pt>
                <c:pt idx="6810">
                  <c:v>2.0059647058827701</c:v>
                </c:pt>
                <c:pt idx="6811">
                  <c:v>2.00625882352983</c:v>
                </c:pt>
                <c:pt idx="6812">
                  <c:v>2.0065529411768899</c:v>
                </c:pt>
                <c:pt idx="6813">
                  <c:v>2.0068470588239502</c:v>
                </c:pt>
                <c:pt idx="6814">
                  <c:v>2.0071411764710101</c:v>
                </c:pt>
                <c:pt idx="6815">
                  <c:v>2.00743529411807</c:v>
                </c:pt>
                <c:pt idx="6816">
                  <c:v>2.0077294117651299</c:v>
                </c:pt>
                <c:pt idx="6817">
                  <c:v>2.00802352941218</c:v>
                </c:pt>
                <c:pt idx="6818">
                  <c:v>2.0083176470592399</c:v>
                </c:pt>
                <c:pt idx="6819">
                  <c:v>2.0086117647063002</c:v>
                </c:pt>
                <c:pt idx="6820">
                  <c:v>2.0089058823533601</c:v>
                </c:pt>
                <c:pt idx="6821">
                  <c:v>2.00920000000042</c:v>
                </c:pt>
                <c:pt idx="6822">
                  <c:v>2.0094941176474799</c:v>
                </c:pt>
                <c:pt idx="6823">
                  <c:v>2.0097882352945402</c:v>
                </c:pt>
                <c:pt idx="6824">
                  <c:v>2.0100823529415899</c:v>
                </c:pt>
                <c:pt idx="6825">
                  <c:v>2.0103764705886502</c:v>
                </c:pt>
                <c:pt idx="6826">
                  <c:v>2.0106705882357101</c:v>
                </c:pt>
                <c:pt idx="6827">
                  <c:v>2.01096470588277</c:v>
                </c:pt>
                <c:pt idx="6828">
                  <c:v>2.0112588235298299</c:v>
                </c:pt>
                <c:pt idx="6829">
                  <c:v>2.0115529411768902</c:v>
                </c:pt>
                <c:pt idx="6830">
                  <c:v>2.0118470588239501</c:v>
                </c:pt>
                <c:pt idx="6831">
                  <c:v>2.0121411764710002</c:v>
                </c:pt>
                <c:pt idx="6832">
                  <c:v>2.0124352941180601</c:v>
                </c:pt>
                <c:pt idx="6833">
                  <c:v>2.01272941176512</c:v>
                </c:pt>
                <c:pt idx="6834">
                  <c:v>2.0130235294121799</c:v>
                </c:pt>
                <c:pt idx="6835">
                  <c:v>2.0133176470592402</c:v>
                </c:pt>
                <c:pt idx="6836">
                  <c:v>2.0136117647063001</c:v>
                </c:pt>
                <c:pt idx="6837">
                  <c:v>2.01390588235336</c:v>
                </c:pt>
                <c:pt idx="6838">
                  <c:v>2.0142000000004101</c:v>
                </c:pt>
                <c:pt idx="6839">
                  <c:v>2.01449411764747</c:v>
                </c:pt>
                <c:pt idx="6840">
                  <c:v>2.0147882352945299</c:v>
                </c:pt>
                <c:pt idx="6841">
                  <c:v>2.0150823529415902</c:v>
                </c:pt>
                <c:pt idx="6842">
                  <c:v>2.0153764705886501</c:v>
                </c:pt>
                <c:pt idx="6843">
                  <c:v>2.01567058823571</c:v>
                </c:pt>
                <c:pt idx="6844">
                  <c:v>2.0159647058827699</c:v>
                </c:pt>
                <c:pt idx="6845">
                  <c:v>2.01625882352982</c:v>
                </c:pt>
                <c:pt idx="6846">
                  <c:v>2.0165529411768799</c:v>
                </c:pt>
                <c:pt idx="6847">
                  <c:v>2.0168470588239402</c:v>
                </c:pt>
                <c:pt idx="6848">
                  <c:v>2.0171411764710001</c:v>
                </c:pt>
                <c:pt idx="6849">
                  <c:v>2.01743529411806</c:v>
                </c:pt>
                <c:pt idx="6850">
                  <c:v>2.0177294117651199</c:v>
                </c:pt>
                <c:pt idx="6851">
                  <c:v>2.0180235294121802</c:v>
                </c:pt>
                <c:pt idx="6852">
                  <c:v>2.0183176470592299</c:v>
                </c:pt>
                <c:pt idx="6853">
                  <c:v>2.0186117647062898</c:v>
                </c:pt>
                <c:pt idx="6854">
                  <c:v>2.0189058823533501</c:v>
                </c:pt>
                <c:pt idx="6855">
                  <c:v>2.01920000000041</c:v>
                </c:pt>
                <c:pt idx="6856">
                  <c:v>2.0194941176474699</c:v>
                </c:pt>
                <c:pt idx="6857">
                  <c:v>2.0197882352945302</c:v>
                </c:pt>
                <c:pt idx="6858">
                  <c:v>2.0200823529415901</c:v>
                </c:pt>
                <c:pt idx="6859">
                  <c:v>2.0203764705886398</c:v>
                </c:pt>
                <c:pt idx="6860">
                  <c:v>2.0206705882357001</c:v>
                </c:pt>
                <c:pt idx="6861">
                  <c:v>2.02096470588276</c:v>
                </c:pt>
                <c:pt idx="6862">
                  <c:v>2.0212588235298199</c:v>
                </c:pt>
                <c:pt idx="6863">
                  <c:v>2.0215529411768798</c:v>
                </c:pt>
                <c:pt idx="6864">
                  <c:v>2.0218470588239401</c:v>
                </c:pt>
                <c:pt idx="6865">
                  <c:v>2.022141176471</c:v>
                </c:pt>
                <c:pt idx="6866">
                  <c:v>2.0224352941180501</c:v>
                </c:pt>
                <c:pt idx="6867">
                  <c:v>2.02272941176511</c:v>
                </c:pt>
                <c:pt idx="6868">
                  <c:v>2.0230235294121699</c:v>
                </c:pt>
                <c:pt idx="6869">
                  <c:v>2.0233176470592298</c:v>
                </c:pt>
                <c:pt idx="6870">
                  <c:v>2.0236117647062901</c:v>
                </c:pt>
                <c:pt idx="6871">
                  <c:v>2.02390588235335</c:v>
                </c:pt>
                <c:pt idx="6872">
                  <c:v>2.0242000000004099</c:v>
                </c:pt>
                <c:pt idx="6873">
                  <c:v>2.02449411764746</c:v>
                </c:pt>
                <c:pt idx="6874">
                  <c:v>2.0247882352945199</c:v>
                </c:pt>
                <c:pt idx="6875">
                  <c:v>2.0250823529415798</c:v>
                </c:pt>
                <c:pt idx="6876">
                  <c:v>2.0253764705886401</c:v>
                </c:pt>
                <c:pt idx="6877">
                  <c:v>2.0256705882357</c:v>
                </c:pt>
                <c:pt idx="6878">
                  <c:v>2.0259647058827599</c:v>
                </c:pt>
                <c:pt idx="6879">
                  <c:v>2.0262588235298198</c:v>
                </c:pt>
                <c:pt idx="6880">
                  <c:v>2.0265529411768699</c:v>
                </c:pt>
                <c:pt idx="6881">
                  <c:v>2.0268470588239298</c:v>
                </c:pt>
                <c:pt idx="6882">
                  <c:v>2.0271411764709901</c:v>
                </c:pt>
                <c:pt idx="6883">
                  <c:v>2.02743529411805</c:v>
                </c:pt>
                <c:pt idx="6884">
                  <c:v>2.0277294117651099</c:v>
                </c:pt>
                <c:pt idx="6885">
                  <c:v>2.0280235294121698</c:v>
                </c:pt>
                <c:pt idx="6886">
                  <c:v>2.0283176470592301</c:v>
                </c:pt>
                <c:pt idx="6887">
                  <c:v>2.0286117647062798</c:v>
                </c:pt>
                <c:pt idx="6888">
                  <c:v>2.0289058823533401</c:v>
                </c:pt>
                <c:pt idx="6889">
                  <c:v>2.0292000000004</c:v>
                </c:pt>
                <c:pt idx="6890">
                  <c:v>2.0294941176474599</c:v>
                </c:pt>
                <c:pt idx="6891">
                  <c:v>2.0297882352945198</c:v>
                </c:pt>
                <c:pt idx="6892">
                  <c:v>2.0300823529415801</c:v>
                </c:pt>
                <c:pt idx="6893">
                  <c:v>2.03037647058864</c:v>
                </c:pt>
                <c:pt idx="6894">
                  <c:v>2.0306705882356901</c:v>
                </c:pt>
                <c:pt idx="6895">
                  <c:v>2.03096470588275</c:v>
                </c:pt>
                <c:pt idx="6896">
                  <c:v>2.0312588235298099</c:v>
                </c:pt>
                <c:pt idx="6897">
                  <c:v>2.0315529411768698</c:v>
                </c:pt>
                <c:pt idx="6898">
                  <c:v>2.0318470588239301</c:v>
                </c:pt>
                <c:pt idx="6899">
                  <c:v>2.03214117647099</c:v>
                </c:pt>
                <c:pt idx="6900">
                  <c:v>2.0324352941180499</c:v>
                </c:pt>
                <c:pt idx="6901">
                  <c:v>2.0327294117651</c:v>
                </c:pt>
                <c:pt idx="6902">
                  <c:v>2.0330235294121599</c:v>
                </c:pt>
                <c:pt idx="6903">
                  <c:v>2.0333176470592198</c:v>
                </c:pt>
                <c:pt idx="6904">
                  <c:v>2.0336117647062801</c:v>
                </c:pt>
                <c:pt idx="6905">
                  <c:v>2.03390588235334</c:v>
                </c:pt>
                <c:pt idx="6906">
                  <c:v>2.0342000000003999</c:v>
                </c:pt>
                <c:pt idx="6907">
                  <c:v>2.03449411764745</c:v>
                </c:pt>
                <c:pt idx="6908">
                  <c:v>2.0347882352945099</c:v>
                </c:pt>
                <c:pt idx="6909">
                  <c:v>2.0350823529415698</c:v>
                </c:pt>
                <c:pt idx="6910">
                  <c:v>2.0353764705886301</c:v>
                </c:pt>
                <c:pt idx="6911">
                  <c:v>2.03567058823569</c:v>
                </c:pt>
                <c:pt idx="6912">
                  <c:v>2.0359647058827499</c:v>
                </c:pt>
                <c:pt idx="6913">
                  <c:v>2.0362588235298098</c:v>
                </c:pt>
                <c:pt idx="6914">
                  <c:v>2.0365529411768599</c:v>
                </c:pt>
                <c:pt idx="6915">
                  <c:v>2.0368470588239198</c:v>
                </c:pt>
                <c:pt idx="6916">
                  <c:v>2.0371411764709801</c:v>
                </c:pt>
                <c:pt idx="6917">
                  <c:v>2.03743529411804</c:v>
                </c:pt>
                <c:pt idx="6918">
                  <c:v>2.0377294117650999</c:v>
                </c:pt>
                <c:pt idx="6919">
                  <c:v>2.0380235294121598</c:v>
                </c:pt>
                <c:pt idx="6920">
                  <c:v>2.0383176470592201</c:v>
                </c:pt>
                <c:pt idx="6921">
                  <c:v>2.0386117647062698</c:v>
                </c:pt>
                <c:pt idx="6922">
                  <c:v>2.0389058823533301</c:v>
                </c:pt>
                <c:pt idx="6923">
                  <c:v>2.03920000000039</c:v>
                </c:pt>
                <c:pt idx="6924">
                  <c:v>2.0394941176474499</c:v>
                </c:pt>
                <c:pt idx="6925">
                  <c:v>2.0397882352945098</c:v>
                </c:pt>
                <c:pt idx="6926">
                  <c:v>2.0400823529415701</c:v>
                </c:pt>
                <c:pt idx="6927">
                  <c:v>2.04037647058863</c:v>
                </c:pt>
                <c:pt idx="6928">
                  <c:v>2.0406705882356801</c:v>
                </c:pt>
                <c:pt idx="6929">
                  <c:v>2.04096470588274</c:v>
                </c:pt>
                <c:pt idx="6930">
                  <c:v>2.0412588235297999</c:v>
                </c:pt>
                <c:pt idx="6931">
                  <c:v>2.0415529411768598</c:v>
                </c:pt>
                <c:pt idx="6932">
                  <c:v>2.0418470588239201</c:v>
                </c:pt>
                <c:pt idx="6933">
                  <c:v>2.04214117647098</c:v>
                </c:pt>
                <c:pt idx="6934">
                  <c:v>2.0424352941180399</c:v>
                </c:pt>
                <c:pt idx="6935">
                  <c:v>2.04272941176509</c:v>
                </c:pt>
                <c:pt idx="6936">
                  <c:v>2.0430235294121499</c:v>
                </c:pt>
                <c:pt idx="6937">
                  <c:v>2.0433176470592098</c:v>
                </c:pt>
                <c:pt idx="6938">
                  <c:v>2.0436117647062702</c:v>
                </c:pt>
                <c:pt idx="6939">
                  <c:v>2.04390588235333</c:v>
                </c:pt>
                <c:pt idx="6940">
                  <c:v>2.0442000000003899</c:v>
                </c:pt>
                <c:pt idx="6941">
                  <c:v>2.0444941176474498</c:v>
                </c:pt>
                <c:pt idx="6942">
                  <c:v>2.0447882352944999</c:v>
                </c:pt>
                <c:pt idx="6943">
                  <c:v>2.0450823529415598</c:v>
                </c:pt>
                <c:pt idx="6944">
                  <c:v>2.0453764705886202</c:v>
                </c:pt>
                <c:pt idx="6945">
                  <c:v>2.04567058823568</c:v>
                </c:pt>
                <c:pt idx="6946">
                  <c:v>2.0459647058827399</c:v>
                </c:pt>
                <c:pt idx="6947">
                  <c:v>2.0462588235297998</c:v>
                </c:pt>
                <c:pt idx="6948">
                  <c:v>2.0465529411768602</c:v>
                </c:pt>
                <c:pt idx="6949">
                  <c:v>2.0468470588239098</c:v>
                </c:pt>
                <c:pt idx="6950">
                  <c:v>2.0471411764709702</c:v>
                </c:pt>
                <c:pt idx="6951">
                  <c:v>2.04743529411803</c:v>
                </c:pt>
                <c:pt idx="6952">
                  <c:v>2.0477294117650899</c:v>
                </c:pt>
                <c:pt idx="6953">
                  <c:v>2.0480235294121498</c:v>
                </c:pt>
                <c:pt idx="6954">
                  <c:v>2.0483176470592102</c:v>
                </c:pt>
                <c:pt idx="6955">
                  <c:v>2.04861176470627</c:v>
                </c:pt>
                <c:pt idx="6956">
                  <c:v>2.0489058823533202</c:v>
                </c:pt>
                <c:pt idx="6957">
                  <c:v>2.0492000000003801</c:v>
                </c:pt>
                <c:pt idx="6958">
                  <c:v>2.0494941176474399</c:v>
                </c:pt>
                <c:pt idx="6959">
                  <c:v>2.0497882352944998</c:v>
                </c:pt>
                <c:pt idx="6960">
                  <c:v>2.0500823529415602</c:v>
                </c:pt>
                <c:pt idx="6961">
                  <c:v>2.05037647058862</c:v>
                </c:pt>
                <c:pt idx="6962">
                  <c:v>2.0506705882356799</c:v>
                </c:pt>
                <c:pt idx="6963">
                  <c:v>2.0509647058827301</c:v>
                </c:pt>
                <c:pt idx="6964">
                  <c:v>2.0512588235297899</c:v>
                </c:pt>
                <c:pt idx="6965">
                  <c:v>2.0515529411768498</c:v>
                </c:pt>
                <c:pt idx="6966">
                  <c:v>2.0518470588239102</c:v>
                </c:pt>
                <c:pt idx="6967">
                  <c:v>2.0521411764709701</c:v>
                </c:pt>
                <c:pt idx="6968">
                  <c:v>2.0524352941180299</c:v>
                </c:pt>
                <c:pt idx="6969">
                  <c:v>2.0527294117650898</c:v>
                </c:pt>
                <c:pt idx="6970">
                  <c:v>2.0530235294121399</c:v>
                </c:pt>
                <c:pt idx="6971">
                  <c:v>2.0533176470591998</c:v>
                </c:pt>
                <c:pt idx="6972">
                  <c:v>2.0536117647062602</c:v>
                </c:pt>
                <c:pt idx="6973">
                  <c:v>2.0539058823533201</c:v>
                </c:pt>
                <c:pt idx="6974">
                  <c:v>2.0542000000003799</c:v>
                </c:pt>
                <c:pt idx="6975">
                  <c:v>2.0544941176474398</c:v>
                </c:pt>
                <c:pt idx="6976">
                  <c:v>2.0547882352945002</c:v>
                </c:pt>
                <c:pt idx="6977">
                  <c:v>2.0550823529415498</c:v>
                </c:pt>
                <c:pt idx="6978">
                  <c:v>2.0553764705886102</c:v>
                </c:pt>
                <c:pt idx="6979">
                  <c:v>2.0556705882356701</c:v>
                </c:pt>
                <c:pt idx="6980">
                  <c:v>2.0559647058827299</c:v>
                </c:pt>
                <c:pt idx="6981">
                  <c:v>2.0562588235297898</c:v>
                </c:pt>
                <c:pt idx="6982">
                  <c:v>2.0565529411768502</c:v>
                </c:pt>
                <c:pt idx="6983">
                  <c:v>2.0568470588239101</c:v>
                </c:pt>
                <c:pt idx="6984">
                  <c:v>2.0571411764709602</c:v>
                </c:pt>
                <c:pt idx="6985">
                  <c:v>2.0574352941180201</c:v>
                </c:pt>
                <c:pt idx="6986">
                  <c:v>2.05772941176508</c:v>
                </c:pt>
                <c:pt idx="6987">
                  <c:v>2.0580235294121398</c:v>
                </c:pt>
                <c:pt idx="6988">
                  <c:v>2.0583176470592002</c:v>
                </c:pt>
                <c:pt idx="6989">
                  <c:v>2.0586117647062601</c:v>
                </c:pt>
                <c:pt idx="6990">
                  <c:v>2.0589058823533199</c:v>
                </c:pt>
                <c:pt idx="6991">
                  <c:v>2.0592000000003701</c:v>
                </c:pt>
                <c:pt idx="6992">
                  <c:v>2.05949411764743</c:v>
                </c:pt>
                <c:pt idx="6993">
                  <c:v>2.0597882352944898</c:v>
                </c:pt>
                <c:pt idx="6994">
                  <c:v>2.0600823529415502</c:v>
                </c:pt>
                <c:pt idx="6995">
                  <c:v>2.0603764705886101</c:v>
                </c:pt>
                <c:pt idx="6996">
                  <c:v>2.06067058823567</c:v>
                </c:pt>
                <c:pt idx="6997">
                  <c:v>2.0609647058827201</c:v>
                </c:pt>
                <c:pt idx="6998">
                  <c:v>2.06125882352978</c:v>
                </c:pt>
                <c:pt idx="6999">
                  <c:v>2.0615529411768398</c:v>
                </c:pt>
                <c:pt idx="7000">
                  <c:v>2.0618470588239002</c:v>
                </c:pt>
                <c:pt idx="7001">
                  <c:v>2.0621411764709601</c:v>
                </c:pt>
                <c:pt idx="7002">
                  <c:v>2.06243529411802</c:v>
                </c:pt>
                <c:pt idx="7003">
                  <c:v>2.0627294117650798</c:v>
                </c:pt>
                <c:pt idx="7004">
                  <c:v>2.06302352941213</c:v>
                </c:pt>
                <c:pt idx="7005">
                  <c:v>2.0633176470591899</c:v>
                </c:pt>
                <c:pt idx="7006">
                  <c:v>2.0636117647062502</c:v>
                </c:pt>
                <c:pt idx="7007">
                  <c:v>2.0639058823533101</c:v>
                </c:pt>
                <c:pt idx="7008">
                  <c:v>2.06420000000037</c:v>
                </c:pt>
                <c:pt idx="7009">
                  <c:v>2.0644941176474298</c:v>
                </c:pt>
                <c:pt idx="7010">
                  <c:v>2.0647882352944902</c:v>
                </c:pt>
                <c:pt idx="7011">
                  <c:v>2.0650823529415399</c:v>
                </c:pt>
                <c:pt idx="7012">
                  <c:v>2.0653764705886002</c:v>
                </c:pt>
                <c:pt idx="7013">
                  <c:v>2.0656705882356601</c:v>
                </c:pt>
                <c:pt idx="7014">
                  <c:v>2.06596470588272</c:v>
                </c:pt>
                <c:pt idx="7015">
                  <c:v>2.0662588235297799</c:v>
                </c:pt>
                <c:pt idx="7016">
                  <c:v>2.0665529411768402</c:v>
                </c:pt>
                <c:pt idx="7017">
                  <c:v>2.0668470588239001</c:v>
                </c:pt>
                <c:pt idx="7018">
                  <c:v>2.0671411764709502</c:v>
                </c:pt>
                <c:pt idx="7019">
                  <c:v>2.0674352941180101</c:v>
                </c:pt>
                <c:pt idx="7020">
                  <c:v>2.06772941176507</c:v>
                </c:pt>
                <c:pt idx="7021">
                  <c:v>2.0680235294121299</c:v>
                </c:pt>
                <c:pt idx="7022">
                  <c:v>2.0683176470591902</c:v>
                </c:pt>
                <c:pt idx="7023">
                  <c:v>2.0686117647062501</c:v>
                </c:pt>
                <c:pt idx="7024">
                  <c:v>2.06890588235331</c:v>
                </c:pt>
                <c:pt idx="7025">
                  <c:v>2.0692000000003601</c:v>
                </c:pt>
                <c:pt idx="7026">
                  <c:v>2.06949411764742</c:v>
                </c:pt>
                <c:pt idx="7027">
                  <c:v>2.0697882352944799</c:v>
                </c:pt>
                <c:pt idx="7028">
                  <c:v>2.0700823529415402</c:v>
                </c:pt>
                <c:pt idx="7029">
                  <c:v>2.0703764705886001</c:v>
                </c:pt>
                <c:pt idx="7030">
                  <c:v>2.07067058823566</c:v>
                </c:pt>
                <c:pt idx="7031">
                  <c:v>2.0709647058827199</c:v>
                </c:pt>
                <c:pt idx="7032">
                  <c:v>2.07125882352977</c:v>
                </c:pt>
                <c:pt idx="7033">
                  <c:v>2.0715529411768299</c:v>
                </c:pt>
                <c:pt idx="7034">
                  <c:v>2.0718470588238902</c:v>
                </c:pt>
                <c:pt idx="7035">
                  <c:v>2.0721411764709501</c:v>
                </c:pt>
                <c:pt idx="7036">
                  <c:v>2.07243529411801</c:v>
                </c:pt>
                <c:pt idx="7037">
                  <c:v>2.0727294117650699</c:v>
                </c:pt>
                <c:pt idx="7038">
                  <c:v>2.0730235294121302</c:v>
                </c:pt>
                <c:pt idx="7039">
                  <c:v>2.0733176470591799</c:v>
                </c:pt>
                <c:pt idx="7040">
                  <c:v>2.0736117647062402</c:v>
                </c:pt>
                <c:pt idx="7041">
                  <c:v>2.0739058823533001</c:v>
                </c:pt>
                <c:pt idx="7042">
                  <c:v>2.07420000000036</c:v>
                </c:pt>
                <c:pt idx="7043">
                  <c:v>2.0744941176474199</c:v>
                </c:pt>
                <c:pt idx="7044">
                  <c:v>2.0747882352944802</c:v>
                </c:pt>
                <c:pt idx="7045">
                  <c:v>2.0750823529415401</c:v>
                </c:pt>
                <c:pt idx="7046">
                  <c:v>2.0753764705885902</c:v>
                </c:pt>
                <c:pt idx="7047">
                  <c:v>2.0756705882356501</c:v>
                </c:pt>
                <c:pt idx="7048">
                  <c:v>2.07596470588271</c:v>
                </c:pt>
                <c:pt idx="7049">
                  <c:v>2.0762588235297699</c:v>
                </c:pt>
                <c:pt idx="7050">
                  <c:v>2.0765529411768302</c:v>
                </c:pt>
                <c:pt idx="7051">
                  <c:v>2.0768470588238901</c:v>
                </c:pt>
                <c:pt idx="7052">
                  <c:v>2.07714117647095</c:v>
                </c:pt>
                <c:pt idx="7053">
                  <c:v>2.0774352941180001</c:v>
                </c:pt>
                <c:pt idx="7054">
                  <c:v>2.07772941176506</c:v>
                </c:pt>
                <c:pt idx="7055">
                  <c:v>2.0780235294121199</c:v>
                </c:pt>
                <c:pt idx="7056">
                  <c:v>2.0783176470591802</c:v>
                </c:pt>
                <c:pt idx="7057">
                  <c:v>2.0786117647062401</c:v>
                </c:pt>
                <c:pt idx="7058">
                  <c:v>2.0789058823533</c:v>
                </c:pt>
                <c:pt idx="7059">
                  <c:v>2.0792000000003599</c:v>
                </c:pt>
                <c:pt idx="7060">
                  <c:v>2.07949411764741</c:v>
                </c:pt>
                <c:pt idx="7061">
                  <c:v>2.0797882352944699</c:v>
                </c:pt>
                <c:pt idx="7062">
                  <c:v>2.0800823529415302</c:v>
                </c:pt>
                <c:pt idx="7063">
                  <c:v>2.0803764705885901</c:v>
                </c:pt>
                <c:pt idx="7064">
                  <c:v>2.08067058823565</c:v>
                </c:pt>
                <c:pt idx="7065">
                  <c:v>2.0809647058827099</c:v>
                </c:pt>
                <c:pt idx="7066">
                  <c:v>2.0812588235297702</c:v>
                </c:pt>
                <c:pt idx="7067">
                  <c:v>2.0815529411768199</c:v>
                </c:pt>
                <c:pt idx="7068">
                  <c:v>2.0818470588238802</c:v>
                </c:pt>
                <c:pt idx="7069">
                  <c:v>2.0821411764709401</c:v>
                </c:pt>
                <c:pt idx="7070">
                  <c:v>2.082435294118</c:v>
                </c:pt>
                <c:pt idx="7071">
                  <c:v>2.0827294117650599</c:v>
                </c:pt>
                <c:pt idx="7072">
                  <c:v>2.0830235294121202</c:v>
                </c:pt>
                <c:pt idx="7073">
                  <c:v>2.0833176470591801</c:v>
                </c:pt>
                <c:pt idx="7074">
                  <c:v>2.0836117647062302</c:v>
                </c:pt>
                <c:pt idx="7075">
                  <c:v>2.0839058823532901</c:v>
                </c:pt>
                <c:pt idx="7076">
                  <c:v>2.08420000000035</c:v>
                </c:pt>
                <c:pt idx="7077">
                  <c:v>2.0844941176474099</c:v>
                </c:pt>
                <c:pt idx="7078">
                  <c:v>2.0847882352944702</c:v>
                </c:pt>
                <c:pt idx="7079">
                  <c:v>2.0850823529415301</c:v>
                </c:pt>
                <c:pt idx="7080">
                  <c:v>2.08537647058859</c:v>
                </c:pt>
                <c:pt idx="7081">
                  <c:v>2.0856705882356401</c:v>
                </c:pt>
                <c:pt idx="7082">
                  <c:v>2.0859647058827</c:v>
                </c:pt>
                <c:pt idx="7083">
                  <c:v>2.0862588235297599</c:v>
                </c:pt>
                <c:pt idx="7084">
                  <c:v>2.0865529411768202</c:v>
                </c:pt>
                <c:pt idx="7085">
                  <c:v>2.0868470588238801</c:v>
                </c:pt>
                <c:pt idx="7086">
                  <c:v>2.08714117647094</c:v>
                </c:pt>
                <c:pt idx="7087">
                  <c:v>2.0874352941179901</c:v>
                </c:pt>
                <c:pt idx="7088">
                  <c:v>2.08772941176505</c:v>
                </c:pt>
                <c:pt idx="7089">
                  <c:v>2.0880235294121099</c:v>
                </c:pt>
                <c:pt idx="7090">
                  <c:v>2.0883176470591698</c:v>
                </c:pt>
                <c:pt idx="7091">
                  <c:v>2.0886117647062301</c:v>
                </c:pt>
                <c:pt idx="7092">
                  <c:v>2.08890588235329</c:v>
                </c:pt>
                <c:pt idx="7093">
                  <c:v>2.0892000000003499</c:v>
                </c:pt>
                <c:pt idx="7094">
                  <c:v>2.0894941176474</c:v>
                </c:pt>
                <c:pt idx="7095">
                  <c:v>2.0897882352944599</c:v>
                </c:pt>
                <c:pt idx="7096">
                  <c:v>2.0900823529415198</c:v>
                </c:pt>
                <c:pt idx="7097">
                  <c:v>2.0903764705885801</c:v>
                </c:pt>
                <c:pt idx="7098">
                  <c:v>2.09067058823564</c:v>
                </c:pt>
                <c:pt idx="7099">
                  <c:v>2.0909647058826999</c:v>
                </c:pt>
                <c:pt idx="7100">
                  <c:v>2.0912588235297598</c:v>
                </c:pt>
                <c:pt idx="7101">
                  <c:v>2.0915529411768099</c:v>
                </c:pt>
                <c:pt idx="7102">
                  <c:v>2.0918470588238698</c:v>
                </c:pt>
                <c:pt idx="7103">
                  <c:v>2.0921411764709301</c:v>
                </c:pt>
                <c:pt idx="7104">
                  <c:v>2.09243529411799</c:v>
                </c:pt>
                <c:pt idx="7105">
                  <c:v>2.0927294117650499</c:v>
                </c:pt>
                <c:pt idx="7106">
                  <c:v>2.0930235294121098</c:v>
                </c:pt>
                <c:pt idx="7107">
                  <c:v>2.0933176470591701</c:v>
                </c:pt>
                <c:pt idx="7108">
                  <c:v>2.0936117647062198</c:v>
                </c:pt>
                <c:pt idx="7109">
                  <c:v>2.0939058823532801</c:v>
                </c:pt>
                <c:pt idx="7110">
                  <c:v>2.09420000000034</c:v>
                </c:pt>
                <c:pt idx="7111">
                  <c:v>2.0944941176473999</c:v>
                </c:pt>
                <c:pt idx="7112">
                  <c:v>2.0947882352944598</c:v>
                </c:pt>
                <c:pt idx="7113">
                  <c:v>2.0950823529415201</c:v>
                </c:pt>
                <c:pt idx="7114">
                  <c:v>2.09537647058858</c:v>
                </c:pt>
                <c:pt idx="7115">
                  <c:v>2.0956705882356301</c:v>
                </c:pt>
                <c:pt idx="7116">
                  <c:v>2.09596470588269</c:v>
                </c:pt>
                <c:pt idx="7117">
                  <c:v>2.0962588235297499</c:v>
                </c:pt>
                <c:pt idx="7118">
                  <c:v>2.0965529411768098</c:v>
                </c:pt>
                <c:pt idx="7119">
                  <c:v>2.0968470588238701</c:v>
                </c:pt>
                <c:pt idx="7120">
                  <c:v>2.09714117647093</c:v>
                </c:pt>
                <c:pt idx="7121">
                  <c:v>2.0974352941179899</c:v>
                </c:pt>
                <c:pt idx="7122">
                  <c:v>2.09772941176504</c:v>
                </c:pt>
                <c:pt idx="7123">
                  <c:v>2.0980235294120999</c:v>
                </c:pt>
                <c:pt idx="7124">
                  <c:v>2.0983176470591598</c:v>
                </c:pt>
                <c:pt idx="7125">
                  <c:v>2.0986117647062201</c:v>
                </c:pt>
                <c:pt idx="7126">
                  <c:v>2.09890588235328</c:v>
                </c:pt>
                <c:pt idx="7127">
                  <c:v>2.0992000000003399</c:v>
                </c:pt>
                <c:pt idx="7128">
                  <c:v>2.0994941176473998</c:v>
                </c:pt>
                <c:pt idx="7129">
                  <c:v>2.0997882352944499</c:v>
                </c:pt>
                <c:pt idx="7130">
                  <c:v>2.1000823529415098</c:v>
                </c:pt>
                <c:pt idx="7131">
                  <c:v>2.1003764705885701</c:v>
                </c:pt>
                <c:pt idx="7132">
                  <c:v>2.10067058823563</c:v>
                </c:pt>
                <c:pt idx="7133">
                  <c:v>2.1009647058826899</c:v>
                </c:pt>
                <c:pt idx="7134">
                  <c:v>2.1012588235297498</c:v>
                </c:pt>
                <c:pt idx="7135">
                  <c:v>2.1015529411768101</c:v>
                </c:pt>
                <c:pt idx="7136">
                  <c:v>2.1018470588238598</c:v>
                </c:pt>
                <c:pt idx="7137">
                  <c:v>2.1021411764709201</c:v>
                </c:pt>
                <c:pt idx="7138">
                  <c:v>2.10243529411798</c:v>
                </c:pt>
                <c:pt idx="7139">
                  <c:v>2.1027294117650399</c:v>
                </c:pt>
                <c:pt idx="7140">
                  <c:v>2.1030235294120998</c:v>
                </c:pt>
                <c:pt idx="7141">
                  <c:v>2.1033176470591601</c:v>
                </c:pt>
                <c:pt idx="7142">
                  <c:v>2.10361176470622</c:v>
                </c:pt>
                <c:pt idx="7143">
                  <c:v>2.1039058823532701</c:v>
                </c:pt>
                <c:pt idx="7144">
                  <c:v>2.10420000000033</c:v>
                </c:pt>
                <c:pt idx="7145">
                  <c:v>2.1044941176473899</c:v>
                </c:pt>
                <c:pt idx="7146">
                  <c:v>2.1047882352944498</c:v>
                </c:pt>
                <c:pt idx="7147">
                  <c:v>2.1050823529415101</c:v>
                </c:pt>
                <c:pt idx="7148">
                  <c:v>2.10537647058857</c:v>
                </c:pt>
                <c:pt idx="7149">
                  <c:v>2.1056705882356299</c:v>
                </c:pt>
                <c:pt idx="7150">
                  <c:v>2.10596470588268</c:v>
                </c:pt>
                <c:pt idx="7151">
                  <c:v>2.1062588235297399</c:v>
                </c:pt>
                <c:pt idx="7152">
                  <c:v>2.1065529411767998</c:v>
                </c:pt>
                <c:pt idx="7153">
                  <c:v>2.1068470588238601</c:v>
                </c:pt>
                <c:pt idx="7154">
                  <c:v>2.10714117647092</c:v>
                </c:pt>
                <c:pt idx="7155">
                  <c:v>2.1074352941179799</c:v>
                </c:pt>
                <c:pt idx="7156">
                  <c:v>2.1077294117650398</c:v>
                </c:pt>
                <c:pt idx="7157">
                  <c:v>2.1080235294120899</c:v>
                </c:pt>
                <c:pt idx="7158">
                  <c:v>2.1083176470591498</c:v>
                </c:pt>
                <c:pt idx="7159">
                  <c:v>2.1086117647062101</c:v>
                </c:pt>
                <c:pt idx="7160">
                  <c:v>2.10890588235327</c:v>
                </c:pt>
                <c:pt idx="7161">
                  <c:v>2.1092000000003299</c:v>
                </c:pt>
                <c:pt idx="7162">
                  <c:v>2.1094941176473898</c:v>
                </c:pt>
                <c:pt idx="7163">
                  <c:v>2.1097882352944501</c:v>
                </c:pt>
                <c:pt idx="7164">
                  <c:v>2.1100823529414998</c:v>
                </c:pt>
                <c:pt idx="7165">
                  <c:v>2.1103764705885601</c:v>
                </c:pt>
                <c:pt idx="7166">
                  <c:v>2.11067058823562</c:v>
                </c:pt>
                <c:pt idx="7167">
                  <c:v>2.1109647058826799</c:v>
                </c:pt>
                <c:pt idx="7168">
                  <c:v>2.1112588235297398</c:v>
                </c:pt>
                <c:pt idx="7169">
                  <c:v>2.1115529411768001</c:v>
                </c:pt>
                <c:pt idx="7170">
                  <c:v>2.11184705882386</c:v>
                </c:pt>
                <c:pt idx="7171">
                  <c:v>2.1121411764709102</c:v>
                </c:pt>
                <c:pt idx="7172">
                  <c:v>2.11243529411797</c:v>
                </c:pt>
                <c:pt idx="7173">
                  <c:v>2.1127294117650299</c:v>
                </c:pt>
                <c:pt idx="7174">
                  <c:v>2.1130235294120898</c:v>
                </c:pt>
                <c:pt idx="7175">
                  <c:v>2.1133176470591502</c:v>
                </c:pt>
                <c:pt idx="7176">
                  <c:v>2.11361176470621</c:v>
                </c:pt>
                <c:pt idx="7177">
                  <c:v>2.1139058823532699</c:v>
                </c:pt>
                <c:pt idx="7178">
                  <c:v>2.11420000000032</c:v>
                </c:pt>
                <c:pt idx="7179">
                  <c:v>2.1144941176473799</c:v>
                </c:pt>
                <c:pt idx="7180">
                  <c:v>2.1147882352944398</c:v>
                </c:pt>
                <c:pt idx="7181">
                  <c:v>2.1150823529415002</c:v>
                </c:pt>
                <c:pt idx="7182">
                  <c:v>2.11537647058856</c:v>
                </c:pt>
                <c:pt idx="7183">
                  <c:v>2.1156705882356199</c:v>
                </c:pt>
                <c:pt idx="7184">
                  <c:v>2.11596470588267</c:v>
                </c:pt>
                <c:pt idx="7185">
                  <c:v>2.1162588235297299</c:v>
                </c:pt>
                <c:pt idx="7186">
                  <c:v>2.1165529411767898</c:v>
                </c:pt>
                <c:pt idx="7187">
                  <c:v>2.1168470588238502</c:v>
                </c:pt>
                <c:pt idx="7188">
                  <c:v>2.11714117647091</c:v>
                </c:pt>
                <c:pt idx="7189">
                  <c:v>2.1174352941179699</c:v>
                </c:pt>
                <c:pt idx="7190">
                  <c:v>2.1177294117650298</c:v>
                </c:pt>
                <c:pt idx="7191">
                  <c:v>2.1180235294120799</c:v>
                </c:pt>
                <c:pt idx="7192">
                  <c:v>2.1183176470591398</c:v>
                </c:pt>
                <c:pt idx="7193">
                  <c:v>2.1186117647062002</c:v>
                </c:pt>
                <c:pt idx="7194">
                  <c:v>2.1189058823532601</c:v>
                </c:pt>
                <c:pt idx="7195">
                  <c:v>2.1192000000003199</c:v>
                </c:pt>
                <c:pt idx="7196">
                  <c:v>2.1194941176473798</c:v>
                </c:pt>
                <c:pt idx="7197">
                  <c:v>2.1197882352944402</c:v>
                </c:pt>
                <c:pt idx="7198">
                  <c:v>2.1200823529414898</c:v>
                </c:pt>
                <c:pt idx="7199">
                  <c:v>2.1203764705885502</c:v>
                </c:pt>
                <c:pt idx="7200">
                  <c:v>2.1206705882356101</c:v>
                </c:pt>
                <c:pt idx="7201">
                  <c:v>2.1209647058826699</c:v>
                </c:pt>
                <c:pt idx="7202">
                  <c:v>2.1212588235297298</c:v>
                </c:pt>
                <c:pt idx="7203">
                  <c:v>2.1215529411767902</c:v>
                </c:pt>
                <c:pt idx="7204">
                  <c:v>2.1218470588238501</c:v>
                </c:pt>
                <c:pt idx="7205">
                  <c:v>2.1221411764709002</c:v>
                </c:pt>
                <c:pt idx="7206">
                  <c:v>2.1224352941179601</c:v>
                </c:pt>
                <c:pt idx="7207">
                  <c:v>2.1227294117650199</c:v>
                </c:pt>
                <c:pt idx="7208">
                  <c:v>2.1230235294120798</c:v>
                </c:pt>
                <c:pt idx="7209">
                  <c:v>2.1233176470591402</c:v>
                </c:pt>
                <c:pt idx="7210">
                  <c:v>2.1236117647062001</c:v>
                </c:pt>
                <c:pt idx="7211">
                  <c:v>2.1239058823532599</c:v>
                </c:pt>
                <c:pt idx="7212">
                  <c:v>2.1242000000003101</c:v>
                </c:pt>
                <c:pt idx="7213">
                  <c:v>2.12449411764737</c:v>
                </c:pt>
                <c:pt idx="7214">
                  <c:v>2.1247882352944298</c:v>
                </c:pt>
                <c:pt idx="7215">
                  <c:v>2.1250823529414902</c:v>
                </c:pt>
                <c:pt idx="7216">
                  <c:v>2.1253764705885501</c:v>
                </c:pt>
                <c:pt idx="7217">
                  <c:v>2.1256705882356099</c:v>
                </c:pt>
                <c:pt idx="7218">
                  <c:v>2.1259647058826698</c:v>
                </c:pt>
                <c:pt idx="7219">
                  <c:v>2.12625882352972</c:v>
                </c:pt>
                <c:pt idx="7220">
                  <c:v>2.1265529411767798</c:v>
                </c:pt>
                <c:pt idx="7221">
                  <c:v>2.1268470588238402</c:v>
                </c:pt>
                <c:pt idx="7222">
                  <c:v>2.1271411764709001</c:v>
                </c:pt>
                <c:pt idx="7223">
                  <c:v>2.12743529411796</c:v>
                </c:pt>
                <c:pt idx="7224">
                  <c:v>2.1277294117650198</c:v>
                </c:pt>
                <c:pt idx="7225">
                  <c:v>2.1280235294120802</c:v>
                </c:pt>
                <c:pt idx="7226">
                  <c:v>2.1283176470591298</c:v>
                </c:pt>
                <c:pt idx="7227">
                  <c:v>2.1286117647061902</c:v>
                </c:pt>
                <c:pt idx="7228">
                  <c:v>2.1289058823532501</c:v>
                </c:pt>
                <c:pt idx="7229">
                  <c:v>2.12920000000031</c:v>
                </c:pt>
                <c:pt idx="7230">
                  <c:v>2.1294941176473698</c:v>
                </c:pt>
                <c:pt idx="7231">
                  <c:v>2.1297882352944302</c:v>
                </c:pt>
                <c:pt idx="7232">
                  <c:v>2.1300823529414901</c:v>
                </c:pt>
                <c:pt idx="7233">
                  <c:v>2.1303764705885402</c:v>
                </c:pt>
                <c:pt idx="7234">
                  <c:v>2.1306705882356001</c:v>
                </c:pt>
                <c:pt idx="7235">
                  <c:v>2.13096470588266</c:v>
                </c:pt>
                <c:pt idx="7236">
                  <c:v>2.1312588235297198</c:v>
                </c:pt>
                <c:pt idx="7237">
                  <c:v>2.1315529411767802</c:v>
                </c:pt>
                <c:pt idx="7238">
                  <c:v>2.1318470588238401</c:v>
                </c:pt>
                <c:pt idx="7239">
                  <c:v>2.1321411764709</c:v>
                </c:pt>
                <c:pt idx="7240">
                  <c:v>2.1324352941179501</c:v>
                </c:pt>
                <c:pt idx="7241">
                  <c:v>2.13272941176501</c:v>
                </c:pt>
                <c:pt idx="7242">
                  <c:v>2.1330235294120699</c:v>
                </c:pt>
                <c:pt idx="7243">
                  <c:v>2.1333176470591302</c:v>
                </c:pt>
                <c:pt idx="7244">
                  <c:v>2.1336117647061901</c:v>
                </c:pt>
                <c:pt idx="7245">
                  <c:v>2.13390588235325</c:v>
                </c:pt>
                <c:pt idx="7246">
                  <c:v>2.1342000000003098</c:v>
                </c:pt>
                <c:pt idx="7247">
                  <c:v>2.13449411764736</c:v>
                </c:pt>
                <c:pt idx="7248">
                  <c:v>2.1347882352944199</c:v>
                </c:pt>
                <c:pt idx="7249">
                  <c:v>2.1350823529414802</c:v>
                </c:pt>
                <c:pt idx="7250">
                  <c:v>2.1353764705885401</c:v>
                </c:pt>
                <c:pt idx="7251">
                  <c:v>2.1356705882356</c:v>
                </c:pt>
                <c:pt idx="7252">
                  <c:v>2.1359647058826599</c:v>
                </c:pt>
                <c:pt idx="7253">
                  <c:v>2.1362588235297202</c:v>
                </c:pt>
                <c:pt idx="7254">
                  <c:v>2.1365529411767699</c:v>
                </c:pt>
                <c:pt idx="7255">
                  <c:v>2.1368470588238302</c:v>
                </c:pt>
                <c:pt idx="7256">
                  <c:v>2.1371411764708901</c:v>
                </c:pt>
                <c:pt idx="7257">
                  <c:v>2.13743529411795</c:v>
                </c:pt>
                <c:pt idx="7258">
                  <c:v>2.1377294117650099</c:v>
                </c:pt>
                <c:pt idx="7259">
                  <c:v>2.1380235294120702</c:v>
                </c:pt>
                <c:pt idx="7260">
                  <c:v>2.1383176470591301</c:v>
                </c:pt>
                <c:pt idx="7261">
                  <c:v>2.1386117647061802</c:v>
                </c:pt>
                <c:pt idx="7262">
                  <c:v>2.1389058823532401</c:v>
                </c:pt>
                <c:pt idx="7263">
                  <c:v>2.1392000000003</c:v>
                </c:pt>
                <c:pt idx="7264">
                  <c:v>2.1394941176473599</c:v>
                </c:pt>
                <c:pt idx="7265">
                  <c:v>2.1397882352944202</c:v>
                </c:pt>
                <c:pt idx="7266">
                  <c:v>2.1400823529414801</c:v>
                </c:pt>
                <c:pt idx="7267">
                  <c:v>2.14037647058854</c:v>
                </c:pt>
                <c:pt idx="7268">
                  <c:v>2.1406705882355901</c:v>
                </c:pt>
                <c:pt idx="7269">
                  <c:v>2.14096470588265</c:v>
                </c:pt>
                <c:pt idx="7270">
                  <c:v>2.1412588235297099</c:v>
                </c:pt>
                <c:pt idx="7271">
                  <c:v>2.1415529411767702</c:v>
                </c:pt>
                <c:pt idx="7272">
                  <c:v>2.1418470588238301</c:v>
                </c:pt>
                <c:pt idx="7273">
                  <c:v>2.14214117647089</c:v>
                </c:pt>
                <c:pt idx="7274">
                  <c:v>2.1424352941179401</c:v>
                </c:pt>
                <c:pt idx="7275">
                  <c:v>2.142729411765</c:v>
                </c:pt>
                <c:pt idx="7276">
                  <c:v>2.1430235294120599</c:v>
                </c:pt>
                <c:pt idx="7277">
                  <c:v>2.1433176470591202</c:v>
                </c:pt>
                <c:pt idx="7278">
                  <c:v>2.1436117647061801</c:v>
                </c:pt>
                <c:pt idx="7279">
                  <c:v>2.14390588235324</c:v>
                </c:pt>
                <c:pt idx="7280">
                  <c:v>2.1442000000002999</c:v>
                </c:pt>
                <c:pt idx="7281">
                  <c:v>2.14449411764735</c:v>
                </c:pt>
                <c:pt idx="7282">
                  <c:v>2.1447882352944099</c:v>
                </c:pt>
                <c:pt idx="7283">
                  <c:v>2.1450823529414702</c:v>
                </c:pt>
                <c:pt idx="7284">
                  <c:v>2.1453764705885301</c:v>
                </c:pt>
                <c:pt idx="7285">
                  <c:v>2.14567058823559</c:v>
                </c:pt>
                <c:pt idx="7286">
                  <c:v>2.1459647058826499</c:v>
                </c:pt>
                <c:pt idx="7287">
                  <c:v>2.1462588235297102</c:v>
                </c:pt>
                <c:pt idx="7288">
                  <c:v>2.1465529411767599</c:v>
                </c:pt>
                <c:pt idx="7289">
                  <c:v>2.1468470588238202</c:v>
                </c:pt>
                <c:pt idx="7290">
                  <c:v>2.1471411764708801</c:v>
                </c:pt>
                <c:pt idx="7291">
                  <c:v>2.14743529411794</c:v>
                </c:pt>
                <c:pt idx="7292">
                  <c:v>2.1477294117649999</c:v>
                </c:pt>
                <c:pt idx="7293">
                  <c:v>2.1480235294120602</c:v>
                </c:pt>
                <c:pt idx="7294">
                  <c:v>2.1483176470591201</c:v>
                </c:pt>
                <c:pt idx="7295">
                  <c:v>2.1486117647061702</c:v>
                </c:pt>
                <c:pt idx="7296">
                  <c:v>2.1489058823532301</c:v>
                </c:pt>
                <c:pt idx="7297">
                  <c:v>2.14920000000029</c:v>
                </c:pt>
                <c:pt idx="7298">
                  <c:v>2.1494941176473499</c:v>
                </c:pt>
                <c:pt idx="7299">
                  <c:v>2.1497882352944102</c:v>
                </c:pt>
                <c:pt idx="7300">
                  <c:v>2.1500823529414701</c:v>
                </c:pt>
                <c:pt idx="7301">
                  <c:v>2.15037647058853</c:v>
                </c:pt>
                <c:pt idx="7302">
                  <c:v>2.1506705882355801</c:v>
                </c:pt>
                <c:pt idx="7303">
                  <c:v>2.15096470588264</c:v>
                </c:pt>
                <c:pt idx="7304">
                  <c:v>2.1512588235296999</c:v>
                </c:pt>
                <c:pt idx="7305">
                  <c:v>2.1515529411767602</c:v>
                </c:pt>
                <c:pt idx="7306">
                  <c:v>2.1518470588238201</c:v>
                </c:pt>
                <c:pt idx="7307">
                  <c:v>2.15214117647088</c:v>
                </c:pt>
                <c:pt idx="7308">
                  <c:v>2.1524352941179399</c:v>
                </c:pt>
                <c:pt idx="7309">
                  <c:v>2.15272941176499</c:v>
                </c:pt>
                <c:pt idx="7310">
                  <c:v>2.1530235294120499</c:v>
                </c:pt>
                <c:pt idx="7311">
                  <c:v>2.1533176470591102</c:v>
                </c:pt>
                <c:pt idx="7312">
                  <c:v>2.1536117647061701</c:v>
                </c:pt>
                <c:pt idx="7313">
                  <c:v>2.15390588235323</c:v>
                </c:pt>
                <c:pt idx="7314">
                  <c:v>2.1542000000002899</c:v>
                </c:pt>
                <c:pt idx="7315">
                  <c:v>2.1544941176473502</c:v>
                </c:pt>
                <c:pt idx="7316">
                  <c:v>2.1547882352943999</c:v>
                </c:pt>
                <c:pt idx="7317">
                  <c:v>2.1550823529414602</c:v>
                </c:pt>
                <c:pt idx="7318">
                  <c:v>2.1553764705885201</c:v>
                </c:pt>
                <c:pt idx="7319">
                  <c:v>2.15567058823558</c:v>
                </c:pt>
                <c:pt idx="7320">
                  <c:v>2.1559647058826399</c:v>
                </c:pt>
                <c:pt idx="7321">
                  <c:v>2.1562588235297002</c:v>
                </c:pt>
                <c:pt idx="7322">
                  <c:v>2.1565529411767601</c:v>
                </c:pt>
                <c:pt idx="7323">
                  <c:v>2.1568470588238098</c:v>
                </c:pt>
                <c:pt idx="7324">
                  <c:v>2.1571411764708701</c:v>
                </c:pt>
                <c:pt idx="7325">
                  <c:v>2.15743529411793</c:v>
                </c:pt>
                <c:pt idx="7326">
                  <c:v>2.1577294117649899</c:v>
                </c:pt>
                <c:pt idx="7327">
                  <c:v>2.1580235294120498</c:v>
                </c:pt>
                <c:pt idx="7328">
                  <c:v>2.1583176470591101</c:v>
                </c:pt>
                <c:pt idx="7329">
                  <c:v>2.15861176470617</c:v>
                </c:pt>
                <c:pt idx="7330">
                  <c:v>2.1589058823532201</c:v>
                </c:pt>
                <c:pt idx="7331">
                  <c:v>2.15920000000028</c:v>
                </c:pt>
                <c:pt idx="7332">
                  <c:v>2.1594941176473399</c:v>
                </c:pt>
                <c:pt idx="7333">
                  <c:v>2.1597882352943998</c:v>
                </c:pt>
                <c:pt idx="7334">
                  <c:v>2.1600823529414601</c:v>
                </c:pt>
                <c:pt idx="7335">
                  <c:v>2.16037647058852</c:v>
                </c:pt>
                <c:pt idx="7336">
                  <c:v>2.1606705882355799</c:v>
                </c:pt>
                <c:pt idx="7337">
                  <c:v>2.16096470588263</c:v>
                </c:pt>
                <c:pt idx="7338">
                  <c:v>2.1612588235296899</c:v>
                </c:pt>
                <c:pt idx="7339">
                  <c:v>2.1615529411767498</c:v>
                </c:pt>
                <c:pt idx="7340">
                  <c:v>2.1618470588238101</c:v>
                </c:pt>
                <c:pt idx="7341">
                  <c:v>2.16214117647087</c:v>
                </c:pt>
                <c:pt idx="7342">
                  <c:v>2.1624352941179299</c:v>
                </c:pt>
                <c:pt idx="7343">
                  <c:v>2.1627294117649898</c:v>
                </c:pt>
                <c:pt idx="7344">
                  <c:v>2.1630235294120399</c:v>
                </c:pt>
                <c:pt idx="7345">
                  <c:v>2.1633176470590998</c:v>
                </c:pt>
                <c:pt idx="7346">
                  <c:v>2.1636117647061601</c:v>
                </c:pt>
                <c:pt idx="7347">
                  <c:v>2.16390588235322</c:v>
                </c:pt>
                <c:pt idx="7348">
                  <c:v>2.1642000000002799</c:v>
                </c:pt>
                <c:pt idx="7349">
                  <c:v>2.1644941176473398</c:v>
                </c:pt>
                <c:pt idx="7350">
                  <c:v>2.1647882352944001</c:v>
                </c:pt>
                <c:pt idx="7351">
                  <c:v>2.1650823529414498</c:v>
                </c:pt>
                <c:pt idx="7352">
                  <c:v>2.1653764705885101</c:v>
                </c:pt>
                <c:pt idx="7353">
                  <c:v>2.16567058823557</c:v>
                </c:pt>
                <c:pt idx="7354">
                  <c:v>2.1659647058826299</c:v>
                </c:pt>
                <c:pt idx="7355">
                  <c:v>2.1662588235296898</c:v>
                </c:pt>
                <c:pt idx="7356">
                  <c:v>2.1665529411767501</c:v>
                </c:pt>
                <c:pt idx="7357">
                  <c:v>2.16684705882381</c:v>
                </c:pt>
                <c:pt idx="7358">
                  <c:v>2.1671411764708601</c:v>
                </c:pt>
                <c:pt idx="7359">
                  <c:v>2.16743529411792</c:v>
                </c:pt>
                <c:pt idx="7360">
                  <c:v>2.1677294117649799</c:v>
                </c:pt>
                <c:pt idx="7361">
                  <c:v>2.1680235294120398</c:v>
                </c:pt>
                <c:pt idx="7362">
                  <c:v>2.1683176470591001</c:v>
                </c:pt>
                <c:pt idx="7363">
                  <c:v>2.16861176470616</c:v>
                </c:pt>
                <c:pt idx="7364">
                  <c:v>2.1689058823532199</c:v>
                </c:pt>
                <c:pt idx="7365">
                  <c:v>2.16920000000027</c:v>
                </c:pt>
                <c:pt idx="7366">
                  <c:v>2.1694941176473299</c:v>
                </c:pt>
                <c:pt idx="7367">
                  <c:v>2.1697882352943898</c:v>
                </c:pt>
                <c:pt idx="7368">
                  <c:v>2.1700823529414501</c:v>
                </c:pt>
                <c:pt idx="7369">
                  <c:v>2.17037647058851</c:v>
                </c:pt>
                <c:pt idx="7370">
                  <c:v>2.1706705882355699</c:v>
                </c:pt>
                <c:pt idx="7371">
                  <c:v>2.17096470588262</c:v>
                </c:pt>
                <c:pt idx="7372">
                  <c:v>2.1712588235296799</c:v>
                </c:pt>
                <c:pt idx="7373">
                  <c:v>2.1715529411767398</c:v>
                </c:pt>
                <c:pt idx="7374">
                  <c:v>2.1718470588238001</c:v>
                </c:pt>
                <c:pt idx="7375">
                  <c:v>2.17214117647086</c:v>
                </c:pt>
                <c:pt idx="7376">
                  <c:v>2.1724352941179199</c:v>
                </c:pt>
                <c:pt idx="7377">
                  <c:v>2.1727294117649798</c:v>
                </c:pt>
                <c:pt idx="7378">
                  <c:v>2.1730235294120299</c:v>
                </c:pt>
                <c:pt idx="7379">
                  <c:v>2.1733176470590898</c:v>
                </c:pt>
                <c:pt idx="7380">
                  <c:v>2.1736117647061501</c:v>
                </c:pt>
                <c:pt idx="7381">
                  <c:v>2.17390588235321</c:v>
                </c:pt>
                <c:pt idx="7382">
                  <c:v>2.1742000000002699</c:v>
                </c:pt>
                <c:pt idx="7383">
                  <c:v>2.1744941176473298</c:v>
                </c:pt>
                <c:pt idx="7384">
                  <c:v>2.1747882352943901</c:v>
                </c:pt>
                <c:pt idx="7385">
                  <c:v>2.1750823529414398</c:v>
                </c:pt>
                <c:pt idx="7386">
                  <c:v>2.1753764705885001</c:v>
                </c:pt>
                <c:pt idx="7387">
                  <c:v>2.17567058823556</c:v>
                </c:pt>
                <c:pt idx="7388">
                  <c:v>2.1759647058826199</c:v>
                </c:pt>
                <c:pt idx="7389">
                  <c:v>2.1762588235296798</c:v>
                </c:pt>
                <c:pt idx="7390">
                  <c:v>2.1765529411767401</c:v>
                </c:pt>
                <c:pt idx="7391">
                  <c:v>2.1768470588238</c:v>
                </c:pt>
                <c:pt idx="7392">
                  <c:v>2.1771411764708501</c:v>
                </c:pt>
                <c:pt idx="7393">
                  <c:v>2.17743529411791</c:v>
                </c:pt>
                <c:pt idx="7394">
                  <c:v>2.1777294117649699</c:v>
                </c:pt>
                <c:pt idx="7395">
                  <c:v>2.1780235294120298</c:v>
                </c:pt>
                <c:pt idx="7396">
                  <c:v>2.1783176470590901</c:v>
                </c:pt>
                <c:pt idx="7397">
                  <c:v>2.17861176470615</c:v>
                </c:pt>
                <c:pt idx="7398">
                  <c:v>2.1789058823532099</c:v>
                </c:pt>
                <c:pt idx="7399">
                  <c:v>2.17920000000026</c:v>
                </c:pt>
                <c:pt idx="7400">
                  <c:v>2.1794941176473199</c:v>
                </c:pt>
                <c:pt idx="7401">
                  <c:v>2.1797882352943798</c:v>
                </c:pt>
                <c:pt idx="7402">
                  <c:v>2.1800823529414401</c:v>
                </c:pt>
                <c:pt idx="7403">
                  <c:v>2.1803764705885</c:v>
                </c:pt>
                <c:pt idx="7404">
                  <c:v>2.1806705882355599</c:v>
                </c:pt>
                <c:pt idx="7405">
                  <c:v>2.1809647058826198</c:v>
                </c:pt>
                <c:pt idx="7406">
                  <c:v>2.1812588235296699</c:v>
                </c:pt>
                <c:pt idx="7407">
                  <c:v>2.1815529411767298</c:v>
                </c:pt>
                <c:pt idx="7408">
                  <c:v>2.1818470588237902</c:v>
                </c:pt>
                <c:pt idx="7409">
                  <c:v>2.18214117647085</c:v>
                </c:pt>
                <c:pt idx="7410">
                  <c:v>2.1824352941179099</c:v>
                </c:pt>
                <c:pt idx="7411">
                  <c:v>2.1827294117649698</c:v>
                </c:pt>
                <c:pt idx="7412">
                  <c:v>2.1830235294120302</c:v>
                </c:pt>
                <c:pt idx="7413">
                  <c:v>2.1833176470590798</c:v>
                </c:pt>
                <c:pt idx="7414">
                  <c:v>2.1836117647061402</c:v>
                </c:pt>
                <c:pt idx="7415">
                  <c:v>2.1839058823532</c:v>
                </c:pt>
                <c:pt idx="7416">
                  <c:v>2.1842000000002599</c:v>
                </c:pt>
                <c:pt idx="7417">
                  <c:v>2.1844941176473198</c:v>
                </c:pt>
                <c:pt idx="7418">
                  <c:v>2.1847882352943802</c:v>
                </c:pt>
                <c:pt idx="7419">
                  <c:v>2.18508235294144</c:v>
                </c:pt>
                <c:pt idx="7420">
                  <c:v>2.1853764705884902</c:v>
                </c:pt>
                <c:pt idx="7421">
                  <c:v>2.18567058823555</c:v>
                </c:pt>
                <c:pt idx="7422">
                  <c:v>2.1859647058826099</c:v>
                </c:pt>
                <c:pt idx="7423">
                  <c:v>2.1862588235296698</c:v>
                </c:pt>
                <c:pt idx="7424">
                  <c:v>2.1865529411767302</c:v>
                </c:pt>
                <c:pt idx="7425">
                  <c:v>2.18684705882379</c:v>
                </c:pt>
                <c:pt idx="7426">
                  <c:v>2.1871411764708499</c:v>
                </c:pt>
                <c:pt idx="7427">
                  <c:v>2.1874352941179001</c:v>
                </c:pt>
                <c:pt idx="7428">
                  <c:v>2.1877294117649599</c:v>
                </c:pt>
                <c:pt idx="7429">
                  <c:v>2.1880235294120198</c:v>
                </c:pt>
                <c:pt idx="7430">
                  <c:v>2.1883176470590802</c:v>
                </c:pt>
                <c:pt idx="7431">
                  <c:v>2.1886117647061401</c:v>
                </c:pt>
                <c:pt idx="7432">
                  <c:v>2.1889058823531999</c:v>
                </c:pt>
                <c:pt idx="7433">
                  <c:v>2.1892000000002598</c:v>
                </c:pt>
                <c:pt idx="7434">
                  <c:v>2.1894941176473099</c:v>
                </c:pt>
                <c:pt idx="7435">
                  <c:v>2.1897882352943698</c:v>
                </c:pt>
                <c:pt idx="7436">
                  <c:v>2.1900823529414302</c:v>
                </c:pt>
                <c:pt idx="7437">
                  <c:v>2.1903764705884901</c:v>
                </c:pt>
                <c:pt idx="7438">
                  <c:v>2.1906705882355499</c:v>
                </c:pt>
                <c:pt idx="7439">
                  <c:v>2.1909647058826098</c:v>
                </c:pt>
                <c:pt idx="7440">
                  <c:v>2.1912588235296702</c:v>
                </c:pt>
                <c:pt idx="7441">
                  <c:v>2.1915529411767198</c:v>
                </c:pt>
                <c:pt idx="7442">
                  <c:v>2.1918470588237802</c:v>
                </c:pt>
                <c:pt idx="7443">
                  <c:v>2.1921411764708401</c:v>
                </c:pt>
                <c:pt idx="7444">
                  <c:v>2.1924352941178999</c:v>
                </c:pt>
                <c:pt idx="7445">
                  <c:v>2.1927294117649598</c:v>
                </c:pt>
                <c:pt idx="7446">
                  <c:v>2.1930235294120202</c:v>
                </c:pt>
                <c:pt idx="7447">
                  <c:v>2.1933176470590801</c:v>
                </c:pt>
                <c:pt idx="7448">
                  <c:v>2.1936117647061302</c:v>
                </c:pt>
                <c:pt idx="7449">
                  <c:v>2.1939058823531901</c:v>
                </c:pt>
                <c:pt idx="7450">
                  <c:v>2.19420000000025</c:v>
                </c:pt>
                <c:pt idx="7451">
                  <c:v>2.1944941176473098</c:v>
                </c:pt>
                <c:pt idx="7452">
                  <c:v>2.1947882352943702</c:v>
                </c:pt>
                <c:pt idx="7453">
                  <c:v>2.1950823529414301</c:v>
                </c:pt>
                <c:pt idx="7454">
                  <c:v>2.1953764705884899</c:v>
                </c:pt>
                <c:pt idx="7455">
                  <c:v>2.1956705882355401</c:v>
                </c:pt>
                <c:pt idx="7456">
                  <c:v>2.1959647058826</c:v>
                </c:pt>
                <c:pt idx="7457">
                  <c:v>2.1962588235296598</c:v>
                </c:pt>
                <c:pt idx="7458">
                  <c:v>2.1965529411767202</c:v>
                </c:pt>
                <c:pt idx="7459">
                  <c:v>2.1968470588237801</c:v>
                </c:pt>
                <c:pt idx="7460">
                  <c:v>2.19714117647084</c:v>
                </c:pt>
                <c:pt idx="7461">
                  <c:v>2.1974352941178901</c:v>
                </c:pt>
                <c:pt idx="7462">
                  <c:v>2.19772941176495</c:v>
                </c:pt>
                <c:pt idx="7463">
                  <c:v>2.1980235294120098</c:v>
                </c:pt>
                <c:pt idx="7464">
                  <c:v>2.1983176470590702</c:v>
                </c:pt>
                <c:pt idx="7465">
                  <c:v>2.1986117647061301</c:v>
                </c:pt>
                <c:pt idx="7466">
                  <c:v>2.19890588235319</c:v>
                </c:pt>
                <c:pt idx="7467">
                  <c:v>2.1992000000002498</c:v>
                </c:pt>
                <c:pt idx="7468">
                  <c:v>2.1994941176473</c:v>
                </c:pt>
                <c:pt idx="7469">
                  <c:v>2.1997882352943599</c:v>
                </c:pt>
                <c:pt idx="7470">
                  <c:v>2.2000823529414202</c:v>
                </c:pt>
                <c:pt idx="7471">
                  <c:v>2.2003764705884801</c:v>
                </c:pt>
                <c:pt idx="7472">
                  <c:v>2.20067058823554</c:v>
                </c:pt>
                <c:pt idx="7473">
                  <c:v>2.2009647058825998</c:v>
                </c:pt>
                <c:pt idx="7474">
                  <c:v>2.2012588235296602</c:v>
                </c:pt>
                <c:pt idx="7475">
                  <c:v>2.2015529411767099</c:v>
                </c:pt>
                <c:pt idx="7476">
                  <c:v>2.2018470588237702</c:v>
                </c:pt>
                <c:pt idx="7477">
                  <c:v>2.2021411764708301</c:v>
                </c:pt>
                <c:pt idx="7478">
                  <c:v>2.20243529411789</c:v>
                </c:pt>
                <c:pt idx="7479">
                  <c:v>2.2027294117649499</c:v>
                </c:pt>
                <c:pt idx="7480">
                  <c:v>2.2030235294120102</c:v>
                </c:pt>
                <c:pt idx="7481">
                  <c:v>2.2033176470590701</c:v>
                </c:pt>
                <c:pt idx="7482">
                  <c:v>2.2036117647061202</c:v>
                </c:pt>
                <c:pt idx="7483">
                  <c:v>2.2039058823531801</c:v>
                </c:pt>
                <c:pt idx="7484">
                  <c:v>2.20420000000024</c:v>
                </c:pt>
                <c:pt idx="7485">
                  <c:v>2.2044941176472999</c:v>
                </c:pt>
                <c:pt idx="7486">
                  <c:v>2.2047882352943602</c:v>
                </c:pt>
                <c:pt idx="7487">
                  <c:v>2.2050823529414201</c:v>
                </c:pt>
                <c:pt idx="7488">
                  <c:v>2.20537647058848</c:v>
                </c:pt>
                <c:pt idx="7489">
                  <c:v>2.2056705882355301</c:v>
                </c:pt>
                <c:pt idx="7490">
                  <c:v>2.20596470588259</c:v>
                </c:pt>
                <c:pt idx="7491">
                  <c:v>2.2062588235296499</c:v>
                </c:pt>
                <c:pt idx="7492">
                  <c:v>2.2065529411767102</c:v>
                </c:pt>
                <c:pt idx="7493">
                  <c:v>2.2068470588237701</c:v>
                </c:pt>
                <c:pt idx="7494">
                  <c:v>2.20714117647083</c:v>
                </c:pt>
                <c:pt idx="7495">
                  <c:v>2.2074352941178899</c:v>
                </c:pt>
                <c:pt idx="7496">
                  <c:v>2.20772941176494</c:v>
                </c:pt>
                <c:pt idx="7497">
                  <c:v>2.2080235294119999</c:v>
                </c:pt>
                <c:pt idx="7498">
                  <c:v>2.2083176470590602</c:v>
                </c:pt>
                <c:pt idx="7499">
                  <c:v>2.2086117647061201</c:v>
                </c:pt>
                <c:pt idx="7500">
                  <c:v>2.20890588235318</c:v>
                </c:pt>
                <c:pt idx="7501">
                  <c:v>2.2092000000002399</c:v>
                </c:pt>
                <c:pt idx="7502">
                  <c:v>2.2094941176473002</c:v>
                </c:pt>
                <c:pt idx="7503">
                  <c:v>2.2097882352943499</c:v>
                </c:pt>
                <c:pt idx="7504">
                  <c:v>2.2100823529414102</c:v>
                </c:pt>
                <c:pt idx="7505">
                  <c:v>2.2103764705884701</c:v>
                </c:pt>
                <c:pt idx="7506">
                  <c:v>2.21067058823553</c:v>
                </c:pt>
                <c:pt idx="7507">
                  <c:v>2.2109647058825899</c:v>
                </c:pt>
                <c:pt idx="7508">
                  <c:v>2.2112588235296502</c:v>
                </c:pt>
                <c:pt idx="7509">
                  <c:v>2.2115529411767101</c:v>
                </c:pt>
                <c:pt idx="7510">
                  <c:v>2.2118470588237602</c:v>
                </c:pt>
                <c:pt idx="7511">
                  <c:v>2.2121411764708201</c:v>
                </c:pt>
                <c:pt idx="7512">
                  <c:v>2.21243529411788</c:v>
                </c:pt>
                <c:pt idx="7513">
                  <c:v>2.2127294117649399</c:v>
                </c:pt>
                <c:pt idx="7514">
                  <c:v>2.2130235294120002</c:v>
                </c:pt>
                <c:pt idx="7515">
                  <c:v>2.2133176470590601</c:v>
                </c:pt>
                <c:pt idx="7516">
                  <c:v>2.21361176470612</c:v>
                </c:pt>
                <c:pt idx="7517">
                  <c:v>2.2139058823531701</c:v>
                </c:pt>
                <c:pt idx="7518">
                  <c:v>2.21420000000023</c:v>
                </c:pt>
                <c:pt idx="7519">
                  <c:v>2.2144941176472899</c:v>
                </c:pt>
                <c:pt idx="7520">
                  <c:v>2.2147882352943502</c:v>
                </c:pt>
                <c:pt idx="7521">
                  <c:v>2.2150823529414101</c:v>
                </c:pt>
                <c:pt idx="7522">
                  <c:v>2.21537647058847</c:v>
                </c:pt>
                <c:pt idx="7523">
                  <c:v>2.2156705882355299</c:v>
                </c:pt>
                <c:pt idx="7524">
                  <c:v>2.21596470588258</c:v>
                </c:pt>
                <c:pt idx="7525">
                  <c:v>2.2162588235296399</c:v>
                </c:pt>
                <c:pt idx="7526">
                  <c:v>2.2165529411767002</c:v>
                </c:pt>
                <c:pt idx="7527">
                  <c:v>2.2168470588237601</c:v>
                </c:pt>
                <c:pt idx="7528">
                  <c:v>2.21714117647082</c:v>
                </c:pt>
                <c:pt idx="7529">
                  <c:v>2.2174352941178799</c:v>
                </c:pt>
                <c:pt idx="7530">
                  <c:v>2.2177294117649402</c:v>
                </c:pt>
                <c:pt idx="7531">
                  <c:v>2.2180235294119899</c:v>
                </c:pt>
                <c:pt idx="7532">
                  <c:v>2.2183176470590502</c:v>
                </c:pt>
                <c:pt idx="7533">
                  <c:v>2.2186117647061101</c:v>
                </c:pt>
                <c:pt idx="7534">
                  <c:v>2.21890588235317</c:v>
                </c:pt>
                <c:pt idx="7535">
                  <c:v>2.2192000000002299</c:v>
                </c:pt>
                <c:pt idx="7536">
                  <c:v>2.2194941176472902</c:v>
                </c:pt>
                <c:pt idx="7537">
                  <c:v>2.2197882352943501</c:v>
                </c:pt>
                <c:pt idx="7538">
                  <c:v>2.2200823529414002</c:v>
                </c:pt>
                <c:pt idx="7539">
                  <c:v>2.2203764705884601</c:v>
                </c:pt>
                <c:pt idx="7540">
                  <c:v>2.22067058823552</c:v>
                </c:pt>
                <c:pt idx="7541">
                  <c:v>2.2209647058825799</c:v>
                </c:pt>
                <c:pt idx="7542">
                  <c:v>2.2212588235296402</c:v>
                </c:pt>
                <c:pt idx="7543">
                  <c:v>2.2215529411767001</c:v>
                </c:pt>
                <c:pt idx="7544">
                  <c:v>2.22184705882376</c:v>
                </c:pt>
                <c:pt idx="7545">
                  <c:v>2.2221411764708101</c:v>
                </c:pt>
                <c:pt idx="7546">
                  <c:v>2.22243529411787</c:v>
                </c:pt>
                <c:pt idx="7547">
                  <c:v>2.2227294117649299</c:v>
                </c:pt>
                <c:pt idx="7548">
                  <c:v>2.2230235294119902</c:v>
                </c:pt>
                <c:pt idx="7549">
                  <c:v>2.2233176470590501</c:v>
                </c:pt>
                <c:pt idx="7550">
                  <c:v>2.22361176470611</c:v>
                </c:pt>
                <c:pt idx="7551">
                  <c:v>2.2239058823531601</c:v>
                </c:pt>
                <c:pt idx="7552">
                  <c:v>2.22420000000022</c:v>
                </c:pt>
                <c:pt idx="7553">
                  <c:v>2.2244941176472799</c:v>
                </c:pt>
                <c:pt idx="7554">
                  <c:v>2.2247882352943402</c:v>
                </c:pt>
                <c:pt idx="7555">
                  <c:v>2.2250823529414001</c:v>
                </c:pt>
                <c:pt idx="7556">
                  <c:v>2.22537647058846</c:v>
                </c:pt>
                <c:pt idx="7557">
                  <c:v>2.2256705882355199</c:v>
                </c:pt>
                <c:pt idx="7558">
                  <c:v>2.22596470588257</c:v>
                </c:pt>
                <c:pt idx="7559">
                  <c:v>2.2262588235296299</c:v>
                </c:pt>
                <c:pt idx="7560">
                  <c:v>2.2265529411766898</c:v>
                </c:pt>
                <c:pt idx="7561">
                  <c:v>2.2268470588237501</c:v>
                </c:pt>
                <c:pt idx="7562">
                  <c:v>2.22714117647081</c:v>
                </c:pt>
                <c:pt idx="7563">
                  <c:v>2.2274352941178699</c:v>
                </c:pt>
                <c:pt idx="7564">
                  <c:v>2.2277294117649298</c:v>
                </c:pt>
                <c:pt idx="7565">
                  <c:v>2.2280235294119799</c:v>
                </c:pt>
                <c:pt idx="7566">
                  <c:v>2.2283176470590398</c:v>
                </c:pt>
                <c:pt idx="7567">
                  <c:v>2.2286117647061001</c:v>
                </c:pt>
                <c:pt idx="7568">
                  <c:v>2.22890588235316</c:v>
                </c:pt>
                <c:pt idx="7569">
                  <c:v>2.2292000000002199</c:v>
                </c:pt>
                <c:pt idx="7570">
                  <c:v>2.2294941176472798</c:v>
                </c:pt>
                <c:pt idx="7571">
                  <c:v>2.2297882352943401</c:v>
                </c:pt>
                <c:pt idx="7572">
                  <c:v>2.2300823529413898</c:v>
                </c:pt>
                <c:pt idx="7573">
                  <c:v>2.2303764705884501</c:v>
                </c:pt>
                <c:pt idx="7574">
                  <c:v>2.23067058823551</c:v>
                </c:pt>
                <c:pt idx="7575">
                  <c:v>2.2309647058825699</c:v>
                </c:pt>
                <c:pt idx="7576">
                  <c:v>2.2312588235296298</c:v>
                </c:pt>
                <c:pt idx="7577">
                  <c:v>2.2315529411766901</c:v>
                </c:pt>
                <c:pt idx="7578">
                  <c:v>2.23184705882375</c:v>
                </c:pt>
                <c:pt idx="7579">
                  <c:v>2.2321411764708001</c:v>
                </c:pt>
                <c:pt idx="7580">
                  <c:v>2.23243529411786</c:v>
                </c:pt>
                <c:pt idx="7581">
                  <c:v>2.2327294117649199</c:v>
                </c:pt>
                <c:pt idx="7582">
                  <c:v>2.2330235294119798</c:v>
                </c:pt>
                <c:pt idx="7583">
                  <c:v>2.2333176470590401</c:v>
                </c:pt>
                <c:pt idx="7584">
                  <c:v>2.2336117647061</c:v>
                </c:pt>
                <c:pt idx="7585">
                  <c:v>2.2339058823531599</c:v>
                </c:pt>
                <c:pt idx="7586">
                  <c:v>2.23420000000021</c:v>
                </c:pt>
                <c:pt idx="7587">
                  <c:v>2.2344941176472699</c:v>
                </c:pt>
                <c:pt idx="7588">
                  <c:v>2.2347882352943298</c:v>
                </c:pt>
                <c:pt idx="7589">
                  <c:v>2.2350823529413901</c:v>
                </c:pt>
                <c:pt idx="7590">
                  <c:v>2.23537647058845</c:v>
                </c:pt>
                <c:pt idx="7591">
                  <c:v>2.2356705882355099</c:v>
                </c:pt>
                <c:pt idx="7592">
                  <c:v>2.2359647058825698</c:v>
                </c:pt>
                <c:pt idx="7593">
                  <c:v>2.2362588235296199</c:v>
                </c:pt>
                <c:pt idx="7594">
                  <c:v>2.2365529411766798</c:v>
                </c:pt>
                <c:pt idx="7595">
                  <c:v>2.2368470588237401</c:v>
                </c:pt>
                <c:pt idx="7596">
                  <c:v>2.2371411764708</c:v>
                </c:pt>
                <c:pt idx="7597">
                  <c:v>2.2374352941178599</c:v>
                </c:pt>
                <c:pt idx="7598">
                  <c:v>2.2377294117649198</c:v>
                </c:pt>
                <c:pt idx="7599">
                  <c:v>2.2380235294119801</c:v>
                </c:pt>
                <c:pt idx="7600">
                  <c:v>2.2383176470590298</c:v>
                </c:pt>
                <c:pt idx="7601">
                  <c:v>2.2386117647060901</c:v>
                </c:pt>
                <c:pt idx="7602">
                  <c:v>2.23890588235315</c:v>
                </c:pt>
                <c:pt idx="7603">
                  <c:v>2.2392000000002099</c:v>
                </c:pt>
                <c:pt idx="7604">
                  <c:v>2.2394941176472698</c:v>
                </c:pt>
                <c:pt idx="7605">
                  <c:v>2.2397882352943301</c:v>
                </c:pt>
                <c:pt idx="7606">
                  <c:v>2.24008235294139</c:v>
                </c:pt>
                <c:pt idx="7607">
                  <c:v>2.2403764705884401</c:v>
                </c:pt>
                <c:pt idx="7608">
                  <c:v>2.2406705882355</c:v>
                </c:pt>
                <c:pt idx="7609">
                  <c:v>2.2409647058825599</c:v>
                </c:pt>
                <c:pt idx="7610">
                  <c:v>2.2412588235296198</c:v>
                </c:pt>
                <c:pt idx="7611">
                  <c:v>2.2415529411766801</c:v>
                </c:pt>
                <c:pt idx="7612">
                  <c:v>2.24184705882374</c:v>
                </c:pt>
                <c:pt idx="7613">
                  <c:v>2.2421411764707999</c:v>
                </c:pt>
                <c:pt idx="7614">
                  <c:v>2.24243529411785</c:v>
                </c:pt>
                <c:pt idx="7615">
                  <c:v>2.2427294117649099</c:v>
                </c:pt>
                <c:pt idx="7616">
                  <c:v>2.2430235294119698</c:v>
                </c:pt>
                <c:pt idx="7617">
                  <c:v>2.2433176470590301</c:v>
                </c:pt>
                <c:pt idx="7618">
                  <c:v>2.24361176470609</c:v>
                </c:pt>
                <c:pt idx="7619">
                  <c:v>2.2439058823531499</c:v>
                </c:pt>
                <c:pt idx="7620">
                  <c:v>2.2442000000002098</c:v>
                </c:pt>
                <c:pt idx="7621">
                  <c:v>2.2444941176472599</c:v>
                </c:pt>
                <c:pt idx="7622">
                  <c:v>2.2447882352943198</c:v>
                </c:pt>
                <c:pt idx="7623">
                  <c:v>2.2450823529413801</c:v>
                </c:pt>
                <c:pt idx="7624">
                  <c:v>2.24537647058844</c:v>
                </c:pt>
                <c:pt idx="7625">
                  <c:v>2.2456705882354999</c:v>
                </c:pt>
                <c:pt idx="7626">
                  <c:v>2.2459647058825598</c:v>
                </c:pt>
                <c:pt idx="7627">
                  <c:v>2.2462588235296201</c:v>
                </c:pt>
                <c:pt idx="7628">
                  <c:v>2.2465529411766698</c:v>
                </c:pt>
                <c:pt idx="7629">
                  <c:v>2.2468470588237301</c:v>
                </c:pt>
                <c:pt idx="7630">
                  <c:v>2.24714117647079</c:v>
                </c:pt>
                <c:pt idx="7631">
                  <c:v>2.2474352941178499</c:v>
                </c:pt>
                <c:pt idx="7632">
                  <c:v>2.2477294117649098</c:v>
                </c:pt>
                <c:pt idx="7633">
                  <c:v>2.2480235294119701</c:v>
                </c:pt>
                <c:pt idx="7634">
                  <c:v>2.24831764705903</c:v>
                </c:pt>
                <c:pt idx="7635">
                  <c:v>2.2486117647060802</c:v>
                </c:pt>
                <c:pt idx="7636">
                  <c:v>2.24890588235314</c:v>
                </c:pt>
                <c:pt idx="7637">
                  <c:v>2.2492000000001999</c:v>
                </c:pt>
                <c:pt idx="7638">
                  <c:v>2.2494941176472598</c:v>
                </c:pt>
                <c:pt idx="7639">
                  <c:v>2.2497882352943201</c:v>
                </c:pt>
                <c:pt idx="7640">
                  <c:v>2.25008235294138</c:v>
                </c:pt>
                <c:pt idx="7641">
                  <c:v>2.2503764705884399</c:v>
                </c:pt>
                <c:pt idx="7642">
                  <c:v>2.25067058823549</c:v>
                </c:pt>
                <c:pt idx="7643">
                  <c:v>2.2509647058825499</c:v>
                </c:pt>
                <c:pt idx="7644">
                  <c:v>2.2512588235296098</c:v>
                </c:pt>
                <c:pt idx="7645">
                  <c:v>2.2515529411766702</c:v>
                </c:pt>
                <c:pt idx="7646">
                  <c:v>2.25184705882373</c:v>
                </c:pt>
                <c:pt idx="7647">
                  <c:v>2.2521411764707899</c:v>
                </c:pt>
                <c:pt idx="7648">
                  <c:v>2.25243529411784</c:v>
                </c:pt>
                <c:pt idx="7649">
                  <c:v>2.2527294117648999</c:v>
                </c:pt>
                <c:pt idx="7650">
                  <c:v>2.2530235294119598</c:v>
                </c:pt>
                <c:pt idx="7651">
                  <c:v>2.2533176470590202</c:v>
                </c:pt>
                <c:pt idx="7652">
                  <c:v>2.25361176470608</c:v>
                </c:pt>
                <c:pt idx="7653">
                  <c:v>2.2539058823531399</c:v>
                </c:pt>
                <c:pt idx="7654">
                  <c:v>2.2542000000001998</c:v>
                </c:pt>
                <c:pt idx="7655">
                  <c:v>2.2544941176472499</c:v>
                </c:pt>
                <c:pt idx="7656">
                  <c:v>2.2547882352943098</c:v>
                </c:pt>
                <c:pt idx="7657">
                  <c:v>2.2550823529413702</c:v>
                </c:pt>
                <c:pt idx="7658">
                  <c:v>2.25537647058843</c:v>
                </c:pt>
                <c:pt idx="7659">
                  <c:v>2.2556705882354899</c:v>
                </c:pt>
                <c:pt idx="7660">
                  <c:v>2.2559647058825498</c:v>
                </c:pt>
                <c:pt idx="7661">
                  <c:v>2.2562588235296102</c:v>
                </c:pt>
                <c:pt idx="7662">
                  <c:v>2.2565529411766598</c:v>
                </c:pt>
                <c:pt idx="7663">
                  <c:v>2.2568470588237202</c:v>
                </c:pt>
                <c:pt idx="7664">
                  <c:v>2.2571411764707801</c:v>
                </c:pt>
                <c:pt idx="7665">
                  <c:v>2.2574352941178399</c:v>
                </c:pt>
                <c:pt idx="7666">
                  <c:v>2.2577294117648998</c:v>
                </c:pt>
                <c:pt idx="7667">
                  <c:v>2.2580235294119602</c:v>
                </c:pt>
                <c:pt idx="7668">
                  <c:v>2.2583176470590201</c:v>
                </c:pt>
                <c:pt idx="7669">
                  <c:v>2.2586117647060702</c:v>
                </c:pt>
                <c:pt idx="7670">
                  <c:v>2.2589058823531301</c:v>
                </c:pt>
                <c:pt idx="7671">
                  <c:v>2.2592000000001899</c:v>
                </c:pt>
                <c:pt idx="7672">
                  <c:v>2.2594941176472498</c:v>
                </c:pt>
                <c:pt idx="7673">
                  <c:v>2.2597882352943102</c:v>
                </c:pt>
                <c:pt idx="7674">
                  <c:v>2.2600823529413701</c:v>
                </c:pt>
                <c:pt idx="7675">
                  <c:v>2.2603764705884299</c:v>
                </c:pt>
                <c:pt idx="7676">
                  <c:v>2.2606705882354801</c:v>
                </c:pt>
                <c:pt idx="7677">
                  <c:v>2.2609647058825399</c:v>
                </c:pt>
                <c:pt idx="7678">
                  <c:v>2.2612588235295998</c:v>
                </c:pt>
                <c:pt idx="7679">
                  <c:v>2.2615529411766602</c:v>
                </c:pt>
                <c:pt idx="7680">
                  <c:v>2.2618470588237201</c:v>
                </c:pt>
                <c:pt idx="7681">
                  <c:v>2.2621411764707799</c:v>
                </c:pt>
                <c:pt idx="7682">
                  <c:v>2.2624352941178398</c:v>
                </c:pt>
                <c:pt idx="7683">
                  <c:v>2.26272941176489</c:v>
                </c:pt>
                <c:pt idx="7684">
                  <c:v>2.2630235294119498</c:v>
                </c:pt>
                <c:pt idx="7685">
                  <c:v>2.2633176470590102</c:v>
                </c:pt>
                <c:pt idx="7686">
                  <c:v>2.2636117647060701</c:v>
                </c:pt>
                <c:pt idx="7687">
                  <c:v>2.26390588235313</c:v>
                </c:pt>
                <c:pt idx="7688">
                  <c:v>2.2642000000001898</c:v>
                </c:pt>
                <c:pt idx="7689">
                  <c:v>2.2644941176472502</c:v>
                </c:pt>
                <c:pt idx="7690">
                  <c:v>2.2647882352942998</c:v>
                </c:pt>
                <c:pt idx="7691">
                  <c:v>2.2650823529413602</c:v>
                </c:pt>
                <c:pt idx="7692">
                  <c:v>2.2653764705884201</c:v>
                </c:pt>
                <c:pt idx="7693">
                  <c:v>2.26567058823548</c:v>
                </c:pt>
                <c:pt idx="7694">
                  <c:v>2.2659647058825398</c:v>
                </c:pt>
                <c:pt idx="7695">
                  <c:v>2.2662588235296002</c:v>
                </c:pt>
                <c:pt idx="7696">
                  <c:v>2.2665529411766601</c:v>
                </c:pt>
                <c:pt idx="7697">
                  <c:v>2.2668470588237102</c:v>
                </c:pt>
                <c:pt idx="7698">
                  <c:v>2.2671411764707701</c:v>
                </c:pt>
                <c:pt idx="7699">
                  <c:v>2.26743529411783</c:v>
                </c:pt>
                <c:pt idx="7700">
                  <c:v>2.2677294117648898</c:v>
                </c:pt>
                <c:pt idx="7701">
                  <c:v>2.2680235294119502</c:v>
                </c:pt>
                <c:pt idx="7702">
                  <c:v>2.2683176470590101</c:v>
                </c:pt>
                <c:pt idx="7703">
                  <c:v>2.26861176470607</c:v>
                </c:pt>
                <c:pt idx="7704">
                  <c:v>2.2689058823531201</c:v>
                </c:pt>
                <c:pt idx="7705">
                  <c:v>2.26920000000018</c:v>
                </c:pt>
                <c:pt idx="7706">
                  <c:v>2.2694941176472399</c:v>
                </c:pt>
                <c:pt idx="7707">
                  <c:v>2.2697882352943002</c:v>
                </c:pt>
                <c:pt idx="7708">
                  <c:v>2.2700823529413601</c:v>
                </c:pt>
                <c:pt idx="7709">
                  <c:v>2.27037647058842</c:v>
                </c:pt>
                <c:pt idx="7710">
                  <c:v>2.2706705882354798</c:v>
                </c:pt>
                <c:pt idx="7711">
                  <c:v>2.27096470588253</c:v>
                </c:pt>
                <c:pt idx="7712">
                  <c:v>2.2712588235295899</c:v>
                </c:pt>
                <c:pt idx="7713">
                  <c:v>2.2715529411766502</c:v>
                </c:pt>
                <c:pt idx="7714">
                  <c:v>2.2718470588237101</c:v>
                </c:pt>
                <c:pt idx="7715">
                  <c:v>2.27214117647077</c:v>
                </c:pt>
                <c:pt idx="7716">
                  <c:v>2.2724352941178299</c:v>
                </c:pt>
                <c:pt idx="7717">
                  <c:v>2.2727294117648902</c:v>
                </c:pt>
                <c:pt idx="7718">
                  <c:v>2.2730235294119399</c:v>
                </c:pt>
                <c:pt idx="7719">
                  <c:v>2.2733176470590002</c:v>
                </c:pt>
                <c:pt idx="7720">
                  <c:v>2.2736117647060601</c:v>
                </c:pt>
                <c:pt idx="7721">
                  <c:v>2.27390588235312</c:v>
                </c:pt>
                <c:pt idx="7722">
                  <c:v>2.2742000000001799</c:v>
                </c:pt>
                <c:pt idx="7723">
                  <c:v>2.2744941176472402</c:v>
                </c:pt>
                <c:pt idx="7724">
                  <c:v>2.2747882352943001</c:v>
                </c:pt>
                <c:pt idx="7725">
                  <c:v>2.2750823529413502</c:v>
                </c:pt>
                <c:pt idx="7726">
                  <c:v>2.2753764705884101</c:v>
                </c:pt>
                <c:pt idx="7727">
                  <c:v>2.27567058823547</c:v>
                </c:pt>
                <c:pt idx="7728">
                  <c:v>2.2759647058825299</c:v>
                </c:pt>
                <c:pt idx="7729">
                  <c:v>2.2762588235295902</c:v>
                </c:pt>
                <c:pt idx="7730">
                  <c:v>2.2765529411766501</c:v>
                </c:pt>
                <c:pt idx="7731">
                  <c:v>2.27684705882371</c:v>
                </c:pt>
                <c:pt idx="7732">
                  <c:v>2.2771411764707601</c:v>
                </c:pt>
                <c:pt idx="7733">
                  <c:v>2.27743529411782</c:v>
                </c:pt>
                <c:pt idx="7734">
                  <c:v>2.2777294117648799</c:v>
                </c:pt>
                <c:pt idx="7735">
                  <c:v>2.2780235294119402</c:v>
                </c:pt>
                <c:pt idx="7736">
                  <c:v>2.2783176470590001</c:v>
                </c:pt>
                <c:pt idx="7737">
                  <c:v>2.27861176470606</c:v>
                </c:pt>
                <c:pt idx="7738">
                  <c:v>2.2789058823531101</c:v>
                </c:pt>
                <c:pt idx="7739">
                  <c:v>2.27920000000017</c:v>
                </c:pt>
                <c:pt idx="7740">
                  <c:v>2.2794941176472299</c:v>
                </c:pt>
                <c:pt idx="7741">
                  <c:v>2.2797882352942902</c:v>
                </c:pt>
                <c:pt idx="7742">
                  <c:v>2.2800823529413501</c:v>
                </c:pt>
                <c:pt idx="7743">
                  <c:v>2.28037647058841</c:v>
                </c:pt>
                <c:pt idx="7744">
                  <c:v>2.2806705882354699</c:v>
                </c:pt>
                <c:pt idx="7745">
                  <c:v>2.28096470588252</c:v>
                </c:pt>
                <c:pt idx="7746">
                  <c:v>2.2812588235295799</c:v>
                </c:pt>
                <c:pt idx="7747">
                  <c:v>2.2815529411766402</c:v>
                </c:pt>
                <c:pt idx="7748">
                  <c:v>2.2818470588237001</c:v>
                </c:pt>
                <c:pt idx="7749">
                  <c:v>2.28214117647076</c:v>
                </c:pt>
                <c:pt idx="7750">
                  <c:v>2.2824352941178199</c:v>
                </c:pt>
                <c:pt idx="7751">
                  <c:v>2.2827294117648802</c:v>
                </c:pt>
                <c:pt idx="7752">
                  <c:v>2.2830235294119299</c:v>
                </c:pt>
                <c:pt idx="7753">
                  <c:v>2.2833176470589902</c:v>
                </c:pt>
                <c:pt idx="7754">
                  <c:v>2.2836117647060501</c:v>
                </c:pt>
                <c:pt idx="7755">
                  <c:v>2.28390588235311</c:v>
                </c:pt>
                <c:pt idx="7756">
                  <c:v>2.2842000000001699</c:v>
                </c:pt>
                <c:pt idx="7757">
                  <c:v>2.2844941176472302</c:v>
                </c:pt>
                <c:pt idx="7758">
                  <c:v>2.2847882352942901</c:v>
                </c:pt>
                <c:pt idx="7759">
                  <c:v>2.2850823529413402</c:v>
                </c:pt>
                <c:pt idx="7760">
                  <c:v>2.2853764705884001</c:v>
                </c:pt>
                <c:pt idx="7761">
                  <c:v>2.28567058823546</c:v>
                </c:pt>
                <c:pt idx="7762">
                  <c:v>2.2859647058825199</c:v>
                </c:pt>
                <c:pt idx="7763">
                  <c:v>2.2862588235295802</c:v>
                </c:pt>
                <c:pt idx="7764">
                  <c:v>2.2865529411766401</c:v>
                </c:pt>
                <c:pt idx="7765">
                  <c:v>2.2868470588237</c:v>
                </c:pt>
                <c:pt idx="7766">
                  <c:v>2.2871411764707501</c:v>
                </c:pt>
                <c:pt idx="7767">
                  <c:v>2.28743529411781</c:v>
                </c:pt>
                <c:pt idx="7768">
                  <c:v>2.2877294117648699</c:v>
                </c:pt>
                <c:pt idx="7769">
                  <c:v>2.2880235294119302</c:v>
                </c:pt>
                <c:pt idx="7770">
                  <c:v>2.2883176470589901</c:v>
                </c:pt>
                <c:pt idx="7771">
                  <c:v>2.28861176470605</c:v>
                </c:pt>
                <c:pt idx="7772">
                  <c:v>2.2889058823531099</c:v>
                </c:pt>
                <c:pt idx="7773">
                  <c:v>2.28920000000016</c:v>
                </c:pt>
                <c:pt idx="7774">
                  <c:v>2.2894941176472199</c:v>
                </c:pt>
                <c:pt idx="7775">
                  <c:v>2.2897882352942802</c:v>
                </c:pt>
                <c:pt idx="7776">
                  <c:v>2.2900823529413401</c:v>
                </c:pt>
                <c:pt idx="7777">
                  <c:v>2.2903764705884</c:v>
                </c:pt>
                <c:pt idx="7778">
                  <c:v>2.2906705882354599</c:v>
                </c:pt>
                <c:pt idx="7779">
                  <c:v>2.2909647058825202</c:v>
                </c:pt>
                <c:pt idx="7780">
                  <c:v>2.2912588235295699</c:v>
                </c:pt>
                <c:pt idx="7781">
                  <c:v>2.2915529411766302</c:v>
                </c:pt>
                <c:pt idx="7782">
                  <c:v>2.2918470588236901</c:v>
                </c:pt>
                <c:pt idx="7783">
                  <c:v>2.29214117647075</c:v>
                </c:pt>
                <c:pt idx="7784">
                  <c:v>2.2924352941178099</c:v>
                </c:pt>
                <c:pt idx="7785">
                  <c:v>2.2927294117648702</c:v>
                </c:pt>
                <c:pt idx="7786">
                  <c:v>2.2930235294119301</c:v>
                </c:pt>
                <c:pt idx="7787">
                  <c:v>2.2933176470589798</c:v>
                </c:pt>
                <c:pt idx="7788">
                  <c:v>2.2936117647060401</c:v>
                </c:pt>
                <c:pt idx="7789">
                  <c:v>2.2939058823531</c:v>
                </c:pt>
                <c:pt idx="7790">
                  <c:v>2.2942000000001599</c:v>
                </c:pt>
                <c:pt idx="7791">
                  <c:v>2.2944941176472202</c:v>
                </c:pt>
                <c:pt idx="7792">
                  <c:v>2.2947882352942801</c:v>
                </c:pt>
                <c:pt idx="7793">
                  <c:v>2.29508235294134</c:v>
                </c:pt>
                <c:pt idx="7794">
                  <c:v>2.2953764705883901</c:v>
                </c:pt>
                <c:pt idx="7795">
                  <c:v>2.29567058823545</c:v>
                </c:pt>
                <c:pt idx="7796">
                  <c:v>2.2959647058825099</c:v>
                </c:pt>
                <c:pt idx="7797">
                  <c:v>2.2962588235295698</c:v>
                </c:pt>
                <c:pt idx="7798">
                  <c:v>2.2965529411766301</c:v>
                </c:pt>
                <c:pt idx="7799">
                  <c:v>2.29684705882369</c:v>
                </c:pt>
                <c:pt idx="7800">
                  <c:v>2.2971411764707499</c:v>
                </c:pt>
                <c:pt idx="7801">
                  <c:v>2.2974352941178</c:v>
                </c:pt>
                <c:pt idx="7802">
                  <c:v>2.2977294117648599</c:v>
                </c:pt>
                <c:pt idx="7803">
                  <c:v>2.2980235294119198</c:v>
                </c:pt>
                <c:pt idx="7804">
                  <c:v>2.2983176470589801</c:v>
                </c:pt>
                <c:pt idx="7805">
                  <c:v>2.29861176470604</c:v>
                </c:pt>
                <c:pt idx="7806">
                  <c:v>2.2989058823530999</c:v>
                </c:pt>
                <c:pt idx="7807">
                  <c:v>2.2992000000001598</c:v>
                </c:pt>
                <c:pt idx="7808">
                  <c:v>2.2994941176472099</c:v>
                </c:pt>
                <c:pt idx="7809">
                  <c:v>2.2997882352942698</c:v>
                </c:pt>
                <c:pt idx="7810">
                  <c:v>2.3000823529413301</c:v>
                </c:pt>
                <c:pt idx="7811">
                  <c:v>2.30037647058839</c:v>
                </c:pt>
                <c:pt idx="7812">
                  <c:v>2.3006705882354499</c:v>
                </c:pt>
                <c:pt idx="7813">
                  <c:v>2.3009647058825098</c:v>
                </c:pt>
                <c:pt idx="7814">
                  <c:v>2.3012588235295701</c:v>
                </c:pt>
                <c:pt idx="7815">
                  <c:v>2.3015529411766198</c:v>
                </c:pt>
                <c:pt idx="7816">
                  <c:v>2.3018470588236801</c:v>
                </c:pt>
                <c:pt idx="7817">
                  <c:v>2.30214117647074</c:v>
                </c:pt>
                <c:pt idx="7818">
                  <c:v>2.3024352941177999</c:v>
                </c:pt>
                <c:pt idx="7819">
                  <c:v>2.3027294117648598</c:v>
                </c:pt>
                <c:pt idx="7820">
                  <c:v>2.3030235294119201</c:v>
                </c:pt>
                <c:pt idx="7821">
                  <c:v>2.30331764705898</c:v>
                </c:pt>
                <c:pt idx="7822">
                  <c:v>2.3036117647060301</c:v>
                </c:pt>
                <c:pt idx="7823">
                  <c:v>2.30390588235309</c:v>
                </c:pt>
                <c:pt idx="7824">
                  <c:v>2.3042000000001499</c:v>
                </c:pt>
                <c:pt idx="7825">
                  <c:v>2.3044941176472098</c:v>
                </c:pt>
                <c:pt idx="7826">
                  <c:v>2.3047882352942701</c:v>
                </c:pt>
                <c:pt idx="7827">
                  <c:v>2.30508235294133</c:v>
                </c:pt>
                <c:pt idx="7828">
                  <c:v>2.3053764705883899</c:v>
                </c:pt>
                <c:pt idx="7829">
                  <c:v>2.30567058823544</c:v>
                </c:pt>
                <c:pt idx="7830">
                  <c:v>2.3059647058824999</c:v>
                </c:pt>
                <c:pt idx="7831">
                  <c:v>2.3062588235295598</c:v>
                </c:pt>
                <c:pt idx="7832">
                  <c:v>2.3065529411766201</c:v>
                </c:pt>
                <c:pt idx="7833">
                  <c:v>2.30684705882368</c:v>
                </c:pt>
                <c:pt idx="7834">
                  <c:v>2.3071411764707399</c:v>
                </c:pt>
                <c:pt idx="7835">
                  <c:v>2.30743529411779</c:v>
                </c:pt>
                <c:pt idx="7836">
                  <c:v>2.3077294117648499</c:v>
                </c:pt>
                <c:pt idx="7837">
                  <c:v>2.3080235294119098</c:v>
                </c:pt>
                <c:pt idx="7838">
                  <c:v>2.3083176470589701</c:v>
                </c:pt>
                <c:pt idx="7839">
                  <c:v>2.30861176470603</c:v>
                </c:pt>
                <c:pt idx="7840">
                  <c:v>2.3089058823530899</c:v>
                </c:pt>
                <c:pt idx="7841">
                  <c:v>2.3092000000001498</c:v>
                </c:pt>
                <c:pt idx="7842">
                  <c:v>2.3094941176471999</c:v>
                </c:pt>
                <c:pt idx="7843">
                  <c:v>2.3097882352942598</c:v>
                </c:pt>
                <c:pt idx="7844">
                  <c:v>2.3100823529413201</c:v>
                </c:pt>
                <c:pt idx="7845">
                  <c:v>2.31037647058838</c:v>
                </c:pt>
                <c:pt idx="7846">
                  <c:v>2.3106705882354399</c:v>
                </c:pt>
                <c:pt idx="7847">
                  <c:v>2.3109647058824998</c:v>
                </c:pt>
                <c:pt idx="7848">
                  <c:v>2.3112588235295601</c:v>
                </c:pt>
                <c:pt idx="7849">
                  <c:v>2.3115529411766098</c:v>
                </c:pt>
                <c:pt idx="7850">
                  <c:v>2.3118470588236701</c:v>
                </c:pt>
                <c:pt idx="7851">
                  <c:v>2.31214117647073</c:v>
                </c:pt>
                <c:pt idx="7852">
                  <c:v>2.3124352941177899</c:v>
                </c:pt>
                <c:pt idx="7853">
                  <c:v>2.3127294117648498</c:v>
                </c:pt>
                <c:pt idx="7854">
                  <c:v>2.3130235294119101</c:v>
                </c:pt>
                <c:pt idx="7855">
                  <c:v>2.31331764705897</c:v>
                </c:pt>
                <c:pt idx="7856">
                  <c:v>2.3136117647060201</c:v>
                </c:pt>
                <c:pt idx="7857">
                  <c:v>2.31390588235308</c:v>
                </c:pt>
                <c:pt idx="7858">
                  <c:v>2.3142000000001399</c:v>
                </c:pt>
                <c:pt idx="7859">
                  <c:v>2.3144941176471998</c:v>
                </c:pt>
                <c:pt idx="7860">
                  <c:v>2.3147882352942601</c:v>
                </c:pt>
                <c:pt idx="7861">
                  <c:v>2.31508235294132</c:v>
                </c:pt>
                <c:pt idx="7862">
                  <c:v>2.3153764705883799</c:v>
                </c:pt>
                <c:pt idx="7863">
                  <c:v>2.31567058823543</c:v>
                </c:pt>
                <c:pt idx="7864">
                  <c:v>2.3159647058824899</c:v>
                </c:pt>
                <c:pt idx="7865">
                  <c:v>2.3162588235295498</c:v>
                </c:pt>
                <c:pt idx="7866">
                  <c:v>2.3165529411766101</c:v>
                </c:pt>
                <c:pt idx="7867">
                  <c:v>2.31684705882367</c:v>
                </c:pt>
                <c:pt idx="7868">
                  <c:v>2.3171411764707299</c:v>
                </c:pt>
                <c:pt idx="7869">
                  <c:v>2.3174352941177898</c:v>
                </c:pt>
                <c:pt idx="7870">
                  <c:v>2.3177294117648399</c:v>
                </c:pt>
                <c:pt idx="7871">
                  <c:v>2.3180235294118998</c:v>
                </c:pt>
                <c:pt idx="7872">
                  <c:v>2.3183176470589602</c:v>
                </c:pt>
                <c:pt idx="7873">
                  <c:v>2.31861176470602</c:v>
                </c:pt>
                <c:pt idx="7874">
                  <c:v>2.3189058823530799</c:v>
                </c:pt>
                <c:pt idx="7875">
                  <c:v>2.3192000000001398</c:v>
                </c:pt>
                <c:pt idx="7876">
                  <c:v>2.3194941176472001</c:v>
                </c:pt>
                <c:pt idx="7877">
                  <c:v>2.3197882352942498</c:v>
                </c:pt>
                <c:pt idx="7878">
                  <c:v>2.3200823529413102</c:v>
                </c:pt>
                <c:pt idx="7879">
                  <c:v>2.32037647058837</c:v>
                </c:pt>
                <c:pt idx="7880">
                  <c:v>2.3206705882354299</c:v>
                </c:pt>
                <c:pt idx="7881">
                  <c:v>2.3209647058824898</c:v>
                </c:pt>
                <c:pt idx="7882">
                  <c:v>2.3212588235295502</c:v>
                </c:pt>
                <c:pt idx="7883">
                  <c:v>2.32155294117661</c:v>
                </c:pt>
                <c:pt idx="7884">
                  <c:v>2.3218470588236602</c:v>
                </c:pt>
                <c:pt idx="7885">
                  <c:v>2.32214117647072</c:v>
                </c:pt>
                <c:pt idx="7886">
                  <c:v>2.3224352941177799</c:v>
                </c:pt>
                <c:pt idx="7887">
                  <c:v>2.3227294117648398</c:v>
                </c:pt>
                <c:pt idx="7888">
                  <c:v>2.3230235294119002</c:v>
                </c:pt>
                <c:pt idx="7889">
                  <c:v>2.32331764705896</c:v>
                </c:pt>
                <c:pt idx="7890">
                  <c:v>2.3236117647060199</c:v>
                </c:pt>
                <c:pt idx="7891">
                  <c:v>2.3239058823530701</c:v>
                </c:pt>
                <c:pt idx="7892">
                  <c:v>2.3242000000001299</c:v>
                </c:pt>
                <c:pt idx="7893">
                  <c:v>2.3244941176471898</c:v>
                </c:pt>
                <c:pt idx="7894">
                  <c:v>2.3247882352942502</c:v>
                </c:pt>
                <c:pt idx="7895">
                  <c:v>2.32508235294131</c:v>
                </c:pt>
                <c:pt idx="7896">
                  <c:v>2.3253764705883699</c:v>
                </c:pt>
                <c:pt idx="7897">
                  <c:v>2.3256705882354298</c:v>
                </c:pt>
                <c:pt idx="7898">
                  <c:v>2.3259647058824799</c:v>
                </c:pt>
                <c:pt idx="7899">
                  <c:v>2.3262588235295398</c:v>
                </c:pt>
                <c:pt idx="7900">
                  <c:v>2.3265529411766002</c:v>
                </c:pt>
                <c:pt idx="7901">
                  <c:v>2.3268470588236601</c:v>
                </c:pt>
                <c:pt idx="7902">
                  <c:v>2.3271411764707199</c:v>
                </c:pt>
                <c:pt idx="7903">
                  <c:v>2.3274352941177798</c:v>
                </c:pt>
                <c:pt idx="7904">
                  <c:v>2.3277294117648402</c:v>
                </c:pt>
                <c:pt idx="7905">
                  <c:v>2.3280235294118898</c:v>
                </c:pt>
                <c:pt idx="7906">
                  <c:v>2.3283176470589502</c:v>
                </c:pt>
                <c:pt idx="7907">
                  <c:v>2.3286117647060101</c:v>
                </c:pt>
                <c:pt idx="7908">
                  <c:v>2.3289058823530699</c:v>
                </c:pt>
                <c:pt idx="7909">
                  <c:v>2.3292000000001298</c:v>
                </c:pt>
                <c:pt idx="7910">
                  <c:v>2.3294941176471902</c:v>
                </c:pt>
                <c:pt idx="7911">
                  <c:v>2.3297882352942501</c:v>
                </c:pt>
                <c:pt idx="7912">
                  <c:v>2.3300823529413002</c:v>
                </c:pt>
                <c:pt idx="7913">
                  <c:v>2.3303764705883601</c:v>
                </c:pt>
                <c:pt idx="7914">
                  <c:v>2.3306705882354199</c:v>
                </c:pt>
                <c:pt idx="7915">
                  <c:v>2.3309647058824798</c:v>
                </c:pt>
                <c:pt idx="7916">
                  <c:v>2.3312588235295402</c:v>
                </c:pt>
                <c:pt idx="7917">
                  <c:v>2.3315529411766001</c:v>
                </c:pt>
                <c:pt idx="7918">
                  <c:v>2.3318470588236599</c:v>
                </c:pt>
                <c:pt idx="7919">
                  <c:v>2.3321411764707101</c:v>
                </c:pt>
                <c:pt idx="7920">
                  <c:v>2.33243529411777</c:v>
                </c:pt>
                <c:pt idx="7921">
                  <c:v>2.3327294117648298</c:v>
                </c:pt>
                <c:pt idx="7922">
                  <c:v>2.3330235294118902</c:v>
                </c:pt>
                <c:pt idx="7923">
                  <c:v>2.3333176470589501</c:v>
                </c:pt>
                <c:pt idx="7924">
                  <c:v>2.33361176470601</c:v>
                </c:pt>
                <c:pt idx="7925">
                  <c:v>2.3339058823530601</c:v>
                </c:pt>
                <c:pt idx="7926">
                  <c:v>2.33420000000012</c:v>
                </c:pt>
                <c:pt idx="7927">
                  <c:v>2.3344941176471798</c:v>
                </c:pt>
                <c:pt idx="7928">
                  <c:v>2.3347882352942402</c:v>
                </c:pt>
                <c:pt idx="7929">
                  <c:v>2.3350823529413001</c:v>
                </c:pt>
                <c:pt idx="7930">
                  <c:v>2.33537647058836</c:v>
                </c:pt>
                <c:pt idx="7931">
                  <c:v>2.3356705882354198</c:v>
                </c:pt>
                <c:pt idx="7932">
                  <c:v>2.33596470588247</c:v>
                </c:pt>
                <c:pt idx="7933">
                  <c:v>2.3362588235295298</c:v>
                </c:pt>
                <c:pt idx="7934">
                  <c:v>2.3365529411765902</c:v>
                </c:pt>
                <c:pt idx="7935">
                  <c:v>2.3368470588236501</c:v>
                </c:pt>
                <c:pt idx="7936">
                  <c:v>2.33714117647071</c:v>
                </c:pt>
                <c:pt idx="7937">
                  <c:v>2.3374352941177698</c:v>
                </c:pt>
                <c:pt idx="7938">
                  <c:v>2.3377294117648302</c:v>
                </c:pt>
                <c:pt idx="7939">
                  <c:v>2.3380235294118799</c:v>
                </c:pt>
                <c:pt idx="7940">
                  <c:v>2.3383176470589402</c:v>
                </c:pt>
                <c:pt idx="7941">
                  <c:v>2.3386117647060001</c:v>
                </c:pt>
                <c:pt idx="7942">
                  <c:v>2.33890588235306</c:v>
                </c:pt>
                <c:pt idx="7943">
                  <c:v>2.3392000000001199</c:v>
                </c:pt>
                <c:pt idx="7944">
                  <c:v>2.3394941176471802</c:v>
                </c:pt>
                <c:pt idx="7945">
                  <c:v>2.3397882352942401</c:v>
                </c:pt>
                <c:pt idx="7946">
                  <c:v>2.3400823529412902</c:v>
                </c:pt>
                <c:pt idx="7947">
                  <c:v>2.3403764705883501</c:v>
                </c:pt>
                <c:pt idx="7948">
                  <c:v>2.34067058823541</c:v>
                </c:pt>
                <c:pt idx="7949">
                  <c:v>2.3409647058824699</c:v>
                </c:pt>
                <c:pt idx="7950">
                  <c:v>2.3412588235295302</c:v>
                </c:pt>
                <c:pt idx="7951">
                  <c:v>2.3415529411765901</c:v>
                </c:pt>
                <c:pt idx="7952">
                  <c:v>2.34184705882365</c:v>
                </c:pt>
                <c:pt idx="7953">
                  <c:v>2.3421411764707001</c:v>
                </c:pt>
                <c:pt idx="7954">
                  <c:v>2.34243529411776</c:v>
                </c:pt>
                <c:pt idx="7955">
                  <c:v>2.3427294117648199</c:v>
                </c:pt>
                <c:pt idx="7956">
                  <c:v>2.3430235294118802</c:v>
                </c:pt>
                <c:pt idx="7957">
                  <c:v>2.3433176470589401</c:v>
                </c:pt>
                <c:pt idx="7958">
                  <c:v>2.343611764706</c:v>
                </c:pt>
                <c:pt idx="7959">
                  <c:v>2.3439058823530599</c:v>
                </c:pt>
                <c:pt idx="7960">
                  <c:v>2.34420000000011</c:v>
                </c:pt>
                <c:pt idx="7961">
                  <c:v>2.3444941176471699</c:v>
                </c:pt>
                <c:pt idx="7962">
                  <c:v>2.3447882352942302</c:v>
                </c:pt>
                <c:pt idx="7963">
                  <c:v>2.3450823529412901</c:v>
                </c:pt>
                <c:pt idx="7964">
                  <c:v>2.34537647058835</c:v>
                </c:pt>
                <c:pt idx="7965">
                  <c:v>2.3456705882354099</c:v>
                </c:pt>
                <c:pt idx="7966">
                  <c:v>2.3459647058824702</c:v>
                </c:pt>
                <c:pt idx="7967">
                  <c:v>2.3462588235295199</c:v>
                </c:pt>
                <c:pt idx="7968">
                  <c:v>2.3465529411765802</c:v>
                </c:pt>
                <c:pt idx="7969">
                  <c:v>2.3468470588236401</c:v>
                </c:pt>
                <c:pt idx="7970">
                  <c:v>2.3471411764707</c:v>
                </c:pt>
                <c:pt idx="7971">
                  <c:v>2.3474352941177599</c:v>
                </c:pt>
                <c:pt idx="7972">
                  <c:v>2.3477294117648202</c:v>
                </c:pt>
                <c:pt idx="7973">
                  <c:v>2.3480235294118801</c:v>
                </c:pt>
                <c:pt idx="7974">
                  <c:v>2.3483176470589302</c:v>
                </c:pt>
                <c:pt idx="7975">
                  <c:v>2.3486117647059901</c:v>
                </c:pt>
                <c:pt idx="7976">
                  <c:v>2.34890588235305</c:v>
                </c:pt>
                <c:pt idx="7977">
                  <c:v>2.3492000000001099</c:v>
                </c:pt>
                <c:pt idx="7978">
                  <c:v>2.3494941176471702</c:v>
                </c:pt>
                <c:pt idx="7979">
                  <c:v>2.3497882352942301</c:v>
                </c:pt>
                <c:pt idx="7980">
                  <c:v>2.35008235294129</c:v>
                </c:pt>
                <c:pt idx="7981">
                  <c:v>2.3503764705883401</c:v>
                </c:pt>
                <c:pt idx="7982">
                  <c:v>2.3506705882354</c:v>
                </c:pt>
                <c:pt idx="7983">
                  <c:v>2.3509647058824599</c:v>
                </c:pt>
                <c:pt idx="7984">
                  <c:v>2.3512588235295202</c:v>
                </c:pt>
                <c:pt idx="7985">
                  <c:v>2.3515529411765801</c:v>
                </c:pt>
                <c:pt idx="7986">
                  <c:v>2.35184705882364</c:v>
                </c:pt>
                <c:pt idx="7987">
                  <c:v>2.3521411764706999</c:v>
                </c:pt>
                <c:pt idx="7988">
                  <c:v>2.35243529411775</c:v>
                </c:pt>
                <c:pt idx="7989">
                  <c:v>2.3527294117648099</c:v>
                </c:pt>
                <c:pt idx="7990">
                  <c:v>2.3530235294118702</c:v>
                </c:pt>
                <c:pt idx="7991">
                  <c:v>2.3533176470589301</c:v>
                </c:pt>
                <c:pt idx="7992">
                  <c:v>2.35361176470599</c:v>
                </c:pt>
                <c:pt idx="7993">
                  <c:v>2.3539058823530499</c:v>
                </c:pt>
                <c:pt idx="7994">
                  <c:v>2.3542000000001102</c:v>
                </c:pt>
                <c:pt idx="7995">
                  <c:v>2.3544941176471599</c:v>
                </c:pt>
                <c:pt idx="7996">
                  <c:v>2.3547882352942202</c:v>
                </c:pt>
                <c:pt idx="7997">
                  <c:v>2.3550823529412801</c:v>
                </c:pt>
                <c:pt idx="7998">
                  <c:v>2.35537647058834</c:v>
                </c:pt>
                <c:pt idx="7999">
                  <c:v>2.3556705882353999</c:v>
                </c:pt>
                <c:pt idx="8000">
                  <c:v>2.3559647058824602</c:v>
                </c:pt>
                <c:pt idx="8001">
                  <c:v>2.3562588235295201</c:v>
                </c:pt>
                <c:pt idx="8002">
                  <c:v>2.3565529411765702</c:v>
                </c:pt>
                <c:pt idx="8003">
                  <c:v>2.3568470588236301</c:v>
                </c:pt>
                <c:pt idx="8004">
                  <c:v>2.35714117647069</c:v>
                </c:pt>
                <c:pt idx="8005">
                  <c:v>2.3574352941177499</c:v>
                </c:pt>
                <c:pt idx="8006">
                  <c:v>2.3577294117648102</c:v>
                </c:pt>
                <c:pt idx="8007">
                  <c:v>2.3580235294118701</c:v>
                </c:pt>
                <c:pt idx="8008">
                  <c:v>2.35831764705893</c:v>
                </c:pt>
                <c:pt idx="8009">
                  <c:v>2.3586117647059801</c:v>
                </c:pt>
                <c:pt idx="8010">
                  <c:v>2.35890588235304</c:v>
                </c:pt>
                <c:pt idx="8011">
                  <c:v>2.3592000000000999</c:v>
                </c:pt>
                <c:pt idx="8012">
                  <c:v>2.3594941176471602</c:v>
                </c:pt>
                <c:pt idx="8013">
                  <c:v>2.3597882352942201</c:v>
                </c:pt>
                <c:pt idx="8014">
                  <c:v>2.36008235294128</c:v>
                </c:pt>
                <c:pt idx="8015">
                  <c:v>2.3603764705883301</c:v>
                </c:pt>
                <c:pt idx="8016">
                  <c:v>2.36067058823539</c:v>
                </c:pt>
                <c:pt idx="8017">
                  <c:v>2.3609647058824499</c:v>
                </c:pt>
                <c:pt idx="8018">
                  <c:v>2.3612588235295102</c:v>
                </c:pt>
                <c:pt idx="8019">
                  <c:v>2.3615529411765701</c:v>
                </c:pt>
                <c:pt idx="8020">
                  <c:v>2.3617000000000998</c:v>
                </c:pt>
                <c:pt idx="8021">
                  <c:v>2.3617058823530401</c:v>
                </c:pt>
                <c:pt idx="8022">
                  <c:v>2.3617176470589198</c:v>
                </c:pt>
                <c:pt idx="8023">
                  <c:v>2.3617294117648</c:v>
                </c:pt>
                <c:pt idx="8024">
                  <c:v>2.3617411764706899</c:v>
                </c:pt>
                <c:pt idx="8025">
                  <c:v>2.3617529411765701</c:v>
                </c:pt>
                <c:pt idx="8026">
                  <c:v>2.3617647058824498</c:v>
                </c:pt>
                <c:pt idx="8027">
                  <c:v>2.36177647058833</c:v>
                </c:pt>
                <c:pt idx="8028">
                  <c:v>2.3617882352942199</c:v>
                </c:pt>
                <c:pt idx="8029">
                  <c:v>2.3618000000001</c:v>
                </c:pt>
                <c:pt idx="8030">
                  <c:v>2.3618117647059802</c:v>
                </c:pt>
                <c:pt idx="8031">
                  <c:v>2.3618235294118599</c:v>
                </c:pt>
                <c:pt idx="8032">
                  <c:v>2.3618352941177498</c:v>
                </c:pt>
                <c:pt idx="8033">
                  <c:v>2.36184705882363</c:v>
                </c:pt>
                <c:pt idx="8034">
                  <c:v>2.3618588235295102</c:v>
                </c:pt>
                <c:pt idx="8035">
                  <c:v>2.3618705882353899</c:v>
                </c:pt>
                <c:pt idx="8036">
                  <c:v>2.3618823529412798</c:v>
                </c:pt>
                <c:pt idx="8037">
                  <c:v>2.36189411764716</c:v>
                </c:pt>
                <c:pt idx="8038">
                  <c:v>2.3619058823530401</c:v>
                </c:pt>
                <c:pt idx="8039">
                  <c:v>2.3619176470589198</c:v>
                </c:pt>
                <c:pt idx="8040">
                  <c:v>2.3619294117648</c:v>
                </c:pt>
                <c:pt idx="8041">
                  <c:v>2.3619411764706899</c:v>
                </c:pt>
                <c:pt idx="8042">
                  <c:v>2.3619529411765701</c:v>
                </c:pt>
                <c:pt idx="8043">
                  <c:v>2.3619647058824502</c:v>
                </c:pt>
                <c:pt idx="8044">
                  <c:v>2.3619764705883299</c:v>
                </c:pt>
                <c:pt idx="8045">
                  <c:v>2.3619882352942199</c:v>
                </c:pt>
                <c:pt idx="8046">
                  <c:v>2.3620000000001</c:v>
                </c:pt>
                <c:pt idx="8047">
                  <c:v>2.3620117647059802</c:v>
                </c:pt>
                <c:pt idx="8048">
                  <c:v>2.3620235294118599</c:v>
                </c:pt>
                <c:pt idx="8049">
                  <c:v>2.3620352941177498</c:v>
                </c:pt>
                <c:pt idx="8050">
                  <c:v>2.36204705882363</c:v>
                </c:pt>
                <c:pt idx="8051">
                  <c:v>2.3620588235295101</c:v>
                </c:pt>
                <c:pt idx="8052">
                  <c:v>2.3620705882353898</c:v>
                </c:pt>
                <c:pt idx="8053">
                  <c:v>2.3620823529412802</c:v>
                </c:pt>
                <c:pt idx="8054">
                  <c:v>2.3620941176471599</c:v>
                </c:pt>
                <c:pt idx="8055">
                  <c:v>2.3621058823530401</c:v>
                </c:pt>
                <c:pt idx="8056">
                  <c:v>2.3621176470589198</c:v>
                </c:pt>
                <c:pt idx="8057">
                  <c:v>2.3621294117648102</c:v>
                </c:pt>
                <c:pt idx="8058">
                  <c:v>2.3621411764706899</c:v>
                </c:pt>
                <c:pt idx="8059">
                  <c:v>2.36215294117657</c:v>
                </c:pt>
                <c:pt idx="8060">
                  <c:v>2.3621647058824502</c:v>
                </c:pt>
                <c:pt idx="8061">
                  <c:v>2.3621764705883299</c:v>
                </c:pt>
                <c:pt idx="8062">
                  <c:v>2.3621882352942198</c:v>
                </c:pt>
                <c:pt idx="8063">
                  <c:v>2.3622000000001</c:v>
                </c:pt>
                <c:pt idx="8064">
                  <c:v>2.3622117647059802</c:v>
                </c:pt>
                <c:pt idx="8065">
                  <c:v>2.3622235294118599</c:v>
                </c:pt>
                <c:pt idx="8066">
                  <c:v>2.3622352941177498</c:v>
                </c:pt>
                <c:pt idx="8067">
                  <c:v>2.36224705882363</c:v>
                </c:pt>
                <c:pt idx="8068">
                  <c:v>2.3622588235295101</c:v>
                </c:pt>
                <c:pt idx="8069">
                  <c:v>2.3622705882353898</c:v>
                </c:pt>
                <c:pt idx="8070">
                  <c:v>2.3622823529412802</c:v>
                </c:pt>
                <c:pt idx="8071">
                  <c:v>2.3622941176471599</c:v>
                </c:pt>
                <c:pt idx="8072">
                  <c:v>2.3623058823530401</c:v>
                </c:pt>
                <c:pt idx="8073">
                  <c:v>2.3623176470589198</c:v>
                </c:pt>
                <c:pt idx="8074">
                  <c:v>2.3623294117648101</c:v>
                </c:pt>
                <c:pt idx="8075">
                  <c:v>2.3623411764706899</c:v>
                </c:pt>
                <c:pt idx="8076">
                  <c:v>2.36235294117657</c:v>
                </c:pt>
                <c:pt idx="8077">
                  <c:v>2.3623647058824502</c:v>
                </c:pt>
                <c:pt idx="8078">
                  <c:v>2.3623764705883401</c:v>
                </c:pt>
                <c:pt idx="8079">
                  <c:v>2.3623882352942198</c:v>
                </c:pt>
                <c:pt idx="8080">
                  <c:v>2.3624000000001</c:v>
                </c:pt>
                <c:pt idx="8081">
                  <c:v>2.3624117647059801</c:v>
                </c:pt>
                <c:pt idx="8082">
                  <c:v>2.3624235294118598</c:v>
                </c:pt>
                <c:pt idx="8083">
                  <c:v>2.3624352941177502</c:v>
                </c:pt>
                <c:pt idx="8084">
                  <c:v>2.3624470588236299</c:v>
                </c:pt>
                <c:pt idx="8085">
                  <c:v>2.3624588235295101</c:v>
                </c:pt>
                <c:pt idx="8086">
                  <c:v>2.3624705882353898</c:v>
                </c:pt>
                <c:pt idx="8087">
                  <c:v>2.3624823529412802</c:v>
                </c:pt>
                <c:pt idx="8088">
                  <c:v>2.3624941176471599</c:v>
                </c:pt>
                <c:pt idx="8089">
                  <c:v>2.36250588235304</c:v>
                </c:pt>
                <c:pt idx="8090">
                  <c:v>2.3625176470589202</c:v>
                </c:pt>
                <c:pt idx="8091">
                  <c:v>2.3625294117648101</c:v>
                </c:pt>
                <c:pt idx="8092">
                  <c:v>2.3625411764706898</c:v>
                </c:pt>
                <c:pt idx="8093">
                  <c:v>2.36255294117657</c:v>
                </c:pt>
                <c:pt idx="8094">
                  <c:v>2.3625647058824502</c:v>
                </c:pt>
                <c:pt idx="8095">
                  <c:v>2.3625764705883401</c:v>
                </c:pt>
                <c:pt idx="8096">
                  <c:v>2.3625882352942198</c:v>
                </c:pt>
                <c:pt idx="8097">
                  <c:v>2.3626000000001</c:v>
                </c:pt>
                <c:pt idx="8098">
                  <c:v>2.3626117647059801</c:v>
                </c:pt>
                <c:pt idx="8099">
                  <c:v>2.36262352941187</c:v>
                </c:pt>
                <c:pt idx="8100">
                  <c:v>2.3626352941177502</c:v>
                </c:pt>
                <c:pt idx="8101">
                  <c:v>2.3626470588236299</c:v>
                </c:pt>
                <c:pt idx="8102">
                  <c:v>2.3626588235295101</c:v>
                </c:pt>
                <c:pt idx="8103">
                  <c:v>2.3626705882353898</c:v>
                </c:pt>
                <c:pt idx="8104">
                  <c:v>2.3626823529412802</c:v>
                </c:pt>
                <c:pt idx="8105">
                  <c:v>2.3626941176471599</c:v>
                </c:pt>
                <c:pt idx="8106">
                  <c:v>2.36270588235304</c:v>
                </c:pt>
                <c:pt idx="8107">
                  <c:v>2.3627176470589202</c:v>
                </c:pt>
                <c:pt idx="8108">
                  <c:v>2.3627294117648101</c:v>
                </c:pt>
                <c:pt idx="8109">
                  <c:v>2.3627411764706898</c:v>
                </c:pt>
                <c:pt idx="8110">
                  <c:v>2.36275294117657</c:v>
                </c:pt>
                <c:pt idx="8111">
                  <c:v>2.3627647058824501</c:v>
                </c:pt>
                <c:pt idx="8112">
                  <c:v>2.3627764705883401</c:v>
                </c:pt>
                <c:pt idx="8113">
                  <c:v>2.3627882352942202</c:v>
                </c:pt>
                <c:pt idx="8114">
                  <c:v>2.3628000000000999</c:v>
                </c:pt>
                <c:pt idx="8115">
                  <c:v>2.3628117647059801</c:v>
                </c:pt>
                <c:pt idx="8116">
                  <c:v>2.36282352941187</c:v>
                </c:pt>
                <c:pt idx="8117">
                  <c:v>2.3628352941177502</c:v>
                </c:pt>
                <c:pt idx="8118">
                  <c:v>2.3628470588236299</c:v>
                </c:pt>
                <c:pt idx="8119">
                  <c:v>2.36285882352951</c:v>
                </c:pt>
                <c:pt idx="8120">
                  <c:v>2.3628705882354</c:v>
                </c:pt>
                <c:pt idx="8121">
                  <c:v>2.3628823529412801</c:v>
                </c:pt>
                <c:pt idx="8122">
                  <c:v>2.3628941176471598</c:v>
                </c:pt>
                <c:pt idx="8123">
                  <c:v>2.36290588235304</c:v>
                </c:pt>
                <c:pt idx="8124">
                  <c:v>2.3629176470589202</c:v>
                </c:pt>
                <c:pt idx="8125">
                  <c:v>2.3629294117648101</c:v>
                </c:pt>
                <c:pt idx="8126">
                  <c:v>2.3629411764706898</c:v>
                </c:pt>
                <c:pt idx="8127">
                  <c:v>2.36295294117657</c:v>
                </c:pt>
                <c:pt idx="8128">
                  <c:v>2.3629647058824501</c:v>
                </c:pt>
                <c:pt idx="8129">
                  <c:v>2.36297647058834</c:v>
                </c:pt>
                <c:pt idx="8130">
                  <c:v>2.3629882352942202</c:v>
                </c:pt>
                <c:pt idx="8131">
                  <c:v>2.3630000000000999</c:v>
                </c:pt>
                <c:pt idx="8132">
                  <c:v>2.3630117647059801</c:v>
                </c:pt>
                <c:pt idx="8133">
                  <c:v>2.36302352941187</c:v>
                </c:pt>
                <c:pt idx="8134">
                  <c:v>2.3630352941177502</c:v>
                </c:pt>
                <c:pt idx="8135">
                  <c:v>2.3630470588236299</c:v>
                </c:pt>
                <c:pt idx="8136">
                  <c:v>2.36305882352951</c:v>
                </c:pt>
                <c:pt idx="8137">
                  <c:v>2.3630705882353999</c:v>
                </c:pt>
                <c:pt idx="8138">
                  <c:v>2.3630823529412801</c:v>
                </c:pt>
                <c:pt idx="8139">
                  <c:v>2.3630941176471598</c:v>
                </c:pt>
                <c:pt idx="8140">
                  <c:v>2.36310588235304</c:v>
                </c:pt>
                <c:pt idx="8141">
                  <c:v>2.3631176470589299</c:v>
                </c:pt>
                <c:pt idx="8142">
                  <c:v>2.3631294117648101</c:v>
                </c:pt>
                <c:pt idx="8143">
                  <c:v>2.3631411764706902</c:v>
                </c:pt>
                <c:pt idx="8144">
                  <c:v>2.3631529411765699</c:v>
                </c:pt>
                <c:pt idx="8145">
                  <c:v>2.3631647058824501</c:v>
                </c:pt>
                <c:pt idx="8146">
                  <c:v>2.36317647058834</c:v>
                </c:pt>
                <c:pt idx="8147">
                  <c:v>2.3631882352942202</c:v>
                </c:pt>
                <c:pt idx="8148">
                  <c:v>2.3632000000000999</c:v>
                </c:pt>
                <c:pt idx="8149">
                  <c:v>2.36321176470598</c:v>
                </c:pt>
                <c:pt idx="8150">
                  <c:v>2.36322352941187</c:v>
                </c:pt>
                <c:pt idx="8151">
                  <c:v>2.3632352941177501</c:v>
                </c:pt>
                <c:pt idx="8152">
                  <c:v>2.3632470588236298</c:v>
                </c:pt>
                <c:pt idx="8153">
                  <c:v>2.36325882352951</c:v>
                </c:pt>
                <c:pt idx="8154">
                  <c:v>2.3632705882353999</c:v>
                </c:pt>
                <c:pt idx="8155">
                  <c:v>2.3632823529412801</c:v>
                </c:pt>
                <c:pt idx="8156">
                  <c:v>2.3632941176471598</c:v>
                </c:pt>
                <c:pt idx="8157">
                  <c:v>2.36330588235304</c:v>
                </c:pt>
                <c:pt idx="8158">
                  <c:v>2.3633176470589299</c:v>
                </c:pt>
                <c:pt idx="8159">
                  <c:v>2.36332941176481</c:v>
                </c:pt>
                <c:pt idx="8160">
                  <c:v>2.3633411764706902</c:v>
                </c:pt>
                <c:pt idx="8161">
                  <c:v>2.3633529411765699</c:v>
                </c:pt>
                <c:pt idx="8162">
                  <c:v>2.3633647058824501</c:v>
                </c:pt>
                <c:pt idx="8163">
                  <c:v>2.36337647058834</c:v>
                </c:pt>
                <c:pt idx="8164">
                  <c:v>2.3633882352942202</c:v>
                </c:pt>
                <c:pt idx="8165">
                  <c:v>2.3634000000000999</c:v>
                </c:pt>
                <c:pt idx="8166">
                  <c:v>2.36341176470598</c:v>
                </c:pt>
                <c:pt idx="8167">
                  <c:v>2.3634235294118699</c:v>
                </c:pt>
                <c:pt idx="8168">
                  <c:v>2.3634352941177501</c:v>
                </c:pt>
                <c:pt idx="8169">
                  <c:v>2.3634470588236298</c:v>
                </c:pt>
                <c:pt idx="8170">
                  <c:v>2.36345882352951</c:v>
                </c:pt>
                <c:pt idx="8171">
                  <c:v>2.3634705882353999</c:v>
                </c:pt>
                <c:pt idx="8172">
                  <c:v>2.3634823529412801</c:v>
                </c:pt>
                <c:pt idx="8173">
                  <c:v>2.3634941176471602</c:v>
                </c:pt>
                <c:pt idx="8174">
                  <c:v>2.3635058823530399</c:v>
                </c:pt>
                <c:pt idx="8175">
                  <c:v>2.3635176470589299</c:v>
                </c:pt>
                <c:pt idx="8176">
                  <c:v>2.36352941176481</c:v>
                </c:pt>
                <c:pt idx="8177">
                  <c:v>2.3635411764706902</c:v>
                </c:pt>
                <c:pt idx="8178">
                  <c:v>2.3635529411765699</c:v>
                </c:pt>
                <c:pt idx="8179">
                  <c:v>2.3635647058824598</c:v>
                </c:pt>
                <c:pt idx="8180">
                  <c:v>2.36357647058834</c:v>
                </c:pt>
                <c:pt idx="8181">
                  <c:v>2.3635882352942201</c:v>
                </c:pt>
                <c:pt idx="8182">
                  <c:v>2.3636000000000998</c:v>
                </c:pt>
                <c:pt idx="8183">
                  <c:v>2.36361176470598</c:v>
                </c:pt>
                <c:pt idx="8184">
                  <c:v>2.3636235294118699</c:v>
                </c:pt>
                <c:pt idx="8185">
                  <c:v>2.3636352941177501</c:v>
                </c:pt>
                <c:pt idx="8186">
                  <c:v>2.3636470588236298</c:v>
                </c:pt>
                <c:pt idx="8187">
                  <c:v>2.36365882352951</c:v>
                </c:pt>
                <c:pt idx="8188">
                  <c:v>2.3636705882353999</c:v>
                </c:pt>
                <c:pt idx="8189">
                  <c:v>2.36368235294128</c:v>
                </c:pt>
                <c:pt idx="8190">
                  <c:v>2.3636941176471602</c:v>
                </c:pt>
                <c:pt idx="8191">
                  <c:v>2.3637058823530399</c:v>
                </c:pt>
                <c:pt idx="8192">
                  <c:v>2.3637176470589298</c:v>
                </c:pt>
                <c:pt idx="8193">
                  <c:v>2.36372941176481</c:v>
                </c:pt>
                <c:pt idx="8194">
                  <c:v>2.3637411764706902</c:v>
                </c:pt>
                <c:pt idx="8195">
                  <c:v>2.3637529411765699</c:v>
                </c:pt>
                <c:pt idx="8196">
                  <c:v>2.3637647058824598</c:v>
                </c:pt>
                <c:pt idx="8197">
                  <c:v>2.36377647058834</c:v>
                </c:pt>
                <c:pt idx="8198">
                  <c:v>2.3637882352942201</c:v>
                </c:pt>
                <c:pt idx="8199">
                  <c:v>2.3638000000000998</c:v>
                </c:pt>
                <c:pt idx="8200">
                  <c:v>2.3638117647059902</c:v>
                </c:pt>
                <c:pt idx="8201">
                  <c:v>2.3638235294118699</c:v>
                </c:pt>
                <c:pt idx="8202">
                  <c:v>2.3638352941177501</c:v>
                </c:pt>
                <c:pt idx="8203">
                  <c:v>2.3638470588236302</c:v>
                </c:pt>
                <c:pt idx="8204">
                  <c:v>2.3638588235295099</c:v>
                </c:pt>
                <c:pt idx="8205">
                  <c:v>2.3638705882353999</c:v>
                </c:pt>
                <c:pt idx="8206">
                  <c:v>2.36388235294128</c:v>
                </c:pt>
                <c:pt idx="8207">
                  <c:v>2.3638941176471602</c:v>
                </c:pt>
                <c:pt idx="8208">
                  <c:v>2.3639058823530399</c:v>
                </c:pt>
                <c:pt idx="8209">
                  <c:v>2.3639176470589298</c:v>
                </c:pt>
                <c:pt idx="8210">
                  <c:v>2.36392941176481</c:v>
                </c:pt>
                <c:pt idx="8211">
                  <c:v>2.3639411764706901</c:v>
                </c:pt>
                <c:pt idx="8212">
                  <c:v>2.3639529411765698</c:v>
                </c:pt>
                <c:pt idx="8213">
                  <c:v>2.3639647058824602</c:v>
                </c:pt>
                <c:pt idx="8214">
                  <c:v>2.3639764705883399</c:v>
                </c:pt>
                <c:pt idx="8215">
                  <c:v>2.3639882352942201</c:v>
                </c:pt>
                <c:pt idx="8216">
                  <c:v>2.3640000000000998</c:v>
                </c:pt>
                <c:pt idx="8217">
                  <c:v>2.3640117647059902</c:v>
                </c:pt>
                <c:pt idx="8218">
                  <c:v>2.3640235294118699</c:v>
                </c:pt>
                <c:pt idx="8219">
                  <c:v>2.36403529411775</c:v>
                </c:pt>
                <c:pt idx="8220">
                  <c:v>2.3640470588236302</c:v>
                </c:pt>
                <c:pt idx="8221">
                  <c:v>2.3640588235295201</c:v>
                </c:pt>
                <c:pt idx="8222">
                  <c:v>2.3640705882353998</c:v>
                </c:pt>
                <c:pt idx="8223">
                  <c:v>2.36408235294128</c:v>
                </c:pt>
                <c:pt idx="8224">
                  <c:v>2.3640941176471602</c:v>
                </c:pt>
                <c:pt idx="8225">
                  <c:v>2.3641058823530399</c:v>
                </c:pt>
                <c:pt idx="8226">
                  <c:v>2.3641176470589298</c:v>
                </c:pt>
                <c:pt idx="8227">
                  <c:v>2.36412941176481</c:v>
                </c:pt>
                <c:pt idx="8228">
                  <c:v>2.3641411764706901</c:v>
                </c:pt>
                <c:pt idx="8229">
                  <c:v>2.3641529411765698</c:v>
                </c:pt>
                <c:pt idx="8230">
                  <c:v>2.3641647058824602</c:v>
                </c:pt>
                <c:pt idx="8231">
                  <c:v>2.3641764705883399</c:v>
                </c:pt>
                <c:pt idx="8232">
                  <c:v>2.3641882352942201</c:v>
                </c:pt>
                <c:pt idx="8233">
                  <c:v>2.3642000000001002</c:v>
                </c:pt>
                <c:pt idx="8234">
                  <c:v>2.3642117647059901</c:v>
                </c:pt>
                <c:pt idx="8235">
                  <c:v>2.3642235294118699</c:v>
                </c:pt>
                <c:pt idx="8236">
                  <c:v>2.36423529411775</c:v>
                </c:pt>
                <c:pt idx="8237">
                  <c:v>2.3642470588236302</c:v>
                </c:pt>
                <c:pt idx="8238">
                  <c:v>2.3642588235295201</c:v>
                </c:pt>
                <c:pt idx="8239">
                  <c:v>2.3642705882353998</c:v>
                </c:pt>
                <c:pt idx="8240">
                  <c:v>2.36428235294128</c:v>
                </c:pt>
                <c:pt idx="8241">
                  <c:v>2.3642941176471601</c:v>
                </c:pt>
                <c:pt idx="8242">
                  <c:v>2.3643058823530501</c:v>
                </c:pt>
                <c:pt idx="8243">
                  <c:v>2.3643176470589302</c:v>
                </c:pt>
                <c:pt idx="8244">
                  <c:v>2.3643294117648099</c:v>
                </c:pt>
                <c:pt idx="8245">
                  <c:v>2.3643411764706901</c:v>
                </c:pt>
                <c:pt idx="8246">
                  <c:v>2.3643529411765698</c:v>
                </c:pt>
                <c:pt idx="8247">
                  <c:v>2.3643647058824602</c:v>
                </c:pt>
                <c:pt idx="8248">
                  <c:v>2.3643764705883399</c:v>
                </c:pt>
                <c:pt idx="8249">
                  <c:v>2.36438823529422</c:v>
                </c:pt>
                <c:pt idx="8250">
                  <c:v>2.3644000000001002</c:v>
                </c:pt>
                <c:pt idx="8251">
                  <c:v>2.3644117647059901</c:v>
                </c:pt>
                <c:pt idx="8252">
                  <c:v>2.3644235294118698</c:v>
                </c:pt>
                <c:pt idx="8253">
                  <c:v>2.36443529411775</c:v>
                </c:pt>
                <c:pt idx="8254">
                  <c:v>2.3644470588236302</c:v>
                </c:pt>
                <c:pt idx="8255">
                  <c:v>2.3644588235295201</c:v>
                </c:pt>
                <c:pt idx="8256">
                  <c:v>2.3644705882353998</c:v>
                </c:pt>
                <c:pt idx="8257">
                  <c:v>2.36448235294128</c:v>
                </c:pt>
                <c:pt idx="8258">
                  <c:v>2.3644941176471601</c:v>
                </c:pt>
                <c:pt idx="8259">
                  <c:v>2.36450588235305</c:v>
                </c:pt>
                <c:pt idx="8260">
                  <c:v>2.3645176470589302</c:v>
                </c:pt>
                <c:pt idx="8261">
                  <c:v>2.3645294117648099</c:v>
                </c:pt>
                <c:pt idx="8262">
                  <c:v>2.3645411764706901</c:v>
                </c:pt>
                <c:pt idx="8263">
                  <c:v>2.36455294117658</c:v>
                </c:pt>
                <c:pt idx="8264">
                  <c:v>2.3645647058824601</c:v>
                </c:pt>
                <c:pt idx="8265">
                  <c:v>2.3645764705883399</c:v>
                </c:pt>
                <c:pt idx="8266">
                  <c:v>2.36458823529422</c:v>
                </c:pt>
                <c:pt idx="8267">
                  <c:v>2.3646000000001002</c:v>
                </c:pt>
                <c:pt idx="8268">
                  <c:v>2.3646117647059901</c:v>
                </c:pt>
                <c:pt idx="8269">
                  <c:v>2.3646235294118698</c:v>
                </c:pt>
                <c:pt idx="8270">
                  <c:v>2.36463529411775</c:v>
                </c:pt>
                <c:pt idx="8271">
                  <c:v>2.3646470588236301</c:v>
                </c:pt>
                <c:pt idx="8272">
                  <c:v>2.3646588235295201</c:v>
                </c:pt>
                <c:pt idx="8273">
                  <c:v>2.3646705882354002</c:v>
                </c:pt>
                <c:pt idx="8274">
                  <c:v>2.3646823529412799</c:v>
                </c:pt>
                <c:pt idx="8275">
                  <c:v>2.3646941176471601</c:v>
                </c:pt>
                <c:pt idx="8276">
                  <c:v>2.36470588235305</c:v>
                </c:pt>
                <c:pt idx="8277">
                  <c:v>2.3647176470589302</c:v>
                </c:pt>
                <c:pt idx="8278">
                  <c:v>2.3647294117648099</c:v>
                </c:pt>
                <c:pt idx="8279">
                  <c:v>2.36474117647069</c:v>
                </c:pt>
                <c:pt idx="8280">
                  <c:v>2.36475294117658</c:v>
                </c:pt>
                <c:pt idx="8281">
                  <c:v>2.3647647058824601</c:v>
                </c:pt>
                <c:pt idx="8282">
                  <c:v>2.3647764705883398</c:v>
                </c:pt>
                <c:pt idx="8283">
                  <c:v>2.36478823529422</c:v>
                </c:pt>
                <c:pt idx="8284">
                  <c:v>2.3648000000001099</c:v>
                </c:pt>
                <c:pt idx="8285">
                  <c:v>2.3648117647059901</c:v>
                </c:pt>
                <c:pt idx="8286">
                  <c:v>2.3648235294118698</c:v>
                </c:pt>
                <c:pt idx="8287">
                  <c:v>2.36483529411775</c:v>
                </c:pt>
                <c:pt idx="8288">
                  <c:v>2.3648470588236301</c:v>
                </c:pt>
                <c:pt idx="8289">
                  <c:v>2.36485882352952</c:v>
                </c:pt>
                <c:pt idx="8290">
                  <c:v>2.3648705882354002</c:v>
                </c:pt>
                <c:pt idx="8291">
                  <c:v>2.3648823529412799</c:v>
                </c:pt>
                <c:pt idx="8292">
                  <c:v>2.3648941176471601</c:v>
                </c:pt>
                <c:pt idx="8293">
                  <c:v>2.36490588235305</c:v>
                </c:pt>
                <c:pt idx="8294">
                  <c:v>2.3649176470589302</c:v>
                </c:pt>
                <c:pt idx="8295">
                  <c:v>2.3649294117648099</c:v>
                </c:pt>
                <c:pt idx="8296">
                  <c:v>2.36494117647069</c:v>
                </c:pt>
                <c:pt idx="8297">
                  <c:v>2.3649529411765799</c:v>
                </c:pt>
                <c:pt idx="8298">
                  <c:v>2.3649647058824601</c:v>
                </c:pt>
                <c:pt idx="8299">
                  <c:v>2.3649764705883398</c:v>
                </c:pt>
                <c:pt idx="8300">
                  <c:v>2.36498823529422</c:v>
                </c:pt>
                <c:pt idx="8301">
                  <c:v>2.3650000000001099</c:v>
                </c:pt>
                <c:pt idx="8302">
                  <c:v>2.3650117647059901</c:v>
                </c:pt>
                <c:pt idx="8303">
                  <c:v>2.3650235294118702</c:v>
                </c:pt>
                <c:pt idx="8304">
                  <c:v>2.3650352941177499</c:v>
                </c:pt>
                <c:pt idx="8305">
                  <c:v>2.3650470588236301</c:v>
                </c:pt>
                <c:pt idx="8306">
                  <c:v>2.36505882352952</c:v>
                </c:pt>
                <c:pt idx="8307">
                  <c:v>2.3650705882354002</c:v>
                </c:pt>
                <c:pt idx="8308">
                  <c:v>2.3650823529412799</c:v>
                </c:pt>
                <c:pt idx="8309">
                  <c:v>2.36509411764716</c:v>
                </c:pt>
                <c:pt idx="8310">
                  <c:v>2.36510588235305</c:v>
                </c:pt>
                <c:pt idx="8311">
                  <c:v>2.3651176470589301</c:v>
                </c:pt>
                <c:pt idx="8312">
                  <c:v>2.3651294117648098</c:v>
                </c:pt>
                <c:pt idx="8313">
                  <c:v>2.36514117647069</c:v>
                </c:pt>
                <c:pt idx="8314">
                  <c:v>2.3651529411765799</c:v>
                </c:pt>
                <c:pt idx="8315">
                  <c:v>2.3651647058824601</c:v>
                </c:pt>
                <c:pt idx="8316">
                  <c:v>2.3651764705883398</c:v>
                </c:pt>
                <c:pt idx="8317">
                  <c:v>2.36518823529422</c:v>
                </c:pt>
                <c:pt idx="8318">
                  <c:v>2.3652000000001099</c:v>
                </c:pt>
                <c:pt idx="8319">
                  <c:v>2.36521176470599</c:v>
                </c:pt>
                <c:pt idx="8320">
                  <c:v>2.3652235294118702</c:v>
                </c:pt>
                <c:pt idx="8321">
                  <c:v>2.3652352941177499</c:v>
                </c:pt>
                <c:pt idx="8322">
                  <c:v>2.3652470588236398</c:v>
                </c:pt>
                <c:pt idx="8323">
                  <c:v>2.36525882352952</c:v>
                </c:pt>
                <c:pt idx="8324">
                  <c:v>2.3652705882354002</c:v>
                </c:pt>
                <c:pt idx="8325">
                  <c:v>2.3652823529412799</c:v>
                </c:pt>
                <c:pt idx="8326">
                  <c:v>2.36529411764716</c:v>
                </c:pt>
                <c:pt idx="8327">
                  <c:v>2.3653058823530499</c:v>
                </c:pt>
                <c:pt idx="8328">
                  <c:v>2.3653176470589301</c:v>
                </c:pt>
                <c:pt idx="8329">
                  <c:v>2.3653294117648098</c:v>
                </c:pt>
                <c:pt idx="8330">
                  <c:v>2.36534117647069</c:v>
                </c:pt>
                <c:pt idx="8331">
                  <c:v>2.3653529411765799</c:v>
                </c:pt>
                <c:pt idx="8332">
                  <c:v>2.3653647058824601</c:v>
                </c:pt>
                <c:pt idx="8333">
                  <c:v>2.3653764705883402</c:v>
                </c:pt>
                <c:pt idx="8334">
                  <c:v>2.3653882352942199</c:v>
                </c:pt>
                <c:pt idx="8335">
                  <c:v>2.3654000000001099</c:v>
                </c:pt>
                <c:pt idx="8336">
                  <c:v>2.36541176470599</c:v>
                </c:pt>
                <c:pt idx="8337">
                  <c:v>2.3654235294118702</c:v>
                </c:pt>
                <c:pt idx="8338">
                  <c:v>2.3654352941177499</c:v>
                </c:pt>
                <c:pt idx="8339">
                  <c:v>2.3654470588236398</c:v>
                </c:pt>
                <c:pt idx="8340">
                  <c:v>2.36545882352952</c:v>
                </c:pt>
                <c:pt idx="8341">
                  <c:v>2.3654705882354001</c:v>
                </c:pt>
                <c:pt idx="8342">
                  <c:v>2.3654823529412798</c:v>
                </c:pt>
                <c:pt idx="8343">
                  <c:v>2.3654941176471702</c:v>
                </c:pt>
                <c:pt idx="8344">
                  <c:v>2.3655058823530499</c:v>
                </c:pt>
                <c:pt idx="8345">
                  <c:v>2.3655176470589301</c:v>
                </c:pt>
                <c:pt idx="8346">
                  <c:v>2.3655294117648098</c:v>
                </c:pt>
                <c:pt idx="8347">
                  <c:v>2.36554117647069</c:v>
                </c:pt>
                <c:pt idx="8348">
                  <c:v>2.3655529411765799</c:v>
                </c:pt>
                <c:pt idx="8349">
                  <c:v>2.36556470588246</c:v>
                </c:pt>
                <c:pt idx="8350">
                  <c:v>2.3655764705883402</c:v>
                </c:pt>
                <c:pt idx="8351">
                  <c:v>2.3655882352942199</c:v>
                </c:pt>
                <c:pt idx="8352">
                  <c:v>2.3656000000001098</c:v>
                </c:pt>
                <c:pt idx="8353">
                  <c:v>2.36561176470599</c:v>
                </c:pt>
                <c:pt idx="8354">
                  <c:v>2.3656235294118702</c:v>
                </c:pt>
                <c:pt idx="8355">
                  <c:v>2.3656352941177499</c:v>
                </c:pt>
                <c:pt idx="8356">
                  <c:v>2.3656470588236398</c:v>
                </c:pt>
                <c:pt idx="8357">
                  <c:v>2.3656588235295199</c:v>
                </c:pt>
                <c:pt idx="8358">
                  <c:v>2.3656705882354001</c:v>
                </c:pt>
                <c:pt idx="8359">
                  <c:v>2.3656823529412798</c:v>
                </c:pt>
                <c:pt idx="8360">
                  <c:v>2.3656941176471702</c:v>
                </c:pt>
                <c:pt idx="8361">
                  <c:v>2.3657058823530499</c:v>
                </c:pt>
                <c:pt idx="8362">
                  <c:v>2.3657176470589301</c:v>
                </c:pt>
                <c:pt idx="8363">
                  <c:v>2.3657294117648102</c:v>
                </c:pt>
                <c:pt idx="8364">
                  <c:v>2.3657411764707001</c:v>
                </c:pt>
                <c:pt idx="8365">
                  <c:v>2.3657529411765799</c:v>
                </c:pt>
                <c:pt idx="8366">
                  <c:v>2.36576470588246</c:v>
                </c:pt>
                <c:pt idx="8367">
                  <c:v>2.3657764705883402</c:v>
                </c:pt>
                <c:pt idx="8368">
                  <c:v>2.3657882352942199</c:v>
                </c:pt>
                <c:pt idx="8369">
                  <c:v>2.3658000000001098</c:v>
                </c:pt>
                <c:pt idx="8370">
                  <c:v>2.36581176470599</c:v>
                </c:pt>
                <c:pt idx="8371">
                  <c:v>2.3658235294118701</c:v>
                </c:pt>
                <c:pt idx="8372">
                  <c:v>2.3658352941177498</c:v>
                </c:pt>
                <c:pt idx="8373">
                  <c:v>2.3658470588236402</c:v>
                </c:pt>
                <c:pt idx="8374">
                  <c:v>2.3658588235295199</c:v>
                </c:pt>
                <c:pt idx="8375">
                  <c:v>2.3658705882354001</c:v>
                </c:pt>
                <c:pt idx="8376">
                  <c:v>2.3658823529412798</c:v>
                </c:pt>
                <c:pt idx="8377">
                  <c:v>2.3658941176471702</c:v>
                </c:pt>
                <c:pt idx="8378">
                  <c:v>2.3659058823530499</c:v>
                </c:pt>
                <c:pt idx="8379">
                  <c:v>2.36591764705893</c:v>
                </c:pt>
                <c:pt idx="8380">
                  <c:v>2.3659294117648102</c:v>
                </c:pt>
                <c:pt idx="8381">
                  <c:v>2.3659411764707001</c:v>
                </c:pt>
                <c:pt idx="8382">
                  <c:v>2.3659529411765798</c:v>
                </c:pt>
                <c:pt idx="8383">
                  <c:v>2.36596470588246</c:v>
                </c:pt>
                <c:pt idx="8384">
                  <c:v>2.3659764705883402</c:v>
                </c:pt>
                <c:pt idx="8385">
                  <c:v>2.3659882352942301</c:v>
                </c:pt>
                <c:pt idx="8386">
                  <c:v>2.3660000000001098</c:v>
                </c:pt>
                <c:pt idx="8387">
                  <c:v>2.36601176470599</c:v>
                </c:pt>
                <c:pt idx="8388">
                  <c:v>2.3660235294118701</c:v>
                </c:pt>
                <c:pt idx="8389">
                  <c:v>2.3660352941177498</c:v>
                </c:pt>
                <c:pt idx="8390">
                  <c:v>2.3660470588236402</c:v>
                </c:pt>
                <c:pt idx="8391">
                  <c:v>2.3660588235295199</c:v>
                </c:pt>
                <c:pt idx="8392">
                  <c:v>2.3660705882354001</c:v>
                </c:pt>
                <c:pt idx="8393">
                  <c:v>2.3660823529412802</c:v>
                </c:pt>
                <c:pt idx="8394">
                  <c:v>2.3660941176471701</c:v>
                </c:pt>
                <c:pt idx="8395">
                  <c:v>2.3661058823530499</c:v>
                </c:pt>
                <c:pt idx="8396">
                  <c:v>2.36611764705893</c:v>
                </c:pt>
                <c:pt idx="8397">
                  <c:v>2.3661294117648102</c:v>
                </c:pt>
                <c:pt idx="8398">
                  <c:v>2.3661411764707001</c:v>
                </c:pt>
                <c:pt idx="8399">
                  <c:v>2.3661529411765798</c:v>
                </c:pt>
                <c:pt idx="8400">
                  <c:v>2.36616470588246</c:v>
                </c:pt>
                <c:pt idx="8401">
                  <c:v>2.3661764705883401</c:v>
                </c:pt>
                <c:pt idx="8402">
                  <c:v>2.3661882352942301</c:v>
                </c:pt>
                <c:pt idx="8403">
                  <c:v>2.3662000000001102</c:v>
                </c:pt>
                <c:pt idx="8404">
                  <c:v>2.3662117647059899</c:v>
                </c:pt>
                <c:pt idx="8405">
                  <c:v>2.3662235294118701</c:v>
                </c:pt>
                <c:pt idx="8406">
                  <c:v>2.36623529411776</c:v>
                </c:pt>
                <c:pt idx="8407">
                  <c:v>2.3662470588236402</c:v>
                </c:pt>
                <c:pt idx="8408">
                  <c:v>2.3662588235295199</c:v>
                </c:pt>
                <c:pt idx="8409">
                  <c:v>2.3662705882354</c:v>
                </c:pt>
                <c:pt idx="8410">
                  <c:v>2.3662823529412802</c:v>
                </c:pt>
                <c:pt idx="8411">
                  <c:v>2.3662941176471701</c:v>
                </c:pt>
                <c:pt idx="8412">
                  <c:v>2.3663058823530498</c:v>
                </c:pt>
                <c:pt idx="8413">
                  <c:v>2.36631764705893</c:v>
                </c:pt>
                <c:pt idx="8414">
                  <c:v>2.3663294117648102</c:v>
                </c:pt>
                <c:pt idx="8415">
                  <c:v>2.3663411764707001</c:v>
                </c:pt>
                <c:pt idx="8416">
                  <c:v>2.3663529411765798</c:v>
                </c:pt>
                <c:pt idx="8417">
                  <c:v>2.36636470588246</c:v>
                </c:pt>
                <c:pt idx="8418">
                  <c:v>2.3663764705883401</c:v>
                </c:pt>
                <c:pt idx="8419">
                  <c:v>2.36638823529423</c:v>
                </c:pt>
                <c:pt idx="8420">
                  <c:v>2.3664000000001102</c:v>
                </c:pt>
                <c:pt idx="8421">
                  <c:v>2.3664117647059899</c:v>
                </c:pt>
                <c:pt idx="8422">
                  <c:v>2.3664235294118701</c:v>
                </c:pt>
                <c:pt idx="8423">
                  <c:v>2.36643529411776</c:v>
                </c:pt>
                <c:pt idx="8424">
                  <c:v>2.3664470588236401</c:v>
                </c:pt>
                <c:pt idx="8425">
                  <c:v>2.3664588235295199</c:v>
                </c:pt>
                <c:pt idx="8426">
                  <c:v>2.3664705882354</c:v>
                </c:pt>
                <c:pt idx="8427">
                  <c:v>2.3664823529412899</c:v>
                </c:pt>
                <c:pt idx="8428">
                  <c:v>2.3664941176471701</c:v>
                </c:pt>
                <c:pt idx="8429">
                  <c:v>2.3665058823530498</c:v>
                </c:pt>
                <c:pt idx="8430">
                  <c:v>2.36651764705893</c:v>
                </c:pt>
                <c:pt idx="8431">
                  <c:v>2.3665294117648101</c:v>
                </c:pt>
                <c:pt idx="8432">
                  <c:v>2.3665411764707001</c:v>
                </c:pt>
                <c:pt idx="8433">
                  <c:v>2.3665529411765802</c:v>
                </c:pt>
                <c:pt idx="8434">
                  <c:v>2.3665647058824599</c:v>
                </c:pt>
                <c:pt idx="8435">
                  <c:v>2.3665764705883401</c:v>
                </c:pt>
                <c:pt idx="8436">
                  <c:v>2.36658823529423</c:v>
                </c:pt>
                <c:pt idx="8437">
                  <c:v>2.3666000000001102</c:v>
                </c:pt>
                <c:pt idx="8438">
                  <c:v>2.3666117647059899</c:v>
                </c:pt>
                <c:pt idx="8439">
                  <c:v>2.36662352941187</c:v>
                </c:pt>
                <c:pt idx="8440">
                  <c:v>2.36663529411776</c:v>
                </c:pt>
                <c:pt idx="8441">
                  <c:v>2.3666470588236401</c:v>
                </c:pt>
                <c:pt idx="8442">
                  <c:v>2.3666588235295198</c:v>
                </c:pt>
                <c:pt idx="8443">
                  <c:v>2.3666705882354</c:v>
                </c:pt>
                <c:pt idx="8444">
                  <c:v>2.3666823529412899</c:v>
                </c:pt>
                <c:pt idx="8445">
                  <c:v>2.3666941176471701</c:v>
                </c:pt>
                <c:pt idx="8446">
                  <c:v>2.3667058823530498</c:v>
                </c:pt>
                <c:pt idx="8447">
                  <c:v>2.36671764705893</c:v>
                </c:pt>
                <c:pt idx="8448">
                  <c:v>2.3667294117648101</c:v>
                </c:pt>
                <c:pt idx="8449">
                  <c:v>2.3667411764707</c:v>
                </c:pt>
                <c:pt idx="8450">
                  <c:v>2.3667529411765802</c:v>
                </c:pt>
                <c:pt idx="8451">
                  <c:v>2.3667647058824599</c:v>
                </c:pt>
                <c:pt idx="8452">
                  <c:v>2.3667764705883401</c:v>
                </c:pt>
                <c:pt idx="8453">
                  <c:v>2.36678823529423</c:v>
                </c:pt>
                <c:pt idx="8454">
                  <c:v>2.3668000000001101</c:v>
                </c:pt>
                <c:pt idx="8455">
                  <c:v>2.3668117647059899</c:v>
                </c:pt>
                <c:pt idx="8456">
                  <c:v>2.36682352941187</c:v>
                </c:pt>
                <c:pt idx="8457">
                  <c:v>2.3668352941177599</c:v>
                </c:pt>
                <c:pt idx="8458">
                  <c:v>2.3668470588236401</c:v>
                </c:pt>
                <c:pt idx="8459">
                  <c:v>2.3668588235295198</c:v>
                </c:pt>
                <c:pt idx="8460">
                  <c:v>2.3668705882354</c:v>
                </c:pt>
                <c:pt idx="8461">
                  <c:v>2.3668823529412899</c:v>
                </c:pt>
                <c:pt idx="8462">
                  <c:v>2.3668941176471701</c:v>
                </c:pt>
                <c:pt idx="8463">
                  <c:v>2.3669058823530502</c:v>
                </c:pt>
                <c:pt idx="8464">
                  <c:v>2.3669176470589299</c:v>
                </c:pt>
                <c:pt idx="8465">
                  <c:v>2.3669294117648199</c:v>
                </c:pt>
                <c:pt idx="8466">
                  <c:v>2.3669411764707</c:v>
                </c:pt>
                <c:pt idx="8467">
                  <c:v>2.3669529411765802</c:v>
                </c:pt>
                <c:pt idx="8468">
                  <c:v>2.3669647058824599</c:v>
                </c:pt>
                <c:pt idx="8469">
                  <c:v>2.36697647058834</c:v>
                </c:pt>
                <c:pt idx="8470">
                  <c:v>2.36698823529423</c:v>
                </c:pt>
                <c:pt idx="8471">
                  <c:v>2.3670000000001101</c:v>
                </c:pt>
                <c:pt idx="8472">
                  <c:v>2.3670117647059898</c:v>
                </c:pt>
                <c:pt idx="8473">
                  <c:v>2.36702352941187</c:v>
                </c:pt>
                <c:pt idx="8474">
                  <c:v>2.3670352941177599</c:v>
                </c:pt>
                <c:pt idx="8475">
                  <c:v>2.3670470588236401</c:v>
                </c:pt>
                <c:pt idx="8476">
                  <c:v>2.3670588235295198</c:v>
                </c:pt>
                <c:pt idx="8477">
                  <c:v>2.3670705882354</c:v>
                </c:pt>
                <c:pt idx="8478">
                  <c:v>2.3670823529412899</c:v>
                </c:pt>
                <c:pt idx="8479">
                  <c:v>2.36709411764717</c:v>
                </c:pt>
                <c:pt idx="8480">
                  <c:v>2.3671058823530502</c:v>
                </c:pt>
                <c:pt idx="8481">
                  <c:v>2.3671176470589299</c:v>
                </c:pt>
                <c:pt idx="8482">
                  <c:v>2.3671294117648198</c:v>
                </c:pt>
                <c:pt idx="8483">
                  <c:v>2.3671411764707</c:v>
                </c:pt>
                <c:pt idx="8484">
                  <c:v>2.3671529411765801</c:v>
                </c:pt>
                <c:pt idx="8485">
                  <c:v>2.3671647058824599</c:v>
                </c:pt>
                <c:pt idx="8486">
                  <c:v>2.3671764705883498</c:v>
                </c:pt>
                <c:pt idx="8487">
                  <c:v>2.3671882352942299</c:v>
                </c:pt>
                <c:pt idx="8488">
                  <c:v>2.3672000000001101</c:v>
                </c:pt>
                <c:pt idx="8489">
                  <c:v>2.3672117647059898</c:v>
                </c:pt>
                <c:pt idx="8490">
                  <c:v>2.36722352941187</c:v>
                </c:pt>
                <c:pt idx="8491">
                  <c:v>2.3672352941177599</c:v>
                </c:pt>
                <c:pt idx="8492">
                  <c:v>2.3672470588236401</c:v>
                </c:pt>
                <c:pt idx="8493">
                  <c:v>2.3672588235295202</c:v>
                </c:pt>
                <c:pt idx="8494">
                  <c:v>2.3672705882353999</c:v>
                </c:pt>
                <c:pt idx="8495">
                  <c:v>2.3672823529412899</c:v>
                </c:pt>
                <c:pt idx="8496">
                  <c:v>2.36729411764717</c:v>
                </c:pt>
                <c:pt idx="8497">
                  <c:v>2.3673058823530502</c:v>
                </c:pt>
                <c:pt idx="8498">
                  <c:v>2.3673176470589299</c:v>
                </c:pt>
                <c:pt idx="8499">
                  <c:v>2.3673294117648198</c:v>
                </c:pt>
                <c:pt idx="8500">
                  <c:v>2.3673411764707</c:v>
                </c:pt>
                <c:pt idx="8501">
                  <c:v>2.3673529411765801</c:v>
                </c:pt>
                <c:pt idx="8502">
                  <c:v>2.3673647058824598</c:v>
                </c:pt>
                <c:pt idx="8503">
                  <c:v>2.3673764705883502</c:v>
                </c:pt>
                <c:pt idx="8504">
                  <c:v>2.3673882352942299</c:v>
                </c:pt>
                <c:pt idx="8505">
                  <c:v>2.3674000000001101</c:v>
                </c:pt>
                <c:pt idx="8506">
                  <c:v>2.3674117647059898</c:v>
                </c:pt>
                <c:pt idx="8507">
                  <c:v>2.3674235294118802</c:v>
                </c:pt>
                <c:pt idx="8508">
                  <c:v>2.3674352941177599</c:v>
                </c:pt>
                <c:pt idx="8509">
                  <c:v>2.36744705882364</c:v>
                </c:pt>
                <c:pt idx="8510">
                  <c:v>2.3674588235295202</c:v>
                </c:pt>
                <c:pt idx="8511">
                  <c:v>2.3674705882353999</c:v>
                </c:pt>
                <c:pt idx="8512">
                  <c:v>2.3674823529412898</c:v>
                </c:pt>
                <c:pt idx="8513">
                  <c:v>2.36749411764717</c:v>
                </c:pt>
                <c:pt idx="8514">
                  <c:v>2.3675058823530502</c:v>
                </c:pt>
                <c:pt idx="8515">
                  <c:v>2.3675176470589299</c:v>
                </c:pt>
                <c:pt idx="8516">
                  <c:v>2.3675294117648198</c:v>
                </c:pt>
                <c:pt idx="8517">
                  <c:v>2.3675411764706999</c:v>
                </c:pt>
                <c:pt idx="8518">
                  <c:v>2.3675529411765801</c:v>
                </c:pt>
                <c:pt idx="8519">
                  <c:v>2.3675647058824598</c:v>
                </c:pt>
                <c:pt idx="8520">
                  <c:v>2.3675764705883502</c:v>
                </c:pt>
                <c:pt idx="8521">
                  <c:v>2.3675882352942299</c:v>
                </c:pt>
                <c:pt idx="8522">
                  <c:v>2.3676000000001101</c:v>
                </c:pt>
                <c:pt idx="8523">
                  <c:v>2.3676117647059902</c:v>
                </c:pt>
                <c:pt idx="8524">
                  <c:v>2.3676235294118801</c:v>
                </c:pt>
                <c:pt idx="8525">
                  <c:v>2.3676352941177599</c:v>
                </c:pt>
                <c:pt idx="8526">
                  <c:v>2.36764705882364</c:v>
                </c:pt>
                <c:pt idx="8527">
                  <c:v>2.3676588235295202</c:v>
                </c:pt>
                <c:pt idx="8528">
                  <c:v>2.3676705882354101</c:v>
                </c:pt>
                <c:pt idx="8529">
                  <c:v>2.3676823529412898</c:v>
                </c:pt>
                <c:pt idx="8530">
                  <c:v>2.36769411764717</c:v>
                </c:pt>
                <c:pt idx="8531">
                  <c:v>2.3677058823530501</c:v>
                </c:pt>
                <c:pt idx="8532">
                  <c:v>2.3677176470589298</c:v>
                </c:pt>
                <c:pt idx="8533">
                  <c:v>2.3677294117648202</c:v>
                </c:pt>
                <c:pt idx="8534">
                  <c:v>2.3677411764706999</c:v>
                </c:pt>
                <c:pt idx="8535">
                  <c:v>2.3677529411765801</c:v>
                </c:pt>
                <c:pt idx="8536">
                  <c:v>2.3677647058824598</c:v>
                </c:pt>
                <c:pt idx="8537">
                  <c:v>2.3677764705883502</c:v>
                </c:pt>
                <c:pt idx="8538">
                  <c:v>2.3677882352942299</c:v>
                </c:pt>
                <c:pt idx="8539">
                  <c:v>2.36780000000011</c:v>
                </c:pt>
                <c:pt idx="8540">
                  <c:v>2.3678117647059902</c:v>
                </c:pt>
                <c:pt idx="8541">
                  <c:v>2.3678235294118801</c:v>
                </c:pt>
                <c:pt idx="8542">
                  <c:v>2.3678352941177598</c:v>
                </c:pt>
                <c:pt idx="8543">
                  <c:v>2.36784705882364</c:v>
                </c:pt>
                <c:pt idx="8544">
                  <c:v>2.3678588235295202</c:v>
                </c:pt>
                <c:pt idx="8545">
                  <c:v>2.3678705882354101</c:v>
                </c:pt>
                <c:pt idx="8546">
                  <c:v>2.3678823529412898</c:v>
                </c:pt>
                <c:pt idx="8547">
                  <c:v>2.3678941176471699</c:v>
                </c:pt>
                <c:pt idx="8548">
                  <c:v>2.3679058823530501</c:v>
                </c:pt>
                <c:pt idx="8549">
                  <c:v>2.36791764705894</c:v>
                </c:pt>
                <c:pt idx="8550">
                  <c:v>2.3679294117648202</c:v>
                </c:pt>
                <c:pt idx="8551">
                  <c:v>2.3679411764706999</c:v>
                </c:pt>
                <c:pt idx="8552">
                  <c:v>2.3679529411765801</c:v>
                </c:pt>
                <c:pt idx="8553">
                  <c:v>2.3679647058824602</c:v>
                </c:pt>
                <c:pt idx="8554">
                  <c:v>2.3679764705883501</c:v>
                </c:pt>
                <c:pt idx="8555">
                  <c:v>2.3679882352942299</c:v>
                </c:pt>
                <c:pt idx="8556">
                  <c:v>2.36800000000011</c:v>
                </c:pt>
                <c:pt idx="8557">
                  <c:v>2.3680117647059902</c:v>
                </c:pt>
                <c:pt idx="8558">
                  <c:v>2.3680235294118801</c:v>
                </c:pt>
                <c:pt idx="8559">
                  <c:v>2.3680352941177598</c:v>
                </c:pt>
                <c:pt idx="8560">
                  <c:v>2.36804705882364</c:v>
                </c:pt>
                <c:pt idx="8561">
                  <c:v>2.3680588235295201</c:v>
                </c:pt>
                <c:pt idx="8562">
                  <c:v>2.3680705882354101</c:v>
                </c:pt>
                <c:pt idx="8563">
                  <c:v>2.3680823529412902</c:v>
                </c:pt>
                <c:pt idx="8564">
                  <c:v>2.3680941176471699</c:v>
                </c:pt>
                <c:pt idx="8565">
                  <c:v>2.3681058823530501</c:v>
                </c:pt>
                <c:pt idx="8566">
                  <c:v>2.36811764705894</c:v>
                </c:pt>
                <c:pt idx="8567">
                  <c:v>2.3681294117648202</c:v>
                </c:pt>
                <c:pt idx="8568">
                  <c:v>2.3681411764706999</c:v>
                </c:pt>
                <c:pt idx="8569">
                  <c:v>2.36815294117658</c:v>
                </c:pt>
                <c:pt idx="8570">
                  <c:v>2.36816470588247</c:v>
                </c:pt>
                <c:pt idx="8571">
                  <c:v>2.3681764705883501</c:v>
                </c:pt>
                <c:pt idx="8572">
                  <c:v>2.3681882352942298</c:v>
                </c:pt>
                <c:pt idx="8573">
                  <c:v>2.36820000000011</c:v>
                </c:pt>
                <c:pt idx="8574">
                  <c:v>2.3682117647059902</c:v>
                </c:pt>
                <c:pt idx="8575">
                  <c:v>2.3682235294118801</c:v>
                </c:pt>
                <c:pt idx="8576">
                  <c:v>2.3682352941177598</c:v>
                </c:pt>
                <c:pt idx="8577">
                  <c:v>2.36824705882364</c:v>
                </c:pt>
                <c:pt idx="8578">
                  <c:v>2.3682588235295201</c:v>
                </c:pt>
                <c:pt idx="8579">
                  <c:v>2.36827058823541</c:v>
                </c:pt>
                <c:pt idx="8580">
                  <c:v>2.3682823529412902</c:v>
                </c:pt>
                <c:pt idx="8581">
                  <c:v>2.3682941176471699</c:v>
                </c:pt>
                <c:pt idx="8582">
                  <c:v>2.3683058823530501</c:v>
                </c:pt>
                <c:pt idx="8583">
                  <c:v>2.36831764705894</c:v>
                </c:pt>
                <c:pt idx="8584">
                  <c:v>2.3683294117648201</c:v>
                </c:pt>
                <c:pt idx="8585">
                  <c:v>2.3683411764706999</c:v>
                </c:pt>
                <c:pt idx="8586">
                  <c:v>2.36835294117658</c:v>
                </c:pt>
                <c:pt idx="8587">
                  <c:v>2.3683647058824699</c:v>
                </c:pt>
                <c:pt idx="8588">
                  <c:v>2.3683764705883501</c:v>
                </c:pt>
                <c:pt idx="8589">
                  <c:v>2.3683882352942298</c:v>
                </c:pt>
                <c:pt idx="8590">
                  <c:v>2.36840000000011</c:v>
                </c:pt>
                <c:pt idx="8591">
                  <c:v>2.3684117647059999</c:v>
                </c:pt>
                <c:pt idx="8592">
                  <c:v>2.3684235294118801</c:v>
                </c:pt>
                <c:pt idx="8593">
                  <c:v>2.3684352941177602</c:v>
                </c:pt>
                <c:pt idx="8594">
                  <c:v>2.3684470588236399</c:v>
                </c:pt>
                <c:pt idx="8595">
                  <c:v>2.3684588235295201</c:v>
                </c:pt>
                <c:pt idx="8596">
                  <c:v>2.36847058823541</c:v>
                </c:pt>
                <c:pt idx="8597">
                  <c:v>2.3684823529412902</c:v>
                </c:pt>
                <c:pt idx="8598">
                  <c:v>2.3684941176471699</c:v>
                </c:pt>
                <c:pt idx="8599">
                  <c:v>2.36850588235305</c:v>
                </c:pt>
                <c:pt idx="8600">
                  <c:v>2.36851764705894</c:v>
                </c:pt>
                <c:pt idx="8601">
                  <c:v>2.3685294117648201</c:v>
                </c:pt>
                <c:pt idx="8602">
                  <c:v>2.3685411764706998</c:v>
                </c:pt>
                <c:pt idx="8603">
                  <c:v>2.36855294117658</c:v>
                </c:pt>
                <c:pt idx="8604">
                  <c:v>2.3685647058824699</c:v>
                </c:pt>
                <c:pt idx="8605">
                  <c:v>2.3685764705883501</c:v>
                </c:pt>
                <c:pt idx="8606">
                  <c:v>2.3685882352942298</c:v>
                </c:pt>
                <c:pt idx="8607">
                  <c:v>2.36860000000011</c:v>
                </c:pt>
                <c:pt idx="8608">
                  <c:v>2.3686117647059999</c:v>
                </c:pt>
                <c:pt idx="8609">
                  <c:v>2.36862352941188</c:v>
                </c:pt>
                <c:pt idx="8610">
                  <c:v>2.3686352941177602</c:v>
                </c:pt>
                <c:pt idx="8611">
                  <c:v>2.3686470588236399</c:v>
                </c:pt>
                <c:pt idx="8612">
                  <c:v>2.3686588235295201</c:v>
                </c:pt>
                <c:pt idx="8613">
                  <c:v>2.36867058823541</c:v>
                </c:pt>
                <c:pt idx="8614">
                  <c:v>2.3686823529412901</c:v>
                </c:pt>
                <c:pt idx="8615">
                  <c:v>2.3686941176471699</c:v>
                </c:pt>
                <c:pt idx="8616">
                  <c:v>2.36870588235305</c:v>
                </c:pt>
                <c:pt idx="8617">
                  <c:v>2.3687176470589399</c:v>
                </c:pt>
                <c:pt idx="8618">
                  <c:v>2.3687294117648201</c:v>
                </c:pt>
                <c:pt idx="8619">
                  <c:v>2.3687411764706998</c:v>
                </c:pt>
                <c:pt idx="8620">
                  <c:v>2.36875294117658</c:v>
                </c:pt>
                <c:pt idx="8621">
                  <c:v>2.3687647058824699</c:v>
                </c:pt>
                <c:pt idx="8622">
                  <c:v>2.3687764705883501</c:v>
                </c:pt>
                <c:pt idx="8623">
                  <c:v>2.3687882352942302</c:v>
                </c:pt>
                <c:pt idx="8624">
                  <c:v>2.3688000000001099</c:v>
                </c:pt>
                <c:pt idx="8625">
                  <c:v>2.3688117647059999</c:v>
                </c:pt>
                <c:pt idx="8626">
                  <c:v>2.36882352941188</c:v>
                </c:pt>
                <c:pt idx="8627">
                  <c:v>2.3688352941177602</c:v>
                </c:pt>
                <c:pt idx="8628">
                  <c:v>2.3688470588236399</c:v>
                </c:pt>
                <c:pt idx="8629">
                  <c:v>2.3688588235295298</c:v>
                </c:pt>
                <c:pt idx="8630">
                  <c:v>2.36887058823541</c:v>
                </c:pt>
                <c:pt idx="8631">
                  <c:v>2.3688823529412901</c:v>
                </c:pt>
                <c:pt idx="8632">
                  <c:v>2.3688941176471698</c:v>
                </c:pt>
                <c:pt idx="8633">
                  <c:v>2.36890588235305</c:v>
                </c:pt>
                <c:pt idx="8634">
                  <c:v>2.3689176470589399</c:v>
                </c:pt>
                <c:pt idx="8635">
                  <c:v>2.3689294117648201</c:v>
                </c:pt>
                <c:pt idx="8636">
                  <c:v>2.3689411764706998</c:v>
                </c:pt>
                <c:pt idx="8637">
                  <c:v>2.36895294117658</c:v>
                </c:pt>
                <c:pt idx="8638">
                  <c:v>2.3689647058824699</c:v>
                </c:pt>
                <c:pt idx="8639">
                  <c:v>2.36897647058835</c:v>
                </c:pt>
                <c:pt idx="8640">
                  <c:v>2.3689882352942302</c:v>
                </c:pt>
                <c:pt idx="8641">
                  <c:v>2.3690000000001099</c:v>
                </c:pt>
                <c:pt idx="8642">
                  <c:v>2.3690117647059998</c:v>
                </c:pt>
                <c:pt idx="8643">
                  <c:v>2.36902352941188</c:v>
                </c:pt>
                <c:pt idx="8644">
                  <c:v>2.3690352941177601</c:v>
                </c:pt>
                <c:pt idx="8645">
                  <c:v>2.3690470588236399</c:v>
                </c:pt>
                <c:pt idx="8646">
                  <c:v>2.3690588235295298</c:v>
                </c:pt>
                <c:pt idx="8647">
                  <c:v>2.3690705882354099</c:v>
                </c:pt>
                <c:pt idx="8648">
                  <c:v>2.3690823529412901</c:v>
                </c:pt>
                <c:pt idx="8649">
                  <c:v>2.3690941176471698</c:v>
                </c:pt>
                <c:pt idx="8650">
                  <c:v>2.3691058823530602</c:v>
                </c:pt>
                <c:pt idx="8651">
                  <c:v>2.3691176470589399</c:v>
                </c:pt>
                <c:pt idx="8652">
                  <c:v>2.3691294117648201</c:v>
                </c:pt>
                <c:pt idx="8653">
                  <c:v>2.3691411764707002</c:v>
                </c:pt>
                <c:pt idx="8654">
                  <c:v>2.3691529411765799</c:v>
                </c:pt>
                <c:pt idx="8655">
                  <c:v>2.3691647058824699</c:v>
                </c:pt>
                <c:pt idx="8656">
                  <c:v>2.36917647058835</c:v>
                </c:pt>
                <c:pt idx="8657">
                  <c:v>2.3691882352942302</c:v>
                </c:pt>
                <c:pt idx="8658">
                  <c:v>2.3692000000001099</c:v>
                </c:pt>
                <c:pt idx="8659">
                  <c:v>2.3692117647059998</c:v>
                </c:pt>
                <c:pt idx="8660">
                  <c:v>2.36922352941188</c:v>
                </c:pt>
                <c:pt idx="8661">
                  <c:v>2.3692352941177601</c:v>
                </c:pt>
                <c:pt idx="8662">
                  <c:v>2.3692470588236398</c:v>
                </c:pt>
                <c:pt idx="8663">
                  <c:v>2.3692588235295302</c:v>
                </c:pt>
                <c:pt idx="8664">
                  <c:v>2.3692705882354099</c:v>
                </c:pt>
                <c:pt idx="8665">
                  <c:v>2.3692823529412901</c:v>
                </c:pt>
                <c:pt idx="8666">
                  <c:v>2.3692941176471698</c:v>
                </c:pt>
                <c:pt idx="8667">
                  <c:v>2.3693058823530602</c:v>
                </c:pt>
                <c:pt idx="8668">
                  <c:v>2.3693176470589399</c:v>
                </c:pt>
                <c:pt idx="8669">
                  <c:v>2.36932941176482</c:v>
                </c:pt>
                <c:pt idx="8670">
                  <c:v>2.3693411764707002</c:v>
                </c:pt>
                <c:pt idx="8671">
                  <c:v>2.3693529411765901</c:v>
                </c:pt>
                <c:pt idx="8672">
                  <c:v>2.3693647058824698</c:v>
                </c:pt>
                <c:pt idx="8673">
                  <c:v>2.36937647058835</c:v>
                </c:pt>
                <c:pt idx="8674">
                  <c:v>2.3693882352942301</c:v>
                </c:pt>
                <c:pt idx="8675">
                  <c:v>2.3694000000001099</c:v>
                </c:pt>
                <c:pt idx="8676">
                  <c:v>2.3694117647059998</c:v>
                </c:pt>
                <c:pt idx="8677">
                  <c:v>2.3694235294118799</c:v>
                </c:pt>
                <c:pt idx="8678">
                  <c:v>2.3694352941177601</c:v>
                </c:pt>
                <c:pt idx="8679">
                  <c:v>2.3694470588236398</c:v>
                </c:pt>
                <c:pt idx="8680">
                  <c:v>2.3694588235295302</c:v>
                </c:pt>
                <c:pt idx="8681">
                  <c:v>2.3694705882354099</c:v>
                </c:pt>
                <c:pt idx="8682">
                  <c:v>2.3694823529412901</c:v>
                </c:pt>
                <c:pt idx="8683">
                  <c:v>2.3694941176471702</c:v>
                </c:pt>
                <c:pt idx="8684">
                  <c:v>2.3695058823530601</c:v>
                </c:pt>
                <c:pt idx="8685">
                  <c:v>2.3695176470589399</c:v>
                </c:pt>
                <c:pt idx="8686">
                  <c:v>2.36952941176482</c:v>
                </c:pt>
                <c:pt idx="8687">
                  <c:v>2.3695411764707002</c:v>
                </c:pt>
                <c:pt idx="8688">
                  <c:v>2.3695529411765901</c:v>
                </c:pt>
                <c:pt idx="8689">
                  <c:v>2.3695647058824698</c:v>
                </c:pt>
                <c:pt idx="8690">
                  <c:v>2.36957647058835</c:v>
                </c:pt>
                <c:pt idx="8691">
                  <c:v>2.3695882352942301</c:v>
                </c:pt>
                <c:pt idx="8692">
                  <c:v>2.3696000000001201</c:v>
                </c:pt>
                <c:pt idx="8693">
                  <c:v>2.3696117647060002</c:v>
                </c:pt>
                <c:pt idx="8694">
                  <c:v>2.3696235294118799</c:v>
                </c:pt>
                <c:pt idx="8695">
                  <c:v>2.3696352941177601</c:v>
                </c:pt>
                <c:pt idx="8696">
                  <c:v>2.3696470588236398</c:v>
                </c:pt>
                <c:pt idx="8697">
                  <c:v>2.3696588235295302</c:v>
                </c:pt>
                <c:pt idx="8698">
                  <c:v>2.3696705882354099</c:v>
                </c:pt>
                <c:pt idx="8699">
                  <c:v>2.36968235294129</c:v>
                </c:pt>
                <c:pt idx="8700">
                  <c:v>2.3696941176471702</c:v>
                </c:pt>
                <c:pt idx="8701">
                  <c:v>2.3697058823530601</c:v>
                </c:pt>
                <c:pt idx="8702">
                  <c:v>2.3697176470589398</c:v>
                </c:pt>
                <c:pt idx="8703">
                  <c:v>2.36972941176482</c:v>
                </c:pt>
                <c:pt idx="8704">
                  <c:v>2.3697411764707002</c:v>
                </c:pt>
                <c:pt idx="8705">
                  <c:v>2.3697529411765901</c:v>
                </c:pt>
                <c:pt idx="8706">
                  <c:v>2.3697647058824698</c:v>
                </c:pt>
                <c:pt idx="8707">
                  <c:v>2.3697764705883499</c:v>
                </c:pt>
                <c:pt idx="8708">
                  <c:v>2.3697882352942301</c:v>
                </c:pt>
                <c:pt idx="8709">
                  <c:v>2.36980000000012</c:v>
                </c:pt>
                <c:pt idx="8710">
                  <c:v>2.3698117647060002</c:v>
                </c:pt>
                <c:pt idx="8711">
                  <c:v>2.3698235294118799</c:v>
                </c:pt>
                <c:pt idx="8712">
                  <c:v>2.3698352941177601</c:v>
                </c:pt>
                <c:pt idx="8713">
                  <c:v>2.36984705882365</c:v>
                </c:pt>
                <c:pt idx="8714">
                  <c:v>2.3698588235295301</c:v>
                </c:pt>
                <c:pt idx="8715">
                  <c:v>2.3698705882354099</c:v>
                </c:pt>
                <c:pt idx="8716">
                  <c:v>2.36988235294129</c:v>
                </c:pt>
                <c:pt idx="8717">
                  <c:v>2.3698941176471702</c:v>
                </c:pt>
                <c:pt idx="8718">
                  <c:v>2.3699058823530601</c:v>
                </c:pt>
                <c:pt idx="8719">
                  <c:v>2.3699176470589398</c:v>
                </c:pt>
                <c:pt idx="8720">
                  <c:v>2.36992941176482</c:v>
                </c:pt>
                <c:pt idx="8721">
                  <c:v>2.3699411764707001</c:v>
                </c:pt>
                <c:pt idx="8722">
                  <c:v>2.3699529411765901</c:v>
                </c:pt>
                <c:pt idx="8723">
                  <c:v>2.3699647058824702</c:v>
                </c:pt>
                <c:pt idx="8724">
                  <c:v>2.3699764705883499</c:v>
                </c:pt>
                <c:pt idx="8725">
                  <c:v>2.3699882352942301</c:v>
                </c:pt>
                <c:pt idx="8726">
                  <c:v>2.37000000000012</c:v>
                </c:pt>
                <c:pt idx="8727">
                  <c:v>2.3700117647060002</c:v>
                </c:pt>
                <c:pt idx="8728">
                  <c:v>2.3700235294118799</c:v>
                </c:pt>
                <c:pt idx="8729">
                  <c:v>2.37003529411776</c:v>
                </c:pt>
                <c:pt idx="8730">
                  <c:v>2.37004705882365</c:v>
                </c:pt>
                <c:pt idx="8731">
                  <c:v>2.3700588235295301</c:v>
                </c:pt>
                <c:pt idx="8732">
                  <c:v>2.3700705882354098</c:v>
                </c:pt>
                <c:pt idx="8733">
                  <c:v>2.37008235294129</c:v>
                </c:pt>
                <c:pt idx="8734">
                  <c:v>2.3700941176471799</c:v>
                </c:pt>
                <c:pt idx="8735">
                  <c:v>2.3701058823530601</c:v>
                </c:pt>
                <c:pt idx="8736">
                  <c:v>2.3701176470589398</c:v>
                </c:pt>
                <c:pt idx="8737">
                  <c:v>2.3701294117648199</c:v>
                </c:pt>
                <c:pt idx="8738">
                  <c:v>2.3701411764707001</c:v>
                </c:pt>
                <c:pt idx="8739">
                  <c:v>2.37015294117659</c:v>
                </c:pt>
                <c:pt idx="8740">
                  <c:v>2.3701647058824702</c:v>
                </c:pt>
                <c:pt idx="8741">
                  <c:v>2.3701764705883499</c:v>
                </c:pt>
                <c:pt idx="8742">
                  <c:v>2.3701882352942301</c:v>
                </c:pt>
                <c:pt idx="8743">
                  <c:v>2.37020000000012</c:v>
                </c:pt>
                <c:pt idx="8744">
                  <c:v>2.3702117647060001</c:v>
                </c:pt>
                <c:pt idx="8745">
                  <c:v>2.3702235294118799</c:v>
                </c:pt>
                <c:pt idx="8746">
                  <c:v>2.37023529411776</c:v>
                </c:pt>
                <c:pt idx="8747">
                  <c:v>2.3702470588236499</c:v>
                </c:pt>
                <c:pt idx="8748">
                  <c:v>2.3702588235295301</c:v>
                </c:pt>
                <c:pt idx="8749">
                  <c:v>2.3702705882354098</c:v>
                </c:pt>
                <c:pt idx="8750">
                  <c:v>2.37028235294129</c:v>
                </c:pt>
                <c:pt idx="8751">
                  <c:v>2.3702941176471799</c:v>
                </c:pt>
                <c:pt idx="8752">
                  <c:v>2.3703058823530601</c:v>
                </c:pt>
                <c:pt idx="8753">
                  <c:v>2.3703176470589402</c:v>
                </c:pt>
                <c:pt idx="8754">
                  <c:v>2.3703294117648199</c:v>
                </c:pt>
                <c:pt idx="8755">
                  <c:v>2.3703411764707001</c:v>
                </c:pt>
                <c:pt idx="8756">
                  <c:v>2.37035294117659</c:v>
                </c:pt>
                <c:pt idx="8757">
                  <c:v>2.3703647058824702</c:v>
                </c:pt>
                <c:pt idx="8758">
                  <c:v>2.3703764705883499</c:v>
                </c:pt>
                <c:pt idx="8759">
                  <c:v>2.37038823529423</c:v>
                </c:pt>
                <c:pt idx="8760">
                  <c:v>2.37040000000012</c:v>
                </c:pt>
                <c:pt idx="8761">
                  <c:v>2.3704117647060001</c:v>
                </c:pt>
                <c:pt idx="8762">
                  <c:v>2.3704235294118798</c:v>
                </c:pt>
                <c:pt idx="8763">
                  <c:v>2.37043529411776</c:v>
                </c:pt>
                <c:pt idx="8764">
                  <c:v>2.3704470588236499</c:v>
                </c:pt>
                <c:pt idx="8765">
                  <c:v>2.3704588235295301</c:v>
                </c:pt>
                <c:pt idx="8766">
                  <c:v>2.3704705882354098</c:v>
                </c:pt>
                <c:pt idx="8767">
                  <c:v>2.3704823529412899</c:v>
                </c:pt>
                <c:pt idx="8768">
                  <c:v>2.3704941176471799</c:v>
                </c:pt>
                <c:pt idx="8769">
                  <c:v>2.37050588235306</c:v>
                </c:pt>
                <c:pt idx="8770">
                  <c:v>2.3705176470589402</c:v>
                </c:pt>
                <c:pt idx="8771">
                  <c:v>2.3705294117648199</c:v>
                </c:pt>
                <c:pt idx="8772">
                  <c:v>2.3705411764707098</c:v>
                </c:pt>
                <c:pt idx="8773">
                  <c:v>2.37055294117659</c:v>
                </c:pt>
                <c:pt idx="8774">
                  <c:v>2.3705647058824701</c:v>
                </c:pt>
                <c:pt idx="8775">
                  <c:v>2.3705764705883499</c:v>
                </c:pt>
                <c:pt idx="8776">
                  <c:v>2.37058823529423</c:v>
                </c:pt>
                <c:pt idx="8777">
                  <c:v>2.3706000000001199</c:v>
                </c:pt>
                <c:pt idx="8778">
                  <c:v>2.3706117647060001</c:v>
                </c:pt>
                <c:pt idx="8779">
                  <c:v>2.3706235294118798</c:v>
                </c:pt>
                <c:pt idx="8780">
                  <c:v>2.37063529411776</c:v>
                </c:pt>
                <c:pt idx="8781">
                  <c:v>2.3706470588236499</c:v>
                </c:pt>
                <c:pt idx="8782">
                  <c:v>2.3706588235295301</c:v>
                </c:pt>
                <c:pt idx="8783">
                  <c:v>2.3706705882354102</c:v>
                </c:pt>
                <c:pt idx="8784">
                  <c:v>2.3706823529412899</c:v>
                </c:pt>
                <c:pt idx="8785">
                  <c:v>2.3706941176471799</c:v>
                </c:pt>
                <c:pt idx="8786">
                  <c:v>2.37070588235306</c:v>
                </c:pt>
                <c:pt idx="8787">
                  <c:v>2.3707176470589402</c:v>
                </c:pt>
                <c:pt idx="8788">
                  <c:v>2.3707294117648199</c:v>
                </c:pt>
                <c:pt idx="8789">
                  <c:v>2.3707411764707098</c:v>
                </c:pt>
                <c:pt idx="8790">
                  <c:v>2.37075294117659</c:v>
                </c:pt>
                <c:pt idx="8791">
                  <c:v>2.3707647058824701</c:v>
                </c:pt>
                <c:pt idx="8792">
                  <c:v>2.3707764705883498</c:v>
                </c:pt>
                <c:pt idx="8793">
                  <c:v>2.3707882352942402</c:v>
                </c:pt>
                <c:pt idx="8794">
                  <c:v>2.3708000000001199</c:v>
                </c:pt>
                <c:pt idx="8795">
                  <c:v>2.3708117647060001</c:v>
                </c:pt>
                <c:pt idx="8796">
                  <c:v>2.3708235294118798</c:v>
                </c:pt>
                <c:pt idx="8797">
                  <c:v>2.37083529411776</c:v>
                </c:pt>
                <c:pt idx="8798">
                  <c:v>2.3708470588236499</c:v>
                </c:pt>
                <c:pt idx="8799">
                  <c:v>2.37085882352953</c:v>
                </c:pt>
                <c:pt idx="8800">
                  <c:v>2.3708705882354102</c:v>
                </c:pt>
                <c:pt idx="8801">
                  <c:v>2.3708823529412899</c:v>
                </c:pt>
                <c:pt idx="8802">
                  <c:v>2.3708941176471798</c:v>
                </c:pt>
                <c:pt idx="8803">
                  <c:v>2.37090588235306</c:v>
                </c:pt>
                <c:pt idx="8804">
                  <c:v>2.3709176470589401</c:v>
                </c:pt>
                <c:pt idx="8805">
                  <c:v>2.3709294117648199</c:v>
                </c:pt>
                <c:pt idx="8806">
                  <c:v>2.3709411764707098</c:v>
                </c:pt>
                <c:pt idx="8807">
                  <c:v>2.3709529411765899</c:v>
                </c:pt>
                <c:pt idx="8808">
                  <c:v>2.3709647058824701</c:v>
                </c:pt>
                <c:pt idx="8809">
                  <c:v>2.3709764705883498</c:v>
                </c:pt>
                <c:pt idx="8810">
                  <c:v>2.3709882352942402</c:v>
                </c:pt>
                <c:pt idx="8811">
                  <c:v>2.3710000000001199</c:v>
                </c:pt>
                <c:pt idx="8812">
                  <c:v>2.3710117647060001</c:v>
                </c:pt>
                <c:pt idx="8813">
                  <c:v>2.3710235294118802</c:v>
                </c:pt>
                <c:pt idx="8814">
                  <c:v>2.3710352941177701</c:v>
                </c:pt>
                <c:pt idx="8815">
                  <c:v>2.3710470588236499</c:v>
                </c:pt>
                <c:pt idx="8816">
                  <c:v>2.37105882352953</c:v>
                </c:pt>
                <c:pt idx="8817">
                  <c:v>2.3710705882354102</c:v>
                </c:pt>
                <c:pt idx="8818">
                  <c:v>2.3710823529412899</c:v>
                </c:pt>
                <c:pt idx="8819">
                  <c:v>2.3710941176471798</c:v>
                </c:pt>
                <c:pt idx="8820">
                  <c:v>2.37110588235306</c:v>
                </c:pt>
                <c:pt idx="8821">
                  <c:v>2.3711176470589401</c:v>
                </c:pt>
                <c:pt idx="8822">
                  <c:v>2.3711294117648198</c:v>
                </c:pt>
                <c:pt idx="8823">
                  <c:v>2.3711411764707102</c:v>
                </c:pt>
                <c:pt idx="8824">
                  <c:v>2.3711529411765899</c:v>
                </c:pt>
                <c:pt idx="8825">
                  <c:v>2.3711647058824701</c:v>
                </c:pt>
                <c:pt idx="8826">
                  <c:v>2.3711764705883498</c:v>
                </c:pt>
                <c:pt idx="8827">
                  <c:v>2.3711882352942402</c:v>
                </c:pt>
                <c:pt idx="8828">
                  <c:v>2.3712000000001199</c:v>
                </c:pt>
                <c:pt idx="8829">
                  <c:v>2.371211764706</c:v>
                </c:pt>
                <c:pt idx="8830">
                  <c:v>2.3712235294118802</c:v>
                </c:pt>
                <c:pt idx="8831">
                  <c:v>2.3712352941177701</c:v>
                </c:pt>
                <c:pt idx="8832">
                  <c:v>2.3712470588236498</c:v>
                </c:pt>
                <c:pt idx="8833">
                  <c:v>2.37125882352953</c:v>
                </c:pt>
                <c:pt idx="8834">
                  <c:v>2.3712705882354101</c:v>
                </c:pt>
                <c:pt idx="8835">
                  <c:v>2.3712823529413001</c:v>
                </c:pt>
                <c:pt idx="8836">
                  <c:v>2.3712941176471798</c:v>
                </c:pt>
                <c:pt idx="8837">
                  <c:v>2.3713058823530599</c:v>
                </c:pt>
                <c:pt idx="8838">
                  <c:v>2.3713176470589401</c:v>
                </c:pt>
                <c:pt idx="8839">
                  <c:v>2.3713294117648198</c:v>
                </c:pt>
                <c:pt idx="8840">
                  <c:v>2.3713411764707102</c:v>
                </c:pt>
                <c:pt idx="8841">
                  <c:v>2.3713529411765899</c:v>
                </c:pt>
                <c:pt idx="8842">
                  <c:v>2.3713647058824701</c:v>
                </c:pt>
                <c:pt idx="8843">
                  <c:v>2.3713764705883502</c:v>
                </c:pt>
                <c:pt idx="8844">
                  <c:v>2.3713882352942401</c:v>
                </c:pt>
                <c:pt idx="8845">
                  <c:v>2.3714000000001199</c:v>
                </c:pt>
                <c:pt idx="8846">
                  <c:v>2.371411764706</c:v>
                </c:pt>
                <c:pt idx="8847">
                  <c:v>2.3714235294118802</c:v>
                </c:pt>
                <c:pt idx="8848">
                  <c:v>2.3714352941177701</c:v>
                </c:pt>
                <c:pt idx="8849">
                  <c:v>2.3714470588236498</c:v>
                </c:pt>
                <c:pt idx="8850">
                  <c:v>2.37145882352953</c:v>
                </c:pt>
                <c:pt idx="8851">
                  <c:v>2.3714705882354101</c:v>
                </c:pt>
                <c:pt idx="8852">
                  <c:v>2.3714823529413001</c:v>
                </c:pt>
                <c:pt idx="8853">
                  <c:v>2.3714941176471802</c:v>
                </c:pt>
                <c:pt idx="8854">
                  <c:v>2.3715058823530599</c:v>
                </c:pt>
                <c:pt idx="8855">
                  <c:v>2.3715176470589401</c:v>
                </c:pt>
                <c:pt idx="8856">
                  <c:v>2.37152941176483</c:v>
                </c:pt>
                <c:pt idx="8857">
                  <c:v>2.3715411764707102</c:v>
                </c:pt>
                <c:pt idx="8858">
                  <c:v>2.3715529411765899</c:v>
                </c:pt>
                <c:pt idx="8859">
                  <c:v>2.37156470588247</c:v>
                </c:pt>
                <c:pt idx="8860">
                  <c:v>2.3715764705883502</c:v>
                </c:pt>
                <c:pt idx="8861">
                  <c:v>2.3715882352942401</c:v>
                </c:pt>
                <c:pt idx="8862">
                  <c:v>2.3716000000001198</c:v>
                </c:pt>
                <c:pt idx="8863">
                  <c:v>2.371611764706</c:v>
                </c:pt>
                <c:pt idx="8864">
                  <c:v>2.3716235294118801</c:v>
                </c:pt>
                <c:pt idx="8865">
                  <c:v>2.3716352941177701</c:v>
                </c:pt>
                <c:pt idx="8866">
                  <c:v>2.3716470588236498</c:v>
                </c:pt>
                <c:pt idx="8867">
                  <c:v>2.3716588235295299</c:v>
                </c:pt>
                <c:pt idx="8868">
                  <c:v>2.3716705882354101</c:v>
                </c:pt>
                <c:pt idx="8869">
                  <c:v>2.3716823529413</c:v>
                </c:pt>
                <c:pt idx="8870">
                  <c:v>2.3716941176471802</c:v>
                </c:pt>
                <c:pt idx="8871">
                  <c:v>2.3717058823530599</c:v>
                </c:pt>
                <c:pt idx="8872">
                  <c:v>2.3717176470589401</c:v>
                </c:pt>
                <c:pt idx="8873">
                  <c:v>2.37172941176483</c:v>
                </c:pt>
                <c:pt idx="8874">
                  <c:v>2.3717411764707101</c:v>
                </c:pt>
                <c:pt idx="8875">
                  <c:v>2.3717529411765899</c:v>
                </c:pt>
                <c:pt idx="8876">
                  <c:v>2.37176470588247</c:v>
                </c:pt>
                <c:pt idx="8877">
                  <c:v>2.3717764705883599</c:v>
                </c:pt>
                <c:pt idx="8878">
                  <c:v>2.3717882352942401</c:v>
                </c:pt>
                <c:pt idx="8879">
                  <c:v>2.3718000000001198</c:v>
                </c:pt>
                <c:pt idx="8880">
                  <c:v>2.371811764706</c:v>
                </c:pt>
                <c:pt idx="8881">
                  <c:v>2.3718235294118801</c:v>
                </c:pt>
                <c:pt idx="8882">
                  <c:v>2.3718352941177701</c:v>
                </c:pt>
                <c:pt idx="8883">
                  <c:v>2.3718470588236502</c:v>
                </c:pt>
                <c:pt idx="8884">
                  <c:v>2.3718588235295299</c:v>
                </c:pt>
                <c:pt idx="8885">
                  <c:v>2.3718705882354101</c:v>
                </c:pt>
                <c:pt idx="8886">
                  <c:v>2.3718823529413</c:v>
                </c:pt>
                <c:pt idx="8887">
                  <c:v>2.3718941176471802</c:v>
                </c:pt>
                <c:pt idx="8888">
                  <c:v>2.3719058823530599</c:v>
                </c:pt>
                <c:pt idx="8889">
                  <c:v>2.37191764705894</c:v>
                </c:pt>
                <c:pt idx="8890">
                  <c:v>2.37192941176483</c:v>
                </c:pt>
                <c:pt idx="8891">
                  <c:v>2.3719411764707101</c:v>
                </c:pt>
                <c:pt idx="8892">
                  <c:v>2.3719529411765898</c:v>
                </c:pt>
                <c:pt idx="8893">
                  <c:v>2.37196470588247</c:v>
                </c:pt>
                <c:pt idx="8894">
                  <c:v>2.3719764705883599</c:v>
                </c:pt>
                <c:pt idx="8895">
                  <c:v>2.3719882352942401</c:v>
                </c:pt>
                <c:pt idx="8896">
                  <c:v>2.3720000000001198</c:v>
                </c:pt>
                <c:pt idx="8897">
                  <c:v>2.3720117647059999</c:v>
                </c:pt>
                <c:pt idx="8898">
                  <c:v>2.3720235294118801</c:v>
                </c:pt>
                <c:pt idx="8899">
                  <c:v>2.37203529411777</c:v>
                </c:pt>
                <c:pt idx="8900">
                  <c:v>2.3720470588236502</c:v>
                </c:pt>
                <c:pt idx="8901">
                  <c:v>2.3720588235295299</c:v>
                </c:pt>
                <c:pt idx="8902">
                  <c:v>2.3720705882354101</c:v>
                </c:pt>
                <c:pt idx="8903">
                  <c:v>2.3720823529413</c:v>
                </c:pt>
                <c:pt idx="8904">
                  <c:v>2.3720941176471801</c:v>
                </c:pt>
                <c:pt idx="8905">
                  <c:v>2.3721058823530599</c:v>
                </c:pt>
                <c:pt idx="8906">
                  <c:v>2.37211764705894</c:v>
                </c:pt>
                <c:pt idx="8907">
                  <c:v>2.3721294117648299</c:v>
                </c:pt>
                <c:pt idx="8908">
                  <c:v>2.3721411764707101</c:v>
                </c:pt>
                <c:pt idx="8909">
                  <c:v>2.3721529411765898</c:v>
                </c:pt>
                <c:pt idx="8910">
                  <c:v>2.37216470588247</c:v>
                </c:pt>
                <c:pt idx="8911">
                  <c:v>2.3721764705883599</c:v>
                </c:pt>
                <c:pt idx="8912">
                  <c:v>2.3721882352942401</c:v>
                </c:pt>
                <c:pt idx="8913">
                  <c:v>2.3722000000001202</c:v>
                </c:pt>
                <c:pt idx="8914">
                  <c:v>2.3722117647059999</c:v>
                </c:pt>
                <c:pt idx="8915">
                  <c:v>2.3722235294118899</c:v>
                </c:pt>
                <c:pt idx="8916">
                  <c:v>2.37223529411777</c:v>
                </c:pt>
                <c:pt idx="8917">
                  <c:v>2.3722470588236502</c:v>
                </c:pt>
                <c:pt idx="8918">
                  <c:v>2.3722588235295299</c:v>
                </c:pt>
                <c:pt idx="8919">
                  <c:v>2.37227058823541</c:v>
                </c:pt>
                <c:pt idx="8920">
                  <c:v>2.3722823529413</c:v>
                </c:pt>
                <c:pt idx="8921">
                  <c:v>2.3722941176471801</c:v>
                </c:pt>
                <c:pt idx="8922">
                  <c:v>2.3723058823530598</c:v>
                </c:pt>
                <c:pt idx="8923">
                  <c:v>2.37231764705894</c:v>
                </c:pt>
                <c:pt idx="8924">
                  <c:v>2.3723294117648299</c:v>
                </c:pt>
                <c:pt idx="8925">
                  <c:v>2.3723411764707101</c:v>
                </c:pt>
                <c:pt idx="8926">
                  <c:v>2.3723529411765898</c:v>
                </c:pt>
                <c:pt idx="8927">
                  <c:v>2.3723647058824699</c:v>
                </c:pt>
                <c:pt idx="8928">
                  <c:v>2.3723764705883599</c:v>
                </c:pt>
                <c:pt idx="8929">
                  <c:v>2.37238823529424</c:v>
                </c:pt>
                <c:pt idx="8930">
                  <c:v>2.3724000000001202</c:v>
                </c:pt>
                <c:pt idx="8931">
                  <c:v>2.3724117647059999</c:v>
                </c:pt>
                <c:pt idx="8932">
                  <c:v>2.3724235294118898</c:v>
                </c:pt>
                <c:pt idx="8933">
                  <c:v>2.37243529411777</c:v>
                </c:pt>
                <c:pt idx="8934">
                  <c:v>2.3724470588236501</c:v>
                </c:pt>
                <c:pt idx="8935">
                  <c:v>2.3724588235295299</c:v>
                </c:pt>
                <c:pt idx="8936">
                  <c:v>2.3724705882354198</c:v>
                </c:pt>
                <c:pt idx="8937">
                  <c:v>2.3724823529412999</c:v>
                </c:pt>
                <c:pt idx="8938">
                  <c:v>2.3724941176471801</c:v>
                </c:pt>
                <c:pt idx="8939">
                  <c:v>2.3725058823530598</c:v>
                </c:pt>
                <c:pt idx="8940">
                  <c:v>2.37251764705894</c:v>
                </c:pt>
                <c:pt idx="8941">
                  <c:v>2.3725294117648299</c:v>
                </c:pt>
                <c:pt idx="8942">
                  <c:v>2.3725411764707101</c:v>
                </c:pt>
                <c:pt idx="8943">
                  <c:v>2.3725529411765902</c:v>
                </c:pt>
                <c:pt idx="8944">
                  <c:v>2.3725647058824699</c:v>
                </c:pt>
                <c:pt idx="8945">
                  <c:v>2.3725764705883599</c:v>
                </c:pt>
                <c:pt idx="8946">
                  <c:v>2.37258823529424</c:v>
                </c:pt>
                <c:pt idx="8947">
                  <c:v>2.3726000000001202</c:v>
                </c:pt>
                <c:pt idx="8948">
                  <c:v>2.3726117647059999</c:v>
                </c:pt>
                <c:pt idx="8949">
                  <c:v>2.3726235294118898</c:v>
                </c:pt>
                <c:pt idx="8950">
                  <c:v>2.37263529411777</c:v>
                </c:pt>
                <c:pt idx="8951">
                  <c:v>2.3726470588236501</c:v>
                </c:pt>
                <c:pt idx="8952">
                  <c:v>2.3726588235295298</c:v>
                </c:pt>
                <c:pt idx="8953">
                  <c:v>2.3726705882354202</c:v>
                </c:pt>
                <c:pt idx="8954">
                  <c:v>2.3726823529412999</c:v>
                </c:pt>
                <c:pt idx="8955">
                  <c:v>2.3726941176471801</c:v>
                </c:pt>
                <c:pt idx="8956">
                  <c:v>2.3727058823530598</c:v>
                </c:pt>
                <c:pt idx="8957">
                  <c:v>2.3727176470589502</c:v>
                </c:pt>
                <c:pt idx="8958">
                  <c:v>2.3727294117648299</c:v>
                </c:pt>
                <c:pt idx="8959">
                  <c:v>2.37274117647071</c:v>
                </c:pt>
                <c:pt idx="8960">
                  <c:v>2.3727529411765902</c:v>
                </c:pt>
                <c:pt idx="8961">
                  <c:v>2.3727647058824699</c:v>
                </c:pt>
                <c:pt idx="8962">
                  <c:v>2.3727764705883598</c:v>
                </c:pt>
                <c:pt idx="8963">
                  <c:v>2.37278823529424</c:v>
                </c:pt>
                <c:pt idx="8964">
                  <c:v>2.3728000000001201</c:v>
                </c:pt>
                <c:pt idx="8965">
                  <c:v>2.3728117647059999</c:v>
                </c:pt>
                <c:pt idx="8966">
                  <c:v>2.3728235294118898</c:v>
                </c:pt>
                <c:pt idx="8967">
                  <c:v>2.3728352941177699</c:v>
                </c:pt>
                <c:pt idx="8968">
                  <c:v>2.3728470588236501</c:v>
                </c:pt>
                <c:pt idx="8969">
                  <c:v>2.3728588235295298</c:v>
                </c:pt>
                <c:pt idx="8970">
                  <c:v>2.3728705882354202</c:v>
                </c:pt>
                <c:pt idx="8971">
                  <c:v>2.3728823529412999</c:v>
                </c:pt>
                <c:pt idx="8972">
                  <c:v>2.3728941176471801</c:v>
                </c:pt>
                <c:pt idx="8973">
                  <c:v>2.3729058823530602</c:v>
                </c:pt>
                <c:pt idx="8974">
                  <c:v>2.3729176470589501</c:v>
                </c:pt>
                <c:pt idx="8975">
                  <c:v>2.3729294117648299</c:v>
                </c:pt>
                <c:pt idx="8976">
                  <c:v>2.37294117647071</c:v>
                </c:pt>
                <c:pt idx="8977">
                  <c:v>2.3729529411765902</c:v>
                </c:pt>
                <c:pt idx="8978">
                  <c:v>2.3729647058824801</c:v>
                </c:pt>
                <c:pt idx="8979">
                  <c:v>2.3729764705883598</c:v>
                </c:pt>
                <c:pt idx="8980">
                  <c:v>2.37298823529424</c:v>
                </c:pt>
                <c:pt idx="8981">
                  <c:v>2.3730000000001201</c:v>
                </c:pt>
                <c:pt idx="8982">
                  <c:v>2.3730117647059998</c:v>
                </c:pt>
                <c:pt idx="8983">
                  <c:v>2.3730235294118902</c:v>
                </c:pt>
                <c:pt idx="8984">
                  <c:v>2.3730352941177699</c:v>
                </c:pt>
                <c:pt idx="8985">
                  <c:v>2.3730470588236501</c:v>
                </c:pt>
                <c:pt idx="8986">
                  <c:v>2.3730588235295298</c:v>
                </c:pt>
                <c:pt idx="8987">
                  <c:v>2.3730705882354202</c:v>
                </c:pt>
                <c:pt idx="8988">
                  <c:v>2.3730823529412999</c:v>
                </c:pt>
                <c:pt idx="8989">
                  <c:v>2.37309411764718</c:v>
                </c:pt>
                <c:pt idx="8990">
                  <c:v>2.3731058823530602</c:v>
                </c:pt>
                <c:pt idx="8991">
                  <c:v>2.3731176470589501</c:v>
                </c:pt>
                <c:pt idx="8992">
                  <c:v>2.3731294117648298</c:v>
                </c:pt>
                <c:pt idx="8993">
                  <c:v>2.37314117647071</c:v>
                </c:pt>
                <c:pt idx="8994">
                  <c:v>2.3731529411765901</c:v>
                </c:pt>
                <c:pt idx="8995">
                  <c:v>2.3731647058824801</c:v>
                </c:pt>
                <c:pt idx="8996">
                  <c:v>2.3731764705883598</c:v>
                </c:pt>
                <c:pt idx="8997">
                  <c:v>2.3731882352942399</c:v>
                </c:pt>
                <c:pt idx="8998">
                  <c:v>2.3732000000001201</c:v>
                </c:pt>
                <c:pt idx="8999">
                  <c:v>2.37321176470601</c:v>
                </c:pt>
                <c:pt idx="9000">
                  <c:v>2.3732235294118902</c:v>
                </c:pt>
                <c:pt idx="9001">
                  <c:v>2.3732352941177699</c:v>
                </c:pt>
                <c:pt idx="9002">
                  <c:v>2.3732470588236501</c:v>
                </c:pt>
                <c:pt idx="9003">
                  <c:v>2.3732588235295302</c:v>
                </c:pt>
                <c:pt idx="9004">
                  <c:v>2.3732705882354201</c:v>
                </c:pt>
                <c:pt idx="9005">
                  <c:v>2.3732823529412999</c:v>
                </c:pt>
                <c:pt idx="9006">
                  <c:v>2.37329411764718</c:v>
                </c:pt>
                <c:pt idx="9007">
                  <c:v>2.3733058823530602</c:v>
                </c:pt>
                <c:pt idx="9008">
                  <c:v>2.3733176470589501</c:v>
                </c:pt>
                <c:pt idx="9009">
                  <c:v>2.3733294117648298</c:v>
                </c:pt>
                <c:pt idx="9010">
                  <c:v>2.37334117647071</c:v>
                </c:pt>
                <c:pt idx="9011">
                  <c:v>2.3733529411765901</c:v>
                </c:pt>
                <c:pt idx="9012">
                  <c:v>2.3733647058824801</c:v>
                </c:pt>
                <c:pt idx="9013">
                  <c:v>2.3733764705883602</c:v>
                </c:pt>
                <c:pt idx="9014">
                  <c:v>2.3733882352942399</c:v>
                </c:pt>
                <c:pt idx="9015">
                  <c:v>2.3734000000001201</c:v>
                </c:pt>
                <c:pt idx="9016">
                  <c:v>2.37341176470601</c:v>
                </c:pt>
                <c:pt idx="9017">
                  <c:v>2.3734235294118902</c:v>
                </c:pt>
                <c:pt idx="9018">
                  <c:v>2.3734352941177699</c:v>
                </c:pt>
                <c:pt idx="9019">
                  <c:v>2.37344705882365</c:v>
                </c:pt>
                <c:pt idx="9020">
                  <c:v>2.37345882352954</c:v>
                </c:pt>
                <c:pt idx="9021">
                  <c:v>2.3734705882354201</c:v>
                </c:pt>
                <c:pt idx="9022">
                  <c:v>2.3734823529412998</c:v>
                </c:pt>
                <c:pt idx="9023">
                  <c:v>2.37349411764718</c:v>
                </c:pt>
                <c:pt idx="9024">
                  <c:v>2.3735058823530601</c:v>
                </c:pt>
                <c:pt idx="9025">
                  <c:v>2.3735176470589501</c:v>
                </c:pt>
                <c:pt idx="9026">
                  <c:v>2.3735294117648298</c:v>
                </c:pt>
                <c:pt idx="9027">
                  <c:v>2.3735411764707099</c:v>
                </c:pt>
                <c:pt idx="9028">
                  <c:v>2.3735529411765901</c:v>
                </c:pt>
                <c:pt idx="9029">
                  <c:v>2.37356470588248</c:v>
                </c:pt>
                <c:pt idx="9030">
                  <c:v>2.3735764705883602</c:v>
                </c:pt>
                <c:pt idx="9031">
                  <c:v>2.3735882352942399</c:v>
                </c:pt>
                <c:pt idx="9032">
                  <c:v>2.3736000000001201</c:v>
                </c:pt>
                <c:pt idx="9033">
                  <c:v>2.37361176470601</c:v>
                </c:pt>
                <c:pt idx="9034">
                  <c:v>2.3736235294118901</c:v>
                </c:pt>
                <c:pt idx="9035">
                  <c:v>2.3736352941177699</c:v>
                </c:pt>
                <c:pt idx="9036">
                  <c:v>2.37364705882365</c:v>
                </c:pt>
                <c:pt idx="9037">
                  <c:v>2.3736588235295399</c:v>
                </c:pt>
                <c:pt idx="9038">
                  <c:v>2.3736705882354201</c:v>
                </c:pt>
                <c:pt idx="9039">
                  <c:v>2.3736823529412998</c:v>
                </c:pt>
                <c:pt idx="9040">
                  <c:v>2.37369411764718</c:v>
                </c:pt>
                <c:pt idx="9041">
                  <c:v>2.3737058823530699</c:v>
                </c:pt>
                <c:pt idx="9042">
                  <c:v>2.3737176470589501</c:v>
                </c:pt>
                <c:pt idx="9043">
                  <c:v>2.3737294117648302</c:v>
                </c:pt>
                <c:pt idx="9044">
                  <c:v>2.3737411764707099</c:v>
                </c:pt>
                <c:pt idx="9045">
                  <c:v>2.3737529411765901</c:v>
                </c:pt>
                <c:pt idx="9046">
                  <c:v>2.37376470588248</c:v>
                </c:pt>
                <c:pt idx="9047">
                  <c:v>2.3737764705883602</c:v>
                </c:pt>
                <c:pt idx="9048">
                  <c:v>2.3737882352942399</c:v>
                </c:pt>
                <c:pt idx="9049">
                  <c:v>2.37380000000012</c:v>
                </c:pt>
                <c:pt idx="9050">
                  <c:v>2.37381176470601</c:v>
                </c:pt>
                <c:pt idx="9051">
                  <c:v>2.3738235294118901</c:v>
                </c:pt>
                <c:pt idx="9052">
                  <c:v>2.3738352941177698</c:v>
                </c:pt>
                <c:pt idx="9053">
                  <c:v>2.37384705882365</c:v>
                </c:pt>
                <c:pt idx="9054">
                  <c:v>2.3738588235295399</c:v>
                </c:pt>
                <c:pt idx="9055">
                  <c:v>2.3738705882354201</c:v>
                </c:pt>
                <c:pt idx="9056">
                  <c:v>2.3738823529412998</c:v>
                </c:pt>
                <c:pt idx="9057">
                  <c:v>2.3738941176471799</c:v>
                </c:pt>
                <c:pt idx="9058">
                  <c:v>2.3739058823530699</c:v>
                </c:pt>
                <c:pt idx="9059">
                  <c:v>2.37391764705895</c:v>
                </c:pt>
                <c:pt idx="9060">
                  <c:v>2.3739294117648302</c:v>
                </c:pt>
                <c:pt idx="9061">
                  <c:v>2.3739411764707099</c:v>
                </c:pt>
                <c:pt idx="9062">
                  <c:v>2.3739529411765901</c:v>
                </c:pt>
                <c:pt idx="9063">
                  <c:v>2.37396470588248</c:v>
                </c:pt>
                <c:pt idx="9064">
                  <c:v>2.3739764705883601</c:v>
                </c:pt>
                <c:pt idx="9065">
                  <c:v>2.3739882352942399</c:v>
                </c:pt>
                <c:pt idx="9066">
                  <c:v>2.37400000000012</c:v>
                </c:pt>
                <c:pt idx="9067">
                  <c:v>2.3740117647060099</c:v>
                </c:pt>
                <c:pt idx="9068">
                  <c:v>2.3740235294118901</c:v>
                </c:pt>
                <c:pt idx="9069">
                  <c:v>2.3740352941177698</c:v>
                </c:pt>
                <c:pt idx="9070">
                  <c:v>2.37404705882365</c:v>
                </c:pt>
                <c:pt idx="9071">
                  <c:v>2.3740588235295399</c:v>
                </c:pt>
                <c:pt idx="9072">
                  <c:v>2.3740705882354201</c:v>
                </c:pt>
                <c:pt idx="9073">
                  <c:v>2.3740823529413002</c:v>
                </c:pt>
                <c:pt idx="9074">
                  <c:v>2.3740941176471799</c:v>
                </c:pt>
                <c:pt idx="9075">
                  <c:v>2.3741058823530699</c:v>
                </c:pt>
                <c:pt idx="9076">
                  <c:v>2.37411764705895</c:v>
                </c:pt>
                <c:pt idx="9077">
                  <c:v>2.3741294117648302</c:v>
                </c:pt>
                <c:pt idx="9078">
                  <c:v>2.3741411764707099</c:v>
                </c:pt>
                <c:pt idx="9079">
                  <c:v>2.3741529411765998</c:v>
                </c:pt>
                <c:pt idx="9080">
                  <c:v>2.37416470588248</c:v>
                </c:pt>
                <c:pt idx="9081">
                  <c:v>2.3741764705883601</c:v>
                </c:pt>
                <c:pt idx="9082">
                  <c:v>2.3741882352942398</c:v>
                </c:pt>
                <c:pt idx="9083">
                  <c:v>2.37420000000012</c:v>
                </c:pt>
                <c:pt idx="9084">
                  <c:v>2.3742117647060099</c:v>
                </c:pt>
                <c:pt idx="9085">
                  <c:v>2.3742235294118901</c:v>
                </c:pt>
                <c:pt idx="9086">
                  <c:v>2.3742352941177698</c:v>
                </c:pt>
                <c:pt idx="9087">
                  <c:v>2.3742470588236499</c:v>
                </c:pt>
                <c:pt idx="9088">
                  <c:v>2.3742588235295399</c:v>
                </c:pt>
                <c:pt idx="9089">
                  <c:v>2.37427058823542</c:v>
                </c:pt>
                <c:pt idx="9090">
                  <c:v>2.3742823529413002</c:v>
                </c:pt>
                <c:pt idx="9091">
                  <c:v>2.3742941176471799</c:v>
                </c:pt>
                <c:pt idx="9092">
                  <c:v>2.3743058823530698</c:v>
                </c:pt>
                <c:pt idx="9093">
                  <c:v>2.37431764705895</c:v>
                </c:pt>
                <c:pt idx="9094">
                  <c:v>2.3743294117648301</c:v>
                </c:pt>
                <c:pt idx="9095">
                  <c:v>2.3743411764707099</c:v>
                </c:pt>
                <c:pt idx="9096">
                  <c:v>2.3743529411765998</c:v>
                </c:pt>
                <c:pt idx="9097">
                  <c:v>2.3743647058824799</c:v>
                </c:pt>
                <c:pt idx="9098">
                  <c:v>2.3743764705883601</c:v>
                </c:pt>
                <c:pt idx="9099">
                  <c:v>2.3743882352942398</c:v>
                </c:pt>
                <c:pt idx="9100">
                  <c:v>2.3744000000001302</c:v>
                </c:pt>
                <c:pt idx="9101">
                  <c:v>2.3744117647060099</c:v>
                </c:pt>
                <c:pt idx="9102">
                  <c:v>2.3744235294118901</c:v>
                </c:pt>
                <c:pt idx="9103">
                  <c:v>2.3744352941177702</c:v>
                </c:pt>
                <c:pt idx="9104">
                  <c:v>2.3744470588236499</c:v>
                </c:pt>
                <c:pt idx="9105">
                  <c:v>2.3744588235295399</c:v>
                </c:pt>
                <c:pt idx="9106">
                  <c:v>2.37447058823542</c:v>
                </c:pt>
                <c:pt idx="9107">
                  <c:v>2.3744823529413002</c:v>
                </c:pt>
                <c:pt idx="9108">
                  <c:v>2.3744941176471799</c:v>
                </c:pt>
                <c:pt idx="9109">
                  <c:v>2.3745058823530698</c:v>
                </c:pt>
                <c:pt idx="9110">
                  <c:v>2.37451764705895</c:v>
                </c:pt>
                <c:pt idx="9111">
                  <c:v>2.3745294117648301</c:v>
                </c:pt>
                <c:pt idx="9112">
                  <c:v>2.3745411764707098</c:v>
                </c:pt>
                <c:pt idx="9113">
                  <c:v>2.3745529411766002</c:v>
                </c:pt>
                <c:pt idx="9114">
                  <c:v>2.3745647058824799</c:v>
                </c:pt>
                <c:pt idx="9115">
                  <c:v>2.3745764705883601</c:v>
                </c:pt>
                <c:pt idx="9116">
                  <c:v>2.3745882352942398</c:v>
                </c:pt>
                <c:pt idx="9117">
                  <c:v>2.3746000000001302</c:v>
                </c:pt>
                <c:pt idx="9118">
                  <c:v>2.3746117647060099</c:v>
                </c:pt>
                <c:pt idx="9119">
                  <c:v>2.37462352941189</c:v>
                </c:pt>
                <c:pt idx="9120">
                  <c:v>2.3746352941177702</c:v>
                </c:pt>
                <c:pt idx="9121">
                  <c:v>2.3746470588236601</c:v>
                </c:pt>
                <c:pt idx="9122">
                  <c:v>2.3746588235295398</c:v>
                </c:pt>
                <c:pt idx="9123">
                  <c:v>2.37467058823542</c:v>
                </c:pt>
                <c:pt idx="9124">
                  <c:v>2.3746823529413001</c:v>
                </c:pt>
                <c:pt idx="9125">
                  <c:v>2.3746941176471799</c:v>
                </c:pt>
                <c:pt idx="9126">
                  <c:v>2.3747058823530698</c:v>
                </c:pt>
                <c:pt idx="9127">
                  <c:v>2.3747176470589499</c:v>
                </c:pt>
                <c:pt idx="9128">
                  <c:v>2.3747294117648301</c:v>
                </c:pt>
                <c:pt idx="9129">
                  <c:v>2.3747411764707098</c:v>
                </c:pt>
                <c:pt idx="9130">
                  <c:v>2.3747529411766002</c:v>
                </c:pt>
                <c:pt idx="9131">
                  <c:v>2.3747647058824799</c:v>
                </c:pt>
                <c:pt idx="9132">
                  <c:v>2.3747764705883601</c:v>
                </c:pt>
                <c:pt idx="9133">
                  <c:v>2.3747882352942402</c:v>
                </c:pt>
                <c:pt idx="9134">
                  <c:v>2.3748000000001301</c:v>
                </c:pt>
                <c:pt idx="9135">
                  <c:v>2.3748117647060099</c:v>
                </c:pt>
                <c:pt idx="9136">
                  <c:v>2.37482352941189</c:v>
                </c:pt>
                <c:pt idx="9137">
                  <c:v>2.3748352941177702</c:v>
                </c:pt>
                <c:pt idx="9138">
                  <c:v>2.3748470588236601</c:v>
                </c:pt>
                <c:pt idx="9139">
                  <c:v>2.3748588235295398</c:v>
                </c:pt>
                <c:pt idx="9140">
                  <c:v>2.37487058823542</c:v>
                </c:pt>
                <c:pt idx="9141">
                  <c:v>2.3748823529413001</c:v>
                </c:pt>
                <c:pt idx="9142">
                  <c:v>2.3748941176471901</c:v>
                </c:pt>
                <c:pt idx="9143">
                  <c:v>2.3749058823530702</c:v>
                </c:pt>
                <c:pt idx="9144">
                  <c:v>2.3749176470589499</c:v>
                </c:pt>
                <c:pt idx="9145">
                  <c:v>2.3749294117648301</c:v>
                </c:pt>
                <c:pt idx="9146">
                  <c:v>2.3749411764707098</c:v>
                </c:pt>
                <c:pt idx="9147">
                  <c:v>2.3749529411766002</c:v>
                </c:pt>
                <c:pt idx="9148">
                  <c:v>2.3749647058824799</c:v>
                </c:pt>
                <c:pt idx="9149">
                  <c:v>2.37497647058836</c:v>
                </c:pt>
                <c:pt idx="9150">
                  <c:v>2.3749882352942402</c:v>
                </c:pt>
                <c:pt idx="9151">
                  <c:v>2.3750000000001301</c:v>
                </c:pt>
                <c:pt idx="9152">
                  <c:v>2.3750117647060098</c:v>
                </c:pt>
                <c:pt idx="9153">
                  <c:v>2.37502352941189</c:v>
                </c:pt>
                <c:pt idx="9154">
                  <c:v>2.3750352941177701</c:v>
                </c:pt>
                <c:pt idx="9155">
                  <c:v>2.3750470588236601</c:v>
                </c:pt>
                <c:pt idx="9156">
                  <c:v>2.3750588235295398</c:v>
                </c:pt>
                <c:pt idx="9157">
                  <c:v>2.3750705882354199</c:v>
                </c:pt>
                <c:pt idx="9158">
                  <c:v>2.3750823529413001</c:v>
                </c:pt>
                <c:pt idx="9159">
                  <c:v>2.37509411764719</c:v>
                </c:pt>
                <c:pt idx="9160">
                  <c:v>2.3751058823530702</c:v>
                </c:pt>
                <c:pt idx="9161">
                  <c:v>2.3751176470589499</c:v>
                </c:pt>
                <c:pt idx="9162">
                  <c:v>2.3751294117648301</c:v>
                </c:pt>
                <c:pt idx="9163">
                  <c:v>2.37514117647072</c:v>
                </c:pt>
                <c:pt idx="9164">
                  <c:v>2.3751529411766001</c:v>
                </c:pt>
                <c:pt idx="9165">
                  <c:v>2.3751647058824799</c:v>
                </c:pt>
                <c:pt idx="9166">
                  <c:v>2.37517647058836</c:v>
                </c:pt>
                <c:pt idx="9167">
                  <c:v>2.3751882352942402</c:v>
                </c:pt>
                <c:pt idx="9168">
                  <c:v>2.3752000000001301</c:v>
                </c:pt>
                <c:pt idx="9169">
                  <c:v>2.3752117647060098</c:v>
                </c:pt>
                <c:pt idx="9170">
                  <c:v>2.37522352941189</c:v>
                </c:pt>
                <c:pt idx="9171">
                  <c:v>2.3752352941177701</c:v>
                </c:pt>
                <c:pt idx="9172">
                  <c:v>2.3752470588236601</c:v>
                </c:pt>
                <c:pt idx="9173">
                  <c:v>2.3752588235295402</c:v>
                </c:pt>
                <c:pt idx="9174">
                  <c:v>2.3752705882354199</c:v>
                </c:pt>
                <c:pt idx="9175">
                  <c:v>2.3752823529413001</c:v>
                </c:pt>
                <c:pt idx="9176">
                  <c:v>2.37529411764719</c:v>
                </c:pt>
                <c:pt idx="9177">
                  <c:v>2.3753058823530702</c:v>
                </c:pt>
                <c:pt idx="9178">
                  <c:v>2.3753176470589499</c:v>
                </c:pt>
                <c:pt idx="9179">
                  <c:v>2.37532941176483</c:v>
                </c:pt>
                <c:pt idx="9180">
                  <c:v>2.37534117647072</c:v>
                </c:pt>
                <c:pt idx="9181">
                  <c:v>2.3753529411766001</c:v>
                </c:pt>
                <c:pt idx="9182">
                  <c:v>2.3753647058824798</c:v>
                </c:pt>
                <c:pt idx="9183">
                  <c:v>2.37537647058836</c:v>
                </c:pt>
                <c:pt idx="9184">
                  <c:v>2.3753882352942499</c:v>
                </c:pt>
                <c:pt idx="9185">
                  <c:v>2.3754000000001301</c:v>
                </c:pt>
                <c:pt idx="9186">
                  <c:v>2.3754117647060098</c:v>
                </c:pt>
                <c:pt idx="9187">
                  <c:v>2.3754235294118899</c:v>
                </c:pt>
                <c:pt idx="9188">
                  <c:v>2.3754352941177701</c:v>
                </c:pt>
                <c:pt idx="9189">
                  <c:v>2.37544705882366</c:v>
                </c:pt>
                <c:pt idx="9190">
                  <c:v>2.3754588235295402</c:v>
                </c:pt>
                <c:pt idx="9191">
                  <c:v>2.3754705882354199</c:v>
                </c:pt>
                <c:pt idx="9192">
                  <c:v>2.3754823529413001</c:v>
                </c:pt>
                <c:pt idx="9193">
                  <c:v>2.37549411764719</c:v>
                </c:pt>
                <c:pt idx="9194">
                  <c:v>2.3755058823530701</c:v>
                </c:pt>
                <c:pt idx="9195">
                  <c:v>2.3755176470589499</c:v>
                </c:pt>
                <c:pt idx="9196">
                  <c:v>2.37552941176483</c:v>
                </c:pt>
                <c:pt idx="9197">
                  <c:v>2.3755411764707199</c:v>
                </c:pt>
                <c:pt idx="9198">
                  <c:v>2.3755529411766001</c:v>
                </c:pt>
                <c:pt idx="9199">
                  <c:v>2.3755647058824798</c:v>
                </c:pt>
                <c:pt idx="9200">
                  <c:v>2.37557647058836</c:v>
                </c:pt>
                <c:pt idx="9201">
                  <c:v>2.3755882352942499</c:v>
                </c:pt>
                <c:pt idx="9202">
                  <c:v>2.3756000000001301</c:v>
                </c:pt>
                <c:pt idx="9203">
                  <c:v>2.3756117647060102</c:v>
                </c:pt>
                <c:pt idx="9204">
                  <c:v>2.3756235294118899</c:v>
                </c:pt>
                <c:pt idx="9205">
                  <c:v>2.3756352941177701</c:v>
                </c:pt>
                <c:pt idx="9206">
                  <c:v>2.37564705882366</c:v>
                </c:pt>
                <c:pt idx="9207">
                  <c:v>2.3756588235295402</c:v>
                </c:pt>
                <c:pt idx="9208">
                  <c:v>2.3756705882354199</c:v>
                </c:pt>
                <c:pt idx="9209">
                  <c:v>2.3756823529413</c:v>
                </c:pt>
                <c:pt idx="9210">
                  <c:v>2.37569411764719</c:v>
                </c:pt>
                <c:pt idx="9211">
                  <c:v>2.3757058823530701</c:v>
                </c:pt>
                <c:pt idx="9212">
                  <c:v>2.3757176470589498</c:v>
                </c:pt>
                <c:pt idx="9213">
                  <c:v>2.37572941176483</c:v>
                </c:pt>
                <c:pt idx="9214">
                  <c:v>2.3757411764707199</c:v>
                </c:pt>
                <c:pt idx="9215">
                  <c:v>2.3757529411766001</c:v>
                </c:pt>
                <c:pt idx="9216">
                  <c:v>2.3757647058824798</c:v>
                </c:pt>
                <c:pt idx="9217">
                  <c:v>2.3757764705883599</c:v>
                </c:pt>
                <c:pt idx="9218">
                  <c:v>2.3757882352942499</c:v>
                </c:pt>
                <c:pt idx="9219">
                  <c:v>2.37580000000013</c:v>
                </c:pt>
                <c:pt idx="9220">
                  <c:v>2.3758117647060102</c:v>
                </c:pt>
                <c:pt idx="9221">
                  <c:v>2.3758235294118899</c:v>
                </c:pt>
                <c:pt idx="9222">
                  <c:v>2.3758352941177798</c:v>
                </c:pt>
                <c:pt idx="9223">
                  <c:v>2.37584705882366</c:v>
                </c:pt>
                <c:pt idx="9224">
                  <c:v>2.3758588235295401</c:v>
                </c:pt>
                <c:pt idx="9225">
                  <c:v>2.3758705882354199</c:v>
                </c:pt>
                <c:pt idx="9226">
                  <c:v>2.3758823529413</c:v>
                </c:pt>
                <c:pt idx="9227">
                  <c:v>2.3758941176471899</c:v>
                </c:pt>
                <c:pt idx="9228">
                  <c:v>2.3759058823530701</c:v>
                </c:pt>
                <c:pt idx="9229">
                  <c:v>2.3759176470589498</c:v>
                </c:pt>
                <c:pt idx="9230">
                  <c:v>2.37592941176483</c:v>
                </c:pt>
                <c:pt idx="9231">
                  <c:v>2.3759411764707199</c:v>
                </c:pt>
                <c:pt idx="9232">
                  <c:v>2.3759529411766001</c:v>
                </c:pt>
                <c:pt idx="9233">
                  <c:v>2.3759647058824802</c:v>
                </c:pt>
                <c:pt idx="9234">
                  <c:v>2.3759764705883599</c:v>
                </c:pt>
                <c:pt idx="9235">
                  <c:v>2.3759882352942499</c:v>
                </c:pt>
                <c:pt idx="9236">
                  <c:v>2.37600000000013</c:v>
                </c:pt>
                <c:pt idx="9237">
                  <c:v>2.3760117647060102</c:v>
                </c:pt>
                <c:pt idx="9238">
                  <c:v>2.3760235294118899</c:v>
                </c:pt>
                <c:pt idx="9239">
                  <c:v>2.3760352941177798</c:v>
                </c:pt>
                <c:pt idx="9240">
                  <c:v>2.37604705882366</c:v>
                </c:pt>
                <c:pt idx="9241">
                  <c:v>2.3760588235295401</c:v>
                </c:pt>
                <c:pt idx="9242">
                  <c:v>2.3760705882354198</c:v>
                </c:pt>
                <c:pt idx="9243">
                  <c:v>2.3760823529413102</c:v>
                </c:pt>
                <c:pt idx="9244">
                  <c:v>2.3760941176471899</c:v>
                </c:pt>
                <c:pt idx="9245">
                  <c:v>2.3761058823530701</c:v>
                </c:pt>
                <c:pt idx="9246">
                  <c:v>2.3761176470589498</c:v>
                </c:pt>
                <c:pt idx="9247">
                  <c:v>2.3761294117648299</c:v>
                </c:pt>
                <c:pt idx="9248">
                  <c:v>2.3761411764707199</c:v>
                </c:pt>
                <c:pt idx="9249">
                  <c:v>2.3761529411766</c:v>
                </c:pt>
                <c:pt idx="9250">
                  <c:v>2.3761647058824802</c:v>
                </c:pt>
                <c:pt idx="9251">
                  <c:v>2.3761764705883599</c:v>
                </c:pt>
                <c:pt idx="9252">
                  <c:v>2.3761882352942498</c:v>
                </c:pt>
                <c:pt idx="9253">
                  <c:v>2.37620000000013</c:v>
                </c:pt>
                <c:pt idx="9254">
                  <c:v>2.3762117647060101</c:v>
                </c:pt>
                <c:pt idx="9255">
                  <c:v>2.3762235294118899</c:v>
                </c:pt>
                <c:pt idx="9256">
                  <c:v>2.3762352941177798</c:v>
                </c:pt>
                <c:pt idx="9257">
                  <c:v>2.3762470588236599</c:v>
                </c:pt>
                <c:pt idx="9258">
                  <c:v>2.3762588235295401</c:v>
                </c:pt>
                <c:pt idx="9259">
                  <c:v>2.3762705882354198</c:v>
                </c:pt>
                <c:pt idx="9260">
                  <c:v>2.3762823529413102</c:v>
                </c:pt>
                <c:pt idx="9261">
                  <c:v>2.3762941176471899</c:v>
                </c:pt>
                <c:pt idx="9262">
                  <c:v>2.3763058823530701</c:v>
                </c:pt>
                <c:pt idx="9263">
                  <c:v>2.3763176470589502</c:v>
                </c:pt>
                <c:pt idx="9264">
                  <c:v>2.3763294117648401</c:v>
                </c:pt>
                <c:pt idx="9265">
                  <c:v>2.3763411764707199</c:v>
                </c:pt>
                <c:pt idx="9266">
                  <c:v>2.3763529411766</c:v>
                </c:pt>
                <c:pt idx="9267">
                  <c:v>2.3763647058824802</c:v>
                </c:pt>
                <c:pt idx="9268">
                  <c:v>2.3763764705883599</c:v>
                </c:pt>
                <c:pt idx="9269">
                  <c:v>2.3763882352942498</c:v>
                </c:pt>
                <c:pt idx="9270">
                  <c:v>2.37640000000013</c:v>
                </c:pt>
                <c:pt idx="9271">
                  <c:v>2.3764117647060101</c:v>
                </c:pt>
                <c:pt idx="9272">
                  <c:v>2.3764235294118898</c:v>
                </c:pt>
                <c:pt idx="9273">
                  <c:v>2.3764352941177802</c:v>
                </c:pt>
                <c:pt idx="9274">
                  <c:v>2.3764470588236599</c:v>
                </c:pt>
                <c:pt idx="9275">
                  <c:v>2.3764588235295401</c:v>
                </c:pt>
                <c:pt idx="9276">
                  <c:v>2.3764705882354198</c:v>
                </c:pt>
                <c:pt idx="9277">
                  <c:v>2.3764823529413102</c:v>
                </c:pt>
                <c:pt idx="9278">
                  <c:v>2.3764941176471899</c:v>
                </c:pt>
                <c:pt idx="9279">
                  <c:v>2.37650588235307</c:v>
                </c:pt>
                <c:pt idx="9280">
                  <c:v>2.3765176470589502</c:v>
                </c:pt>
                <c:pt idx="9281">
                  <c:v>2.3765294117648401</c:v>
                </c:pt>
                <c:pt idx="9282">
                  <c:v>2.3765411764707198</c:v>
                </c:pt>
                <c:pt idx="9283">
                  <c:v>2.3765529411766</c:v>
                </c:pt>
                <c:pt idx="9284">
                  <c:v>2.3765647058824801</c:v>
                </c:pt>
                <c:pt idx="9285">
                  <c:v>2.3765764705883701</c:v>
                </c:pt>
                <c:pt idx="9286">
                  <c:v>2.3765882352942498</c:v>
                </c:pt>
                <c:pt idx="9287">
                  <c:v>2.3766000000001299</c:v>
                </c:pt>
                <c:pt idx="9288">
                  <c:v>2.3766117647060101</c:v>
                </c:pt>
                <c:pt idx="9289">
                  <c:v>2.3766235294118898</c:v>
                </c:pt>
                <c:pt idx="9290">
                  <c:v>2.3766352941177802</c:v>
                </c:pt>
                <c:pt idx="9291">
                  <c:v>2.3766470588236599</c:v>
                </c:pt>
                <c:pt idx="9292">
                  <c:v>2.3766588235295401</c:v>
                </c:pt>
                <c:pt idx="9293">
                  <c:v>2.3766705882354202</c:v>
                </c:pt>
                <c:pt idx="9294">
                  <c:v>2.3766823529413101</c:v>
                </c:pt>
                <c:pt idx="9295">
                  <c:v>2.3766941176471899</c:v>
                </c:pt>
                <c:pt idx="9296">
                  <c:v>2.37670588235307</c:v>
                </c:pt>
                <c:pt idx="9297">
                  <c:v>2.3767176470589502</c:v>
                </c:pt>
                <c:pt idx="9298">
                  <c:v>2.3767294117648401</c:v>
                </c:pt>
                <c:pt idx="9299">
                  <c:v>2.3767411764707198</c:v>
                </c:pt>
                <c:pt idx="9300">
                  <c:v>2.3767529411766</c:v>
                </c:pt>
                <c:pt idx="9301">
                  <c:v>2.3767647058824801</c:v>
                </c:pt>
                <c:pt idx="9302">
                  <c:v>2.37677647058837</c:v>
                </c:pt>
                <c:pt idx="9303">
                  <c:v>2.3767882352942502</c:v>
                </c:pt>
                <c:pt idx="9304">
                  <c:v>2.3768000000001299</c:v>
                </c:pt>
                <c:pt idx="9305">
                  <c:v>2.3768117647060101</c:v>
                </c:pt>
                <c:pt idx="9306">
                  <c:v>2.3768235294119</c:v>
                </c:pt>
                <c:pt idx="9307">
                  <c:v>2.3768352941177802</c:v>
                </c:pt>
                <c:pt idx="9308">
                  <c:v>2.3768470588236599</c:v>
                </c:pt>
                <c:pt idx="9309">
                  <c:v>2.37685882352954</c:v>
                </c:pt>
                <c:pt idx="9310">
                  <c:v>2.3768705882354202</c:v>
                </c:pt>
                <c:pt idx="9311">
                  <c:v>2.3768823529413101</c:v>
                </c:pt>
                <c:pt idx="9312">
                  <c:v>2.3768941176471898</c:v>
                </c:pt>
                <c:pt idx="9313">
                  <c:v>2.37690588235307</c:v>
                </c:pt>
                <c:pt idx="9314">
                  <c:v>2.3769176470589501</c:v>
                </c:pt>
                <c:pt idx="9315">
                  <c:v>2.3769294117648401</c:v>
                </c:pt>
                <c:pt idx="9316">
                  <c:v>2.3769411764707198</c:v>
                </c:pt>
                <c:pt idx="9317">
                  <c:v>2.3769529411765999</c:v>
                </c:pt>
                <c:pt idx="9318">
                  <c:v>2.3769647058824801</c:v>
                </c:pt>
                <c:pt idx="9319">
                  <c:v>2.37697647058837</c:v>
                </c:pt>
                <c:pt idx="9320">
                  <c:v>2.3769882352942502</c:v>
                </c:pt>
                <c:pt idx="9321">
                  <c:v>2.3770000000001299</c:v>
                </c:pt>
                <c:pt idx="9322">
                  <c:v>2.3770117647060101</c:v>
                </c:pt>
                <c:pt idx="9323">
                  <c:v>2.3770235294119</c:v>
                </c:pt>
                <c:pt idx="9324">
                  <c:v>2.3770352941177801</c:v>
                </c:pt>
                <c:pt idx="9325">
                  <c:v>2.3770470588236599</c:v>
                </c:pt>
                <c:pt idx="9326">
                  <c:v>2.37705882352954</c:v>
                </c:pt>
                <c:pt idx="9327">
                  <c:v>2.3770705882354299</c:v>
                </c:pt>
                <c:pt idx="9328">
                  <c:v>2.3770823529413101</c:v>
                </c:pt>
                <c:pt idx="9329">
                  <c:v>2.3770941176471898</c:v>
                </c:pt>
                <c:pt idx="9330">
                  <c:v>2.37710588235307</c:v>
                </c:pt>
                <c:pt idx="9331">
                  <c:v>2.3771176470589501</c:v>
                </c:pt>
                <c:pt idx="9332">
                  <c:v>2.3771294117648401</c:v>
                </c:pt>
                <c:pt idx="9333">
                  <c:v>2.3771411764707202</c:v>
                </c:pt>
                <c:pt idx="9334">
                  <c:v>2.3771529411765999</c:v>
                </c:pt>
                <c:pt idx="9335">
                  <c:v>2.3771647058824801</c:v>
                </c:pt>
                <c:pt idx="9336">
                  <c:v>2.37717647058837</c:v>
                </c:pt>
                <c:pt idx="9337">
                  <c:v>2.3771882352942502</c:v>
                </c:pt>
                <c:pt idx="9338">
                  <c:v>2.3772000000001299</c:v>
                </c:pt>
                <c:pt idx="9339">
                  <c:v>2.37721176470601</c:v>
                </c:pt>
                <c:pt idx="9340">
                  <c:v>2.3772235294119</c:v>
                </c:pt>
                <c:pt idx="9341">
                  <c:v>2.3772352941177801</c:v>
                </c:pt>
                <c:pt idx="9342">
                  <c:v>2.3772470588236598</c:v>
                </c:pt>
                <c:pt idx="9343">
                  <c:v>2.37725882352954</c:v>
                </c:pt>
                <c:pt idx="9344">
                  <c:v>2.3772705882354299</c:v>
                </c:pt>
                <c:pt idx="9345">
                  <c:v>2.3772823529413101</c:v>
                </c:pt>
                <c:pt idx="9346">
                  <c:v>2.3772941176471898</c:v>
                </c:pt>
                <c:pt idx="9347">
                  <c:v>2.3773058823530699</c:v>
                </c:pt>
                <c:pt idx="9348">
                  <c:v>2.3773176470589501</c:v>
                </c:pt>
                <c:pt idx="9349">
                  <c:v>2.37732941176484</c:v>
                </c:pt>
                <c:pt idx="9350">
                  <c:v>2.3773411764707202</c:v>
                </c:pt>
                <c:pt idx="9351">
                  <c:v>2.3773529411765999</c:v>
                </c:pt>
                <c:pt idx="9352">
                  <c:v>2.3773647058824801</c:v>
                </c:pt>
                <c:pt idx="9353">
                  <c:v>2.37737647058837</c:v>
                </c:pt>
                <c:pt idx="9354">
                  <c:v>2.3773882352942501</c:v>
                </c:pt>
                <c:pt idx="9355">
                  <c:v>2.3774000000001299</c:v>
                </c:pt>
                <c:pt idx="9356">
                  <c:v>2.37741176470601</c:v>
                </c:pt>
                <c:pt idx="9357">
                  <c:v>2.3774235294118999</c:v>
                </c:pt>
                <c:pt idx="9358">
                  <c:v>2.3774352941177801</c:v>
                </c:pt>
                <c:pt idx="9359">
                  <c:v>2.3774470588236598</c:v>
                </c:pt>
                <c:pt idx="9360">
                  <c:v>2.37745882352954</c:v>
                </c:pt>
                <c:pt idx="9361">
                  <c:v>2.3774705882354299</c:v>
                </c:pt>
                <c:pt idx="9362">
                  <c:v>2.3774823529413101</c:v>
                </c:pt>
                <c:pt idx="9363">
                  <c:v>2.3774941176471902</c:v>
                </c:pt>
                <c:pt idx="9364">
                  <c:v>2.3775058823530699</c:v>
                </c:pt>
                <c:pt idx="9365">
                  <c:v>2.3775176470589598</c:v>
                </c:pt>
                <c:pt idx="9366">
                  <c:v>2.37752941176484</c:v>
                </c:pt>
                <c:pt idx="9367">
                  <c:v>2.3775411764707202</c:v>
                </c:pt>
                <c:pt idx="9368">
                  <c:v>2.3775529411765999</c:v>
                </c:pt>
                <c:pt idx="9369">
                  <c:v>2.37756470588248</c:v>
                </c:pt>
                <c:pt idx="9370">
                  <c:v>2.37757647058837</c:v>
                </c:pt>
                <c:pt idx="9371">
                  <c:v>2.3775882352942501</c:v>
                </c:pt>
                <c:pt idx="9372">
                  <c:v>2.3776000000001298</c:v>
                </c:pt>
                <c:pt idx="9373">
                  <c:v>2.37761176470601</c:v>
                </c:pt>
                <c:pt idx="9374">
                  <c:v>2.3776235294118999</c:v>
                </c:pt>
                <c:pt idx="9375">
                  <c:v>2.3776352941177801</c:v>
                </c:pt>
                <c:pt idx="9376">
                  <c:v>2.3776470588236598</c:v>
                </c:pt>
                <c:pt idx="9377">
                  <c:v>2.3776588235295399</c:v>
                </c:pt>
                <c:pt idx="9378">
                  <c:v>2.3776705882354299</c:v>
                </c:pt>
                <c:pt idx="9379">
                  <c:v>2.37768235294131</c:v>
                </c:pt>
                <c:pt idx="9380">
                  <c:v>2.3776941176471902</c:v>
                </c:pt>
                <c:pt idx="9381">
                  <c:v>2.3777058823530699</c:v>
                </c:pt>
                <c:pt idx="9382">
                  <c:v>2.3777176470589598</c:v>
                </c:pt>
                <c:pt idx="9383">
                  <c:v>2.37772941176484</c:v>
                </c:pt>
                <c:pt idx="9384">
                  <c:v>2.3777411764707201</c:v>
                </c:pt>
                <c:pt idx="9385">
                  <c:v>2.3777529411765999</c:v>
                </c:pt>
                <c:pt idx="9386">
                  <c:v>2.3777647058824898</c:v>
                </c:pt>
                <c:pt idx="9387">
                  <c:v>2.3777764705883699</c:v>
                </c:pt>
                <c:pt idx="9388">
                  <c:v>2.3777882352942501</c:v>
                </c:pt>
                <c:pt idx="9389">
                  <c:v>2.3778000000001298</c:v>
                </c:pt>
                <c:pt idx="9390">
                  <c:v>2.37781176470601</c:v>
                </c:pt>
                <c:pt idx="9391">
                  <c:v>2.3778235294118999</c:v>
                </c:pt>
                <c:pt idx="9392">
                  <c:v>2.3778352941177801</c:v>
                </c:pt>
                <c:pt idx="9393">
                  <c:v>2.3778470588236602</c:v>
                </c:pt>
                <c:pt idx="9394">
                  <c:v>2.3778588235295399</c:v>
                </c:pt>
                <c:pt idx="9395">
                  <c:v>2.3778705882354298</c:v>
                </c:pt>
                <c:pt idx="9396">
                  <c:v>2.37788235294131</c:v>
                </c:pt>
                <c:pt idx="9397">
                  <c:v>2.3778941176471902</c:v>
                </c:pt>
                <c:pt idx="9398">
                  <c:v>2.3779058823530699</c:v>
                </c:pt>
                <c:pt idx="9399">
                  <c:v>2.3779176470589598</c:v>
                </c:pt>
                <c:pt idx="9400">
                  <c:v>2.37792941176484</c:v>
                </c:pt>
                <c:pt idx="9401">
                  <c:v>2.3779411764707201</c:v>
                </c:pt>
                <c:pt idx="9402">
                  <c:v>2.3779529411765998</c:v>
                </c:pt>
                <c:pt idx="9403">
                  <c:v>2.3779647058824902</c:v>
                </c:pt>
                <c:pt idx="9404">
                  <c:v>2.3779764705883699</c:v>
                </c:pt>
                <c:pt idx="9405">
                  <c:v>2.3779882352942501</c:v>
                </c:pt>
                <c:pt idx="9406">
                  <c:v>2.3780000000001298</c:v>
                </c:pt>
                <c:pt idx="9407">
                  <c:v>2.3780117647060202</c:v>
                </c:pt>
                <c:pt idx="9408">
                  <c:v>2.3780235294118999</c:v>
                </c:pt>
                <c:pt idx="9409">
                  <c:v>2.37803529411778</c:v>
                </c:pt>
                <c:pt idx="9410">
                  <c:v>2.3780470588236602</c:v>
                </c:pt>
                <c:pt idx="9411">
                  <c:v>2.3780588235295399</c:v>
                </c:pt>
                <c:pt idx="9412">
                  <c:v>2.3780705882354298</c:v>
                </c:pt>
                <c:pt idx="9413">
                  <c:v>2.37808235294131</c:v>
                </c:pt>
                <c:pt idx="9414">
                  <c:v>2.3780941176471901</c:v>
                </c:pt>
                <c:pt idx="9415">
                  <c:v>2.3781058823530699</c:v>
                </c:pt>
                <c:pt idx="9416">
                  <c:v>2.3781176470589598</c:v>
                </c:pt>
                <c:pt idx="9417">
                  <c:v>2.3781294117648399</c:v>
                </c:pt>
                <c:pt idx="9418">
                  <c:v>2.3781411764707201</c:v>
                </c:pt>
                <c:pt idx="9419">
                  <c:v>2.3781529411765998</c:v>
                </c:pt>
                <c:pt idx="9420">
                  <c:v>2.3781647058824902</c:v>
                </c:pt>
                <c:pt idx="9421">
                  <c:v>2.3781764705883699</c:v>
                </c:pt>
                <c:pt idx="9422">
                  <c:v>2.3781882352942501</c:v>
                </c:pt>
                <c:pt idx="9423">
                  <c:v>2.3782000000001302</c:v>
                </c:pt>
                <c:pt idx="9424">
                  <c:v>2.3782117647060201</c:v>
                </c:pt>
                <c:pt idx="9425">
                  <c:v>2.3782235294118999</c:v>
                </c:pt>
                <c:pt idx="9426">
                  <c:v>2.37823529411778</c:v>
                </c:pt>
                <c:pt idx="9427">
                  <c:v>2.3782470588236602</c:v>
                </c:pt>
                <c:pt idx="9428">
                  <c:v>2.3782588235295501</c:v>
                </c:pt>
                <c:pt idx="9429">
                  <c:v>2.3782705882354298</c:v>
                </c:pt>
                <c:pt idx="9430">
                  <c:v>2.37828235294131</c:v>
                </c:pt>
                <c:pt idx="9431">
                  <c:v>2.3782941176471901</c:v>
                </c:pt>
                <c:pt idx="9432">
                  <c:v>2.3783058823530698</c:v>
                </c:pt>
                <c:pt idx="9433">
                  <c:v>2.3783176470589602</c:v>
                </c:pt>
                <c:pt idx="9434">
                  <c:v>2.3783294117648399</c:v>
                </c:pt>
                <c:pt idx="9435">
                  <c:v>2.3783411764707201</c:v>
                </c:pt>
                <c:pt idx="9436">
                  <c:v>2.3783529411765998</c:v>
                </c:pt>
                <c:pt idx="9437">
                  <c:v>2.3783647058824902</c:v>
                </c:pt>
                <c:pt idx="9438">
                  <c:v>2.3783764705883699</c:v>
                </c:pt>
                <c:pt idx="9439">
                  <c:v>2.37838823529425</c:v>
                </c:pt>
                <c:pt idx="9440">
                  <c:v>2.3784000000001302</c:v>
                </c:pt>
                <c:pt idx="9441">
                  <c:v>2.3784117647060201</c:v>
                </c:pt>
                <c:pt idx="9442">
                  <c:v>2.3784235294118998</c:v>
                </c:pt>
                <c:pt idx="9443">
                  <c:v>2.37843529411778</c:v>
                </c:pt>
                <c:pt idx="9444">
                  <c:v>2.3784470588236601</c:v>
                </c:pt>
                <c:pt idx="9445">
                  <c:v>2.3784588235295501</c:v>
                </c:pt>
                <c:pt idx="9446">
                  <c:v>2.3784705882354298</c:v>
                </c:pt>
                <c:pt idx="9447">
                  <c:v>2.3784823529413099</c:v>
                </c:pt>
                <c:pt idx="9448">
                  <c:v>2.3784941176471901</c:v>
                </c:pt>
                <c:pt idx="9449">
                  <c:v>2.37850588235308</c:v>
                </c:pt>
                <c:pt idx="9450">
                  <c:v>2.3785176470589602</c:v>
                </c:pt>
                <c:pt idx="9451">
                  <c:v>2.3785294117648399</c:v>
                </c:pt>
                <c:pt idx="9452">
                  <c:v>2.3785411764707201</c:v>
                </c:pt>
                <c:pt idx="9453">
                  <c:v>2.3785529411766002</c:v>
                </c:pt>
                <c:pt idx="9454">
                  <c:v>2.3785647058824901</c:v>
                </c:pt>
                <c:pt idx="9455">
                  <c:v>2.3785764705883699</c:v>
                </c:pt>
                <c:pt idx="9456">
                  <c:v>2.37858823529425</c:v>
                </c:pt>
                <c:pt idx="9457">
                  <c:v>2.3786000000001302</c:v>
                </c:pt>
                <c:pt idx="9458">
                  <c:v>2.3786117647060201</c:v>
                </c:pt>
                <c:pt idx="9459">
                  <c:v>2.3786235294118998</c:v>
                </c:pt>
                <c:pt idx="9460">
                  <c:v>2.37863529411778</c:v>
                </c:pt>
                <c:pt idx="9461">
                  <c:v>2.3786470588236601</c:v>
                </c:pt>
                <c:pt idx="9462">
                  <c:v>2.37865882352955</c:v>
                </c:pt>
                <c:pt idx="9463">
                  <c:v>2.3786705882354302</c:v>
                </c:pt>
                <c:pt idx="9464">
                  <c:v>2.3786823529413099</c:v>
                </c:pt>
                <c:pt idx="9465">
                  <c:v>2.3786941176471901</c:v>
                </c:pt>
                <c:pt idx="9466">
                  <c:v>2.37870588235308</c:v>
                </c:pt>
                <c:pt idx="9467">
                  <c:v>2.3787176470589602</c:v>
                </c:pt>
                <c:pt idx="9468">
                  <c:v>2.3787294117648399</c:v>
                </c:pt>
                <c:pt idx="9469">
                  <c:v>2.37874117647072</c:v>
                </c:pt>
                <c:pt idx="9470">
                  <c:v>2.37875294117661</c:v>
                </c:pt>
                <c:pt idx="9471">
                  <c:v>2.3787647058824901</c:v>
                </c:pt>
                <c:pt idx="9472">
                  <c:v>2.3787764705883698</c:v>
                </c:pt>
                <c:pt idx="9473">
                  <c:v>2.37878823529425</c:v>
                </c:pt>
                <c:pt idx="9474">
                  <c:v>2.3788000000001301</c:v>
                </c:pt>
                <c:pt idx="9475">
                  <c:v>2.3788117647060201</c:v>
                </c:pt>
                <c:pt idx="9476">
                  <c:v>2.3788235294118998</c:v>
                </c:pt>
                <c:pt idx="9477">
                  <c:v>2.3788352941177799</c:v>
                </c:pt>
                <c:pt idx="9478">
                  <c:v>2.3788470588236601</c:v>
                </c:pt>
                <c:pt idx="9479">
                  <c:v>2.37885882352955</c:v>
                </c:pt>
                <c:pt idx="9480">
                  <c:v>2.3788705882354302</c:v>
                </c:pt>
                <c:pt idx="9481">
                  <c:v>2.3788823529413099</c:v>
                </c:pt>
                <c:pt idx="9482">
                  <c:v>2.3788941176471901</c:v>
                </c:pt>
                <c:pt idx="9483">
                  <c:v>2.37890588235308</c:v>
                </c:pt>
                <c:pt idx="9484">
                  <c:v>2.3789176470589601</c:v>
                </c:pt>
                <c:pt idx="9485">
                  <c:v>2.3789294117648399</c:v>
                </c:pt>
                <c:pt idx="9486">
                  <c:v>2.37894117647072</c:v>
                </c:pt>
                <c:pt idx="9487">
                  <c:v>2.3789529411766099</c:v>
                </c:pt>
                <c:pt idx="9488">
                  <c:v>2.3789647058824901</c:v>
                </c:pt>
                <c:pt idx="9489">
                  <c:v>2.3789764705883698</c:v>
                </c:pt>
                <c:pt idx="9490">
                  <c:v>2.37898823529425</c:v>
                </c:pt>
                <c:pt idx="9491">
                  <c:v>2.3790000000001399</c:v>
                </c:pt>
                <c:pt idx="9492">
                  <c:v>2.37901176470602</c:v>
                </c:pt>
                <c:pt idx="9493">
                  <c:v>2.3790235294119002</c:v>
                </c:pt>
                <c:pt idx="9494">
                  <c:v>2.3790352941177799</c:v>
                </c:pt>
                <c:pt idx="9495">
                  <c:v>2.3790470588236601</c:v>
                </c:pt>
                <c:pt idx="9496">
                  <c:v>2.37905882352955</c:v>
                </c:pt>
                <c:pt idx="9497">
                  <c:v>2.3790705882354302</c:v>
                </c:pt>
                <c:pt idx="9498">
                  <c:v>2.3790823529413099</c:v>
                </c:pt>
                <c:pt idx="9499">
                  <c:v>2.37909411764719</c:v>
                </c:pt>
                <c:pt idx="9500">
                  <c:v>2.37910588235308</c:v>
                </c:pt>
                <c:pt idx="9501">
                  <c:v>2.3791176470589601</c:v>
                </c:pt>
                <c:pt idx="9502">
                  <c:v>2.3791294117648398</c:v>
                </c:pt>
                <c:pt idx="9503">
                  <c:v>2.37914117647072</c:v>
                </c:pt>
                <c:pt idx="9504">
                  <c:v>2.3791529411766099</c:v>
                </c:pt>
                <c:pt idx="9505">
                  <c:v>2.3791647058824901</c:v>
                </c:pt>
                <c:pt idx="9506">
                  <c:v>2.3791764705883698</c:v>
                </c:pt>
                <c:pt idx="9507">
                  <c:v>2.3791882352942499</c:v>
                </c:pt>
                <c:pt idx="9508">
                  <c:v>2.3792000000001399</c:v>
                </c:pt>
                <c:pt idx="9509">
                  <c:v>2.37921176470602</c:v>
                </c:pt>
                <c:pt idx="9510">
                  <c:v>2.3792235294119002</c:v>
                </c:pt>
                <c:pt idx="9511">
                  <c:v>2.3792352941177799</c:v>
                </c:pt>
                <c:pt idx="9512">
                  <c:v>2.3792470588236601</c:v>
                </c:pt>
                <c:pt idx="9513">
                  <c:v>2.37925882352955</c:v>
                </c:pt>
                <c:pt idx="9514">
                  <c:v>2.3792705882354301</c:v>
                </c:pt>
                <c:pt idx="9515">
                  <c:v>2.3792823529413099</c:v>
                </c:pt>
                <c:pt idx="9516">
                  <c:v>2.37929411764719</c:v>
                </c:pt>
                <c:pt idx="9517">
                  <c:v>2.3793058823530799</c:v>
                </c:pt>
                <c:pt idx="9518">
                  <c:v>2.3793176470589601</c:v>
                </c:pt>
                <c:pt idx="9519">
                  <c:v>2.3793294117648398</c:v>
                </c:pt>
                <c:pt idx="9520">
                  <c:v>2.37934117647072</c:v>
                </c:pt>
                <c:pt idx="9521">
                  <c:v>2.3793529411766099</c:v>
                </c:pt>
                <c:pt idx="9522">
                  <c:v>2.37936470588249</c:v>
                </c:pt>
                <c:pt idx="9523">
                  <c:v>2.3793764705883702</c:v>
                </c:pt>
                <c:pt idx="9524">
                  <c:v>2.3793882352942499</c:v>
                </c:pt>
                <c:pt idx="9525">
                  <c:v>2.3794000000001398</c:v>
                </c:pt>
                <c:pt idx="9526">
                  <c:v>2.37941176470602</c:v>
                </c:pt>
                <c:pt idx="9527">
                  <c:v>2.3794235294119002</c:v>
                </c:pt>
                <c:pt idx="9528">
                  <c:v>2.3794352941177799</c:v>
                </c:pt>
                <c:pt idx="9529">
                  <c:v>2.3794470588236698</c:v>
                </c:pt>
                <c:pt idx="9530">
                  <c:v>2.37945882352955</c:v>
                </c:pt>
                <c:pt idx="9531">
                  <c:v>2.3794705882354301</c:v>
                </c:pt>
                <c:pt idx="9532">
                  <c:v>2.3794823529413098</c:v>
                </c:pt>
                <c:pt idx="9533">
                  <c:v>2.37949411764719</c:v>
                </c:pt>
                <c:pt idx="9534">
                  <c:v>2.3795058823530799</c:v>
                </c:pt>
                <c:pt idx="9535">
                  <c:v>2.3795176470589601</c:v>
                </c:pt>
                <c:pt idx="9536">
                  <c:v>2.3795294117648398</c:v>
                </c:pt>
                <c:pt idx="9537">
                  <c:v>2.3795411764707199</c:v>
                </c:pt>
                <c:pt idx="9538">
                  <c:v>2.3795529411766099</c:v>
                </c:pt>
                <c:pt idx="9539">
                  <c:v>2.37956470588249</c:v>
                </c:pt>
                <c:pt idx="9540">
                  <c:v>2.3795764705883702</c:v>
                </c:pt>
                <c:pt idx="9541">
                  <c:v>2.3795882352942499</c:v>
                </c:pt>
                <c:pt idx="9542">
                  <c:v>2.3796000000001398</c:v>
                </c:pt>
                <c:pt idx="9543">
                  <c:v>2.37961176470602</c:v>
                </c:pt>
                <c:pt idx="9544">
                  <c:v>2.3796235294119001</c:v>
                </c:pt>
                <c:pt idx="9545">
                  <c:v>2.3796352941177799</c:v>
                </c:pt>
                <c:pt idx="9546">
                  <c:v>2.3796470588236698</c:v>
                </c:pt>
                <c:pt idx="9547">
                  <c:v>2.3796588235295499</c:v>
                </c:pt>
                <c:pt idx="9548">
                  <c:v>2.3796705882354301</c:v>
                </c:pt>
                <c:pt idx="9549">
                  <c:v>2.3796823529413098</c:v>
                </c:pt>
                <c:pt idx="9550">
                  <c:v>2.3796941176472002</c:v>
                </c:pt>
                <c:pt idx="9551">
                  <c:v>2.3797058823530799</c:v>
                </c:pt>
                <c:pt idx="9552">
                  <c:v>2.3797176470589601</c:v>
                </c:pt>
                <c:pt idx="9553">
                  <c:v>2.3797294117648402</c:v>
                </c:pt>
                <c:pt idx="9554">
                  <c:v>2.3797411764707199</c:v>
                </c:pt>
                <c:pt idx="9555">
                  <c:v>2.3797529411766098</c:v>
                </c:pt>
                <c:pt idx="9556">
                  <c:v>2.37976470588249</c:v>
                </c:pt>
                <c:pt idx="9557">
                  <c:v>2.3797764705883702</c:v>
                </c:pt>
                <c:pt idx="9558">
                  <c:v>2.3797882352942499</c:v>
                </c:pt>
                <c:pt idx="9559">
                  <c:v>2.3798000000001398</c:v>
                </c:pt>
                <c:pt idx="9560">
                  <c:v>2.37981176470602</c:v>
                </c:pt>
                <c:pt idx="9561">
                  <c:v>2.3798235294119001</c:v>
                </c:pt>
                <c:pt idx="9562">
                  <c:v>2.3798352941177798</c:v>
                </c:pt>
                <c:pt idx="9563">
                  <c:v>2.3798470588236702</c:v>
                </c:pt>
                <c:pt idx="9564">
                  <c:v>2.3798588235295499</c:v>
                </c:pt>
                <c:pt idx="9565">
                  <c:v>2.3798705882354301</c:v>
                </c:pt>
                <c:pt idx="9566">
                  <c:v>2.3798823529413098</c:v>
                </c:pt>
                <c:pt idx="9567">
                  <c:v>2.3798941176472002</c:v>
                </c:pt>
                <c:pt idx="9568">
                  <c:v>2.3799058823530799</c:v>
                </c:pt>
                <c:pt idx="9569">
                  <c:v>2.37991764705896</c:v>
                </c:pt>
                <c:pt idx="9570">
                  <c:v>2.3799294117648402</c:v>
                </c:pt>
                <c:pt idx="9571">
                  <c:v>2.3799411764707301</c:v>
                </c:pt>
                <c:pt idx="9572">
                  <c:v>2.3799529411766098</c:v>
                </c:pt>
                <c:pt idx="9573">
                  <c:v>2.37996470588249</c:v>
                </c:pt>
                <c:pt idx="9574">
                  <c:v>2.3799764705883701</c:v>
                </c:pt>
                <c:pt idx="9575">
                  <c:v>2.3799882352942499</c:v>
                </c:pt>
                <c:pt idx="9576">
                  <c:v>2.3800000000001398</c:v>
                </c:pt>
                <c:pt idx="9577">
                  <c:v>2.3800117647060199</c:v>
                </c:pt>
                <c:pt idx="9578">
                  <c:v>2.3800235294119001</c:v>
                </c:pt>
                <c:pt idx="9579">
                  <c:v>2.3800352941177798</c:v>
                </c:pt>
                <c:pt idx="9580">
                  <c:v>2.3800470588236702</c:v>
                </c:pt>
                <c:pt idx="9581">
                  <c:v>2.3800588235295499</c:v>
                </c:pt>
                <c:pt idx="9582">
                  <c:v>2.3800705882354301</c:v>
                </c:pt>
                <c:pt idx="9583">
                  <c:v>2.3800823529413102</c:v>
                </c:pt>
                <c:pt idx="9584">
                  <c:v>2.3800941176472001</c:v>
                </c:pt>
                <c:pt idx="9585">
                  <c:v>2.3801058823530798</c:v>
                </c:pt>
                <c:pt idx="9586">
                  <c:v>2.38011764705896</c:v>
                </c:pt>
                <c:pt idx="9587">
                  <c:v>2.3801294117648402</c:v>
                </c:pt>
                <c:pt idx="9588">
                  <c:v>2.3801411764707301</c:v>
                </c:pt>
                <c:pt idx="9589">
                  <c:v>2.3801529411766098</c:v>
                </c:pt>
                <c:pt idx="9590">
                  <c:v>2.38016470588249</c:v>
                </c:pt>
                <c:pt idx="9591">
                  <c:v>2.3801764705883701</c:v>
                </c:pt>
                <c:pt idx="9592">
                  <c:v>2.38018823529426</c:v>
                </c:pt>
                <c:pt idx="9593">
                  <c:v>2.3802000000001402</c:v>
                </c:pt>
                <c:pt idx="9594">
                  <c:v>2.3802117647060199</c:v>
                </c:pt>
                <c:pt idx="9595">
                  <c:v>2.3802235294119001</c:v>
                </c:pt>
                <c:pt idx="9596">
                  <c:v>2.3802352941177798</c:v>
                </c:pt>
                <c:pt idx="9597">
                  <c:v>2.3802470588236702</c:v>
                </c:pt>
                <c:pt idx="9598">
                  <c:v>2.3802588235295499</c:v>
                </c:pt>
                <c:pt idx="9599">
                  <c:v>2.38027058823543</c:v>
                </c:pt>
                <c:pt idx="9600">
                  <c:v>2.3802823529413102</c:v>
                </c:pt>
                <c:pt idx="9601">
                  <c:v>2.3802941176472001</c:v>
                </c:pt>
                <c:pt idx="9602">
                  <c:v>2.3803058823530798</c:v>
                </c:pt>
                <c:pt idx="9603">
                  <c:v>2.38031764705896</c:v>
                </c:pt>
                <c:pt idx="9604">
                  <c:v>2.3803294117648401</c:v>
                </c:pt>
                <c:pt idx="9605">
                  <c:v>2.3803411764707301</c:v>
                </c:pt>
                <c:pt idx="9606">
                  <c:v>2.3803529411766098</c:v>
                </c:pt>
                <c:pt idx="9607">
                  <c:v>2.3803647058824899</c:v>
                </c:pt>
                <c:pt idx="9608">
                  <c:v>2.3803764705883701</c:v>
                </c:pt>
                <c:pt idx="9609">
                  <c:v>2.38038823529426</c:v>
                </c:pt>
                <c:pt idx="9610">
                  <c:v>2.3804000000001402</c:v>
                </c:pt>
                <c:pt idx="9611">
                  <c:v>2.3804117647060199</c:v>
                </c:pt>
                <c:pt idx="9612">
                  <c:v>2.3804235294119001</c:v>
                </c:pt>
                <c:pt idx="9613">
                  <c:v>2.38043529411779</c:v>
                </c:pt>
                <c:pt idx="9614">
                  <c:v>2.3804470588236701</c:v>
                </c:pt>
                <c:pt idx="9615">
                  <c:v>2.3804588235295498</c:v>
                </c:pt>
                <c:pt idx="9616">
                  <c:v>2.38047058823543</c:v>
                </c:pt>
                <c:pt idx="9617">
                  <c:v>2.3804823529413102</c:v>
                </c:pt>
                <c:pt idx="9618">
                  <c:v>2.3804941176472001</c:v>
                </c:pt>
                <c:pt idx="9619">
                  <c:v>2.3805058823530798</c:v>
                </c:pt>
                <c:pt idx="9620">
                  <c:v>2.38051764705896</c:v>
                </c:pt>
                <c:pt idx="9621">
                  <c:v>2.3805294117648401</c:v>
                </c:pt>
                <c:pt idx="9622">
                  <c:v>2.38054117647073</c:v>
                </c:pt>
                <c:pt idx="9623">
                  <c:v>2.3805529411766102</c:v>
                </c:pt>
                <c:pt idx="9624">
                  <c:v>2.3805647058824899</c:v>
                </c:pt>
                <c:pt idx="9625">
                  <c:v>2.3805764705883701</c:v>
                </c:pt>
                <c:pt idx="9626">
                  <c:v>2.38058823529426</c:v>
                </c:pt>
                <c:pt idx="9627">
                  <c:v>2.3806000000001402</c:v>
                </c:pt>
                <c:pt idx="9628">
                  <c:v>2.3806117647060199</c:v>
                </c:pt>
                <c:pt idx="9629">
                  <c:v>2.3806235294119</c:v>
                </c:pt>
                <c:pt idx="9630">
                  <c:v>2.38063529411779</c:v>
                </c:pt>
                <c:pt idx="9631">
                  <c:v>2.3806470588236701</c:v>
                </c:pt>
                <c:pt idx="9632">
                  <c:v>2.3806588235295498</c:v>
                </c:pt>
                <c:pt idx="9633">
                  <c:v>2.38067058823543</c:v>
                </c:pt>
                <c:pt idx="9634">
                  <c:v>2.3806823529413199</c:v>
                </c:pt>
                <c:pt idx="9635">
                  <c:v>2.3806941176472001</c:v>
                </c:pt>
                <c:pt idx="9636">
                  <c:v>2.3807058823530798</c:v>
                </c:pt>
                <c:pt idx="9637">
                  <c:v>2.3807176470589599</c:v>
                </c:pt>
                <c:pt idx="9638">
                  <c:v>2.3807294117648401</c:v>
                </c:pt>
                <c:pt idx="9639">
                  <c:v>2.38074117647073</c:v>
                </c:pt>
                <c:pt idx="9640">
                  <c:v>2.3807529411766102</c:v>
                </c:pt>
                <c:pt idx="9641">
                  <c:v>2.3807647058824899</c:v>
                </c:pt>
                <c:pt idx="9642">
                  <c:v>2.3807764705883701</c:v>
                </c:pt>
                <c:pt idx="9643">
                  <c:v>2.38078823529426</c:v>
                </c:pt>
                <c:pt idx="9644">
                  <c:v>2.3808000000001401</c:v>
                </c:pt>
                <c:pt idx="9645">
                  <c:v>2.3808117647060199</c:v>
                </c:pt>
                <c:pt idx="9646">
                  <c:v>2.3808235294119</c:v>
                </c:pt>
                <c:pt idx="9647">
                  <c:v>2.3808352941177899</c:v>
                </c:pt>
                <c:pt idx="9648">
                  <c:v>2.3808470588236701</c:v>
                </c:pt>
                <c:pt idx="9649">
                  <c:v>2.3808588235295498</c:v>
                </c:pt>
                <c:pt idx="9650">
                  <c:v>2.38087058823543</c:v>
                </c:pt>
                <c:pt idx="9651">
                  <c:v>2.3808823529413199</c:v>
                </c:pt>
                <c:pt idx="9652">
                  <c:v>2.3808941176472</c:v>
                </c:pt>
                <c:pt idx="9653">
                  <c:v>2.3809058823530802</c:v>
                </c:pt>
                <c:pt idx="9654">
                  <c:v>2.3809176470589599</c:v>
                </c:pt>
                <c:pt idx="9655">
                  <c:v>2.3809294117648401</c:v>
                </c:pt>
                <c:pt idx="9656">
                  <c:v>2.38094117647073</c:v>
                </c:pt>
                <c:pt idx="9657">
                  <c:v>2.3809529411766102</c:v>
                </c:pt>
                <c:pt idx="9658">
                  <c:v>2.3809647058824899</c:v>
                </c:pt>
                <c:pt idx="9659">
                  <c:v>2.38097647058837</c:v>
                </c:pt>
                <c:pt idx="9660">
                  <c:v>2.38098823529426</c:v>
                </c:pt>
                <c:pt idx="9661">
                  <c:v>2.3810000000001401</c:v>
                </c:pt>
                <c:pt idx="9662">
                  <c:v>2.3810117647060198</c:v>
                </c:pt>
                <c:pt idx="9663">
                  <c:v>2.3810235294119</c:v>
                </c:pt>
                <c:pt idx="9664">
                  <c:v>2.3810352941177899</c:v>
                </c:pt>
                <c:pt idx="9665">
                  <c:v>2.3810470588236701</c:v>
                </c:pt>
                <c:pt idx="9666">
                  <c:v>2.3810588235295498</c:v>
                </c:pt>
                <c:pt idx="9667">
                  <c:v>2.3810705882354299</c:v>
                </c:pt>
                <c:pt idx="9668">
                  <c:v>2.3810823529413199</c:v>
                </c:pt>
                <c:pt idx="9669">
                  <c:v>2.3810941176472</c:v>
                </c:pt>
                <c:pt idx="9670">
                  <c:v>2.3811058823530802</c:v>
                </c:pt>
                <c:pt idx="9671">
                  <c:v>2.3811176470589599</c:v>
                </c:pt>
                <c:pt idx="9672">
                  <c:v>2.3811294117648498</c:v>
                </c:pt>
                <c:pt idx="9673">
                  <c:v>2.38114117647073</c:v>
                </c:pt>
                <c:pt idx="9674">
                  <c:v>2.3811529411766101</c:v>
                </c:pt>
                <c:pt idx="9675">
                  <c:v>2.3811647058824899</c:v>
                </c:pt>
                <c:pt idx="9676">
                  <c:v>2.38117647058837</c:v>
                </c:pt>
                <c:pt idx="9677">
                  <c:v>2.3811882352942599</c:v>
                </c:pt>
                <c:pt idx="9678">
                  <c:v>2.3812000000001401</c:v>
                </c:pt>
                <c:pt idx="9679">
                  <c:v>2.3812117647060198</c:v>
                </c:pt>
                <c:pt idx="9680">
                  <c:v>2.3812235294119</c:v>
                </c:pt>
                <c:pt idx="9681">
                  <c:v>2.3812352941177899</c:v>
                </c:pt>
                <c:pt idx="9682">
                  <c:v>2.38124705882367</c:v>
                </c:pt>
                <c:pt idx="9683">
                  <c:v>2.3812588235295502</c:v>
                </c:pt>
                <c:pt idx="9684">
                  <c:v>2.3812705882354299</c:v>
                </c:pt>
                <c:pt idx="9685">
                  <c:v>2.3812823529413198</c:v>
                </c:pt>
                <c:pt idx="9686">
                  <c:v>2.3812941176472</c:v>
                </c:pt>
                <c:pt idx="9687">
                  <c:v>2.3813058823530802</c:v>
                </c:pt>
                <c:pt idx="9688">
                  <c:v>2.3813176470589599</c:v>
                </c:pt>
                <c:pt idx="9689">
                  <c:v>2.3813294117648498</c:v>
                </c:pt>
                <c:pt idx="9690">
                  <c:v>2.38134117647073</c:v>
                </c:pt>
                <c:pt idx="9691">
                  <c:v>2.3813529411766101</c:v>
                </c:pt>
                <c:pt idx="9692">
                  <c:v>2.3813647058824898</c:v>
                </c:pt>
                <c:pt idx="9693">
                  <c:v>2.3813764705883802</c:v>
                </c:pt>
                <c:pt idx="9694">
                  <c:v>2.3813882352942599</c:v>
                </c:pt>
                <c:pt idx="9695">
                  <c:v>2.3814000000001401</c:v>
                </c:pt>
                <c:pt idx="9696">
                  <c:v>2.3814117647060198</c:v>
                </c:pt>
                <c:pt idx="9697">
                  <c:v>2.3814235294118999</c:v>
                </c:pt>
                <c:pt idx="9698">
                  <c:v>2.3814352941177899</c:v>
                </c:pt>
                <c:pt idx="9699">
                  <c:v>2.38144705882367</c:v>
                </c:pt>
                <c:pt idx="9700">
                  <c:v>2.3814588235295502</c:v>
                </c:pt>
                <c:pt idx="9701">
                  <c:v>2.3814705882354299</c:v>
                </c:pt>
                <c:pt idx="9702">
                  <c:v>2.3814823529413198</c:v>
                </c:pt>
                <c:pt idx="9703">
                  <c:v>2.3814941176472</c:v>
                </c:pt>
                <c:pt idx="9704">
                  <c:v>2.3815058823530801</c:v>
                </c:pt>
                <c:pt idx="9705">
                  <c:v>2.3815176470589599</c:v>
                </c:pt>
                <c:pt idx="9706">
                  <c:v>2.3815294117648498</c:v>
                </c:pt>
                <c:pt idx="9707">
                  <c:v>2.3815411764707299</c:v>
                </c:pt>
                <c:pt idx="9708">
                  <c:v>2.3815529411766101</c:v>
                </c:pt>
                <c:pt idx="9709">
                  <c:v>2.3815647058824898</c:v>
                </c:pt>
                <c:pt idx="9710">
                  <c:v>2.3815764705883802</c:v>
                </c:pt>
                <c:pt idx="9711">
                  <c:v>2.3815882352942599</c:v>
                </c:pt>
                <c:pt idx="9712">
                  <c:v>2.38160000000014</c:v>
                </c:pt>
                <c:pt idx="9713">
                  <c:v>2.3816117647060202</c:v>
                </c:pt>
                <c:pt idx="9714">
                  <c:v>2.3816235294119101</c:v>
                </c:pt>
                <c:pt idx="9715">
                  <c:v>2.3816352941177898</c:v>
                </c:pt>
                <c:pt idx="9716">
                  <c:v>2.38164705882367</c:v>
                </c:pt>
                <c:pt idx="9717">
                  <c:v>2.3816588235295502</c:v>
                </c:pt>
                <c:pt idx="9718">
                  <c:v>2.3816705882354299</c:v>
                </c:pt>
                <c:pt idx="9719">
                  <c:v>2.3816823529413198</c:v>
                </c:pt>
                <c:pt idx="9720">
                  <c:v>2.3816941176472</c:v>
                </c:pt>
                <c:pt idx="9721">
                  <c:v>2.3817000000001398</c:v>
                </c:pt>
              </c:numCache>
            </c:numRef>
          </c:xVal>
          <c:yVal>
            <c:numRef>
              <c:f>Sheet1!$K$2:$K$9723</c:f>
              <c:numCache>
                <c:formatCode>0.00E+00</c:formatCode>
                <c:ptCount val="9722"/>
                <c:pt idx="0">
                  <c:v>1.0397499699447E-3</c:v>
                </c:pt>
                <c:pt idx="1">
                  <c:v>1.0297699195081699E-3</c:v>
                </c:pt>
                <c:pt idx="2">
                  <c:v>1.0139576589148901E-3</c:v>
                </c:pt>
                <c:pt idx="3">
                  <c:v>1.0027038936262899E-3</c:v>
                </c:pt>
                <c:pt idx="4">
                  <c:v>9.954582489518761E-4</c:v>
                </c:pt>
                <c:pt idx="5">
                  <c:v>9.9165277832372598E-4</c:v>
                </c:pt>
                <c:pt idx="6">
                  <c:v>9.9078365037277806E-4</c:v>
                </c:pt>
                <c:pt idx="7">
                  <c:v>9.9244590839561394E-4</c:v>
                </c:pt>
                <c:pt idx="8">
                  <c:v>9.9633321272143494E-4</c:v>
                </c:pt>
                <c:pt idx="9">
                  <c:v>1.0022214170903401E-3</c:v>
                </c:pt>
                <c:pt idx="10">
                  <c:v>1.0099485572717499E-3</c:v>
                </c:pt>
                <c:pt idx="11">
                  <c:v>1.01939715879524E-3</c:v>
                </c:pt>
                <c:pt idx="12">
                  <c:v>1.0304804945788001E-3</c:v>
                </c:pt>
                <c:pt idx="13">
                  <c:v>1.04313253069557E-3</c:v>
                </c:pt>
                <c:pt idx="14">
                  <c:v>1.0573009972433499E-3</c:v>
                </c:pt>
                <c:pt idx="15">
                  <c:v>1.0729425542980199E-3</c:v>
                </c:pt>
                <c:pt idx="16">
                  <c:v>1.09001957637007E-3</c:v>
                </c:pt>
                <c:pt idx="17">
                  <c:v>1.10849795400961E-3</c:v>
                </c:pt>
                <c:pt idx="18">
                  <c:v>1.1283457670854099E-3</c:v>
                </c:pt>
                <c:pt idx="19">
                  <c:v>1.1495324048423699E-3</c:v>
                </c:pt>
                <c:pt idx="20">
                  <c:v>1.17202792474933E-3</c:v>
                </c:pt>
                <c:pt idx="21">
                  <c:v>1.1958027738399599E-3</c:v>
                </c:pt>
                <c:pt idx="22">
                  <c:v>1.22082765729138E-3</c:v>
                </c:pt>
                <c:pt idx="23">
                  <c:v>1.24707344980857E-3</c:v>
                </c:pt>
                <c:pt idx="24">
                  <c:v>1.27451122242405E-3</c:v>
                </c:pt>
                <c:pt idx="25">
                  <c:v>1.3031122099255699E-3</c:v>
                </c:pt>
                <c:pt idx="26">
                  <c:v>1.3328478526819999E-3</c:v>
                </c:pt>
                <c:pt idx="27">
                  <c:v>1.3636898653962099E-3</c:v>
                </c:pt>
                <c:pt idx="28">
                  <c:v>1.39561032706207E-3</c:v>
                </c:pt>
                <c:pt idx="29">
                  <c:v>1.4285817224857699E-3</c:v>
                </c:pt>
                <c:pt idx="30">
                  <c:v>1.46257699762795E-3</c:v>
                </c:pt>
                <c:pt idx="31">
                  <c:v>1.4975696143101501E-3</c:v>
                </c:pt>
                <c:pt idx="32">
                  <c:v>1.53353356765302E-3</c:v>
                </c:pt>
                <c:pt idx="33">
                  <c:v>1.57044345927085E-3</c:v>
                </c:pt>
                <c:pt idx="34">
                  <c:v>1.60827451524966E-3</c:v>
                </c:pt>
                <c:pt idx="35">
                  <c:v>1.64700258869061E-3</c:v>
                </c:pt>
                <c:pt idx="36">
                  <c:v>1.6866042081762401E-3</c:v>
                </c:pt>
                <c:pt idx="37">
                  <c:v>1.72705654794591E-3</c:v>
                </c:pt>
                <c:pt idx="38">
                  <c:v>1.76833746164785E-3</c:v>
                </c:pt>
                <c:pt idx="39">
                  <c:v>1.8104254620869E-3</c:v>
                </c:pt>
                <c:pt idx="40">
                  <c:v>1.85329973159034E-3</c:v>
                </c:pt>
                <c:pt idx="41">
                  <c:v>1.89694011003309E-3</c:v>
                </c:pt>
                <c:pt idx="42">
                  <c:v>1.94132708425988E-3</c:v>
                </c:pt>
                <c:pt idx="43">
                  <c:v>1.9864417824673698E-3</c:v>
                </c:pt>
                <c:pt idx="44">
                  <c:v>2.0322659487185301E-3</c:v>
                </c:pt>
                <c:pt idx="45">
                  <c:v>2.0787819459030799E-3</c:v>
                </c:pt>
                <c:pt idx="46">
                  <c:v>2.12597273560548E-3</c:v>
                </c:pt>
                <c:pt idx="47">
                  <c:v>2.1738218671632399E-3</c:v>
                </c:pt>
                <c:pt idx="48">
                  <c:v>2.2223134728944702E-3</c:v>
                </c:pt>
                <c:pt idx="49">
                  <c:v>2.2714322599484099E-3</c:v>
                </c:pt>
                <c:pt idx="50">
                  <c:v>2.3211635026106799E-3</c:v>
                </c:pt>
                <c:pt idx="51">
                  <c:v>2.37149304164111E-3</c:v>
                </c:pt>
                <c:pt idx="52">
                  <c:v>2.4224072894045599E-3</c:v>
                </c:pt>
                <c:pt idx="53">
                  <c:v>2.4738932346985501E-3</c:v>
                </c:pt>
                <c:pt idx="54">
                  <c:v>2.5259384589543599E-3</c:v>
                </c:pt>
                <c:pt idx="55">
                  <c:v>2.5785311669754099E-3</c:v>
                </c:pt>
                <c:pt idx="56">
                  <c:v>2.6316602209638098E-3</c:v>
                </c:pt>
                <c:pt idx="57">
                  <c:v>2.68531519675416E-3</c:v>
                </c:pt>
                <c:pt idx="58">
                  <c:v>2.7394864571662998E-3</c:v>
                </c:pt>
                <c:pt idx="59">
                  <c:v>2.79416525035932E-3</c:v>
                </c:pt>
                <c:pt idx="60">
                  <c:v>2.8493438362230498E-3</c:v>
                </c:pt>
                <c:pt idx="61">
                  <c:v>2.9050156489098802E-3</c:v>
                </c:pt>
                <c:pt idx="62">
                  <c:v>2.9611755066523298E-3</c:v>
                </c:pt>
                <c:pt idx="63">
                  <c:v>3.0178198825935401E-3</c:v>
                </c:pt>
                <c:pt idx="64">
                  <c:v>3.0749472427485098E-3</c:v>
                </c:pt>
                <c:pt idx="65">
                  <c:v>3.1325584694919498E-3</c:v>
                </c:pt>
                <c:pt idx="66">
                  <c:v>3.1906573996554198E-3</c:v>
                </c:pt>
                <c:pt idx="67">
                  <c:v>3.249251491381E-3</c:v>
                </c:pt>
                <c:pt idx="68">
                  <c:v>3.30835264795724E-3</c:v>
                </c:pt>
                <c:pt idx="69">
                  <c:v>3.3679782378905599E-3</c:v>
                </c:pt>
                <c:pt idx="70">
                  <c:v>3.4281523306119899E-3</c:v>
                </c:pt>
                <c:pt idx="71">
                  <c:v>3.4889071871675999E-3</c:v>
                </c:pt>
                <c:pt idx="72">
                  <c:v>3.55028503970226E-3</c:v>
                </c:pt>
                <c:pt idx="73">
                  <c:v>3.6123401651160002E-3</c:v>
                </c:pt>
                <c:pt idx="74">
                  <c:v>3.6751412400393298E-3</c:v>
                </c:pt>
                <c:pt idx="75">
                  <c:v>3.7387738852166599E-3</c:v>
                </c:pt>
                <c:pt idx="76">
                  <c:v>3.8033432499921002E-3</c:v>
                </c:pt>
                <c:pt idx="77">
                  <c:v>3.8689763156815001E-3</c:v>
                </c:pt>
                <c:pt idx="78">
                  <c:v>3.9358233706654798E-3</c:v>
                </c:pt>
                <c:pt idx="79">
                  <c:v>4.0040578202650504E-3</c:v>
                </c:pt>
                <c:pt idx="80">
                  <c:v>4.0738731420539697E-3</c:v>
                </c:pt>
                <c:pt idx="81">
                  <c:v>4.1454754639773097E-3</c:v>
                </c:pt>
                <c:pt idx="82">
                  <c:v>4.2190701816502002E-3</c:v>
                </c:pt>
                <c:pt idx="83">
                  <c:v>4.2948416116778496E-3</c:v>
                </c:pt>
                <c:pt idx="84">
                  <c:v>4.3729263195178497E-3</c:v>
                </c:pt>
                <c:pt idx="85">
                  <c:v>4.45338372014829E-3</c:v>
                </c:pt>
                <c:pt idx="86">
                  <c:v>4.5361709459650502E-3</c:v>
                </c:pt>
                <c:pt idx="87">
                  <c:v>4.6211305341286998E-3</c:v>
                </c:pt>
                <c:pt idx="88">
                  <c:v>4.7079970334064098E-3</c:v>
                </c:pt>
                <c:pt idx="89">
                  <c:v>4.7964223857655001E-3</c:v>
                </c:pt>
                <c:pt idx="90">
                  <c:v>4.8860126475672302E-3</c:v>
                </c:pt>
                <c:pt idx="91">
                  <c:v>4.9763658411350097E-3</c:v>
                </c:pt>
                <c:pt idx="92">
                  <c:v>5.06710273225298E-3</c:v>
                </c:pt>
                <c:pt idx="93">
                  <c:v>5.1578868167741296E-3</c:v>
                </c:pt>
                <c:pt idx="94">
                  <c:v>5.2484337900449898E-3</c:v>
                </c:pt>
                <c:pt idx="95">
                  <c:v>5.3385129178683101E-3</c:v>
                </c:pt>
                <c:pt idx="96">
                  <c:v>5.4279432088884597E-3</c:v>
                </c:pt>
                <c:pt idx="97">
                  <c:v>5.5165868692019903E-3</c:v>
                </c:pt>
                <c:pt idx="98">
                  <c:v>5.6043417490591902E-3</c:v>
                </c:pt>
                <c:pt idx="99">
                  <c:v>5.6911338378644403E-3</c:v>
                </c:pt>
                <c:pt idx="100">
                  <c:v>5.7769103874097802E-3</c:v>
                </c:pt>
                <c:pt idx="101">
                  <c:v>5.8616338798007199E-3</c:v>
                </c:pt>
                <c:pt idx="102">
                  <c:v>5.9452768995417599E-3</c:v>
                </c:pt>
                <c:pt idx="103">
                  <c:v>6.0278178486813903E-3</c:v>
                </c:pt>
                <c:pt idx="104">
                  <c:v>6.1092374126913897E-3</c:v>
                </c:pt>
                <c:pt idx="105">
                  <c:v>6.1895156643335799E-3</c:v>
                </c:pt>
                <c:pt idx="106">
                  <c:v>6.2686297251577303E-3</c:v>
                </c:pt>
                <c:pt idx="107">
                  <c:v>6.3465518788696201E-3</c:v>
                </c:pt>
                <c:pt idx="108">
                  <c:v>6.4232480893520799E-3</c:v>
                </c:pt>
                <c:pt idx="109">
                  <c:v>6.4986768643280598E-3</c:v>
                </c:pt>
                <c:pt idx="110">
                  <c:v>6.5727884372918802E-3</c:v>
                </c:pt>
                <c:pt idx="111">
                  <c:v>6.6455242762638598E-3</c:v>
                </c:pt>
                <c:pt idx="112">
                  <c:v>6.7168169086508998E-3</c:v>
                </c:pt>
                <c:pt idx="113">
                  <c:v>6.7865900864470998E-3</c:v>
                </c:pt>
                <c:pt idx="114">
                  <c:v>6.8547593326522003E-3</c:v>
                </c:pt>
                <c:pt idx="115">
                  <c:v>6.9212328887712201E-3</c:v>
                </c:pt>
                <c:pt idx="116">
                  <c:v>6.9859131246190302E-3</c:v>
                </c:pt>
                <c:pt idx="117">
                  <c:v>7.0486983896848E-3</c:v>
                </c:pt>
                <c:pt idx="118">
                  <c:v>7.1094853707254603E-3</c:v>
                </c:pt>
                <c:pt idx="119">
                  <c:v>7.1681718572444396E-3</c:v>
                </c:pt>
                <c:pt idx="120">
                  <c:v>7.2246598986168298E-3</c:v>
                </c:pt>
                <c:pt idx="121">
                  <c:v>7.2788592232367897E-3</c:v>
                </c:pt>
                <c:pt idx="122">
                  <c:v>7.3306906866526496E-3</c:v>
                </c:pt>
                <c:pt idx="123">
                  <c:v>7.3800896320421602E-3</c:v>
                </c:pt>
                <c:pt idx="124">
                  <c:v>7.4270089140957797E-3</c:v>
                </c:pt>
                <c:pt idx="125">
                  <c:v>7.47142131563849E-3</c:v>
                </c:pt>
                <c:pt idx="126">
                  <c:v>7.5133212269209004E-3</c:v>
                </c:pt>
                <c:pt idx="127">
                  <c:v>7.5527254615661201E-3</c:v>
                </c:pt>
                <c:pt idx="128">
                  <c:v>7.5896731502441903E-3</c:v>
                </c:pt>
                <c:pt idx="129">
                  <c:v>7.6242247745467798E-3</c:v>
                </c:pt>
                <c:pt idx="130">
                  <c:v>7.6564604247112804E-3</c:v>
                </c:pt>
                <c:pt idx="131">
                  <c:v>7.6864774298817098E-3</c:v>
                </c:pt>
                <c:pt idx="132">
                  <c:v>7.7143876380076004E-3</c:v>
                </c:pt>
                <c:pt idx="133">
                  <c:v>7.7403144609516196E-3</c:v>
                </c:pt>
                <c:pt idx="134">
                  <c:v>7.7643898639531703E-3</c:v>
                </c:pt>
                <c:pt idx="135">
                  <c:v>7.7867515425876898E-3</c:v>
                </c:pt>
                <c:pt idx="136">
                  <c:v>7.8075403044071201E-3</c:v>
                </c:pt>
                <c:pt idx="137">
                  <c:v>7.8268977422258895E-3</c:v>
                </c:pt>
                <c:pt idx="138">
                  <c:v>7.8449643224428999E-3</c:v>
                </c:pt>
                <c:pt idx="139">
                  <c:v>7.8618778317764496E-3</c:v>
                </c:pt>
                <c:pt idx="140">
                  <c:v>7.8777721639934004E-3</c:v>
                </c:pt>
                <c:pt idx="141">
                  <c:v>7.8927764590078307E-3</c:v>
                </c:pt>
                <c:pt idx="142">
                  <c:v>7.9070145532841897E-3</c:v>
                </c:pt>
                <c:pt idx="143">
                  <c:v>7.9206046243525292E-3</c:v>
                </c:pt>
                <c:pt idx="144">
                  <c:v>7.9336590938550496E-3</c:v>
                </c:pt>
                <c:pt idx="145">
                  <c:v>7.9462846797983006E-3</c:v>
                </c:pt>
                <c:pt idx="146">
                  <c:v>7.9585825781051008E-3</c:v>
                </c:pt>
                <c:pt idx="147">
                  <c:v>7.9706487337031194E-3</c:v>
                </c:pt>
                <c:pt idx="148">
                  <c:v>7.9825741792162105E-3</c:v>
                </c:pt>
                <c:pt idx="149">
                  <c:v>7.9944453682398407E-3</c:v>
                </c:pt>
                <c:pt idx="150">
                  <c:v>8.0063445846918595E-3</c:v>
                </c:pt>
                <c:pt idx="151">
                  <c:v>8.0183503112346705E-3</c:v>
                </c:pt>
                <c:pt idx="152">
                  <c:v>8.0305375770877395E-3</c:v>
                </c:pt>
                <c:pt idx="153">
                  <c:v>8.0429782732182806E-3</c:v>
                </c:pt>
                <c:pt idx="154">
                  <c:v>8.0557414342617793E-3</c:v>
                </c:pt>
                <c:pt idx="155">
                  <c:v>8.0688934304143593E-3</c:v>
                </c:pt>
                <c:pt idx="156">
                  <c:v>8.0824981295798907E-3</c:v>
                </c:pt>
                <c:pt idx="157">
                  <c:v>8.0966169837589103E-3</c:v>
                </c:pt>
                <c:pt idx="158">
                  <c:v>8.1113090225432196E-3</c:v>
                </c:pt>
                <c:pt idx="159">
                  <c:v>8.1266307941098397E-3</c:v>
                </c:pt>
                <c:pt idx="160">
                  <c:v>8.1426362039630808E-3</c:v>
                </c:pt>
                <c:pt idx="161">
                  <c:v>8.1593762696611106E-3</c:v>
                </c:pt>
                <c:pt idx="162">
                  <c:v>8.1768988355650895E-3</c:v>
                </c:pt>
                <c:pt idx="163">
                  <c:v>8.1952481912685796E-3</c:v>
                </c:pt>
                <c:pt idx="164">
                  <c:v>8.2144646614765691E-3</c:v>
                </c:pt>
                <c:pt idx="165">
                  <c:v>8.2345841435270892E-3</c:v>
                </c:pt>
                <c:pt idx="166">
                  <c:v>8.2556376646221296E-3</c:v>
                </c:pt>
                <c:pt idx="167">
                  <c:v>8.2776509166822693E-3</c:v>
                </c:pt>
                <c:pt idx="168">
                  <c:v>8.3006438914413807E-3</c:v>
                </c:pt>
                <c:pt idx="169">
                  <c:v>8.3246305637983097E-3</c:v>
                </c:pt>
                <c:pt idx="170">
                  <c:v>8.3496186957457193E-3</c:v>
                </c:pt>
                <c:pt idx="171">
                  <c:v>8.3756097853156606E-3</c:v>
                </c:pt>
                <c:pt idx="172">
                  <c:v>8.4025991692819307E-3</c:v>
                </c:pt>
                <c:pt idx="173">
                  <c:v>8.4305762697788004E-3</c:v>
                </c:pt>
                <c:pt idx="174">
                  <c:v>8.4595250179351905E-3</c:v>
                </c:pt>
                <c:pt idx="175">
                  <c:v>8.4894244085641102E-3</c:v>
                </c:pt>
                <c:pt idx="176">
                  <c:v>8.5202491687399202E-3</c:v>
                </c:pt>
                <c:pt idx="177">
                  <c:v>8.5519705191993197E-3</c:v>
                </c:pt>
                <c:pt idx="178">
                  <c:v>8.5845569563714804E-3</c:v>
                </c:pt>
                <c:pt idx="179">
                  <c:v>8.6179750833426296E-3</c:v>
                </c:pt>
                <c:pt idx="180">
                  <c:v>8.6521903812085792E-3</c:v>
                </c:pt>
                <c:pt idx="181">
                  <c:v>8.6695925660408204E-3</c:v>
                </c:pt>
                <c:pt idx="182">
                  <c:v>8.6699206106372502E-3</c:v>
                </c:pt>
                <c:pt idx="183">
                  <c:v>8.6705767181673304E-3</c:v>
                </c:pt>
                <c:pt idx="184">
                  <c:v>8.6712328440497703E-3</c:v>
                </c:pt>
                <c:pt idx="185">
                  <c:v>8.6718889882828297E-3</c:v>
                </c:pt>
                <c:pt idx="186">
                  <c:v>8.6725451508645503E-3</c:v>
                </c:pt>
                <c:pt idx="187">
                  <c:v>8.6732013317934002E-3</c:v>
                </c:pt>
                <c:pt idx="188">
                  <c:v>8.6738575310674193E-3</c:v>
                </c:pt>
                <c:pt idx="189">
                  <c:v>8.6745137486848797E-3</c:v>
                </c:pt>
                <c:pt idx="190">
                  <c:v>8.6751699846439895E-3</c:v>
                </c:pt>
                <c:pt idx="191">
                  <c:v>8.6758262389429099E-3</c:v>
                </c:pt>
                <c:pt idx="192">
                  <c:v>8.6764825115799495E-3</c:v>
                </c:pt>
                <c:pt idx="193">
                  <c:v>8.6771388025531897E-3</c:v>
                </c:pt>
                <c:pt idx="194">
                  <c:v>8.6777951118609704E-3</c:v>
                </c:pt>
                <c:pt idx="195">
                  <c:v>8.6784514395014407E-3</c:v>
                </c:pt>
                <c:pt idx="196">
                  <c:v>8.6791077854728501E-3</c:v>
                </c:pt>
                <c:pt idx="197">
                  <c:v>8.6797641497733894E-3</c:v>
                </c:pt>
                <c:pt idx="198">
                  <c:v>8.6804205324012892E-3</c:v>
                </c:pt>
                <c:pt idx="199">
                  <c:v>8.6810769333548095E-3</c:v>
                </c:pt>
                <c:pt idx="200">
                  <c:v>8.6817333526320508E-3</c:v>
                </c:pt>
                <c:pt idx="201">
                  <c:v>8.6823897902313409E-3</c:v>
                </c:pt>
                <c:pt idx="202">
                  <c:v>8.68304624615082E-3</c:v>
                </c:pt>
                <c:pt idx="203">
                  <c:v>8.6837027203887692E-3</c:v>
                </c:pt>
                <c:pt idx="204">
                  <c:v>8.6843592129433895E-3</c:v>
                </c:pt>
                <c:pt idx="205">
                  <c:v>8.6850157238128403E-3</c:v>
                </c:pt>
                <c:pt idx="206">
                  <c:v>8.6856722529954095E-3</c:v>
                </c:pt>
                <c:pt idx="207">
                  <c:v>8.6863288004892895E-3</c:v>
                </c:pt>
                <c:pt idx="208">
                  <c:v>8.6869853662927508E-3</c:v>
                </c:pt>
                <c:pt idx="209">
                  <c:v>8.6876419504039806E-3</c:v>
                </c:pt>
                <c:pt idx="210">
                  <c:v>8.6882985528211297E-3</c:v>
                </c:pt>
                <c:pt idx="211">
                  <c:v>8.6889551735425605E-3</c:v>
                </c:pt>
                <c:pt idx="212">
                  <c:v>8.6896118125663405E-3</c:v>
                </c:pt>
                <c:pt idx="213">
                  <c:v>8.6902684698908304E-3</c:v>
                </c:pt>
                <c:pt idx="214">
                  <c:v>8.6909251455141601E-3</c:v>
                </c:pt>
                <c:pt idx="215">
                  <c:v>8.6915818394345899E-3</c:v>
                </c:pt>
                <c:pt idx="216">
                  <c:v>8.6922385516502807E-3</c:v>
                </c:pt>
                <c:pt idx="217">
                  <c:v>8.6928952821595708E-3</c:v>
                </c:pt>
                <c:pt idx="218">
                  <c:v>8.6935520309606093E-3</c:v>
                </c:pt>
                <c:pt idx="219">
                  <c:v>8.6942087980515607E-3</c:v>
                </c:pt>
                <c:pt idx="220">
                  <c:v>8.6948655834308396E-3</c:v>
                </c:pt>
                <c:pt idx="221">
                  <c:v>8.6955223870964094E-3</c:v>
                </c:pt>
                <c:pt idx="222">
                  <c:v>8.6961792090467192E-3</c:v>
                </c:pt>
                <c:pt idx="223">
                  <c:v>8.6968360492798592E-3</c:v>
                </c:pt>
                <c:pt idx="224">
                  <c:v>8.6974929077941604E-3</c:v>
                </c:pt>
                <c:pt idx="225">
                  <c:v>8.6981497845877599E-3</c:v>
                </c:pt>
                <c:pt idx="226">
                  <c:v>8.6988066796589193E-3</c:v>
                </c:pt>
                <c:pt idx="227">
                  <c:v>8.6994635930058208E-3</c:v>
                </c:pt>
                <c:pt idx="228">
                  <c:v>8.7001205246267903E-3</c:v>
                </c:pt>
                <c:pt idx="229">
                  <c:v>8.7007774745199093E-3</c:v>
                </c:pt>
                <c:pt idx="230">
                  <c:v>8.7014344426835401E-3</c:v>
                </c:pt>
                <c:pt idx="231">
                  <c:v>8.7020914291158092E-3</c:v>
                </c:pt>
                <c:pt idx="232">
                  <c:v>8.7027484338150392E-3</c:v>
                </c:pt>
                <c:pt idx="233">
                  <c:v>8.7034054567794103E-3</c:v>
                </c:pt>
                <c:pt idx="234">
                  <c:v>8.7040624980071098E-3</c:v>
                </c:pt>
                <c:pt idx="235">
                  <c:v>8.7047195574964306E-3</c:v>
                </c:pt>
                <c:pt idx="236">
                  <c:v>8.7053766352456208E-3</c:v>
                </c:pt>
                <c:pt idx="237">
                  <c:v>8.7060337312527807E-3</c:v>
                </c:pt>
                <c:pt idx="238">
                  <c:v>8.7066908455162399E-3</c:v>
                </c:pt>
                <c:pt idx="239">
                  <c:v>8.7073479780342203E-3</c:v>
                </c:pt>
                <c:pt idx="240">
                  <c:v>8.7080051288049298E-3</c:v>
                </c:pt>
                <c:pt idx="241">
                  <c:v>8.7086622978267206E-3</c:v>
                </c:pt>
                <c:pt idx="242">
                  <c:v>8.7093194850975907E-3</c:v>
                </c:pt>
                <c:pt idx="243">
                  <c:v>8.7099766906159407E-3</c:v>
                </c:pt>
                <c:pt idx="244">
                  <c:v>8.7106339143799803E-3</c:v>
                </c:pt>
                <c:pt idx="245">
                  <c:v>8.7112911563879403E-3</c:v>
                </c:pt>
                <c:pt idx="246">
                  <c:v>8.7119484166380198E-3</c:v>
                </c:pt>
                <c:pt idx="247">
                  <c:v>8.7126056951284097E-3</c:v>
                </c:pt>
                <c:pt idx="248">
                  <c:v>8.7132629918574202E-3</c:v>
                </c:pt>
                <c:pt idx="249">
                  <c:v>8.7139203068232994E-3</c:v>
                </c:pt>
                <c:pt idx="250">
                  <c:v>8.7145776400242292E-3</c:v>
                </c:pt>
                <c:pt idx="251">
                  <c:v>8.7152349914584506E-3</c:v>
                </c:pt>
                <c:pt idx="252">
                  <c:v>8.7158923611242705E-3</c:v>
                </c:pt>
                <c:pt idx="253">
                  <c:v>8.7165497490198206E-3</c:v>
                </c:pt>
                <c:pt idx="254">
                  <c:v>8.7172071551434391E-3</c:v>
                </c:pt>
                <c:pt idx="255">
                  <c:v>8.7178645794932594E-3</c:v>
                </c:pt>
                <c:pt idx="256">
                  <c:v>8.7185220220675798E-3</c:v>
                </c:pt>
                <c:pt idx="257">
                  <c:v>8.7191794828645804E-3</c:v>
                </c:pt>
                <c:pt idx="258">
                  <c:v>8.7198369618826602E-3</c:v>
                </c:pt>
                <c:pt idx="259">
                  <c:v>8.7204944591199006E-3</c:v>
                </c:pt>
                <c:pt idx="260">
                  <c:v>8.7211519745745598E-3</c:v>
                </c:pt>
                <c:pt idx="261">
                  <c:v>8.7218095082449397E-3</c:v>
                </c:pt>
                <c:pt idx="262">
                  <c:v>8.7224670601292395E-3</c:v>
                </c:pt>
                <c:pt idx="263">
                  <c:v>8.7231246302256395E-3</c:v>
                </c:pt>
                <c:pt idx="264">
                  <c:v>8.7237822185325005E-3</c:v>
                </c:pt>
                <c:pt idx="265">
                  <c:v>8.7244398250479697E-3</c:v>
                </c:pt>
                <c:pt idx="266">
                  <c:v>8.7250974497703696E-3</c:v>
                </c:pt>
                <c:pt idx="267">
                  <c:v>8.7257550926978095E-3</c:v>
                </c:pt>
                <c:pt idx="268">
                  <c:v>8.7264127538286794E-3</c:v>
                </c:pt>
                <c:pt idx="269">
                  <c:v>8.7270704331611007E-3</c:v>
                </c:pt>
                <c:pt idx="270">
                  <c:v>8.7277281306934098E-3</c:v>
                </c:pt>
                <c:pt idx="271">
                  <c:v>8.7283858464238303E-3</c:v>
                </c:pt>
                <c:pt idx="272">
                  <c:v>8.7290435803505807E-3</c:v>
                </c:pt>
                <c:pt idx="273">
                  <c:v>8.7297013324719105E-3</c:v>
                </c:pt>
                <c:pt idx="274">
                  <c:v>8.7303591027859707E-3</c:v>
                </c:pt>
                <c:pt idx="275">
                  <c:v>8.7310168912911601E-3</c:v>
                </c:pt>
                <c:pt idx="276">
                  <c:v>8.7316746979856502E-3</c:v>
                </c:pt>
                <c:pt idx="277">
                  <c:v>8.7323325228677098E-3</c:v>
                </c:pt>
                <c:pt idx="278">
                  <c:v>8.7329903659355591E-3</c:v>
                </c:pt>
                <c:pt idx="279">
                  <c:v>8.7336482271874304E-3</c:v>
                </c:pt>
                <c:pt idx="280">
                  <c:v>8.7343061066215508E-3</c:v>
                </c:pt>
                <c:pt idx="281">
                  <c:v>8.7349640042363192E-3</c:v>
                </c:pt>
                <c:pt idx="282">
                  <c:v>8.7356219200297892E-3</c:v>
                </c:pt>
                <c:pt idx="283">
                  <c:v>8.7362798540002902E-3</c:v>
                </c:pt>
                <c:pt idx="284">
                  <c:v>8.7369378061460303E-3</c:v>
                </c:pt>
                <c:pt idx="285">
                  <c:v>8.7375957764653494E-3</c:v>
                </c:pt>
                <c:pt idx="286">
                  <c:v>8.7382537649564208E-3</c:v>
                </c:pt>
                <c:pt idx="287">
                  <c:v>8.7389117716174802E-3</c:v>
                </c:pt>
                <c:pt idx="288">
                  <c:v>8.7395697964468503E-3</c:v>
                </c:pt>
                <c:pt idx="289">
                  <c:v>8.7402278394427303E-3</c:v>
                </c:pt>
                <c:pt idx="290">
                  <c:v>8.7408859006034099E-3</c:v>
                </c:pt>
                <c:pt idx="291">
                  <c:v>8.7415439799270606E-3</c:v>
                </c:pt>
                <c:pt idx="292">
                  <c:v>8.7422020774119702E-3</c:v>
                </c:pt>
                <c:pt idx="293">
                  <c:v>8.7428601930564492E-3</c:v>
                </c:pt>
                <c:pt idx="294">
                  <c:v>8.7435183268587003E-3</c:v>
                </c:pt>
                <c:pt idx="295">
                  <c:v>8.74417647881689E-3</c:v>
                </c:pt>
                <c:pt idx="296">
                  <c:v>8.7448346489294396E-3</c:v>
                </c:pt>
                <c:pt idx="297">
                  <c:v>8.7454928371945295E-3</c:v>
                </c:pt>
                <c:pt idx="298">
                  <c:v>8.7461510436103694E-3</c:v>
                </c:pt>
                <c:pt idx="299">
                  <c:v>8.7468092681752593E-3</c:v>
                </c:pt>
                <c:pt idx="300">
                  <c:v>8.7474675108874401E-3</c:v>
                </c:pt>
                <c:pt idx="301">
                  <c:v>8.7481257717451702E-3</c:v>
                </c:pt>
                <c:pt idx="302">
                  <c:v>8.7487840507466594E-3</c:v>
                </c:pt>
                <c:pt idx="303">
                  <c:v>8.74944234789027E-3</c:v>
                </c:pt>
                <c:pt idx="304">
                  <c:v>8.7501006631741096E-3</c:v>
                </c:pt>
                <c:pt idx="305">
                  <c:v>8.7507589965965492E-3</c:v>
                </c:pt>
                <c:pt idx="306">
                  <c:v>8.7514173481558401E-3</c:v>
                </c:pt>
                <c:pt idx="307">
                  <c:v>8.7520757178501107E-3</c:v>
                </c:pt>
                <c:pt idx="308">
                  <c:v>8.7527341056777303E-3</c:v>
                </c:pt>
                <c:pt idx="309">
                  <c:v>8.7533925116370197E-3</c:v>
                </c:pt>
                <c:pt idx="310">
                  <c:v>8.7540509357260498E-3</c:v>
                </c:pt>
                <c:pt idx="311">
                  <c:v>8.7547093779432004E-3</c:v>
                </c:pt>
                <c:pt idx="312">
                  <c:v>8.7553678382867092E-3</c:v>
                </c:pt>
                <c:pt idx="313">
                  <c:v>8.7560263167548308E-3</c:v>
                </c:pt>
                <c:pt idx="314">
                  <c:v>8.7566848133458202E-3</c:v>
                </c:pt>
                <c:pt idx="315">
                  <c:v>8.7573433280579809E-3</c:v>
                </c:pt>
                <c:pt idx="316">
                  <c:v>8.7580018608894201E-3</c:v>
                </c:pt>
                <c:pt idx="317">
                  <c:v>8.7586604118385907E-3</c:v>
                </c:pt>
                <c:pt idx="318">
                  <c:v>8.7593189809036503E-3</c:v>
                </c:pt>
                <c:pt idx="319">
                  <c:v>8.7599775680828797E-3</c:v>
                </c:pt>
                <c:pt idx="320">
                  <c:v>8.7606361733744992E-3</c:v>
                </c:pt>
                <c:pt idx="321">
                  <c:v>8.7612947967767706E-3</c:v>
                </c:pt>
                <c:pt idx="322">
                  <c:v>8.7619534382881396E-3</c:v>
                </c:pt>
                <c:pt idx="323">
                  <c:v>8.7626120979065608E-3</c:v>
                </c:pt>
                <c:pt idx="324">
                  <c:v>8.7632707756304593E-3</c:v>
                </c:pt>
                <c:pt idx="325">
                  <c:v>8.7639294714581904E-3</c:v>
                </c:pt>
                <c:pt idx="326">
                  <c:v>8.7645881853879101E-3</c:v>
                </c:pt>
                <c:pt idx="327">
                  <c:v>8.7652469174177901E-3</c:v>
                </c:pt>
                <c:pt idx="328">
                  <c:v>8.7659056675462605E-3</c:v>
                </c:pt>
                <c:pt idx="329">
                  <c:v>8.7665644357714893E-3</c:v>
                </c:pt>
                <c:pt idx="330">
                  <c:v>8.7672232220917697E-3</c:v>
                </c:pt>
                <c:pt idx="331">
                  <c:v>8.7678820265053702E-3</c:v>
                </c:pt>
                <c:pt idx="332">
                  <c:v>8.7685408490105806E-3</c:v>
                </c:pt>
                <c:pt idx="333">
                  <c:v>8.7691996896056001E-3</c:v>
                </c:pt>
                <c:pt idx="334">
                  <c:v>8.7698585482887201E-3</c:v>
                </c:pt>
                <c:pt idx="335">
                  <c:v>8.7705174250582198E-3</c:v>
                </c:pt>
                <c:pt idx="336">
                  <c:v>8.7711763199123799E-3</c:v>
                </c:pt>
                <c:pt idx="337">
                  <c:v>8.7718352328494606E-3</c:v>
                </c:pt>
                <c:pt idx="338">
                  <c:v>8.7724941638677393E-3</c:v>
                </c:pt>
                <c:pt idx="339">
                  <c:v>8.7731531129653807E-3</c:v>
                </c:pt>
                <c:pt idx="340">
                  <c:v>8.7738120801407905E-3</c:v>
                </c:pt>
                <c:pt idx="341">
                  <c:v>8.7744710653921802E-3</c:v>
                </c:pt>
                <c:pt idx="342">
                  <c:v>8.7751300687178204E-3</c:v>
                </c:pt>
                <c:pt idx="343">
                  <c:v>8.7757890901160006E-3</c:v>
                </c:pt>
                <c:pt idx="344">
                  <c:v>8.7764481295850103E-3</c:v>
                </c:pt>
                <c:pt idx="345">
                  <c:v>8.7771071871229605E-3</c:v>
                </c:pt>
                <c:pt idx="346">
                  <c:v>8.7777662627283107E-3</c:v>
                </c:pt>
                <c:pt idx="347">
                  <c:v>8.7784253563992602E-3</c:v>
                </c:pt>
                <c:pt idx="348">
                  <c:v>8.77908446813409E-3</c:v>
                </c:pt>
                <c:pt idx="349">
                  <c:v>8.7797435979310601E-3</c:v>
                </c:pt>
                <c:pt idx="350">
                  <c:v>8.7804027457884792E-3</c:v>
                </c:pt>
                <c:pt idx="351">
                  <c:v>8.7810619117045206E-3</c:v>
                </c:pt>
                <c:pt idx="352">
                  <c:v>8.7817210956775398E-3</c:v>
                </c:pt>
                <c:pt idx="353">
                  <c:v>8.7823802977058506E-3</c:v>
                </c:pt>
                <c:pt idx="354">
                  <c:v>8.7830395177876299E-3</c:v>
                </c:pt>
                <c:pt idx="355">
                  <c:v>8.7836987559212192E-3</c:v>
                </c:pt>
                <c:pt idx="356">
                  <c:v>8.7843580121048197E-3</c:v>
                </c:pt>
                <c:pt idx="357">
                  <c:v>8.7850172863368492E-3</c:v>
                </c:pt>
                <c:pt idx="358">
                  <c:v>8.7856765786154395E-3</c:v>
                </c:pt>
                <c:pt idx="359">
                  <c:v>8.7863358889388801E-3</c:v>
                </c:pt>
                <c:pt idx="360">
                  <c:v>8.7869952173055006E-3</c:v>
                </c:pt>
                <c:pt idx="361">
                  <c:v>8.7876545637135609E-3</c:v>
                </c:pt>
                <c:pt idx="362">
                  <c:v>8.7883139281613697E-3</c:v>
                </c:pt>
                <c:pt idx="363">
                  <c:v>8.7889733106471506E-3</c:v>
                </c:pt>
                <c:pt idx="364">
                  <c:v>8.7896327111692402E-3</c:v>
                </c:pt>
                <c:pt idx="365">
                  <c:v>8.7902921297258099E-3</c:v>
                </c:pt>
                <c:pt idx="366">
                  <c:v>8.7909515663152898E-3</c:v>
                </c:pt>
                <c:pt idx="367">
                  <c:v>8.7916110209358203E-3</c:v>
                </c:pt>
                <c:pt idx="368">
                  <c:v>8.7922704935857708E-3</c:v>
                </c:pt>
                <c:pt idx="369">
                  <c:v>8.7929299842633701E-3</c:v>
                </c:pt>
                <c:pt idx="370">
                  <c:v>8.7935894929669096E-3</c:v>
                </c:pt>
                <c:pt idx="371">
                  <c:v>8.7942490196946596E-3</c:v>
                </c:pt>
                <c:pt idx="372">
                  <c:v>8.7949085644449497E-3</c:v>
                </c:pt>
                <c:pt idx="373">
                  <c:v>8.7955681272159393E-3</c:v>
                </c:pt>
                <c:pt idx="374">
                  <c:v>8.7962277080060707E-3</c:v>
                </c:pt>
                <c:pt idx="375">
                  <c:v>8.7968873068135101E-3</c:v>
                </c:pt>
                <c:pt idx="376">
                  <c:v>8.7975469236365907E-3</c:v>
                </c:pt>
                <c:pt idx="377">
                  <c:v>8.7982065584735203E-3</c:v>
                </c:pt>
                <c:pt idx="378">
                  <c:v>8.7988662113227603E-3</c:v>
                </c:pt>
                <c:pt idx="379">
                  <c:v>8.7995258821822794E-3</c:v>
                </c:pt>
                <c:pt idx="380">
                  <c:v>8.8001855710507105E-3</c:v>
                </c:pt>
                <c:pt idx="381">
                  <c:v>8.8008452779261004E-3</c:v>
                </c:pt>
                <c:pt idx="382">
                  <c:v>8.8015050028067802E-3</c:v>
                </c:pt>
                <c:pt idx="383">
                  <c:v>8.8021647456910605E-3</c:v>
                </c:pt>
                <c:pt idx="384">
                  <c:v>8.8028245065772601E-3</c:v>
                </c:pt>
                <c:pt idx="385">
                  <c:v>8.8034842854635906E-3</c:v>
                </c:pt>
                <c:pt idx="386">
                  <c:v>8.8041440823483398E-3</c:v>
                </c:pt>
                <c:pt idx="387">
                  <c:v>8.8048038972298303E-3</c:v>
                </c:pt>
                <c:pt idx="388">
                  <c:v>8.8054637301062996E-3</c:v>
                </c:pt>
                <c:pt idx="389">
                  <c:v>8.8061235809761395E-3</c:v>
                </c:pt>
                <c:pt idx="390">
                  <c:v>8.8067834498375304E-3</c:v>
                </c:pt>
                <c:pt idx="391">
                  <c:v>8.8074433366887705E-3</c:v>
                </c:pt>
                <c:pt idx="392">
                  <c:v>8.8081032415281892E-3</c:v>
                </c:pt>
                <c:pt idx="393">
                  <c:v>8.8087631643540606E-3</c:v>
                </c:pt>
                <c:pt idx="394">
                  <c:v>8.8094231051646307E-3</c:v>
                </c:pt>
                <c:pt idx="395">
                  <c:v>8.8100830639582205E-3</c:v>
                </c:pt>
                <c:pt idx="396">
                  <c:v>8.8107430407330795E-3</c:v>
                </c:pt>
                <c:pt idx="397">
                  <c:v>8.8114030354875406E-3</c:v>
                </c:pt>
                <c:pt idx="398">
                  <c:v>8.8120630482198797E-3</c:v>
                </c:pt>
                <c:pt idx="399">
                  <c:v>8.8127230789283792E-3</c:v>
                </c:pt>
                <c:pt idx="400">
                  <c:v>8.81338312761136E-3</c:v>
                </c:pt>
                <c:pt idx="401">
                  <c:v>8.8140431942670405E-3</c:v>
                </c:pt>
                <c:pt idx="402">
                  <c:v>8.8147032788938196E-3</c:v>
                </c:pt>
                <c:pt idx="403">
                  <c:v>8.8153633814898602E-3</c:v>
                </c:pt>
                <c:pt idx="404">
                  <c:v>8.8160235020535195E-3</c:v>
                </c:pt>
                <c:pt idx="405">
                  <c:v>8.8166836405830402E-3</c:v>
                </c:pt>
                <c:pt idx="406">
                  <c:v>8.81734379707679E-3</c:v>
                </c:pt>
                <c:pt idx="407">
                  <c:v>8.8180039715330394E-3</c:v>
                </c:pt>
                <c:pt idx="408">
                  <c:v>8.8186641639500206E-3</c:v>
                </c:pt>
                <c:pt idx="409">
                  <c:v>8.8193243743261394E-3</c:v>
                </c:pt>
                <c:pt idx="410">
                  <c:v>8.8199846026595797E-3</c:v>
                </c:pt>
                <c:pt idx="411">
                  <c:v>8.8206448489486396E-3</c:v>
                </c:pt>
                <c:pt idx="412">
                  <c:v>8.8213051131916208E-3</c:v>
                </c:pt>
                <c:pt idx="413">
                  <c:v>8.8219653953869603E-3</c:v>
                </c:pt>
                <c:pt idx="414">
                  <c:v>8.8226256955326997E-3</c:v>
                </c:pt>
                <c:pt idx="415">
                  <c:v>8.8232860136272604E-3</c:v>
                </c:pt>
                <c:pt idx="416">
                  <c:v>8.8239463496689804E-3</c:v>
                </c:pt>
                <c:pt idx="417">
                  <c:v>8.8246067036560297E-3</c:v>
                </c:pt>
                <c:pt idx="418">
                  <c:v>8.8252670755868193E-3</c:v>
                </c:pt>
                <c:pt idx="419">
                  <c:v>8.8259274654596195E-3</c:v>
                </c:pt>
                <c:pt idx="420">
                  <c:v>8.8265878732726594E-3</c:v>
                </c:pt>
                <c:pt idx="421">
                  <c:v>8.8272482990242908E-3</c:v>
                </c:pt>
                <c:pt idx="422">
                  <c:v>8.8279087427128294E-3</c:v>
                </c:pt>
                <c:pt idx="423">
                  <c:v>8.8285692043365005E-3</c:v>
                </c:pt>
                <c:pt idx="424">
                  <c:v>8.8292296838936701E-3</c:v>
                </c:pt>
                <c:pt idx="425">
                  <c:v>8.8298901813825496E-3</c:v>
                </c:pt>
                <c:pt idx="426">
                  <c:v>8.8305506968016003E-3</c:v>
                </c:pt>
                <c:pt idx="427">
                  <c:v>8.8312112301488794E-3</c:v>
                </c:pt>
                <c:pt idx="428">
                  <c:v>8.8318717814229002E-3</c:v>
                </c:pt>
                <c:pt idx="429">
                  <c:v>8.8325323506217995E-3</c:v>
                </c:pt>
                <c:pt idx="430">
                  <c:v>8.8331929377439607E-3</c:v>
                </c:pt>
                <c:pt idx="431">
                  <c:v>8.8338535427876803E-3</c:v>
                </c:pt>
                <c:pt idx="432">
                  <c:v>8.8345141657512199E-3</c:v>
                </c:pt>
                <c:pt idx="433">
                  <c:v>8.8351748066330307E-3</c:v>
                </c:pt>
                <c:pt idx="434">
                  <c:v>8.8358354654311608E-3</c:v>
                </c:pt>
                <c:pt idx="435">
                  <c:v>8.8364961421440701E-3</c:v>
                </c:pt>
                <c:pt idx="436">
                  <c:v>8.8371568367700392E-3</c:v>
                </c:pt>
                <c:pt idx="437">
                  <c:v>8.8378175493074099E-3</c:v>
                </c:pt>
                <c:pt idx="438">
                  <c:v>8.8384782797544005E-3</c:v>
                </c:pt>
                <c:pt idx="439">
                  <c:v>8.8391390281093597E-3</c:v>
                </c:pt>
                <c:pt idx="440">
                  <c:v>8.8397997943705509E-3</c:v>
                </c:pt>
                <c:pt idx="441">
                  <c:v>8.8404605785363105E-3</c:v>
                </c:pt>
                <c:pt idx="442">
                  <c:v>8.8411213806049802E-3</c:v>
                </c:pt>
                <c:pt idx="443">
                  <c:v>8.8417822005747593E-3</c:v>
                </c:pt>
                <c:pt idx="444">
                  <c:v>8.8424430384440502E-3</c:v>
                </c:pt>
                <c:pt idx="445">
                  <c:v>8.8431038942111007E-3</c:v>
                </c:pt>
                <c:pt idx="446">
                  <c:v>8.8437647678742508E-3</c:v>
                </c:pt>
                <c:pt idx="447">
                  <c:v>8.8444256594318194E-3</c:v>
                </c:pt>
                <c:pt idx="448">
                  <c:v>8.8450865688820997E-3</c:v>
                </c:pt>
                <c:pt idx="449">
                  <c:v>8.8457474962233204E-3</c:v>
                </c:pt>
                <c:pt idx="450">
                  <c:v>8.8464084414538006E-3</c:v>
                </c:pt>
                <c:pt idx="451">
                  <c:v>8.8470694045720399E-3</c:v>
                </c:pt>
                <c:pt idx="452">
                  <c:v>8.8477303855760796E-3</c:v>
                </c:pt>
                <c:pt idx="453">
                  <c:v>8.8483913844643602E-3</c:v>
                </c:pt>
                <c:pt idx="454">
                  <c:v>8.8490524012352599E-3</c:v>
                </c:pt>
                <c:pt idx="455">
                  <c:v>8.8497134358868704E-3</c:v>
                </c:pt>
                <c:pt idx="456">
                  <c:v>8.8503744884177293E-3</c:v>
                </c:pt>
                <c:pt idx="457">
                  <c:v>8.8510355588260203E-3</c:v>
                </c:pt>
                <c:pt idx="458">
                  <c:v>8.8516966471101303E-3</c:v>
                </c:pt>
                <c:pt idx="459">
                  <c:v>8.8523577532681908E-3</c:v>
                </c:pt>
                <c:pt idx="460">
                  <c:v>8.85301887729875E-3</c:v>
                </c:pt>
                <c:pt idx="461">
                  <c:v>8.8536800191999603E-3</c:v>
                </c:pt>
                <c:pt idx="462">
                  <c:v>8.8543411789702396E-3</c:v>
                </c:pt>
                <c:pt idx="463">
                  <c:v>8.8550023566077492E-3</c:v>
                </c:pt>
                <c:pt idx="464">
                  <c:v>8.8556635521110198E-3</c:v>
                </c:pt>
                <c:pt idx="465">
                  <c:v>8.8563247654781293E-3</c:v>
                </c:pt>
                <c:pt idx="466">
                  <c:v>8.8569859967075702E-3</c:v>
                </c:pt>
                <c:pt idx="467">
                  <c:v>8.8576472457975904E-3</c:v>
                </c:pt>
                <c:pt idx="468">
                  <c:v>8.8583085127464795E-3</c:v>
                </c:pt>
                <c:pt idx="469">
                  <c:v>8.8589697975525704E-3</c:v>
                </c:pt>
                <c:pt idx="470">
                  <c:v>8.8596311002142204E-3</c:v>
                </c:pt>
                <c:pt idx="471">
                  <c:v>8.8602924207296391E-3</c:v>
                </c:pt>
                <c:pt idx="472">
                  <c:v>8.86095375909721E-3</c:v>
                </c:pt>
                <c:pt idx="473">
                  <c:v>8.8616151153152207E-3</c:v>
                </c:pt>
                <c:pt idx="474">
                  <c:v>8.8622764893820805E-3</c:v>
                </c:pt>
                <c:pt idx="475">
                  <c:v>8.8629378812959906E-3</c:v>
                </c:pt>
                <c:pt idx="476">
                  <c:v>8.8635992910553706E-3</c:v>
                </c:pt>
                <c:pt idx="477">
                  <c:v>8.8642607186584007E-3</c:v>
                </c:pt>
                <c:pt idx="478">
                  <c:v>8.8649221641034798E-3</c:v>
                </c:pt>
                <c:pt idx="479">
                  <c:v>8.8655836273889704E-3</c:v>
                </c:pt>
                <c:pt idx="480">
                  <c:v>8.8662451085131308E-3</c:v>
                </c:pt>
                <c:pt idx="481">
                  <c:v>8.8669066074743008E-3</c:v>
                </c:pt>
                <c:pt idx="482">
                  <c:v>8.8675681242708203E-3</c:v>
                </c:pt>
                <c:pt idx="483">
                  <c:v>8.86822965890092E-3</c:v>
                </c:pt>
                <c:pt idx="484">
                  <c:v>8.8688912113629604E-3</c:v>
                </c:pt>
                <c:pt idx="485">
                  <c:v>8.8695527816553699E-3</c:v>
                </c:pt>
                <c:pt idx="486">
                  <c:v>8.8702143697763792E-3</c:v>
                </c:pt>
                <c:pt idx="487">
                  <c:v>8.8708759757242708E-3</c:v>
                </c:pt>
                <c:pt idx="488">
                  <c:v>8.8715375994974106E-3</c:v>
                </c:pt>
                <c:pt idx="489">
                  <c:v>8.8721992410941194E-3</c:v>
                </c:pt>
                <c:pt idx="490">
                  <c:v>8.8728609005127197E-3</c:v>
                </c:pt>
                <c:pt idx="491">
                  <c:v>8.8735225777516104E-3</c:v>
                </c:pt>
                <c:pt idx="492">
                  <c:v>8.8741842728089996E-3</c:v>
                </c:pt>
                <c:pt idx="493">
                  <c:v>8.8748459856832305E-3</c:v>
                </c:pt>
                <c:pt idx="494">
                  <c:v>8.87550771637261E-3</c:v>
                </c:pt>
                <c:pt idx="495">
                  <c:v>8.8761694648755891E-3</c:v>
                </c:pt>
                <c:pt idx="496">
                  <c:v>8.8768312311903498E-3</c:v>
                </c:pt>
                <c:pt idx="497">
                  <c:v>8.8774930153153204E-3</c:v>
                </c:pt>
                <c:pt idx="498">
                  <c:v>8.8781548172486499E-3</c:v>
                </c:pt>
                <c:pt idx="499">
                  <c:v>8.8788166369889506E-3</c:v>
                </c:pt>
                <c:pt idx="500">
                  <c:v>8.8794784745343108E-3</c:v>
                </c:pt>
                <c:pt idx="501">
                  <c:v>8.8801403298831294E-3</c:v>
                </c:pt>
                <c:pt idx="502">
                  <c:v>8.8808022030337202E-3</c:v>
                </c:pt>
                <c:pt idx="503">
                  <c:v>8.88146409398443E-3</c:v>
                </c:pt>
                <c:pt idx="504">
                  <c:v>8.8821260027336594E-3</c:v>
                </c:pt>
                <c:pt idx="505">
                  <c:v>8.8827879292796095E-3</c:v>
                </c:pt>
                <c:pt idx="506">
                  <c:v>8.88344987362066E-3</c:v>
                </c:pt>
                <c:pt idx="507">
                  <c:v>8.8841118357551596E-3</c:v>
                </c:pt>
                <c:pt idx="508">
                  <c:v>8.8847738156813908E-3</c:v>
                </c:pt>
                <c:pt idx="509">
                  <c:v>8.8854358133977698E-3</c:v>
                </c:pt>
                <c:pt idx="510">
                  <c:v>8.8860978289025203E-3</c:v>
                </c:pt>
                <c:pt idx="511">
                  <c:v>8.8867598621939995E-3</c:v>
                </c:pt>
                <c:pt idx="512">
                  <c:v>8.8874219132706305E-3</c:v>
                </c:pt>
                <c:pt idx="513">
                  <c:v>8.8880839821305693E-3</c:v>
                </c:pt>
                <c:pt idx="514">
                  <c:v>8.8887460687723206E-3</c:v>
                </c:pt>
                <c:pt idx="515">
                  <c:v>8.8894081731940699E-3</c:v>
                </c:pt>
                <c:pt idx="516">
                  <c:v>8.8900702953942593E-3</c:v>
                </c:pt>
                <c:pt idx="517">
                  <c:v>8.8907324353711698E-3</c:v>
                </c:pt>
                <c:pt idx="518">
                  <c:v>8.8913945931230892E-3</c:v>
                </c:pt>
                <c:pt idx="519">
                  <c:v>8.8920567686484406E-3</c:v>
                </c:pt>
                <c:pt idx="520">
                  <c:v>8.8927189619455206E-3</c:v>
                </c:pt>
                <c:pt idx="521">
                  <c:v>8.8933811730126499E-3</c:v>
                </c:pt>
                <c:pt idx="522">
                  <c:v>8.8940434018481198E-3</c:v>
                </c:pt>
                <c:pt idx="523">
                  <c:v>8.8947056484503708E-3</c:v>
                </c:pt>
                <c:pt idx="524">
                  <c:v>8.8953679128176404E-3</c:v>
                </c:pt>
                <c:pt idx="525">
                  <c:v>8.8960301949482703E-3</c:v>
                </c:pt>
                <c:pt idx="526">
                  <c:v>8.8966924948406592E-3</c:v>
                </c:pt>
                <c:pt idx="527">
                  <c:v>8.8973548124930604E-3</c:v>
                </c:pt>
                <c:pt idx="528">
                  <c:v>8.8980171479038292E-3</c:v>
                </c:pt>
                <c:pt idx="529">
                  <c:v>8.8986795010713802E-3</c:v>
                </c:pt>
                <c:pt idx="530">
                  <c:v>8.89934187199393E-3</c:v>
                </c:pt>
                <c:pt idx="531">
                  <c:v>8.9000042606699505E-3</c:v>
                </c:pt>
                <c:pt idx="532">
                  <c:v>8.9006666670976408E-3</c:v>
                </c:pt>
                <c:pt idx="533">
                  <c:v>8.9013290912753895E-3</c:v>
                </c:pt>
                <c:pt idx="534">
                  <c:v>8.9019915332015503E-3</c:v>
                </c:pt>
                <c:pt idx="535">
                  <c:v>8.9026539928744597E-3</c:v>
                </c:pt>
                <c:pt idx="536">
                  <c:v>8.9033164702925008E-3</c:v>
                </c:pt>
                <c:pt idx="537">
                  <c:v>8.9039789654539406E-3</c:v>
                </c:pt>
                <c:pt idx="538">
                  <c:v>8.9046414783570896E-3</c:v>
                </c:pt>
                <c:pt idx="539">
                  <c:v>8.9053040090004004E-3</c:v>
                </c:pt>
                <c:pt idx="540">
                  <c:v>8.9059665573820793E-3</c:v>
                </c:pt>
                <c:pt idx="541">
                  <c:v>8.9066291235005996E-3</c:v>
                </c:pt>
                <c:pt idx="542">
                  <c:v>8.9072917073541504E-3</c:v>
                </c:pt>
                <c:pt idx="543">
                  <c:v>8.9079543089412294E-3</c:v>
                </c:pt>
                <c:pt idx="544">
                  <c:v>8.9086169282600897E-3</c:v>
                </c:pt>
                <c:pt idx="545">
                  <c:v>8.9092795653090903E-3</c:v>
                </c:pt>
                <c:pt idx="546">
                  <c:v>8.9099422200865693E-3</c:v>
                </c:pt>
                <c:pt idx="547">
                  <c:v>8.9106048925908597E-3</c:v>
                </c:pt>
                <c:pt idx="548">
                  <c:v>8.9112675828202995E-3</c:v>
                </c:pt>
                <c:pt idx="549">
                  <c:v>8.9119302907732199E-3</c:v>
                </c:pt>
                <c:pt idx="550">
                  <c:v>8.9125930164480893E-3</c:v>
                </c:pt>
                <c:pt idx="551">
                  <c:v>8.9132557598431209E-3</c:v>
                </c:pt>
                <c:pt idx="552">
                  <c:v>8.9139185209566596E-3</c:v>
                </c:pt>
                <c:pt idx="553">
                  <c:v>8.9145812997870194E-3</c:v>
                </c:pt>
                <c:pt idx="554">
                  <c:v>8.9152440963326599E-3</c:v>
                </c:pt>
                <c:pt idx="555">
                  <c:v>8.9159069105918896E-3</c:v>
                </c:pt>
                <c:pt idx="556">
                  <c:v>8.9165697425630103E-3</c:v>
                </c:pt>
                <c:pt idx="557">
                  <c:v>8.9172325922443896E-3</c:v>
                </c:pt>
                <c:pt idx="558">
                  <c:v>8.9178954596343795E-3</c:v>
                </c:pt>
                <c:pt idx="559">
                  <c:v>8.9185583447313199E-3</c:v>
                </c:pt>
                <c:pt idx="560">
                  <c:v>8.9192212475335299E-3</c:v>
                </c:pt>
                <c:pt idx="561">
                  <c:v>8.9198841680393996E-3</c:v>
                </c:pt>
                <c:pt idx="562">
                  <c:v>8.9205471062472098E-3</c:v>
                </c:pt>
                <c:pt idx="563">
                  <c:v>8.9212100621554099E-3</c:v>
                </c:pt>
                <c:pt idx="564">
                  <c:v>8.9218730357622494E-3</c:v>
                </c:pt>
                <c:pt idx="565">
                  <c:v>8.9225360270661306E-3</c:v>
                </c:pt>
                <c:pt idx="566">
                  <c:v>8.9231990360653796E-3</c:v>
                </c:pt>
                <c:pt idx="567">
                  <c:v>8.9238620627583795E-3</c:v>
                </c:pt>
                <c:pt idx="568">
                  <c:v>8.9245251071434304E-3</c:v>
                </c:pt>
                <c:pt idx="569">
                  <c:v>8.9251881692188392E-3</c:v>
                </c:pt>
                <c:pt idx="570">
                  <c:v>8.9258512489830306E-3</c:v>
                </c:pt>
                <c:pt idx="571">
                  <c:v>8.9265143464343395E-3</c:v>
                </c:pt>
                <c:pt idx="572">
                  <c:v>8.92717746157113E-3</c:v>
                </c:pt>
                <c:pt idx="573">
                  <c:v>8.9278405943917505E-3</c:v>
                </c:pt>
                <c:pt idx="574">
                  <c:v>8.9285037448945097E-3</c:v>
                </c:pt>
                <c:pt idx="575">
                  <c:v>8.9291669130777303E-3</c:v>
                </c:pt>
                <c:pt idx="576">
                  <c:v>8.9298300989398196E-3</c:v>
                </c:pt>
                <c:pt idx="577">
                  <c:v>8.93049330247918E-3</c:v>
                </c:pt>
                <c:pt idx="578">
                  <c:v>8.9311565236940907E-3</c:v>
                </c:pt>
                <c:pt idx="579">
                  <c:v>8.9318197625828898E-3</c:v>
                </c:pt>
                <c:pt idx="580">
                  <c:v>8.9324830191438997E-3</c:v>
                </c:pt>
                <c:pt idx="581">
                  <c:v>8.9331462933755993E-3</c:v>
                </c:pt>
                <c:pt idx="582">
                  <c:v>8.9338095852762207E-3</c:v>
                </c:pt>
                <c:pt idx="583">
                  <c:v>8.9344728948441404E-3</c:v>
                </c:pt>
                <c:pt idx="584">
                  <c:v>8.9351362220777795E-3</c:v>
                </c:pt>
                <c:pt idx="585">
                  <c:v>8.9357995669753897E-3</c:v>
                </c:pt>
                <c:pt idx="586">
                  <c:v>8.9364629295354096E-3</c:v>
                </c:pt>
                <c:pt idx="587">
                  <c:v>8.9371263097560907E-3</c:v>
                </c:pt>
                <c:pt idx="588">
                  <c:v>8.9377897076358907E-3</c:v>
                </c:pt>
                <c:pt idx="589">
                  <c:v>8.9384531231730992E-3</c:v>
                </c:pt>
                <c:pt idx="590">
                  <c:v>8.9391165563661099E-3</c:v>
                </c:pt>
                <c:pt idx="591">
                  <c:v>8.9397800072131897E-3</c:v>
                </c:pt>
                <c:pt idx="592">
                  <c:v>8.9404434757128608E-3</c:v>
                </c:pt>
                <c:pt idx="593">
                  <c:v>8.9411069618632495E-3</c:v>
                </c:pt>
                <c:pt idx="594">
                  <c:v>8.9417704656628797E-3</c:v>
                </c:pt>
                <c:pt idx="595">
                  <c:v>8.9424339871101294E-3</c:v>
                </c:pt>
                <c:pt idx="596">
                  <c:v>8.9430975262031302E-3</c:v>
                </c:pt>
                <c:pt idx="597">
                  <c:v>8.9437610829405101E-3</c:v>
                </c:pt>
                <c:pt idx="598">
                  <c:v>8.9444246573204492E-3</c:v>
                </c:pt>
                <c:pt idx="599">
                  <c:v>8.9450882493413899E-3</c:v>
                </c:pt>
                <c:pt idx="600">
                  <c:v>8.9457518590016303E-3</c:v>
                </c:pt>
                <c:pt idx="601">
                  <c:v>8.9464154862995398E-3</c:v>
                </c:pt>
                <c:pt idx="602">
                  <c:v>8.9470791312334999E-3</c:v>
                </c:pt>
                <c:pt idx="603">
                  <c:v>8.9477427938017794E-3</c:v>
                </c:pt>
                <c:pt idx="604">
                  <c:v>8.9484064740028603E-3</c:v>
                </c:pt>
                <c:pt idx="605">
                  <c:v>8.9490701718350097E-3</c:v>
                </c:pt>
                <c:pt idx="606">
                  <c:v>8.9497338872967201E-3</c:v>
                </c:pt>
                <c:pt idx="607">
                  <c:v>8.9503976203861094E-3</c:v>
                </c:pt>
                <c:pt idx="608">
                  <c:v>8.9510613711018504E-3</c:v>
                </c:pt>
                <c:pt idx="609">
                  <c:v>8.9517251394419604E-3</c:v>
                </c:pt>
                <c:pt idx="610">
                  <c:v>8.9523889254050793E-3</c:v>
                </c:pt>
                <c:pt idx="611">
                  <c:v>8.9530527289893198E-3</c:v>
                </c:pt>
                <c:pt idx="612">
                  <c:v>8.9537165501933393E-3</c:v>
                </c:pt>
                <c:pt idx="613">
                  <c:v>8.9543803890152797E-3</c:v>
                </c:pt>
                <c:pt idx="614">
                  <c:v>8.9550442454534498E-3</c:v>
                </c:pt>
                <c:pt idx="615">
                  <c:v>8.9557081195063507E-3</c:v>
                </c:pt>
                <c:pt idx="616">
                  <c:v>8.9563720111723397E-3</c:v>
                </c:pt>
                <c:pt idx="617">
                  <c:v>8.9570359204496908E-3</c:v>
                </c:pt>
                <c:pt idx="618">
                  <c:v>8.9576998473368894E-3</c:v>
                </c:pt>
                <c:pt idx="619">
                  <c:v>8.9583637918321697E-3</c:v>
                </c:pt>
                <c:pt idx="620">
                  <c:v>8.9590277539339704E-3</c:v>
                </c:pt>
                <c:pt idx="621">
                  <c:v>8.9596917336406002E-3</c:v>
                </c:pt>
                <c:pt idx="622">
                  <c:v>8.9603557309504908E-3</c:v>
                </c:pt>
                <c:pt idx="623">
                  <c:v>8.9610197458619596E-3</c:v>
                </c:pt>
                <c:pt idx="624">
                  <c:v>8.9616837783733291E-3</c:v>
                </c:pt>
                <c:pt idx="625">
                  <c:v>8.9623478284830294E-3</c:v>
                </c:pt>
                <c:pt idx="626">
                  <c:v>8.9630118961894108E-3</c:v>
                </c:pt>
                <c:pt idx="627">
                  <c:v>8.9636759814907593E-3</c:v>
                </c:pt>
                <c:pt idx="628">
                  <c:v>8.9643400843855397E-3</c:v>
                </c:pt>
                <c:pt idx="629">
                  <c:v>8.9650042048720902E-3</c:v>
                </c:pt>
                <c:pt idx="630">
                  <c:v>8.9656683429488408E-3</c:v>
                </c:pt>
                <c:pt idx="631">
                  <c:v>8.9663324986139908E-3</c:v>
                </c:pt>
                <c:pt idx="632">
                  <c:v>8.966996671866E-3</c:v>
                </c:pt>
                <c:pt idx="633">
                  <c:v>8.9676608627032306E-3</c:v>
                </c:pt>
                <c:pt idx="634">
                  <c:v>8.9683250711240503E-3</c:v>
                </c:pt>
                <c:pt idx="635">
                  <c:v>8.9689892971268302E-3</c:v>
                </c:pt>
                <c:pt idx="636">
                  <c:v>8.9696535407099102E-3</c:v>
                </c:pt>
                <c:pt idx="637">
                  <c:v>8.9703178018715694E-3</c:v>
                </c:pt>
                <c:pt idx="638">
                  <c:v>8.9709820806104304E-3</c:v>
                </c:pt>
                <c:pt idx="639">
                  <c:v>8.9716463769245903E-3</c:v>
                </c:pt>
                <c:pt idx="640">
                  <c:v>8.9723106908124808E-3</c:v>
                </c:pt>
                <c:pt idx="641">
                  <c:v>8.9729750222725998E-3</c:v>
                </c:pt>
                <c:pt idx="642">
                  <c:v>8.9736393713031604E-3</c:v>
                </c:pt>
                <c:pt idx="643">
                  <c:v>8.9743037379025892E-3</c:v>
                </c:pt>
                <c:pt idx="644">
                  <c:v>8.9749681220692903E-3</c:v>
                </c:pt>
                <c:pt idx="645">
                  <c:v>8.9756325238015602E-3</c:v>
                </c:pt>
                <c:pt idx="646">
                  <c:v>8.9762969430977405E-3</c:v>
                </c:pt>
                <c:pt idx="647">
                  <c:v>8.9769613799562508E-3</c:v>
                </c:pt>
                <c:pt idx="648">
                  <c:v>8.9776258343755404E-3</c:v>
                </c:pt>
                <c:pt idx="649">
                  <c:v>8.9782903063538796E-3</c:v>
                </c:pt>
                <c:pt idx="650">
                  <c:v>8.9789547958895894E-3</c:v>
                </c:pt>
                <c:pt idx="651">
                  <c:v>8.9796193029810997E-3</c:v>
                </c:pt>
                <c:pt idx="652">
                  <c:v>8.9802838276268095E-3</c:v>
                </c:pt>
                <c:pt idx="653">
                  <c:v>8.9809483698251001E-3</c:v>
                </c:pt>
                <c:pt idx="654">
                  <c:v>8.9816129295742595E-3</c:v>
                </c:pt>
                <c:pt idx="655">
                  <c:v>8.9822775068726692E-3</c:v>
                </c:pt>
                <c:pt idx="656">
                  <c:v>8.9829421017187609E-3</c:v>
                </c:pt>
                <c:pt idx="657">
                  <c:v>8.9836067141108502E-3</c:v>
                </c:pt>
                <c:pt idx="658">
                  <c:v>8.9842713440473707E-3</c:v>
                </c:pt>
                <c:pt idx="659">
                  <c:v>8.9849359915266207E-3</c:v>
                </c:pt>
                <c:pt idx="660">
                  <c:v>8.9856006565469295E-3</c:v>
                </c:pt>
                <c:pt idx="661">
                  <c:v>8.9862653391068192E-3</c:v>
                </c:pt>
                <c:pt idx="662">
                  <c:v>8.9869300392045708E-3</c:v>
                </c:pt>
                <c:pt idx="663">
                  <c:v>8.9875947568385291E-3</c:v>
                </c:pt>
                <c:pt idx="664">
                  <c:v>8.9882594920071592E-3</c:v>
                </c:pt>
                <c:pt idx="665">
                  <c:v>8.9889242447087105E-3</c:v>
                </c:pt>
                <c:pt idx="666">
                  <c:v>8.9895890149417207E-3</c:v>
                </c:pt>
                <c:pt idx="667">
                  <c:v>8.99025380270441E-3</c:v>
                </c:pt>
                <c:pt idx="668">
                  <c:v>8.9909186079952606E-3</c:v>
                </c:pt>
                <c:pt idx="669">
                  <c:v>8.9915834308125497E-3</c:v>
                </c:pt>
                <c:pt idx="670">
                  <c:v>8.9922482711547198E-3</c:v>
                </c:pt>
                <c:pt idx="671">
                  <c:v>8.9929131290201105E-3</c:v>
                </c:pt>
                <c:pt idx="672">
                  <c:v>8.9935780044071694E-3</c:v>
                </c:pt>
                <c:pt idx="673">
                  <c:v>8.9942428973141097E-3</c:v>
                </c:pt>
                <c:pt idx="674">
                  <c:v>8.9949078077394308E-3</c:v>
                </c:pt>
                <c:pt idx="675">
                  <c:v>8.9955727356814501E-3</c:v>
                </c:pt>
                <c:pt idx="676">
                  <c:v>8.9962376811386097E-3</c:v>
                </c:pt>
                <c:pt idx="677">
                  <c:v>8.9969026441092999E-3</c:v>
                </c:pt>
                <c:pt idx="678">
                  <c:v>8.9975676245917895E-3</c:v>
                </c:pt>
                <c:pt idx="679">
                  <c:v>8.9982326225844702E-3</c:v>
                </c:pt>
                <c:pt idx="680">
                  <c:v>8.9988976380858295E-3</c:v>
                </c:pt>
                <c:pt idx="681">
                  <c:v>8.9995626710941603E-3</c:v>
                </c:pt>
                <c:pt idx="682">
                  <c:v>9.0002277216077904E-3</c:v>
                </c:pt>
                <c:pt idx="683">
                  <c:v>9.0008927896251603E-3</c:v>
                </c:pt>
                <c:pt idx="684">
                  <c:v>9.0015578751447001E-3</c:v>
                </c:pt>
                <c:pt idx="685">
                  <c:v>9.0022229781646593E-3</c:v>
                </c:pt>
                <c:pt idx="686">
                  <c:v>9.0028880986835497E-3</c:v>
                </c:pt>
                <c:pt idx="687">
                  <c:v>9.0035532366996903E-3</c:v>
                </c:pt>
                <c:pt idx="688">
                  <c:v>9.0042183922113602E-3</c:v>
                </c:pt>
                <c:pt idx="689">
                  <c:v>9.0048835652170901E-3</c:v>
                </c:pt>
                <c:pt idx="690">
                  <c:v>9.0055487557152598E-3</c:v>
                </c:pt>
                <c:pt idx="691">
                  <c:v>9.0062139637040808E-3</c:v>
                </c:pt>
                <c:pt idx="692">
                  <c:v>9.0068791891820994E-3</c:v>
                </c:pt>
                <c:pt idx="693">
                  <c:v>9.0075444321476295E-3</c:v>
                </c:pt>
                <c:pt idx="694">
                  <c:v>9.0082096925990507E-3</c:v>
                </c:pt>
                <c:pt idx="695">
                  <c:v>9.0088749705347707E-3</c:v>
                </c:pt>
                <c:pt idx="696">
                  <c:v>9.0095402659532003E-3</c:v>
                </c:pt>
                <c:pt idx="697">
                  <c:v>9.0102055788525894E-3</c:v>
                </c:pt>
                <c:pt idx="698">
                  <c:v>9.0108709092314599E-3</c:v>
                </c:pt>
                <c:pt idx="699">
                  <c:v>9.0115362570881308E-3</c:v>
                </c:pt>
                <c:pt idx="700">
                  <c:v>9.01220162242093E-3</c:v>
                </c:pt>
                <c:pt idx="701">
                  <c:v>9.0128670052283307E-3</c:v>
                </c:pt>
                <c:pt idx="702">
                  <c:v>9.0135324055086695E-3</c:v>
                </c:pt>
                <c:pt idx="703">
                  <c:v>9.0141978232603608E-3</c:v>
                </c:pt>
                <c:pt idx="704">
                  <c:v>9.0148632584817704E-3</c:v>
                </c:pt>
                <c:pt idx="705">
                  <c:v>9.0155287111713407E-3</c:v>
                </c:pt>
                <c:pt idx="706">
                  <c:v>9.0161941813272604E-3</c:v>
                </c:pt>
                <c:pt idx="707">
                  <c:v>9.0168596689481403E-3</c:v>
                </c:pt>
                <c:pt idx="708">
                  <c:v>9.0175251740322593E-3</c:v>
                </c:pt>
                <c:pt idx="709">
                  <c:v>9.0181906965780198E-3</c:v>
                </c:pt>
                <c:pt idx="710">
                  <c:v>9.0188562365838294E-3</c:v>
                </c:pt>
                <c:pt idx="711">
                  <c:v>9.0195217940479792E-3</c:v>
                </c:pt>
                <c:pt idx="712">
                  <c:v>9.0201873689690192E-3</c:v>
                </c:pt>
                <c:pt idx="713">
                  <c:v>9.0208529613451799E-3</c:v>
                </c:pt>
                <c:pt idx="714">
                  <c:v>9.0215185711749798E-3</c:v>
                </c:pt>
                <c:pt idx="715">
                  <c:v>9.02218419845662E-3</c:v>
                </c:pt>
                <c:pt idx="716">
                  <c:v>9.0228498431887301E-3</c:v>
                </c:pt>
                <c:pt idx="717">
                  <c:v>9.0235155053695199E-3</c:v>
                </c:pt>
                <c:pt idx="718">
                  <c:v>9.0241811849974592E-3</c:v>
                </c:pt>
                <c:pt idx="719">
                  <c:v>9.02484688207085E-3</c:v>
                </c:pt>
                <c:pt idx="720">
                  <c:v>9.0255125965881793E-3</c:v>
                </c:pt>
                <c:pt idx="721">
                  <c:v>9.0261783285478098E-3</c:v>
                </c:pt>
                <c:pt idx="722">
                  <c:v>9.0268440779481401E-3</c:v>
                </c:pt>
                <c:pt idx="723">
                  <c:v>9.0275098447874808E-3</c:v>
                </c:pt>
                <c:pt idx="724">
                  <c:v>9.0281756290642601E-3</c:v>
                </c:pt>
                <c:pt idx="725">
                  <c:v>9.0288414307769394E-3</c:v>
                </c:pt>
                <c:pt idx="726">
                  <c:v>9.0295072499237995E-3</c:v>
                </c:pt>
                <c:pt idx="727">
                  <c:v>9.0301730865033295E-3</c:v>
                </c:pt>
                <c:pt idx="728">
                  <c:v>9.0308389405138901E-3</c:v>
                </c:pt>
                <c:pt idx="729">
                  <c:v>9.0315048119537292E-3</c:v>
                </c:pt>
                <c:pt idx="730">
                  <c:v>9.0321707008214399E-3</c:v>
                </c:pt>
                <c:pt idx="731">
                  <c:v>9.0328366071153292E-3</c:v>
                </c:pt>
                <c:pt idx="732">
                  <c:v>9.0335025308337594E-3</c:v>
                </c:pt>
                <c:pt idx="733">
                  <c:v>9.0341684719751503E-3</c:v>
                </c:pt>
                <c:pt idx="734">
                  <c:v>9.0348344305379198E-3</c:v>
                </c:pt>
                <c:pt idx="735">
                  <c:v>9.0355004065204199E-3</c:v>
                </c:pt>
                <c:pt idx="736">
                  <c:v>9.0361663999209696E-3</c:v>
                </c:pt>
                <c:pt idx="737">
                  <c:v>9.0368324107380407E-3</c:v>
                </c:pt>
                <c:pt idx="738">
                  <c:v>9.0374984389700805E-3</c:v>
                </c:pt>
                <c:pt idx="739">
                  <c:v>9.0381644846153908E-3</c:v>
                </c:pt>
                <c:pt idx="740">
                  <c:v>9.0388305476723895E-3</c:v>
                </c:pt>
                <c:pt idx="741">
                  <c:v>9.0394966281394096E-3</c:v>
                </c:pt>
                <c:pt idx="742">
                  <c:v>9.0401627260149903E-3</c:v>
                </c:pt>
                <c:pt idx="743">
                  <c:v>9.0408288412973607E-3</c:v>
                </c:pt>
                <c:pt idx="744">
                  <c:v>9.0414949739850599E-3</c:v>
                </c:pt>
                <c:pt idx="745">
                  <c:v>9.0421611240762909E-3</c:v>
                </c:pt>
                <c:pt idx="746">
                  <c:v>9.0428272915695999E-3</c:v>
                </c:pt>
                <c:pt idx="747">
                  <c:v>9.0434934764633598E-3</c:v>
                </c:pt>
                <c:pt idx="748">
                  <c:v>9.0441596787559208E-3</c:v>
                </c:pt>
                <c:pt idx="749">
                  <c:v>9.0448258984456697E-3</c:v>
                </c:pt>
                <c:pt idx="750">
                  <c:v>9.0454921355310695E-3</c:v>
                </c:pt>
                <c:pt idx="751">
                  <c:v>9.0461583900104999E-3</c:v>
                </c:pt>
                <c:pt idx="752">
                  <c:v>9.0468246618822697E-3</c:v>
                </c:pt>
                <c:pt idx="753">
                  <c:v>9.0474909511448504E-3</c:v>
                </c:pt>
                <c:pt idx="754">
                  <c:v>9.0481572577966497E-3</c:v>
                </c:pt>
                <c:pt idx="755">
                  <c:v>9.0488235818360196E-3</c:v>
                </c:pt>
                <c:pt idx="756">
                  <c:v>9.0494899232613293E-3</c:v>
                </c:pt>
                <c:pt idx="757">
                  <c:v>9.0501562820710594E-3</c:v>
                </c:pt>
                <c:pt idx="758">
                  <c:v>9.0508226582634906E-3</c:v>
                </c:pt>
                <c:pt idx="759">
                  <c:v>9.0514890518372006E-3</c:v>
                </c:pt>
                <c:pt idx="760">
                  <c:v>9.0521554627904198E-3</c:v>
                </c:pt>
                <c:pt idx="761">
                  <c:v>9.0528218911216304E-3</c:v>
                </c:pt>
                <c:pt idx="762">
                  <c:v>9.0534883368291602E-3</c:v>
                </c:pt>
                <c:pt idx="763">
                  <c:v>9.0541547999114496E-3</c:v>
                </c:pt>
                <c:pt idx="764">
                  <c:v>9.0548212803669495E-3</c:v>
                </c:pt>
                <c:pt idx="765">
                  <c:v>9.0554877781939408E-3</c:v>
                </c:pt>
                <c:pt idx="766">
                  <c:v>9.0561542933908397E-3</c:v>
                </c:pt>
                <c:pt idx="767">
                  <c:v>9.0568208259561994E-3</c:v>
                </c:pt>
                <c:pt idx="768">
                  <c:v>9.0574873758882297E-3</c:v>
                </c:pt>
                <c:pt idx="769">
                  <c:v>9.0581539431854492E-3</c:v>
                </c:pt>
                <c:pt idx="770">
                  <c:v>9.0588205278461908E-3</c:v>
                </c:pt>
                <c:pt idx="771">
                  <c:v>9.0594871298688307E-3</c:v>
                </c:pt>
                <c:pt idx="772">
                  <c:v>9.0601537492518997E-3</c:v>
                </c:pt>
                <c:pt idx="773">
                  <c:v>9.0608203859937307E-3</c:v>
                </c:pt>
                <c:pt idx="774">
                  <c:v>9.0614870400925994E-3</c:v>
                </c:pt>
                <c:pt idx="775">
                  <c:v>9.0621537115471093E-3</c:v>
                </c:pt>
                <c:pt idx="776">
                  <c:v>9.0628204003555205E-3</c:v>
                </c:pt>
                <c:pt idx="777">
                  <c:v>9.0634871065163099E-3</c:v>
                </c:pt>
                <c:pt idx="778">
                  <c:v>9.0641538300278001E-3</c:v>
                </c:pt>
                <c:pt idx="779">
                  <c:v>9.0648205708884991E-3</c:v>
                </c:pt>
                <c:pt idx="780">
                  <c:v>9.0654873290967105E-3</c:v>
                </c:pt>
                <c:pt idx="781">
                  <c:v>9.0661541046509597E-3</c:v>
                </c:pt>
                <c:pt idx="782">
                  <c:v>9.0668208975494494E-3</c:v>
                </c:pt>
                <c:pt idx="783">
                  <c:v>9.0674877077907608E-3</c:v>
                </c:pt>
                <c:pt idx="784">
                  <c:v>9.0681545353732598E-3</c:v>
                </c:pt>
                <c:pt idx="785">
                  <c:v>9.0688213802953398E-3</c:v>
                </c:pt>
                <c:pt idx="786">
                  <c:v>9.0694882425553392E-3</c:v>
                </c:pt>
                <c:pt idx="787">
                  <c:v>9.0701551221518007E-3</c:v>
                </c:pt>
                <c:pt idx="788">
                  <c:v>9.0708220190829202E-3</c:v>
                </c:pt>
                <c:pt idx="789">
                  <c:v>9.0714889333472597E-3</c:v>
                </c:pt>
                <c:pt idx="790">
                  <c:v>9.07215586494323E-3</c:v>
                </c:pt>
                <c:pt idx="791">
                  <c:v>9.0728228138692493E-3</c:v>
                </c:pt>
                <c:pt idx="792">
                  <c:v>9.0734897801235791E-3</c:v>
                </c:pt>
                <c:pt idx="793">
                  <c:v>9.0741567637047296E-3</c:v>
                </c:pt>
                <c:pt idx="794">
                  <c:v>9.0748237646110907E-3</c:v>
                </c:pt>
                <c:pt idx="795">
                  <c:v>9.0754907828410596E-3</c:v>
                </c:pt>
                <c:pt idx="796">
                  <c:v>9.0761578183930908E-3</c:v>
                </c:pt>
                <c:pt idx="797">
                  <c:v>9.0768248712655396E-3</c:v>
                </c:pt>
                <c:pt idx="798">
                  <c:v>9.0774919414567893E-3</c:v>
                </c:pt>
                <c:pt idx="799">
                  <c:v>9.0781590289652197E-3</c:v>
                </c:pt>
                <c:pt idx="800">
                  <c:v>9.0788261337893996E-3</c:v>
                </c:pt>
                <c:pt idx="801">
                  <c:v>9.0794932559275406E-3</c:v>
                </c:pt>
                <c:pt idx="802">
                  <c:v>9.0801603953781802E-3</c:v>
                </c:pt>
                <c:pt idx="803">
                  <c:v>9.0808275521396895E-3</c:v>
                </c:pt>
                <c:pt idx="804">
                  <c:v>9.0814947262104796E-3</c:v>
                </c:pt>
                <c:pt idx="805">
                  <c:v>9.0821619175889406E-3</c:v>
                </c:pt>
                <c:pt idx="806">
                  <c:v>9.0828291262734593E-3</c:v>
                </c:pt>
                <c:pt idx="807">
                  <c:v>9.0834963522624899E-3</c:v>
                </c:pt>
                <c:pt idx="808">
                  <c:v>9.0841635955544401E-3</c:v>
                </c:pt>
                <c:pt idx="809">
                  <c:v>9.0848308561476895E-3</c:v>
                </c:pt>
                <c:pt idx="810">
                  <c:v>9.0854981340405903E-3</c:v>
                </c:pt>
                <c:pt idx="811">
                  <c:v>9.0861654292316504E-3</c:v>
                </c:pt>
                <c:pt idx="812">
                  <c:v>9.0868327417192307E-3</c:v>
                </c:pt>
                <c:pt idx="813">
                  <c:v>9.0875000715017508E-3</c:v>
                </c:pt>
                <c:pt idx="814">
                  <c:v>9.0881674185776598E-3</c:v>
                </c:pt>
                <c:pt idx="815">
                  <c:v>9.0888347829452092E-3</c:v>
                </c:pt>
                <c:pt idx="816">
                  <c:v>9.0895021646029799E-3</c:v>
                </c:pt>
                <c:pt idx="817">
                  <c:v>9.0901695635493308E-3</c:v>
                </c:pt>
                <c:pt idx="818">
                  <c:v>9.0908369797826401E-3</c:v>
                </c:pt>
                <c:pt idx="819">
                  <c:v>9.0915044133013396E-3</c:v>
                </c:pt>
                <c:pt idx="820">
                  <c:v>9.0921718641038193E-3</c:v>
                </c:pt>
                <c:pt idx="821">
                  <c:v>9.09283933218848E-3</c:v>
                </c:pt>
                <c:pt idx="822">
                  <c:v>9.0935068175538401E-3</c:v>
                </c:pt>
                <c:pt idx="823">
                  <c:v>9.0941743201981597E-3</c:v>
                </c:pt>
                <c:pt idx="824">
                  <c:v>9.0948418401199192E-3</c:v>
                </c:pt>
                <c:pt idx="825">
                  <c:v>9.0955093773175504E-3</c:v>
                </c:pt>
                <c:pt idx="826">
                  <c:v>9.0961769317894191E-3</c:v>
                </c:pt>
                <c:pt idx="827">
                  <c:v>9.0968445035339504E-3</c:v>
                </c:pt>
                <c:pt idx="828">
                  <c:v>9.09751209254968E-3</c:v>
                </c:pt>
                <c:pt idx="829">
                  <c:v>9.0981796988347796E-3</c:v>
                </c:pt>
                <c:pt idx="830">
                  <c:v>9.0988473223878007E-3</c:v>
                </c:pt>
                <c:pt idx="831">
                  <c:v>9.0995149632071906E-3</c:v>
                </c:pt>
                <c:pt idx="832">
                  <c:v>9.1001826212912806E-3</c:v>
                </c:pt>
                <c:pt idx="833">
                  <c:v>9.1008502966385407E-3</c:v>
                </c:pt>
                <c:pt idx="834">
                  <c:v>9.1015179892473506E-3</c:v>
                </c:pt>
                <c:pt idx="835">
                  <c:v>9.1021856991162099E-3</c:v>
                </c:pt>
                <c:pt idx="836">
                  <c:v>9.1028534262433698E-3</c:v>
                </c:pt>
                <c:pt idx="837">
                  <c:v>9.1035211706273697E-3</c:v>
                </c:pt>
                <c:pt idx="838">
                  <c:v>9.1041889322665808E-3</c:v>
                </c:pt>
                <c:pt idx="839">
                  <c:v>9.1048567111594904E-3</c:v>
                </c:pt>
                <c:pt idx="840">
                  <c:v>9.10552450730444E-3</c:v>
                </c:pt>
                <c:pt idx="841">
                  <c:v>9.1061923206997696E-3</c:v>
                </c:pt>
                <c:pt idx="842">
                  <c:v>9.1068601513536098E-3</c:v>
                </c:pt>
                <c:pt idx="843">
                  <c:v>9.1075279992642293E-3</c:v>
                </c:pt>
                <c:pt idx="844">
                  <c:v>9.1081958644300305E-3</c:v>
                </c:pt>
                <c:pt idx="845">
                  <c:v>9.1088637468493792E-3</c:v>
                </c:pt>
                <c:pt idx="846">
                  <c:v>9.1095316465205807E-3</c:v>
                </c:pt>
                <c:pt idx="847">
                  <c:v>9.1101995634418707E-3</c:v>
                </c:pt>
                <c:pt idx="848">
                  <c:v>9.1108674976118492E-3</c:v>
                </c:pt>
                <c:pt idx="849">
                  <c:v>9.11153544902874E-3</c:v>
                </c:pt>
                <c:pt idx="850">
                  <c:v>9.1122034176908707E-3</c:v>
                </c:pt>
                <c:pt idx="851">
                  <c:v>9.1128714035966004E-3</c:v>
                </c:pt>
                <c:pt idx="852">
                  <c:v>9.1135394067443695E-3</c:v>
                </c:pt>
                <c:pt idx="853">
                  <c:v>9.1142074271324293E-3</c:v>
                </c:pt>
                <c:pt idx="854">
                  <c:v>9.1148754647591996E-3</c:v>
                </c:pt>
                <c:pt idx="855">
                  <c:v>9.1155435196231399E-3</c:v>
                </c:pt>
                <c:pt idx="856">
                  <c:v>9.1162115917223004E-3</c:v>
                </c:pt>
                <c:pt idx="857">
                  <c:v>9.1168796810553003E-3</c:v>
                </c:pt>
                <c:pt idx="858">
                  <c:v>9.1175477876204395E-3</c:v>
                </c:pt>
                <c:pt idx="859">
                  <c:v>9.1182159114160995E-3</c:v>
                </c:pt>
                <c:pt idx="860">
                  <c:v>9.1188840524405197E-3</c:v>
                </c:pt>
                <c:pt idx="861">
                  <c:v>9.1195522106921802E-3</c:v>
                </c:pt>
                <c:pt idx="862">
                  <c:v>9.1202203861693604E-3</c:v>
                </c:pt>
                <c:pt idx="863">
                  <c:v>9.1208885788705597E-3</c:v>
                </c:pt>
                <c:pt idx="864">
                  <c:v>9.1215567887939306E-3</c:v>
                </c:pt>
                <c:pt idx="865">
                  <c:v>9.1222250159380004E-3</c:v>
                </c:pt>
                <c:pt idx="866">
                  <c:v>9.1228932603010203E-3</c:v>
                </c:pt>
                <c:pt idx="867">
                  <c:v>9.1235615218813893E-3</c:v>
                </c:pt>
                <c:pt idx="868">
                  <c:v>9.1242298006774507E-3</c:v>
                </c:pt>
                <c:pt idx="869">
                  <c:v>9.1248980966876694E-3</c:v>
                </c:pt>
                <c:pt idx="870">
                  <c:v>9.1255664099103295E-3</c:v>
                </c:pt>
                <c:pt idx="871">
                  <c:v>9.1262347403436792E-3</c:v>
                </c:pt>
                <c:pt idx="872">
                  <c:v>9.1269030879862698E-3</c:v>
                </c:pt>
                <c:pt idx="873">
                  <c:v>9.1275714528363493E-3</c:v>
                </c:pt>
                <c:pt idx="874">
                  <c:v>9.12823983489232E-3</c:v>
                </c:pt>
                <c:pt idx="875">
                  <c:v>9.1289082341525496E-3</c:v>
                </c:pt>
                <c:pt idx="876">
                  <c:v>9.1295766506152894E-3</c:v>
                </c:pt>
                <c:pt idx="877">
                  <c:v>9.1302450842790598E-3</c:v>
                </c:pt>
                <c:pt idx="878">
                  <c:v>9.1309135351422006E-3</c:v>
                </c:pt>
                <c:pt idx="879">
                  <c:v>9.1315820032029597E-3</c:v>
                </c:pt>
                <c:pt idx="880">
                  <c:v>9.1322504884598192E-3</c:v>
                </c:pt>
                <c:pt idx="881">
                  <c:v>9.1329189909111E-3</c:v>
                </c:pt>
                <c:pt idx="882">
                  <c:v>9.1335875105551401E-3</c:v>
                </c:pt>
                <c:pt idx="883">
                  <c:v>9.1342560473903194E-3</c:v>
                </c:pt>
                <c:pt idx="884">
                  <c:v>9.1349246014150402E-3</c:v>
                </c:pt>
                <c:pt idx="885">
                  <c:v>9.1355931726276908E-3</c:v>
                </c:pt>
                <c:pt idx="886">
                  <c:v>9.1362617610265002E-3</c:v>
                </c:pt>
                <c:pt idx="887">
                  <c:v>9.1369303666099296E-3</c:v>
                </c:pt>
                <c:pt idx="888">
                  <c:v>9.1375989893763606E-3</c:v>
                </c:pt>
                <c:pt idx="889">
                  <c:v>9.1382676293240792E-3</c:v>
                </c:pt>
                <c:pt idx="890">
                  <c:v>9.1389362864515607E-3</c:v>
                </c:pt>
                <c:pt idx="891">
                  <c:v>9.13960496075715E-3</c:v>
                </c:pt>
                <c:pt idx="892">
                  <c:v>9.1402736522391299E-3</c:v>
                </c:pt>
                <c:pt idx="893">
                  <c:v>9.1409423608959303E-3</c:v>
                </c:pt>
                <c:pt idx="894">
                  <c:v>9.1416110867259901E-3</c:v>
                </c:pt>
                <c:pt idx="895">
                  <c:v>9.1422798297275797E-3</c:v>
                </c:pt>
                <c:pt idx="896">
                  <c:v>9.1429485898990599E-3</c:v>
                </c:pt>
                <c:pt idx="897">
                  <c:v>9.1436173672388397E-3</c:v>
                </c:pt>
                <c:pt idx="898">
                  <c:v>9.1442861617452194E-3</c:v>
                </c:pt>
                <c:pt idx="899">
                  <c:v>9.1449549734167208E-3</c:v>
                </c:pt>
                <c:pt idx="900">
                  <c:v>9.1456238022516196E-3</c:v>
                </c:pt>
                <c:pt idx="901">
                  <c:v>9.1462926482483702E-3</c:v>
                </c:pt>
                <c:pt idx="902">
                  <c:v>9.1469615114051408E-3</c:v>
                </c:pt>
                <c:pt idx="903">
                  <c:v>9.1476303917204394E-3</c:v>
                </c:pt>
                <c:pt idx="904">
                  <c:v>9.1482992891927604E-3</c:v>
                </c:pt>
                <c:pt idx="905">
                  <c:v>9.1489682038202996E-3</c:v>
                </c:pt>
                <c:pt idx="906">
                  <c:v>9.1496371356014194E-3</c:v>
                </c:pt>
                <c:pt idx="907">
                  <c:v>9.1503060845346297E-3</c:v>
                </c:pt>
                <c:pt idx="908">
                  <c:v>9.1509750506181507E-3</c:v>
                </c:pt>
                <c:pt idx="909">
                  <c:v>9.1516440338504507E-3</c:v>
                </c:pt>
                <c:pt idx="910">
                  <c:v>9.1523130342299995E-3</c:v>
                </c:pt>
                <c:pt idx="911">
                  <c:v>9.1529820517549706E-3</c:v>
                </c:pt>
                <c:pt idx="912">
                  <c:v>9.1536510864238807E-3</c:v>
                </c:pt>
                <c:pt idx="913">
                  <c:v>9.1543201382349795E-3</c:v>
                </c:pt>
                <c:pt idx="914">
                  <c:v>9.1549892071867197E-3</c:v>
                </c:pt>
                <c:pt idx="915">
                  <c:v>9.1556582932775799E-3</c:v>
                </c:pt>
                <c:pt idx="916">
                  <c:v>9.1563273965057507E-3</c:v>
                </c:pt>
                <c:pt idx="917">
                  <c:v>9.1569965168696692E-3</c:v>
                </c:pt>
                <c:pt idx="918">
                  <c:v>9.1576656543678296E-3</c:v>
                </c:pt>
                <c:pt idx="919">
                  <c:v>9.1583348089984504E-3</c:v>
                </c:pt>
                <c:pt idx="920">
                  <c:v>9.1590039807599999E-3</c:v>
                </c:pt>
                <c:pt idx="921">
                  <c:v>9.1596731696508005E-3</c:v>
                </c:pt>
                <c:pt idx="922">
                  <c:v>9.1603423756692597E-3</c:v>
                </c:pt>
                <c:pt idx="923">
                  <c:v>9.1610115988138407E-3</c:v>
                </c:pt>
                <c:pt idx="924">
                  <c:v>9.1616808390827705E-3</c:v>
                </c:pt>
                <c:pt idx="925">
                  <c:v>9.1623500964744895E-3</c:v>
                </c:pt>
                <c:pt idx="926">
                  <c:v>9.1630193709875008E-3</c:v>
                </c:pt>
                <c:pt idx="927">
                  <c:v>9.1636886626199794E-3</c:v>
                </c:pt>
                <c:pt idx="928">
                  <c:v>9.1643579713704196E-3</c:v>
                </c:pt>
                <c:pt idx="929">
                  <c:v>9.1650272972371594E-3</c:v>
                </c:pt>
                <c:pt idx="930">
                  <c:v>9.1656966402185996E-3</c:v>
                </c:pt>
                <c:pt idx="931">
                  <c:v>9.1663660003131805E-3</c:v>
                </c:pt>
                <c:pt idx="932">
                  <c:v>9.1670353775191796E-3</c:v>
                </c:pt>
                <c:pt idx="933">
                  <c:v>9.1677047718350304E-3</c:v>
                </c:pt>
                <c:pt idx="934">
                  <c:v>9.1683741832592393E-3</c:v>
                </c:pt>
                <c:pt idx="935">
                  <c:v>9.1690436117898601E-3</c:v>
                </c:pt>
                <c:pt idx="936">
                  <c:v>9.1697130574255603E-3</c:v>
                </c:pt>
                <c:pt idx="937">
                  <c:v>9.1703825201646608E-3</c:v>
                </c:pt>
                <c:pt idx="938">
                  <c:v>9.1710520000054998E-3</c:v>
                </c:pt>
                <c:pt idx="939">
                  <c:v>9.1717214969465298E-3</c:v>
                </c:pt>
                <c:pt idx="940">
                  <c:v>9.1723910109859901E-3</c:v>
                </c:pt>
                <c:pt idx="941">
                  <c:v>9.1730605421224496E-3</c:v>
                </c:pt>
                <c:pt idx="942">
                  <c:v>9.1737300903541805E-3</c:v>
                </c:pt>
                <c:pt idx="943">
                  <c:v>9.1743996556796804E-3</c:v>
                </c:pt>
                <c:pt idx="944">
                  <c:v>9.1750692380971506E-3</c:v>
                </c:pt>
                <c:pt idx="945">
                  <c:v>9.1757388376051095E-3</c:v>
                </c:pt>
                <c:pt idx="946">
                  <c:v>9.1764084542018901E-3</c:v>
                </c:pt>
                <c:pt idx="947">
                  <c:v>9.1770780878859502E-3</c:v>
                </c:pt>
                <c:pt idx="948">
                  <c:v>9.1777477386555603E-3</c:v>
                </c:pt>
                <c:pt idx="949">
                  <c:v>9.1784174065092598E-3</c:v>
                </c:pt>
                <c:pt idx="950">
                  <c:v>9.1790870914453399E-3</c:v>
                </c:pt>
                <c:pt idx="951">
                  <c:v>9.1797567934621301E-3</c:v>
                </c:pt>
                <c:pt idx="952">
                  <c:v>9.1804265125581593E-3</c:v>
                </c:pt>
                <c:pt idx="953">
                  <c:v>9.18109624873166E-3</c:v>
                </c:pt>
                <c:pt idx="954">
                  <c:v>9.1817660019812303E-3</c:v>
                </c:pt>
                <c:pt idx="955">
                  <c:v>9.1824357723050195E-3</c:v>
                </c:pt>
                <c:pt idx="956">
                  <c:v>9.1831055597016206E-3</c:v>
                </c:pt>
                <c:pt idx="957">
                  <c:v>9.1837753641692398E-3</c:v>
                </c:pt>
                <c:pt idx="958">
                  <c:v>9.1844451857063993E-3</c:v>
                </c:pt>
                <c:pt idx="959">
                  <c:v>9.1851150243114892E-3</c:v>
                </c:pt>
                <c:pt idx="960">
                  <c:v>9.1857848799828806E-3</c:v>
                </c:pt>
                <c:pt idx="961">
                  <c:v>9.1864547527188596E-3</c:v>
                </c:pt>
                <c:pt idx="962">
                  <c:v>9.1871246425180107E-3</c:v>
                </c:pt>
                <c:pt idx="963">
                  <c:v>9.1877945493785401E-3</c:v>
                </c:pt>
                <c:pt idx="964">
                  <c:v>9.1884644732989906E-3</c:v>
                </c:pt>
                <c:pt idx="965">
                  <c:v>9.1891344142776398E-3</c:v>
                </c:pt>
                <c:pt idx="966">
                  <c:v>9.1898043723129298E-3</c:v>
                </c:pt>
                <c:pt idx="967">
                  <c:v>9.1904743474033098E-3</c:v>
                </c:pt>
                <c:pt idx="968">
                  <c:v>9.1911443395471092E-3</c:v>
                </c:pt>
                <c:pt idx="969">
                  <c:v>9.1918143487426905E-3</c:v>
                </c:pt>
                <c:pt idx="970">
                  <c:v>9.1924843749885306E-3</c:v>
                </c:pt>
                <c:pt idx="971">
                  <c:v>9.1931544182828999E-3</c:v>
                </c:pt>
                <c:pt idx="972">
                  <c:v>9.1938244786243205E-3</c:v>
                </c:pt>
                <c:pt idx="973">
                  <c:v>9.1944945560111305E-3</c:v>
                </c:pt>
                <c:pt idx="974">
                  <c:v>9.1951646504418103E-3</c:v>
                </c:pt>
                <c:pt idx="975">
                  <c:v>9.1958347619145592E-3</c:v>
                </c:pt>
                <c:pt idx="976">
                  <c:v>9.1965048904279999E-3</c:v>
                </c:pt>
                <c:pt idx="977">
                  <c:v>9.1971750359803907E-3</c:v>
                </c:pt>
                <c:pt idx="978">
                  <c:v>9.1978451985701599E-3</c:v>
                </c:pt>
                <c:pt idx="979">
                  <c:v>9.1985153781956805E-3</c:v>
                </c:pt>
                <c:pt idx="980">
                  <c:v>9.1991855748554206E-3</c:v>
                </c:pt>
                <c:pt idx="981">
                  <c:v>9.1998557885477408E-3</c:v>
                </c:pt>
                <c:pt idx="982">
                  <c:v>9.2005260192709794E-3</c:v>
                </c:pt>
                <c:pt idx="983">
                  <c:v>9.2011962670236497E-3</c:v>
                </c:pt>
                <c:pt idx="984">
                  <c:v>9.2018665318041107E-3</c:v>
                </c:pt>
                <c:pt idx="985">
                  <c:v>9.20253681361069E-3</c:v>
                </c:pt>
                <c:pt idx="986">
                  <c:v>9.2032071124418195E-3</c:v>
                </c:pt>
                <c:pt idx="987">
                  <c:v>9.2038774282959205E-3</c:v>
                </c:pt>
                <c:pt idx="988">
                  <c:v>9.2045477611713798E-3</c:v>
                </c:pt>
                <c:pt idx="989">
                  <c:v>9.2052181110666795E-3</c:v>
                </c:pt>
                <c:pt idx="990">
                  <c:v>9.2058884779800607E-3</c:v>
                </c:pt>
                <c:pt idx="991">
                  <c:v>9.2065588619100799E-3</c:v>
                </c:pt>
                <c:pt idx="992">
                  <c:v>9.2072292628550302E-3</c:v>
                </c:pt>
                <c:pt idx="993">
                  <c:v>9.2078996808134302E-3</c:v>
                </c:pt>
                <c:pt idx="994">
                  <c:v>9.2085701157835105E-3</c:v>
                </c:pt>
                <c:pt idx="995">
                  <c:v>9.2092405677638399E-3</c:v>
                </c:pt>
                <c:pt idx="996">
                  <c:v>9.2099110367527201E-3</c:v>
                </c:pt>
                <c:pt idx="997">
                  <c:v>9.2105815227485899E-3</c:v>
                </c:pt>
                <c:pt idx="998">
                  <c:v>9.2112520257497995E-3</c:v>
                </c:pt>
                <c:pt idx="999">
                  <c:v>9.2119225457549005E-3</c:v>
                </c:pt>
                <c:pt idx="1000">
                  <c:v>9.2125930827620904E-3</c:v>
                </c:pt>
                <c:pt idx="1001">
                  <c:v>9.2132636367700006E-3</c:v>
                </c:pt>
                <c:pt idx="1002">
                  <c:v>9.2139342077768305E-3</c:v>
                </c:pt>
                <c:pt idx="1003">
                  <c:v>9.2146047957811505E-3</c:v>
                </c:pt>
                <c:pt idx="1004">
                  <c:v>9.2152754007812001E-3</c:v>
                </c:pt>
                <c:pt idx="1005">
                  <c:v>9.2159460227755202E-3</c:v>
                </c:pt>
                <c:pt idx="1006">
                  <c:v>9.2166166617624699E-3</c:v>
                </c:pt>
                <c:pt idx="1007">
                  <c:v>9.2172873177404895E-3</c:v>
                </c:pt>
                <c:pt idx="1008">
                  <c:v>9.2179579907079E-3</c:v>
                </c:pt>
                <c:pt idx="1009">
                  <c:v>9.2186286806631695E-3</c:v>
                </c:pt>
                <c:pt idx="1010">
                  <c:v>9.2192993876046708E-3</c:v>
                </c:pt>
                <c:pt idx="1011">
                  <c:v>9.2199701115309209E-3</c:v>
                </c:pt>
                <c:pt idx="1012">
                  <c:v>9.2206408524401502E-3</c:v>
                </c:pt>
                <c:pt idx="1013">
                  <c:v>9.2213116103309206E-3</c:v>
                </c:pt>
                <c:pt idx="1014">
                  <c:v>9.2219823852015097E-3</c:v>
                </c:pt>
                <c:pt idx="1015">
                  <c:v>9.2226531770504099E-3</c:v>
                </c:pt>
                <c:pt idx="1016">
                  <c:v>9.22332398587602E-3</c:v>
                </c:pt>
                <c:pt idx="1017">
                  <c:v>9.2239948116767598E-3</c:v>
                </c:pt>
                <c:pt idx="1018">
                  <c:v>9.2246656544509899E-3</c:v>
                </c:pt>
                <c:pt idx="1019">
                  <c:v>9.2253365141971907E-3</c:v>
                </c:pt>
                <c:pt idx="1020">
                  <c:v>9.2260073909137801E-3</c:v>
                </c:pt>
                <c:pt idx="1021">
                  <c:v>9.2266782845990408E-3</c:v>
                </c:pt>
                <c:pt idx="1022">
                  <c:v>9.2273491952515607E-3</c:v>
                </c:pt>
                <c:pt idx="1023">
                  <c:v>9.2280201228694906E-3</c:v>
                </c:pt>
                <c:pt idx="1024">
                  <c:v>9.2286910674514895E-3</c:v>
                </c:pt>
                <c:pt idx="1025">
                  <c:v>9.2293620289959008E-3</c:v>
                </c:pt>
                <c:pt idx="1026">
                  <c:v>9.2300330075011892E-3</c:v>
                </c:pt>
                <c:pt idx="1027">
                  <c:v>9.2307040029656305E-3</c:v>
                </c:pt>
                <c:pt idx="1028">
                  <c:v>9.2313750153876894E-3</c:v>
                </c:pt>
                <c:pt idx="1029">
                  <c:v>9.2320460447658705E-3</c:v>
                </c:pt>
                <c:pt idx="1030">
                  <c:v>9.23271709109846E-3</c:v>
                </c:pt>
                <c:pt idx="1031">
                  <c:v>9.2333881543839608E-3</c:v>
                </c:pt>
                <c:pt idx="1032">
                  <c:v>9.2340592346207805E-3</c:v>
                </c:pt>
                <c:pt idx="1033">
                  <c:v>9.2347303318073108E-3</c:v>
                </c:pt>
                <c:pt idx="1034">
                  <c:v>9.2354014459419802E-3</c:v>
                </c:pt>
                <c:pt idx="1035">
                  <c:v>9.2360725770231199E-3</c:v>
                </c:pt>
                <c:pt idx="1036">
                  <c:v>9.2367437250492294E-3</c:v>
                </c:pt>
                <c:pt idx="1037">
                  <c:v>9.2374148900187907E-3</c:v>
                </c:pt>
                <c:pt idx="1038">
                  <c:v>9.2380860719301298E-3</c:v>
                </c:pt>
                <c:pt idx="1039">
                  <c:v>9.2387572707816508E-3</c:v>
                </c:pt>
                <c:pt idx="1040">
                  <c:v>9.2394284865718202E-3</c:v>
                </c:pt>
                <c:pt idx="1041">
                  <c:v>9.2400997192990404E-3</c:v>
                </c:pt>
                <c:pt idx="1042">
                  <c:v>9.2407709689617291E-3</c:v>
                </c:pt>
                <c:pt idx="1043">
                  <c:v>9.2414422355584103E-3</c:v>
                </c:pt>
                <c:pt idx="1044">
                  <c:v>9.2421135190871202E-3</c:v>
                </c:pt>
                <c:pt idx="1045">
                  <c:v>9.2427848195468006E-3</c:v>
                </c:pt>
                <c:pt idx="1046">
                  <c:v>9.2434561369355104E-3</c:v>
                </c:pt>
                <c:pt idx="1047">
                  <c:v>9.2441274712518808E-3</c:v>
                </c:pt>
                <c:pt idx="1048">
                  <c:v>9.2447988224941009E-3</c:v>
                </c:pt>
                <c:pt idx="1049">
                  <c:v>9.2454701906608504E-3</c:v>
                </c:pt>
                <c:pt idx="1050">
                  <c:v>9.2461415757503201E-3</c:v>
                </c:pt>
                <c:pt idx="1051">
                  <c:v>9.2468129777611308E-3</c:v>
                </c:pt>
                <c:pt idx="1052">
                  <c:v>9.2474843966914994E-3</c:v>
                </c:pt>
                <c:pt idx="1053">
                  <c:v>9.2481558325400899E-3</c:v>
                </c:pt>
                <c:pt idx="1054">
                  <c:v>9.2488272853050897E-3</c:v>
                </c:pt>
                <c:pt idx="1055">
                  <c:v>9.2494987549849791E-3</c:v>
                </c:pt>
                <c:pt idx="1056">
                  <c:v>9.2501702415783305E-3</c:v>
                </c:pt>
                <c:pt idx="1057">
                  <c:v>9.2508417450833397E-3</c:v>
                </c:pt>
                <c:pt idx="1058">
                  <c:v>9.2515132654986693E-3</c:v>
                </c:pt>
                <c:pt idx="1059">
                  <c:v>9.2521848028225204E-3</c:v>
                </c:pt>
                <c:pt idx="1060">
                  <c:v>9.2528563570534895E-3</c:v>
                </c:pt>
                <c:pt idx="1061">
                  <c:v>9.2535279281899408E-3</c:v>
                </c:pt>
                <c:pt idx="1062">
                  <c:v>9.2541995162302298E-3</c:v>
                </c:pt>
                <c:pt idx="1063">
                  <c:v>9.2548711211728699E-3</c:v>
                </c:pt>
                <c:pt idx="1064">
                  <c:v>9.2555427430162998E-3</c:v>
                </c:pt>
                <c:pt idx="1065">
                  <c:v>9.2562143817588802E-3</c:v>
                </c:pt>
                <c:pt idx="1066">
                  <c:v>9.2568860373990498E-3</c:v>
                </c:pt>
                <c:pt idx="1067">
                  <c:v>9.2575577099352508E-3</c:v>
                </c:pt>
                <c:pt idx="1068">
                  <c:v>9.2582293993659099E-3</c:v>
                </c:pt>
                <c:pt idx="1069">
                  <c:v>9.2589011056894398E-3</c:v>
                </c:pt>
                <c:pt idx="1070">
                  <c:v>9.2595728289042601E-3</c:v>
                </c:pt>
                <c:pt idx="1071">
                  <c:v>9.2602445690088096E-3</c:v>
                </c:pt>
                <c:pt idx="1072">
                  <c:v>9.2609163260016E-3</c:v>
                </c:pt>
                <c:pt idx="1073">
                  <c:v>9.2615880998809207E-3</c:v>
                </c:pt>
                <c:pt idx="1074">
                  <c:v>9.26225989064524E-3</c:v>
                </c:pt>
                <c:pt idx="1075">
                  <c:v>9.2629316982930001E-3</c:v>
                </c:pt>
                <c:pt idx="1076">
                  <c:v>9.2636035228227907E-3</c:v>
                </c:pt>
                <c:pt idx="1077">
                  <c:v>9.2642753642327401E-3</c:v>
                </c:pt>
                <c:pt idx="1078">
                  <c:v>9.2649472225214795E-3</c:v>
                </c:pt>
                <c:pt idx="1079">
                  <c:v>9.2656190976873904E-3</c:v>
                </c:pt>
                <c:pt idx="1080">
                  <c:v>9.2662909897288908E-3</c:v>
                </c:pt>
                <c:pt idx="1081">
                  <c:v>9.2669628986444506E-3</c:v>
                </c:pt>
                <c:pt idx="1082">
                  <c:v>9.2676348244324393E-3</c:v>
                </c:pt>
                <c:pt idx="1083">
                  <c:v>9.2683067670913805E-3</c:v>
                </c:pt>
                <c:pt idx="1084">
                  <c:v>9.2689787266196193E-3</c:v>
                </c:pt>
                <c:pt idx="1085">
                  <c:v>9.2696507030155702E-3</c:v>
                </c:pt>
                <c:pt idx="1086">
                  <c:v>9.2703226962777604E-3</c:v>
                </c:pt>
                <c:pt idx="1087">
                  <c:v>9.2709947064045194E-3</c:v>
                </c:pt>
                <c:pt idx="1088">
                  <c:v>9.27166673339435E-3</c:v>
                </c:pt>
                <c:pt idx="1089">
                  <c:v>9.2723387772457606E-3</c:v>
                </c:pt>
                <c:pt idx="1090">
                  <c:v>9.2730108379570093E-3</c:v>
                </c:pt>
                <c:pt idx="1091">
                  <c:v>9.2736829155266095E-3</c:v>
                </c:pt>
                <c:pt idx="1092">
                  <c:v>9.2743550099530694E-3</c:v>
                </c:pt>
                <c:pt idx="1093">
                  <c:v>9.2750271212346195E-3</c:v>
                </c:pt>
                <c:pt idx="1094">
                  <c:v>9.2756992493698894E-3</c:v>
                </c:pt>
                <c:pt idx="1095">
                  <c:v>9.2763713943572398E-3</c:v>
                </c:pt>
                <c:pt idx="1096">
                  <c:v>9.2770435561951199E-3</c:v>
                </c:pt>
                <c:pt idx="1097">
                  <c:v>9.2777157348819805E-3</c:v>
                </c:pt>
                <c:pt idx="1098">
                  <c:v>9.2783879304162709E-3</c:v>
                </c:pt>
                <c:pt idx="1099">
                  <c:v>9.2790601427962301E-3</c:v>
                </c:pt>
                <c:pt idx="1100">
                  <c:v>9.2797323720206094E-3</c:v>
                </c:pt>
                <c:pt idx="1101">
                  <c:v>9.2804046180876305E-3</c:v>
                </c:pt>
                <c:pt idx="1102">
                  <c:v>9.2810768809957599E-3</c:v>
                </c:pt>
                <c:pt idx="1103">
                  <c:v>9.2817491607435597E-3</c:v>
                </c:pt>
                <c:pt idx="1104">
                  <c:v>9.2824214573292308E-3</c:v>
                </c:pt>
                <c:pt idx="1105">
                  <c:v>9.2830937707514393E-3</c:v>
                </c:pt>
                <c:pt idx="1106">
                  <c:v>9.2837661010085198E-3</c:v>
                </c:pt>
                <c:pt idx="1107">
                  <c:v>9.2844384480988904E-3</c:v>
                </c:pt>
                <c:pt idx="1108">
                  <c:v>9.2851108120210694E-3</c:v>
                </c:pt>
                <c:pt idx="1109">
                  <c:v>9.2857831927734506E-3</c:v>
                </c:pt>
                <c:pt idx="1110">
                  <c:v>9.2864555903544397E-3</c:v>
                </c:pt>
                <c:pt idx="1111">
                  <c:v>9.2871280047625796E-3</c:v>
                </c:pt>
                <c:pt idx="1112">
                  <c:v>9.2878004359961304E-3</c:v>
                </c:pt>
                <c:pt idx="1113">
                  <c:v>9.2884728840537199E-3</c:v>
                </c:pt>
                <c:pt idx="1114">
                  <c:v>9.2891453489337208E-3</c:v>
                </c:pt>
                <c:pt idx="1115">
                  <c:v>9.2898178306345704E-3</c:v>
                </c:pt>
                <c:pt idx="1116">
                  <c:v>9.2904903291545996E-3</c:v>
                </c:pt>
                <c:pt idx="1117">
                  <c:v>9.2911628444924798E-3</c:v>
                </c:pt>
                <c:pt idx="1118">
                  <c:v>9.2918353766464502E-3</c:v>
                </c:pt>
                <c:pt idx="1119">
                  <c:v>9.2925079256151108E-3</c:v>
                </c:pt>
                <c:pt idx="1120">
                  <c:v>9.2931804913968293E-3</c:v>
                </c:pt>
                <c:pt idx="1121">
                  <c:v>9.2938530739899196E-3</c:v>
                </c:pt>
                <c:pt idx="1122">
                  <c:v>9.2945256733930406E-3</c:v>
                </c:pt>
                <c:pt idx="1123">
                  <c:v>9.2951982896046E-3</c:v>
                </c:pt>
                <c:pt idx="1124">
                  <c:v>9.2958709226229098E-3</c:v>
                </c:pt>
                <c:pt idx="1125">
                  <c:v>9.2965435724465702E-3</c:v>
                </c:pt>
                <c:pt idx="1126">
                  <c:v>9.2972162390739192E-3</c:v>
                </c:pt>
                <c:pt idx="1127">
                  <c:v>9.2978889225034493E-3</c:v>
                </c:pt>
                <c:pt idx="1128">
                  <c:v>9.2985616227335907E-3</c:v>
                </c:pt>
                <c:pt idx="1129">
                  <c:v>9.2992343397628602E-3</c:v>
                </c:pt>
                <c:pt idx="1130">
                  <c:v>9.2999070735895906E-3</c:v>
                </c:pt>
                <c:pt idx="1131">
                  <c:v>9.3005798242123301E-3</c:v>
                </c:pt>
                <c:pt idx="1132">
                  <c:v>9.3012525916294705E-3</c:v>
                </c:pt>
                <c:pt idx="1133">
                  <c:v>9.3019253758394402E-3</c:v>
                </c:pt>
                <c:pt idx="1134">
                  <c:v>9.3025981768407196E-3</c:v>
                </c:pt>
                <c:pt idx="1135">
                  <c:v>9.3032709946318896E-3</c:v>
                </c:pt>
                <c:pt idx="1136">
                  <c:v>9.3039438292111896E-3</c:v>
                </c:pt>
                <c:pt idx="1137">
                  <c:v>9.3046166805771293E-3</c:v>
                </c:pt>
                <c:pt idx="1138">
                  <c:v>9.3052895487281996E-3</c:v>
                </c:pt>
                <c:pt idx="1139">
                  <c:v>9.3059624336628895E-3</c:v>
                </c:pt>
                <c:pt idx="1140">
                  <c:v>9.3066353353795494E-3</c:v>
                </c:pt>
                <c:pt idx="1141">
                  <c:v>9.3073082538766509E-3</c:v>
                </c:pt>
                <c:pt idx="1142">
                  <c:v>9.3079811891527194E-3</c:v>
                </c:pt>
                <c:pt idx="1143">
                  <c:v>9.30865414120618E-3</c:v>
                </c:pt>
                <c:pt idx="1144">
                  <c:v>9.30932711003544E-3</c:v>
                </c:pt>
                <c:pt idx="1145">
                  <c:v>9.3100000956390407E-3</c:v>
                </c:pt>
                <c:pt idx="1146">
                  <c:v>9.3106730980152905E-3</c:v>
                </c:pt>
                <c:pt idx="1147">
                  <c:v>9.3113461171627603E-3</c:v>
                </c:pt>
                <c:pt idx="1148">
                  <c:v>9.3120191530799198E-3</c:v>
                </c:pt>
                <c:pt idx="1149">
                  <c:v>9.3126922057651107E-3</c:v>
                </c:pt>
                <c:pt idx="1150">
                  <c:v>9.3133652752168308E-3</c:v>
                </c:pt>
                <c:pt idx="1151">
                  <c:v>9.31403836143368E-3</c:v>
                </c:pt>
                <c:pt idx="1152">
                  <c:v>9.3147114644139394E-3</c:v>
                </c:pt>
                <c:pt idx="1153">
                  <c:v>9.3153845841560893E-3</c:v>
                </c:pt>
                <c:pt idx="1154">
                  <c:v>9.3160577206586204E-3</c:v>
                </c:pt>
                <c:pt idx="1155">
                  <c:v>9.3167308739199994E-3</c:v>
                </c:pt>
                <c:pt idx="1156">
                  <c:v>9.3174040439386908E-3</c:v>
                </c:pt>
                <c:pt idx="1157">
                  <c:v>9.3180772307131093E-3</c:v>
                </c:pt>
                <c:pt idx="1158">
                  <c:v>9.3187504342417595E-3</c:v>
                </c:pt>
                <c:pt idx="1159">
                  <c:v>9.3194236545230402E-3</c:v>
                </c:pt>
                <c:pt idx="1160">
                  <c:v>9.3200968915555307E-3</c:v>
                </c:pt>
                <c:pt idx="1161">
                  <c:v>9.3207701453374599E-3</c:v>
                </c:pt>
                <c:pt idx="1162">
                  <c:v>9.3214434158675596E-3</c:v>
                </c:pt>
                <c:pt idx="1163">
                  <c:v>9.3221167031440795E-3</c:v>
                </c:pt>
                <c:pt idx="1164">
                  <c:v>9.3227900071655902E-3</c:v>
                </c:pt>
                <c:pt idx="1165">
                  <c:v>9.3234633279305201E-3</c:v>
                </c:pt>
                <c:pt idx="1166">
                  <c:v>9.3241366654373201E-3</c:v>
                </c:pt>
                <c:pt idx="1167">
                  <c:v>9.3248100196843993E-3</c:v>
                </c:pt>
                <c:pt idx="1168">
                  <c:v>9.3254833906703093E-3</c:v>
                </c:pt>
                <c:pt idx="1169">
                  <c:v>9.3261567783935895E-3</c:v>
                </c:pt>
                <c:pt idx="1170">
                  <c:v>9.3268301828524497E-3</c:v>
                </c:pt>
                <c:pt idx="1171">
                  <c:v>9.3275036040455905E-3</c:v>
                </c:pt>
                <c:pt idx="1172">
                  <c:v>9.3281770419713396E-3</c:v>
                </c:pt>
                <c:pt idx="1173">
                  <c:v>9.3288504966282E-3</c:v>
                </c:pt>
                <c:pt idx="1174">
                  <c:v>9.3295239680145792E-3</c:v>
                </c:pt>
                <c:pt idx="1175">
                  <c:v>9.3301974561289993E-3</c:v>
                </c:pt>
                <c:pt idx="1176">
                  <c:v>9.3308709609699805E-3</c:v>
                </c:pt>
                <c:pt idx="1177">
                  <c:v>9.3315444825358192E-3</c:v>
                </c:pt>
                <c:pt idx="1178">
                  <c:v>9.3322180208251608E-3</c:v>
                </c:pt>
                <c:pt idx="1179">
                  <c:v>9.3328915758363207E-3</c:v>
                </c:pt>
                <c:pt idx="1180">
                  <c:v>9.3335651475679095E-3</c:v>
                </c:pt>
                <c:pt idx="1181">
                  <c:v>9.3342387360181595E-3</c:v>
                </c:pt>
                <c:pt idx="1182">
                  <c:v>9.3349123411857905E-3</c:v>
                </c:pt>
                <c:pt idx="1183">
                  <c:v>9.3355859630691804E-3</c:v>
                </c:pt>
                <c:pt idx="1184">
                  <c:v>9.3362596016667698E-3</c:v>
                </c:pt>
                <c:pt idx="1185">
                  <c:v>9.3369332569770303E-3</c:v>
                </c:pt>
                <c:pt idx="1186">
                  <c:v>9.3376069289983696E-3</c:v>
                </c:pt>
                <c:pt idx="1187">
                  <c:v>9.3382806177294501E-3</c:v>
                </c:pt>
                <c:pt idx="1188">
                  <c:v>9.3389543231685197E-3</c:v>
                </c:pt>
                <c:pt idx="1189">
                  <c:v>9.3396280453141405E-3</c:v>
                </c:pt>
                <c:pt idx="1190">
                  <c:v>9.3403017841648204E-3</c:v>
                </c:pt>
                <c:pt idx="1191">
                  <c:v>9.3409755397189393E-3</c:v>
                </c:pt>
                <c:pt idx="1192">
                  <c:v>9.3416493119750504E-3</c:v>
                </c:pt>
                <c:pt idx="1193">
                  <c:v>9.3423231009315301E-3</c:v>
                </c:pt>
                <c:pt idx="1194">
                  <c:v>9.3429969065869298E-3</c:v>
                </c:pt>
                <c:pt idx="1195">
                  <c:v>9.34367072893969E-3</c:v>
                </c:pt>
                <c:pt idx="1196">
                  <c:v>9.3443445679883396E-3</c:v>
                </c:pt>
                <c:pt idx="1197">
                  <c:v>9.3450184237311995E-3</c:v>
                </c:pt>
                <c:pt idx="1198">
                  <c:v>9.3456922961668697E-3</c:v>
                </c:pt>
                <c:pt idx="1199">
                  <c:v>9.3463661852938307E-3</c:v>
                </c:pt>
                <c:pt idx="1200">
                  <c:v>9.3470400911104291E-3</c:v>
                </c:pt>
                <c:pt idx="1201">
                  <c:v>9.3477140136152999E-3</c:v>
                </c:pt>
                <c:pt idx="1202">
                  <c:v>9.3483879528067707E-3</c:v>
                </c:pt>
                <c:pt idx="1203">
                  <c:v>9.3490619086834103E-3</c:v>
                </c:pt>
                <c:pt idx="1204">
                  <c:v>9.3497358812435795E-3</c:v>
                </c:pt>
                <c:pt idx="1205">
                  <c:v>9.3504098704858592E-3</c:v>
                </c:pt>
                <c:pt idx="1206">
                  <c:v>9.3510838764087108E-3</c:v>
                </c:pt>
                <c:pt idx="1207">
                  <c:v>9.3517578990105193E-3</c:v>
                </c:pt>
                <c:pt idx="1208">
                  <c:v>9.3524319382899193E-3</c:v>
                </c:pt>
                <c:pt idx="1209">
                  <c:v>9.3531059942452005E-3</c:v>
                </c:pt>
                <c:pt idx="1210">
                  <c:v>9.3537800668749508E-3</c:v>
                </c:pt>
                <c:pt idx="1211">
                  <c:v>9.3544541561776298E-3</c:v>
                </c:pt>
                <c:pt idx="1212">
                  <c:v>9.3551282621516501E-3</c:v>
                </c:pt>
                <c:pt idx="1213">
                  <c:v>9.3558023847955807E-3</c:v>
                </c:pt>
                <c:pt idx="1214">
                  <c:v>9.35647652410781E-3</c:v>
                </c:pt>
                <c:pt idx="1215">
                  <c:v>9.3571506800869397E-3</c:v>
                </c:pt>
                <c:pt idx="1216">
                  <c:v>9.35782485273127E-3</c:v>
                </c:pt>
                <c:pt idx="1217">
                  <c:v>9.3584990420393505E-3</c:v>
                </c:pt>
                <c:pt idx="1218">
                  <c:v>9.3591732480096997E-3</c:v>
                </c:pt>
                <c:pt idx="1219">
                  <c:v>9.3598474706408207E-3</c:v>
                </c:pt>
                <c:pt idx="1220">
                  <c:v>9.3605217099310897E-3</c:v>
                </c:pt>
                <c:pt idx="1221">
                  <c:v>9.3611959658790097E-3</c:v>
                </c:pt>
                <c:pt idx="1222">
                  <c:v>9.3618702384831096E-3</c:v>
                </c:pt>
                <c:pt idx="1223">
                  <c:v>9.3625445277418506E-3</c:v>
                </c:pt>
                <c:pt idx="1224">
                  <c:v>9.3632188336536595E-3</c:v>
                </c:pt>
                <c:pt idx="1225">
                  <c:v>9.36389315621706E-3</c:v>
                </c:pt>
                <c:pt idx="1226">
                  <c:v>9.3645674954304994E-3</c:v>
                </c:pt>
                <c:pt idx="1227">
                  <c:v>9.3652418512924392E-3</c:v>
                </c:pt>
                <c:pt idx="1228">
                  <c:v>9.3659162238015192E-3</c:v>
                </c:pt>
                <c:pt idx="1229">
                  <c:v>9.3665906129559995E-3</c:v>
                </c:pt>
                <c:pt idx="1230">
                  <c:v>9.3672650187544108E-3</c:v>
                </c:pt>
                <c:pt idx="1231">
                  <c:v>9.3679394411953793E-3</c:v>
                </c:pt>
                <c:pt idx="1232">
                  <c:v>9.3686138802772292E-3</c:v>
                </c:pt>
                <c:pt idx="1233">
                  <c:v>9.3692883359984703E-3</c:v>
                </c:pt>
                <c:pt idx="1234">
                  <c:v>9.3699628083576594E-3</c:v>
                </c:pt>
                <c:pt idx="1235">
                  <c:v>9.3706372973531207E-3</c:v>
                </c:pt>
                <c:pt idx="1236">
                  <c:v>9.3713118029834907E-3</c:v>
                </c:pt>
                <c:pt idx="1237">
                  <c:v>9.3719863252472706E-3</c:v>
                </c:pt>
                <c:pt idx="1238">
                  <c:v>9.3726608641427692E-3</c:v>
                </c:pt>
                <c:pt idx="1239">
                  <c:v>9.3733354196686193E-3</c:v>
                </c:pt>
                <c:pt idx="1240">
                  <c:v>9.3740099918232702E-3</c:v>
                </c:pt>
                <c:pt idx="1241">
                  <c:v>9.3746845806051606E-3</c:v>
                </c:pt>
                <c:pt idx="1242">
                  <c:v>9.3753591860128299E-3</c:v>
                </c:pt>
                <c:pt idx="1243">
                  <c:v>9.37603380804467E-3</c:v>
                </c:pt>
                <c:pt idx="1244">
                  <c:v>9.3767084466993209E-3</c:v>
                </c:pt>
                <c:pt idx="1245">
                  <c:v>9.3773831019750599E-3</c:v>
                </c:pt>
                <c:pt idx="1246">
                  <c:v>9.3780577738705601E-3</c:v>
                </c:pt>
                <c:pt idx="1247">
                  <c:v>9.3787324623841907E-3</c:v>
                </c:pt>
                <c:pt idx="1248">
                  <c:v>9.3794071675145294E-3</c:v>
                </c:pt>
                <c:pt idx="1249">
                  <c:v>9.3800818892599298E-3</c:v>
                </c:pt>
                <c:pt idx="1250">
                  <c:v>9.3807566276189608E-3</c:v>
                </c:pt>
                <c:pt idx="1251">
                  <c:v>9.3814313825901496E-3</c:v>
                </c:pt>
                <c:pt idx="1252">
                  <c:v>9.3821061541719004E-3</c:v>
                </c:pt>
                <c:pt idx="1253">
                  <c:v>9.3827809423626604E-3</c:v>
                </c:pt>
                <c:pt idx="1254">
                  <c:v>9.3834557471610801E-3</c:v>
                </c:pt>
                <c:pt idx="1255">
                  <c:v>9.3841305685654595E-3</c:v>
                </c:pt>
                <c:pt idx="1256">
                  <c:v>9.3848054065744299E-3</c:v>
                </c:pt>
                <c:pt idx="1257">
                  <c:v>9.3854802611863797E-3</c:v>
                </c:pt>
                <c:pt idx="1258">
                  <c:v>9.3861551323998604E-3</c:v>
                </c:pt>
                <c:pt idx="1259">
                  <c:v>9.3868300202133593E-3</c:v>
                </c:pt>
                <c:pt idx="1260">
                  <c:v>9.3875049246252094E-3</c:v>
                </c:pt>
                <c:pt idx="1261">
                  <c:v>9.3881798456340992E-3</c:v>
                </c:pt>
                <c:pt idx="1262">
                  <c:v>9.3888547832384692E-3</c:v>
                </c:pt>
                <c:pt idx="1263">
                  <c:v>9.3895297374366991E-3</c:v>
                </c:pt>
                <c:pt idx="1264">
                  <c:v>9.3902047082273891E-3</c:v>
                </c:pt>
                <c:pt idx="1265">
                  <c:v>9.3908796956090595E-3</c:v>
                </c:pt>
                <c:pt idx="1266">
                  <c:v>9.39155469958005E-3</c:v>
                </c:pt>
                <c:pt idx="1267">
                  <c:v>9.3922297201389608E-3</c:v>
                </c:pt>
                <c:pt idx="1268">
                  <c:v>9.3929047572841699E-3</c:v>
                </c:pt>
                <c:pt idx="1269">
                  <c:v>9.3935798110143503E-3</c:v>
                </c:pt>
                <c:pt idx="1270">
                  <c:v>9.3942548813278608E-3</c:v>
                </c:pt>
                <c:pt idx="1271">
                  <c:v>9.3949299682232201E-3</c:v>
                </c:pt>
                <c:pt idx="1272">
                  <c:v>9.3956050716988704E-3</c:v>
                </c:pt>
                <c:pt idx="1273">
                  <c:v>9.3962801917533405E-3</c:v>
                </c:pt>
                <c:pt idx="1274">
                  <c:v>9.3969553283851197E-3</c:v>
                </c:pt>
                <c:pt idx="1275">
                  <c:v>9.3976304815927506E-3</c:v>
                </c:pt>
                <c:pt idx="1276">
                  <c:v>9.3983056513746496E-3</c:v>
                </c:pt>
                <c:pt idx="1277">
                  <c:v>9.3989808377293507E-3</c:v>
                </c:pt>
                <c:pt idx="1278">
                  <c:v>9.3996560406552406E-3</c:v>
                </c:pt>
                <c:pt idx="1279">
                  <c:v>9.4003312601509507E-3</c:v>
                </c:pt>
                <c:pt idx="1280">
                  <c:v>9.4010064962149805E-3</c:v>
                </c:pt>
                <c:pt idx="1281">
                  <c:v>9.4016817488458103E-3</c:v>
                </c:pt>
                <c:pt idx="1282">
                  <c:v>9.4023570180417505E-3</c:v>
                </c:pt>
                <c:pt idx="1283">
                  <c:v>9.4030323038014098E-3</c:v>
                </c:pt>
                <c:pt idx="1284">
                  <c:v>9.4037076061233901E-3</c:v>
                </c:pt>
                <c:pt idx="1285">
                  <c:v>9.4043829250060693E-3</c:v>
                </c:pt>
                <c:pt idx="1286">
                  <c:v>9.4050582604479297E-3</c:v>
                </c:pt>
                <c:pt idx="1287">
                  <c:v>9.4057336124475401E-3</c:v>
                </c:pt>
                <c:pt idx="1288">
                  <c:v>9.4064089810033495E-3</c:v>
                </c:pt>
                <c:pt idx="1289">
                  <c:v>9.4070843661138194E-3</c:v>
                </c:pt>
                <c:pt idx="1290">
                  <c:v>9.40775976777747E-3</c:v>
                </c:pt>
                <c:pt idx="1291">
                  <c:v>9.4084351859928406E-3</c:v>
                </c:pt>
                <c:pt idx="1292">
                  <c:v>9.4091106207583302E-3</c:v>
                </c:pt>
                <c:pt idx="1293">
                  <c:v>9.4097860720725804E-3</c:v>
                </c:pt>
                <c:pt idx="1294">
                  <c:v>9.4104615399340195E-3</c:v>
                </c:pt>
                <c:pt idx="1295">
                  <c:v>9.4111370243408904E-3</c:v>
                </c:pt>
                <c:pt idx="1296">
                  <c:v>9.4118125252921608E-3</c:v>
                </c:pt>
                <c:pt idx="1297">
                  <c:v>9.4124880427859901E-3</c:v>
                </c:pt>
                <c:pt idx="1298">
                  <c:v>9.4131635768209508E-3</c:v>
                </c:pt>
                <c:pt idx="1299">
                  <c:v>9.4138391273956099E-3</c:v>
                </c:pt>
                <c:pt idx="1300">
                  <c:v>9.4145146945083403E-3</c:v>
                </c:pt>
                <c:pt idx="1301">
                  <c:v>9.4151902781577507E-3</c:v>
                </c:pt>
                <c:pt idx="1302">
                  <c:v>9.4158658783422798E-3</c:v>
                </c:pt>
                <c:pt idx="1303">
                  <c:v>9.4165414950604601E-3</c:v>
                </c:pt>
                <c:pt idx="1304">
                  <c:v>9.4172171283107599E-3</c:v>
                </c:pt>
                <c:pt idx="1305">
                  <c:v>9.4178927780916698E-3</c:v>
                </c:pt>
                <c:pt idx="1306">
                  <c:v>9.41856844440166E-3</c:v>
                </c:pt>
                <c:pt idx="1307">
                  <c:v>9.4192441272392506E-3</c:v>
                </c:pt>
                <c:pt idx="1308">
                  <c:v>9.4199198266030001E-3</c:v>
                </c:pt>
                <c:pt idx="1309">
                  <c:v>9.4205955424913404E-3</c:v>
                </c:pt>
                <c:pt idx="1310">
                  <c:v>9.4212712749027899E-3</c:v>
                </c:pt>
                <c:pt idx="1311">
                  <c:v>9.4219470238358794E-3</c:v>
                </c:pt>
                <c:pt idx="1312">
                  <c:v>9.4226227892890597E-3</c:v>
                </c:pt>
                <c:pt idx="1313">
                  <c:v>9.4232985712607506E-3</c:v>
                </c:pt>
                <c:pt idx="1314">
                  <c:v>9.4239743697496301E-3</c:v>
                </c:pt>
                <c:pt idx="1315">
                  <c:v>9.4246501847541093E-3</c:v>
                </c:pt>
                <c:pt idx="1316">
                  <c:v>9.4253260162726199E-3</c:v>
                </c:pt>
                <c:pt idx="1317">
                  <c:v>9.4260018643038002E-3</c:v>
                </c:pt>
                <c:pt idx="1318">
                  <c:v>9.4266777288460508E-3</c:v>
                </c:pt>
                <c:pt idx="1319">
                  <c:v>9.4273536098978296E-3</c:v>
                </c:pt>
                <c:pt idx="1320">
                  <c:v>9.4280295074578493E-3</c:v>
                </c:pt>
                <c:pt idx="1321">
                  <c:v>9.4287054215243804E-3</c:v>
                </c:pt>
                <c:pt idx="1322">
                  <c:v>9.4293813520959797E-3</c:v>
                </c:pt>
                <c:pt idx="1323">
                  <c:v>9.4300572991712801E-3</c:v>
                </c:pt>
                <c:pt idx="1324">
                  <c:v>9.4307332627486008E-3</c:v>
                </c:pt>
                <c:pt idx="1325">
                  <c:v>9.4314092428266095E-3</c:v>
                </c:pt>
                <c:pt idx="1326">
                  <c:v>9.4320852394036807E-3</c:v>
                </c:pt>
                <c:pt idx="1327">
                  <c:v>9.4327612524784006E-3</c:v>
                </c:pt>
                <c:pt idx="1328">
                  <c:v>9.4334372820491907E-3</c:v>
                </c:pt>
                <c:pt idx="1329">
                  <c:v>9.4341133281146006E-3</c:v>
                </c:pt>
                <c:pt idx="1330">
                  <c:v>9.43478939067313E-3</c:v>
                </c:pt>
                <c:pt idx="1331">
                  <c:v>9.4354654697233007E-3</c:v>
                </c:pt>
                <c:pt idx="1332">
                  <c:v>9.4361415652636192E-3</c:v>
                </c:pt>
                <c:pt idx="1333">
                  <c:v>9.4368176772925798E-3</c:v>
                </c:pt>
                <c:pt idx="1334">
                  <c:v>9.4374938058085899E-3</c:v>
                </c:pt>
                <c:pt idx="1335">
                  <c:v>9.4381699508103208E-3</c:v>
                </c:pt>
                <c:pt idx="1336">
                  <c:v>9.4388461122961401E-3</c:v>
                </c:pt>
                <c:pt idx="1337">
                  <c:v>9.4395222902646896E-3</c:v>
                </c:pt>
                <c:pt idx="1338">
                  <c:v>9.4401984847143298E-3</c:v>
                </c:pt>
                <c:pt idx="1339">
                  <c:v>9.4408746956436002E-3</c:v>
                </c:pt>
                <c:pt idx="1340">
                  <c:v>9.4415509230511008E-3</c:v>
                </c:pt>
                <c:pt idx="1341">
                  <c:v>9.4422271669352392E-3</c:v>
                </c:pt>
                <c:pt idx="1342">
                  <c:v>9.4429034272945495E-3</c:v>
                </c:pt>
                <c:pt idx="1343">
                  <c:v>9.4435797041275606E-3</c:v>
                </c:pt>
                <c:pt idx="1344">
                  <c:v>9.4442559974327704E-3</c:v>
                </c:pt>
                <c:pt idx="1345">
                  <c:v>9.4449323072086002E-3</c:v>
                </c:pt>
                <c:pt idx="1346">
                  <c:v>9.4456086334537004E-3</c:v>
                </c:pt>
                <c:pt idx="1347">
                  <c:v>9.4462849761664993E-3</c:v>
                </c:pt>
                <c:pt idx="1348">
                  <c:v>9.4469613353454392E-3</c:v>
                </c:pt>
                <c:pt idx="1349">
                  <c:v>9.4476377109890992E-3</c:v>
                </c:pt>
                <c:pt idx="1350">
                  <c:v>9.4483141030960206E-3</c:v>
                </c:pt>
                <c:pt idx="1351">
                  <c:v>9.4489905116646906E-3</c:v>
                </c:pt>
                <c:pt idx="1352">
                  <c:v>9.44966693669347E-3</c:v>
                </c:pt>
                <c:pt idx="1353">
                  <c:v>9.4503433781810905E-3</c:v>
                </c:pt>
                <c:pt idx="1354">
                  <c:v>9.4510198361259894E-3</c:v>
                </c:pt>
                <c:pt idx="1355">
                  <c:v>9.4516963105265705E-3</c:v>
                </c:pt>
                <c:pt idx="1356">
                  <c:v>9.4523728013814201E-3</c:v>
                </c:pt>
                <c:pt idx="1357">
                  <c:v>9.4530493086891001E-3</c:v>
                </c:pt>
                <c:pt idx="1358">
                  <c:v>9.4537258324480199E-3</c:v>
                </c:pt>
                <c:pt idx="1359">
                  <c:v>9.4544023726567793E-3</c:v>
                </c:pt>
                <c:pt idx="1360">
                  <c:v>9.4550789293137791E-3</c:v>
                </c:pt>
                <c:pt idx="1361">
                  <c:v>9.4557555024176003E-3</c:v>
                </c:pt>
                <c:pt idx="1362">
                  <c:v>9.4564320919667197E-3</c:v>
                </c:pt>
                <c:pt idx="1363">
                  <c:v>9.4571086979596992E-3</c:v>
                </c:pt>
                <c:pt idx="1364">
                  <c:v>9.4577853203950298E-3</c:v>
                </c:pt>
                <c:pt idx="1365">
                  <c:v>9.4584619592711604E-3</c:v>
                </c:pt>
                <c:pt idx="1366">
                  <c:v>9.4591386145866808E-3</c:v>
                </c:pt>
                <c:pt idx="1367">
                  <c:v>9.4598152863401008E-3</c:v>
                </c:pt>
                <c:pt idx="1368">
                  <c:v>9.4604919745299408E-3</c:v>
                </c:pt>
                <c:pt idx="1369">
                  <c:v>9.4611686791545892E-3</c:v>
                </c:pt>
                <c:pt idx="1370">
                  <c:v>9.4618454002126703E-3</c:v>
                </c:pt>
                <c:pt idx="1371">
                  <c:v>9.4625221377026402E-3</c:v>
                </c:pt>
                <c:pt idx="1372">
                  <c:v>9.4631988916231303E-3</c:v>
                </c:pt>
                <c:pt idx="1373">
                  <c:v>9.4638756619725307E-3</c:v>
                </c:pt>
                <c:pt idx="1374">
                  <c:v>9.4645524487493998E-3</c:v>
                </c:pt>
                <c:pt idx="1375">
                  <c:v>9.4652292519522806E-3</c:v>
                </c:pt>
                <c:pt idx="1376">
                  <c:v>9.4659060715796099E-3</c:v>
                </c:pt>
                <c:pt idx="1377">
                  <c:v>9.4665829076298995E-3</c:v>
                </c:pt>
                <c:pt idx="1378">
                  <c:v>9.4672597601018395E-3</c:v>
                </c:pt>
                <c:pt idx="1379">
                  <c:v>9.4679366289937301E-3</c:v>
                </c:pt>
                <c:pt idx="1380">
                  <c:v>9.4686135143042093E-3</c:v>
                </c:pt>
                <c:pt idx="1381">
                  <c:v>9.4692904160317299E-3</c:v>
                </c:pt>
                <c:pt idx="1382">
                  <c:v>9.4699673341749006E-3</c:v>
                </c:pt>
                <c:pt idx="1383">
                  <c:v>9.4706442687320803E-3</c:v>
                </c:pt>
                <c:pt idx="1384">
                  <c:v>9.4713212197019506E-3</c:v>
                </c:pt>
                <c:pt idx="1385">
                  <c:v>9.47199818708294E-3</c:v>
                </c:pt>
                <c:pt idx="1386">
                  <c:v>9.4726751708735894E-3</c:v>
                </c:pt>
                <c:pt idx="1387">
                  <c:v>9.4733521710723707E-3</c:v>
                </c:pt>
                <c:pt idx="1388">
                  <c:v>9.4740291876777606E-3</c:v>
                </c:pt>
                <c:pt idx="1389">
                  <c:v>9.4747062206884704E-3</c:v>
                </c:pt>
                <c:pt idx="1390">
                  <c:v>9.4753832701028606E-3</c:v>
                </c:pt>
                <c:pt idx="1391">
                  <c:v>9.4760603359195106E-3</c:v>
                </c:pt>
                <c:pt idx="1392">
                  <c:v>9.4767374181368696E-3</c:v>
                </c:pt>
                <c:pt idx="1393">
                  <c:v>9.4774145167535705E-3</c:v>
                </c:pt>
                <c:pt idx="1394">
                  <c:v>9.4780916317679896E-3</c:v>
                </c:pt>
                <c:pt idx="1395">
                  <c:v>9.4787687631787392E-3</c:v>
                </c:pt>
                <c:pt idx="1396">
                  <c:v>9.4794459109843292E-3</c:v>
                </c:pt>
                <c:pt idx="1397">
                  <c:v>9.4801230751832104E-3</c:v>
                </c:pt>
                <c:pt idx="1398">
                  <c:v>9.4808002557740106E-3</c:v>
                </c:pt>
                <c:pt idx="1399">
                  <c:v>9.4814774527552E-3</c:v>
                </c:pt>
                <c:pt idx="1400">
                  <c:v>9.4821546661252205E-3</c:v>
                </c:pt>
                <c:pt idx="1401">
                  <c:v>9.4828318958827193E-3</c:v>
                </c:pt>
                <c:pt idx="1402">
                  <c:v>9.4835091420261402E-3</c:v>
                </c:pt>
                <c:pt idx="1403">
                  <c:v>9.4841864045540902E-3</c:v>
                </c:pt>
                <c:pt idx="1404">
                  <c:v>9.4848636834649492E-3</c:v>
                </c:pt>
                <c:pt idx="1405">
                  <c:v>9.4855409787573293E-3</c:v>
                </c:pt>
                <c:pt idx="1406">
                  <c:v>9.4862182904296693E-3</c:v>
                </c:pt>
                <c:pt idx="1407">
                  <c:v>9.4868956184806803E-3</c:v>
                </c:pt>
                <c:pt idx="1408">
                  <c:v>9.4875729629086691E-3</c:v>
                </c:pt>
                <c:pt idx="1409">
                  <c:v>9.4882503237121892E-3</c:v>
                </c:pt>
                <c:pt idx="1410">
                  <c:v>9.4889277008899497E-3</c:v>
                </c:pt>
                <c:pt idx="1411">
                  <c:v>9.4896050944403097E-3</c:v>
                </c:pt>
                <c:pt idx="1412">
                  <c:v>9.4902825043617599E-3</c:v>
                </c:pt>
                <c:pt idx="1413">
                  <c:v>9.4909599306529004E-3</c:v>
                </c:pt>
                <c:pt idx="1414">
                  <c:v>9.4916373733123002E-3</c:v>
                </c:pt>
                <c:pt idx="1415">
                  <c:v>9.4923148323383996E-3</c:v>
                </c:pt>
                <c:pt idx="1416">
                  <c:v>9.4929923077296807E-3</c:v>
                </c:pt>
                <c:pt idx="1417">
                  <c:v>9.4936697994848392E-3</c:v>
                </c:pt>
                <c:pt idx="1418">
                  <c:v>9.4943473076021506E-3</c:v>
                </c:pt>
                <c:pt idx="1419">
                  <c:v>9.4950248320804006E-3</c:v>
                </c:pt>
                <c:pt idx="1420">
                  <c:v>9.4957023729179291E-3</c:v>
                </c:pt>
                <c:pt idx="1421">
                  <c:v>9.4963799301133207E-3</c:v>
                </c:pt>
                <c:pt idx="1422">
                  <c:v>9.4970575036651093E-3</c:v>
                </c:pt>
                <c:pt idx="1423">
                  <c:v>9.4977350935717998E-3</c:v>
                </c:pt>
                <c:pt idx="1424">
                  <c:v>9.4984126998319401E-3</c:v>
                </c:pt>
                <c:pt idx="1425">
                  <c:v>9.4990903224440298E-3</c:v>
                </c:pt>
                <c:pt idx="1426">
                  <c:v>9.4997679614065907E-3</c:v>
                </c:pt>
                <c:pt idx="1427">
                  <c:v>9.5004456167181797E-3</c:v>
                </c:pt>
                <c:pt idx="1428">
                  <c:v>9.5011232883772702E-3</c:v>
                </c:pt>
                <c:pt idx="1429">
                  <c:v>9.5018009763824293E-3</c:v>
                </c:pt>
                <c:pt idx="1430">
                  <c:v>9.5024786807322396E-3</c:v>
                </c:pt>
                <c:pt idx="1431">
                  <c:v>9.5031564014251297E-3</c:v>
                </c:pt>
                <c:pt idx="1432">
                  <c:v>9.5038341384596596E-3</c:v>
                </c:pt>
                <c:pt idx="1433">
                  <c:v>9.5045118918343895E-3</c:v>
                </c:pt>
                <c:pt idx="1434">
                  <c:v>9.5051896615477704E-3</c:v>
                </c:pt>
                <c:pt idx="1435">
                  <c:v>9.5058674475983693E-3</c:v>
                </c:pt>
                <c:pt idx="1436">
                  <c:v>9.5065452499847203E-3</c:v>
                </c:pt>
                <c:pt idx="1437">
                  <c:v>9.5072230687053803E-3</c:v>
                </c:pt>
                <c:pt idx="1438">
                  <c:v>9.5079009037589007E-3</c:v>
                </c:pt>
                <c:pt idx="1439">
                  <c:v>9.5085787551436596E-3</c:v>
                </c:pt>
                <c:pt idx="1440">
                  <c:v>9.5092566228582708E-3</c:v>
                </c:pt>
                <c:pt idx="1441">
                  <c:v>9.5099345069013606E-3</c:v>
                </c:pt>
                <c:pt idx="1442">
                  <c:v>9.5106124072714005E-3</c:v>
                </c:pt>
                <c:pt idx="1443">
                  <c:v>9.5112903239668398E-3</c:v>
                </c:pt>
                <c:pt idx="1444">
                  <c:v>9.5119682569862803E-3</c:v>
                </c:pt>
                <c:pt idx="1445">
                  <c:v>9.5126462063282301E-3</c:v>
                </c:pt>
                <c:pt idx="1446">
                  <c:v>9.5133241719912703E-3</c:v>
                </c:pt>
                <c:pt idx="1447">
                  <c:v>9.51400215397381E-3</c:v>
                </c:pt>
                <c:pt idx="1448">
                  <c:v>9.5146801522744701E-3</c:v>
                </c:pt>
                <c:pt idx="1449">
                  <c:v>9.5153581668917606E-3</c:v>
                </c:pt>
                <c:pt idx="1450">
                  <c:v>9.5160361978242E-3</c:v>
                </c:pt>
                <c:pt idx="1451">
                  <c:v>9.5167142450703797E-3</c:v>
                </c:pt>
                <c:pt idx="1452">
                  <c:v>9.5173923086287505E-3</c:v>
                </c:pt>
                <c:pt idx="1453">
                  <c:v>9.5180703884979404E-3</c:v>
                </c:pt>
                <c:pt idx="1454">
                  <c:v>9.5187484846763395E-3</c:v>
                </c:pt>
                <c:pt idx="1455">
                  <c:v>9.5194265971625808E-3</c:v>
                </c:pt>
                <c:pt idx="1456">
                  <c:v>9.5201047259552002E-3</c:v>
                </c:pt>
                <c:pt idx="1457">
                  <c:v>9.5207828710526902E-3</c:v>
                </c:pt>
                <c:pt idx="1458">
                  <c:v>9.5214610324536406E-3</c:v>
                </c:pt>
                <c:pt idx="1459">
                  <c:v>9.5221392101564398E-3</c:v>
                </c:pt>
                <c:pt idx="1460">
                  <c:v>9.5228174041598005E-3</c:v>
                </c:pt>
                <c:pt idx="1461">
                  <c:v>9.5234956144620801E-3</c:v>
                </c:pt>
                <c:pt idx="1462">
                  <c:v>9.5241738410619496E-3</c:v>
                </c:pt>
                <c:pt idx="1463">
                  <c:v>9.5248520839578896E-3</c:v>
                </c:pt>
                <c:pt idx="1464">
                  <c:v>9.5255303431484705E-3</c:v>
                </c:pt>
                <c:pt idx="1465">
                  <c:v>9.5262086186320896E-3</c:v>
                </c:pt>
                <c:pt idx="1466">
                  <c:v>9.5268869104074699E-3</c:v>
                </c:pt>
                <c:pt idx="1467">
                  <c:v>9.5275652184730504E-3</c:v>
                </c:pt>
                <c:pt idx="1468">
                  <c:v>9.5282435428273495E-3</c:v>
                </c:pt>
                <c:pt idx="1469">
                  <c:v>9.5289218834688702E-3</c:v>
                </c:pt>
                <c:pt idx="1470">
                  <c:v>9.5296002403963201E-3</c:v>
                </c:pt>
                <c:pt idx="1471">
                  <c:v>9.5302786136079801E-3</c:v>
                </c:pt>
                <c:pt idx="1472">
                  <c:v>9.5309570031026601E-3</c:v>
                </c:pt>
                <c:pt idx="1473">
                  <c:v>9.5316354088786498E-3</c:v>
                </c:pt>
                <c:pt idx="1474">
                  <c:v>9.5323138309346307E-3</c:v>
                </c:pt>
                <c:pt idx="1475">
                  <c:v>9.5329922692691492E-3</c:v>
                </c:pt>
                <c:pt idx="1476">
                  <c:v>9.5336707238806093E-3</c:v>
                </c:pt>
                <c:pt idx="1477">
                  <c:v>9.5343491947676405E-3</c:v>
                </c:pt>
                <c:pt idx="1478">
                  <c:v>9.5350276819287597E-3</c:v>
                </c:pt>
                <c:pt idx="1479">
                  <c:v>9.5357061853625393E-3</c:v>
                </c:pt>
                <c:pt idx="1480">
                  <c:v>9.5363847050674092E-3</c:v>
                </c:pt>
                <c:pt idx="1481">
                  <c:v>9.5370632410420007E-3</c:v>
                </c:pt>
                <c:pt idx="1482">
                  <c:v>9.5377417932848308E-3</c:v>
                </c:pt>
                <c:pt idx="1483">
                  <c:v>9.5384203617944491E-3</c:v>
                </c:pt>
                <c:pt idx="1484">
                  <c:v>9.5390989465693708E-3</c:v>
                </c:pt>
                <c:pt idx="1485">
                  <c:v>9.5397775476081699E-3</c:v>
                </c:pt>
                <c:pt idx="1486">
                  <c:v>9.5404561649092903E-3</c:v>
                </c:pt>
                <c:pt idx="1487">
                  <c:v>9.5411347984713703E-3</c:v>
                </c:pt>
                <c:pt idx="1488">
                  <c:v>9.54181344829284E-3</c:v>
                </c:pt>
                <c:pt idx="1489">
                  <c:v>9.5424921143723307E-3</c:v>
                </c:pt>
                <c:pt idx="1490">
                  <c:v>9.5431707967084892E-3</c:v>
                </c:pt>
                <c:pt idx="1491">
                  <c:v>9.5438494952995792E-3</c:v>
                </c:pt>
                <c:pt idx="1492">
                  <c:v>9.5445282101442302E-3</c:v>
                </c:pt>
                <c:pt idx="1493">
                  <c:v>9.5452069412411706E-3</c:v>
                </c:pt>
                <c:pt idx="1494">
                  <c:v>9.5458856885886692E-3</c:v>
                </c:pt>
                <c:pt idx="1495">
                  <c:v>9.5465644521855308E-3</c:v>
                </c:pt>
                <c:pt idx="1496">
                  <c:v>9.5472432320300397E-3</c:v>
                </c:pt>
                <c:pt idx="1497">
                  <c:v>9.5479220281209105E-3</c:v>
                </c:pt>
                <c:pt idx="1498">
                  <c:v>9.5486008404565993E-3</c:v>
                </c:pt>
                <c:pt idx="1499">
                  <c:v>9.5492796690356992E-3</c:v>
                </c:pt>
                <c:pt idx="1500">
                  <c:v>9.54995851385676E-3</c:v>
                </c:pt>
                <c:pt idx="1501">
                  <c:v>9.5506373749182395E-3</c:v>
                </c:pt>
                <c:pt idx="1502">
                  <c:v>9.5513162522186997E-3</c:v>
                </c:pt>
                <c:pt idx="1503">
                  <c:v>9.5519951457567805E-3</c:v>
                </c:pt>
                <c:pt idx="1504">
                  <c:v>9.5526740555308808E-3</c:v>
                </c:pt>
                <c:pt idx="1505">
                  <c:v>9.5533529815396891E-3</c:v>
                </c:pt>
                <c:pt idx="1506">
                  <c:v>9.5540319237815904E-3</c:v>
                </c:pt>
                <c:pt idx="1507">
                  <c:v>9.5547108822552698E-3</c:v>
                </c:pt>
                <c:pt idx="1508">
                  <c:v>9.5553898569592302E-3</c:v>
                </c:pt>
                <c:pt idx="1509">
                  <c:v>9.5560688478919503E-3</c:v>
                </c:pt>
                <c:pt idx="1510">
                  <c:v>9.5567478550519606E-3</c:v>
                </c:pt>
                <c:pt idx="1511">
                  <c:v>9.55742687843791E-3</c:v>
                </c:pt>
                <c:pt idx="1512">
                  <c:v>9.5581059180482406E-3</c:v>
                </c:pt>
                <c:pt idx="1513">
                  <c:v>9.5587849738816202E-3</c:v>
                </c:pt>
                <c:pt idx="1514">
                  <c:v>9.5594640459364406E-3</c:v>
                </c:pt>
                <c:pt idx="1515">
                  <c:v>9.56014313421138E-3</c:v>
                </c:pt>
                <c:pt idx="1516">
                  <c:v>9.5608222387048494E-3</c:v>
                </c:pt>
                <c:pt idx="1517">
                  <c:v>9.5615013594154905E-3</c:v>
                </c:pt>
                <c:pt idx="1518">
                  <c:v>9.5621804963417698E-3</c:v>
                </c:pt>
                <c:pt idx="1519">
                  <c:v>9.5628596494823099E-3</c:v>
                </c:pt>
                <c:pt idx="1520">
                  <c:v>9.5635388188433004E-3</c:v>
                </c:pt>
                <c:pt idx="1521">
                  <c:v>9.5642180044231608E-3</c:v>
                </c:pt>
                <c:pt idx="1522">
                  <c:v>9.5648972062201496E-3</c:v>
                </c:pt>
                <c:pt idx="1523">
                  <c:v>9.5655764242330594E-3</c:v>
                </c:pt>
                <c:pt idx="1524">
                  <c:v>9.5662556584602994E-3</c:v>
                </c:pt>
                <c:pt idx="1525">
                  <c:v>9.5669349089003101E-3</c:v>
                </c:pt>
                <c:pt idx="1526">
                  <c:v>9.5676141755515094E-3</c:v>
                </c:pt>
                <c:pt idx="1527">
                  <c:v>9.5682934584125096E-3</c:v>
                </c:pt>
                <c:pt idx="1528">
                  <c:v>9.5689727574818206E-3</c:v>
                </c:pt>
                <c:pt idx="1529">
                  <c:v>9.5696520727577492E-3</c:v>
                </c:pt>
                <c:pt idx="1530">
                  <c:v>9.5703314042389197E-3</c:v>
                </c:pt>
                <c:pt idx="1531">
                  <c:v>9.5710107519238093E-3</c:v>
                </c:pt>
                <c:pt idx="1532">
                  <c:v>9.5716901158108495E-3</c:v>
                </c:pt>
                <c:pt idx="1533">
                  <c:v>9.5723694958985191E-3</c:v>
                </c:pt>
                <c:pt idx="1534">
                  <c:v>9.5730488921853592E-3</c:v>
                </c:pt>
                <c:pt idx="1535">
                  <c:v>9.5737283046699196E-3</c:v>
                </c:pt>
                <c:pt idx="1536">
                  <c:v>9.5744077333505106E-3</c:v>
                </c:pt>
                <c:pt idx="1537">
                  <c:v>9.5750871782257496E-3</c:v>
                </c:pt>
                <c:pt idx="1538">
                  <c:v>9.5757666392940408E-3</c:v>
                </c:pt>
                <c:pt idx="1539">
                  <c:v>9.5764461165540795E-3</c:v>
                </c:pt>
                <c:pt idx="1540">
                  <c:v>9.5771256100040305E-3</c:v>
                </c:pt>
                <c:pt idx="1541">
                  <c:v>9.5778051196425996E-3</c:v>
                </c:pt>
                <c:pt idx="1542">
                  <c:v>9.5784846454683506E-3</c:v>
                </c:pt>
                <c:pt idx="1543">
                  <c:v>9.5791641874794897E-3</c:v>
                </c:pt>
                <c:pt idx="1544">
                  <c:v>9.5798437456747609E-3</c:v>
                </c:pt>
                <c:pt idx="1545">
                  <c:v>9.5805233200525492E-3</c:v>
                </c:pt>
                <c:pt idx="1546">
                  <c:v>9.5812029106113403E-3</c:v>
                </c:pt>
                <c:pt idx="1547">
                  <c:v>9.5818825173496006E-3</c:v>
                </c:pt>
                <c:pt idx="1548">
                  <c:v>9.5825621402659492E-3</c:v>
                </c:pt>
                <c:pt idx="1549">
                  <c:v>9.5832417793587608E-3</c:v>
                </c:pt>
                <c:pt idx="1550">
                  <c:v>9.5839214346266303E-3</c:v>
                </c:pt>
                <c:pt idx="1551">
                  <c:v>9.5846011060678402E-3</c:v>
                </c:pt>
                <c:pt idx="1552">
                  <c:v>9.5852807936811397E-3</c:v>
                </c:pt>
                <c:pt idx="1553">
                  <c:v>9.5859604974649106E-3</c:v>
                </c:pt>
                <c:pt idx="1554">
                  <c:v>9.5866402174175393E-3</c:v>
                </c:pt>
                <c:pt idx="1555">
                  <c:v>9.5873199535376399E-3</c:v>
                </c:pt>
                <c:pt idx="1556">
                  <c:v>9.58799970582375E-3</c:v>
                </c:pt>
                <c:pt idx="1557">
                  <c:v>9.5886794742742702E-3</c:v>
                </c:pt>
                <c:pt idx="1558">
                  <c:v>9.5893592588877294E-3</c:v>
                </c:pt>
                <c:pt idx="1559">
                  <c:v>9.5900390596626601E-3</c:v>
                </c:pt>
                <c:pt idx="1560">
                  <c:v>9.5907188765974507E-3</c:v>
                </c:pt>
                <c:pt idx="1561">
                  <c:v>9.59139870969071E-3</c:v>
                </c:pt>
                <c:pt idx="1562">
                  <c:v>9.5920785589408992E-3</c:v>
                </c:pt>
                <c:pt idx="1563">
                  <c:v>9.5927584243464606E-3</c:v>
                </c:pt>
                <c:pt idx="1564">
                  <c:v>9.5934383059059092E-3</c:v>
                </c:pt>
                <c:pt idx="1565">
                  <c:v>9.5941182036178001E-3</c:v>
                </c:pt>
                <c:pt idx="1566">
                  <c:v>9.5947981174805703E-3</c:v>
                </c:pt>
                <c:pt idx="1567">
                  <c:v>9.5954780474927105E-3</c:v>
                </c:pt>
                <c:pt idx="1568">
                  <c:v>9.5961579936527496E-3</c:v>
                </c:pt>
                <c:pt idx="1569">
                  <c:v>9.5968379559592306E-3</c:v>
                </c:pt>
                <c:pt idx="1570">
                  <c:v>9.5975179344106008E-3</c:v>
                </c:pt>
                <c:pt idx="1571">
                  <c:v>9.5981979290053407E-3</c:v>
                </c:pt>
                <c:pt idx="1572">
                  <c:v>9.5988779397419999E-3</c:v>
                </c:pt>
                <c:pt idx="1573">
                  <c:v>9.5995579666190295E-3</c:v>
                </c:pt>
                <c:pt idx="1574">
                  <c:v>9.6002380096349305E-3</c:v>
                </c:pt>
                <c:pt idx="1575">
                  <c:v>9.6009180687882598E-3</c:v>
                </c:pt>
                <c:pt idx="1576">
                  <c:v>9.6015981440774594E-3</c:v>
                </c:pt>
                <c:pt idx="1577">
                  <c:v>9.6022782355009804E-3</c:v>
                </c:pt>
                <c:pt idx="1578">
                  <c:v>9.6029583430574297E-3</c:v>
                </c:pt>
                <c:pt idx="1579">
                  <c:v>9.6036384667453206E-3</c:v>
                </c:pt>
                <c:pt idx="1580">
                  <c:v>9.6043186065630608E-3</c:v>
                </c:pt>
                <c:pt idx="1581">
                  <c:v>9.6049987625093196E-3</c:v>
                </c:pt>
                <c:pt idx="1582">
                  <c:v>9.6056789345823398E-3</c:v>
                </c:pt>
                <c:pt idx="1583">
                  <c:v>9.6063591227807492E-3</c:v>
                </c:pt>
                <c:pt idx="1584">
                  <c:v>9.6070393271030594E-3</c:v>
                </c:pt>
                <c:pt idx="1585">
                  <c:v>9.6077195475478203E-3</c:v>
                </c:pt>
                <c:pt idx="1586">
                  <c:v>9.6083997841134808E-3</c:v>
                </c:pt>
                <c:pt idx="1587">
                  <c:v>9.6090800367985892E-3</c:v>
                </c:pt>
                <c:pt idx="1588">
                  <c:v>9.6097603056016102E-3</c:v>
                </c:pt>
                <c:pt idx="1589">
                  <c:v>9.6104405905210206E-3</c:v>
                </c:pt>
                <c:pt idx="1590">
                  <c:v>9.61112089155528E-3</c:v>
                </c:pt>
                <c:pt idx="1591">
                  <c:v>9.6118012087030892E-3</c:v>
                </c:pt>
                <c:pt idx="1592">
                  <c:v>9.61248154196284E-3</c:v>
                </c:pt>
                <c:pt idx="1593">
                  <c:v>9.6131618913329903E-3</c:v>
                </c:pt>
                <c:pt idx="1594">
                  <c:v>9.6138422568120795E-3</c:v>
                </c:pt>
                <c:pt idx="1595">
                  <c:v>9.6145226383986798E-3</c:v>
                </c:pt>
                <c:pt idx="1596">
                  <c:v>9.6152030360911293E-3</c:v>
                </c:pt>
                <c:pt idx="1597">
                  <c:v>9.6158834498882295E-3</c:v>
                </c:pt>
                <c:pt idx="1598">
                  <c:v>9.6165638797881901E-3</c:v>
                </c:pt>
                <c:pt idx="1599">
                  <c:v>9.6172443257896405E-3</c:v>
                </c:pt>
                <c:pt idx="1600">
                  <c:v>9.6179247878910908E-3</c:v>
                </c:pt>
                <c:pt idx="1601">
                  <c:v>9.6186052660910595E-3</c:v>
                </c:pt>
                <c:pt idx="1602">
                  <c:v>9.6192857603880702E-3</c:v>
                </c:pt>
                <c:pt idx="1603">
                  <c:v>9.6199662707805392E-3</c:v>
                </c:pt>
                <c:pt idx="1604">
                  <c:v>9.6206467972671794E-3</c:v>
                </c:pt>
                <c:pt idx="1605">
                  <c:v>9.6213273398462508E-3</c:v>
                </c:pt>
                <c:pt idx="1606">
                  <c:v>9.6220078985163708E-3</c:v>
                </c:pt>
                <c:pt idx="1607">
                  <c:v>9.6226884732761205E-3</c:v>
                </c:pt>
                <c:pt idx="1608">
                  <c:v>9.6233690641238708E-3</c:v>
                </c:pt>
                <c:pt idx="1609">
                  <c:v>9.6240496710582393E-3</c:v>
                </c:pt>
                <c:pt idx="1610">
                  <c:v>9.6247302940777896E-3</c:v>
                </c:pt>
                <c:pt idx="1611">
                  <c:v>9.62541093318082E-3</c:v>
                </c:pt>
                <c:pt idx="1612">
                  <c:v>9.6260915883659599E-3</c:v>
                </c:pt>
                <c:pt idx="1613">
                  <c:v>9.6267722596318096E-3</c:v>
                </c:pt>
                <c:pt idx="1614">
                  <c:v>9.6274529469767608E-3</c:v>
                </c:pt>
                <c:pt idx="1615">
                  <c:v>9.6281336503994206E-3</c:v>
                </c:pt>
                <c:pt idx="1616">
                  <c:v>9.6288143698982399E-3</c:v>
                </c:pt>
                <c:pt idx="1617">
                  <c:v>9.6294951054716402E-3</c:v>
                </c:pt>
                <c:pt idx="1618">
                  <c:v>9.6301758571183792E-3</c:v>
                </c:pt>
                <c:pt idx="1619">
                  <c:v>9.6308566248366808E-3</c:v>
                </c:pt>
                <c:pt idx="1620">
                  <c:v>9.6315374086253305E-3</c:v>
                </c:pt>
                <c:pt idx="1621">
                  <c:v>9.6322182084826492E-3</c:v>
                </c:pt>
                <c:pt idx="1622">
                  <c:v>9.6328990244072595E-3</c:v>
                </c:pt>
                <c:pt idx="1623">
                  <c:v>9.6335798563976695E-3</c:v>
                </c:pt>
                <c:pt idx="1624">
                  <c:v>9.6342607044522695E-3</c:v>
                </c:pt>
                <c:pt idx="1625">
                  <c:v>9.6349415685697305E-3</c:v>
                </c:pt>
                <c:pt idx="1626">
                  <c:v>9.6356224487484602E-3</c:v>
                </c:pt>
                <c:pt idx="1627">
                  <c:v>9.6363033449869892E-3</c:v>
                </c:pt>
                <c:pt idx="1628">
                  <c:v>9.6369842572839298E-3</c:v>
                </c:pt>
                <c:pt idx="1629">
                  <c:v>9.6376651856376998E-3</c:v>
                </c:pt>
                <c:pt idx="1630">
                  <c:v>9.6383461300468508E-3</c:v>
                </c:pt>
                <c:pt idx="1631">
                  <c:v>9.6390270905099204E-3</c:v>
                </c:pt>
                <c:pt idx="1632">
                  <c:v>9.6397080670253196E-3</c:v>
                </c:pt>
                <c:pt idx="1633">
                  <c:v>9.6403890595917405E-3</c:v>
                </c:pt>
                <c:pt idx="1634">
                  <c:v>9.6410700682076095E-3</c:v>
                </c:pt>
                <c:pt idx="1635">
                  <c:v>9.6417510928714194E-3</c:v>
                </c:pt>
                <c:pt idx="1636">
                  <c:v>9.6424321335817093E-3</c:v>
                </c:pt>
                <c:pt idx="1637">
                  <c:v>9.64311319033705E-3</c:v>
                </c:pt>
                <c:pt idx="1638">
                  <c:v>9.6437942631358593E-3</c:v>
                </c:pt>
                <c:pt idx="1639">
                  <c:v>9.6444753519767806E-3</c:v>
                </c:pt>
                <c:pt idx="1640">
                  <c:v>9.6451564568582407E-3</c:v>
                </c:pt>
                <c:pt idx="1641">
                  <c:v>9.6458375777787493E-3</c:v>
                </c:pt>
                <c:pt idx="1642">
                  <c:v>9.6465187147369204E-3</c:v>
                </c:pt>
                <c:pt idx="1643">
                  <c:v>9.6471998677312293E-3</c:v>
                </c:pt>
                <c:pt idx="1644">
                  <c:v>9.6478810367601493E-3</c:v>
                </c:pt>
                <c:pt idx="1645">
                  <c:v>9.6485622218223203E-3</c:v>
                </c:pt>
                <c:pt idx="1646">
                  <c:v>9.6492434229161102E-3</c:v>
                </c:pt>
                <c:pt idx="1647">
                  <c:v>9.6499246400401206E-3</c:v>
                </c:pt>
                <c:pt idx="1648">
                  <c:v>9.6506058731928995E-3</c:v>
                </c:pt>
                <c:pt idx="1649">
                  <c:v>9.6512871223728997E-3</c:v>
                </c:pt>
                <c:pt idx="1650">
                  <c:v>9.6519683875787594E-3</c:v>
                </c:pt>
                <c:pt idx="1651">
                  <c:v>9.6526496688089207E-3</c:v>
                </c:pt>
                <c:pt idx="1652">
                  <c:v>9.6533309660617999E-3</c:v>
                </c:pt>
                <c:pt idx="1653">
                  <c:v>9.6540122793361601E-3</c:v>
                </c:pt>
                <c:pt idx="1654">
                  <c:v>9.6546936086302597E-3</c:v>
                </c:pt>
                <c:pt idx="1655">
                  <c:v>9.6553749539429502E-3</c:v>
                </c:pt>
                <c:pt idx="1656">
                  <c:v>9.6560563152725005E-3</c:v>
                </c:pt>
                <c:pt idx="1657">
                  <c:v>9.6567376926175001E-3</c:v>
                </c:pt>
                <c:pt idx="1658">
                  <c:v>9.6574190859764208E-3</c:v>
                </c:pt>
                <c:pt idx="1659">
                  <c:v>9.6581004953478506E-3</c:v>
                </c:pt>
                <c:pt idx="1660">
                  <c:v>9.6587819207303704E-3</c:v>
                </c:pt>
                <c:pt idx="1661">
                  <c:v>9.6594633621224207E-3</c:v>
                </c:pt>
                <c:pt idx="1662">
                  <c:v>9.6601448195225495E-3</c:v>
                </c:pt>
                <c:pt idx="1663">
                  <c:v>9.6608262929292494E-3</c:v>
                </c:pt>
                <c:pt idx="1664">
                  <c:v>9.6615077823410198E-3</c:v>
                </c:pt>
                <c:pt idx="1665">
                  <c:v>9.6621892877565493E-3</c:v>
                </c:pt>
                <c:pt idx="1666">
                  <c:v>9.6628708091742298E-3</c:v>
                </c:pt>
                <c:pt idx="1667">
                  <c:v>9.6635523465926302E-3</c:v>
                </c:pt>
                <c:pt idx="1668">
                  <c:v>9.6642339000102793E-3</c:v>
                </c:pt>
                <c:pt idx="1669">
                  <c:v>9.6649154694256906E-3</c:v>
                </c:pt>
                <c:pt idx="1670">
                  <c:v>9.6655970548373393E-3</c:v>
                </c:pt>
                <c:pt idx="1671">
                  <c:v>9.6662786562438305E-3</c:v>
                </c:pt>
                <c:pt idx="1672">
                  <c:v>9.6669602736436603E-3</c:v>
                </c:pt>
                <c:pt idx="1673">
                  <c:v>9.6676419070353403E-3</c:v>
                </c:pt>
                <c:pt idx="1674">
                  <c:v>9.6683235564173995E-3</c:v>
                </c:pt>
                <c:pt idx="1675">
                  <c:v>9.6690052217884691E-3</c:v>
                </c:pt>
                <c:pt idx="1676">
                  <c:v>9.6696869031468909E-3</c:v>
                </c:pt>
                <c:pt idx="1677">
                  <c:v>9.6703686004914208E-3</c:v>
                </c:pt>
                <c:pt idx="1678">
                  <c:v>9.6710503138203695E-3</c:v>
                </c:pt>
                <c:pt idx="1679">
                  <c:v>9.6717320431323993E-3</c:v>
                </c:pt>
                <c:pt idx="1680">
                  <c:v>9.6724137884260705E-3</c:v>
                </c:pt>
                <c:pt idx="1681">
                  <c:v>9.6730955496997593E-3</c:v>
                </c:pt>
                <c:pt idx="1682">
                  <c:v>9.6737773269521803E-3</c:v>
                </c:pt>
                <c:pt idx="1683">
                  <c:v>9.6744591201817307E-3</c:v>
                </c:pt>
                <c:pt idx="1684">
                  <c:v>9.6751409293869793E-3</c:v>
                </c:pt>
                <c:pt idx="1685">
                  <c:v>9.6758227545664897E-3</c:v>
                </c:pt>
                <c:pt idx="1686">
                  <c:v>9.6765045957187597E-3</c:v>
                </c:pt>
                <c:pt idx="1687">
                  <c:v>9.6771864528423703E-3</c:v>
                </c:pt>
                <c:pt idx="1688">
                  <c:v>9.6778683259357706E-3</c:v>
                </c:pt>
                <c:pt idx="1689">
                  <c:v>9.6785502149976093E-3</c:v>
                </c:pt>
                <c:pt idx="1690">
                  <c:v>9.6792321200263008E-3</c:v>
                </c:pt>
                <c:pt idx="1691">
                  <c:v>9.6799140410204192E-3</c:v>
                </c:pt>
                <c:pt idx="1692">
                  <c:v>9.6805959779785993E-3</c:v>
                </c:pt>
                <c:pt idx="1693">
                  <c:v>9.6812779308992607E-3</c:v>
                </c:pt>
                <c:pt idx="1694">
                  <c:v>9.6819598997808804E-3</c:v>
                </c:pt>
                <c:pt idx="1695">
                  <c:v>9.68264188462227E-3</c:v>
                </c:pt>
                <c:pt idx="1696">
                  <c:v>9.6833238854216897E-3</c:v>
                </c:pt>
                <c:pt idx="1697">
                  <c:v>9.6840059021778002E-3</c:v>
                </c:pt>
                <c:pt idx="1698">
                  <c:v>9.6846879348890594E-3</c:v>
                </c:pt>
                <c:pt idx="1699">
                  <c:v>9.6853699835541297E-3</c:v>
                </c:pt>
                <c:pt idx="1700">
                  <c:v>9.6860520481713997E-3</c:v>
                </c:pt>
                <c:pt idx="1701">
                  <c:v>9.6867341287395197E-3</c:v>
                </c:pt>
                <c:pt idx="1702">
                  <c:v>9.6874162252569892E-3</c:v>
                </c:pt>
                <c:pt idx="1703">
                  <c:v>9.6880983377222799E-3</c:v>
                </c:pt>
                <c:pt idx="1704">
                  <c:v>9.6887804661340698E-3</c:v>
                </c:pt>
                <c:pt idx="1705">
                  <c:v>9.6894626104908795E-3</c:v>
                </c:pt>
                <c:pt idx="1706">
                  <c:v>9.6901447707910902E-3</c:v>
                </c:pt>
                <c:pt idx="1707">
                  <c:v>9.6908269470334703E-3</c:v>
                </c:pt>
                <c:pt idx="1708">
                  <c:v>9.6915091392163095E-3</c:v>
                </c:pt>
                <c:pt idx="1709">
                  <c:v>9.6921913473383605E-3</c:v>
                </c:pt>
                <c:pt idx="1710">
                  <c:v>9.6928735713981105E-3</c:v>
                </c:pt>
                <c:pt idx="1711">
                  <c:v>9.6935558113939706E-3</c:v>
                </c:pt>
                <c:pt idx="1712">
                  <c:v>9.6942380673245999E-3</c:v>
                </c:pt>
                <c:pt idx="1713">
                  <c:v>9.6949203391885896E-3</c:v>
                </c:pt>
                <c:pt idx="1714">
                  <c:v>9.6956026269843995E-3</c:v>
                </c:pt>
                <c:pt idx="1715">
                  <c:v>9.6962849307105602E-3</c:v>
                </c:pt>
                <c:pt idx="1716">
                  <c:v>9.6969672503656804E-3</c:v>
                </c:pt>
                <c:pt idx="1717">
                  <c:v>9.6976495859482908E-3</c:v>
                </c:pt>
                <c:pt idx="1718">
                  <c:v>9.6983319374568701E-3</c:v>
                </c:pt>
                <c:pt idx="1719">
                  <c:v>9.6990143048900097E-3</c:v>
                </c:pt>
                <c:pt idx="1720">
                  <c:v>9.6996966882462402E-3</c:v>
                </c:pt>
                <c:pt idx="1721">
                  <c:v>9.7003790875240803E-3</c:v>
                </c:pt>
                <c:pt idx="1722">
                  <c:v>9.7010615027220692E-3</c:v>
                </c:pt>
                <c:pt idx="1723">
                  <c:v>9.7017439338388401E-3</c:v>
                </c:pt>
                <c:pt idx="1724">
                  <c:v>9.7024263808729999E-3</c:v>
                </c:pt>
                <c:pt idx="1725">
                  <c:v>9.7031088438228608E-3</c:v>
                </c:pt>
                <c:pt idx="1726">
                  <c:v>9.7037913226871008E-3</c:v>
                </c:pt>
                <c:pt idx="1727">
                  <c:v>9.7044738174642108E-3</c:v>
                </c:pt>
                <c:pt idx="1728">
                  <c:v>9.7051563281528794E-3</c:v>
                </c:pt>
                <c:pt idx="1729">
                  <c:v>9.7058388547514897E-3</c:v>
                </c:pt>
                <c:pt idx="1730">
                  <c:v>9.7065213972586592E-3</c:v>
                </c:pt>
                <c:pt idx="1731">
                  <c:v>9.7072039556728492E-3</c:v>
                </c:pt>
                <c:pt idx="1732">
                  <c:v>9.7078865299927708E-3</c:v>
                </c:pt>
                <c:pt idx="1733">
                  <c:v>9.7085691202168992E-3</c:v>
                </c:pt>
                <c:pt idx="1734">
                  <c:v>9.7092517263437095E-3</c:v>
                </c:pt>
                <c:pt idx="1735">
                  <c:v>9.7099343483717897E-3</c:v>
                </c:pt>
                <c:pt idx="1736">
                  <c:v>9.7106169862997103E-3</c:v>
                </c:pt>
                <c:pt idx="1737">
                  <c:v>9.7112996401260698E-3</c:v>
                </c:pt>
                <c:pt idx="1738">
                  <c:v>9.7119823098493693E-3</c:v>
                </c:pt>
                <c:pt idx="1739">
                  <c:v>9.7126649954680701E-3</c:v>
                </c:pt>
                <c:pt idx="1740">
                  <c:v>9.7133476969808695E-3</c:v>
                </c:pt>
                <c:pt idx="1741">
                  <c:v>9.7140304143862703E-3</c:v>
                </c:pt>
                <c:pt idx="1742">
                  <c:v>9.7147131476827894E-3</c:v>
                </c:pt>
                <c:pt idx="1743">
                  <c:v>9.7153958968688899E-3</c:v>
                </c:pt>
                <c:pt idx="1744">
                  <c:v>9.7160786619433503E-3</c:v>
                </c:pt>
                <c:pt idx="1745">
                  <c:v>9.7167614429045403E-3</c:v>
                </c:pt>
                <c:pt idx="1746">
                  <c:v>9.7174442397510493E-3</c:v>
                </c:pt>
                <c:pt idx="1747">
                  <c:v>9.7181270524814897E-3</c:v>
                </c:pt>
                <c:pt idx="1748">
                  <c:v>9.7188098810943903E-3</c:v>
                </c:pt>
                <c:pt idx="1749">
                  <c:v>9.7194927255882194E-3</c:v>
                </c:pt>
                <c:pt idx="1750">
                  <c:v>9.72017558596165E-3</c:v>
                </c:pt>
                <c:pt idx="1751">
                  <c:v>9.7208584622132006E-3</c:v>
                </c:pt>
                <c:pt idx="1752">
                  <c:v>9.7215413543413707E-3</c:v>
                </c:pt>
                <c:pt idx="1753">
                  <c:v>9.7222242623447898E-3</c:v>
                </c:pt>
                <c:pt idx="1754">
                  <c:v>9.7229071862219192E-3</c:v>
                </c:pt>
                <c:pt idx="1755">
                  <c:v>9.7235901259713695E-3</c:v>
                </c:pt>
                <c:pt idx="1756">
                  <c:v>9.7242730815917892E-3</c:v>
                </c:pt>
                <c:pt idx="1757">
                  <c:v>9.7249560530816102E-3</c:v>
                </c:pt>
                <c:pt idx="1758">
                  <c:v>9.7256390404393094E-3</c:v>
                </c:pt>
                <c:pt idx="1759">
                  <c:v>9.7263220436637106E-3</c:v>
                </c:pt>
                <c:pt idx="1760">
                  <c:v>9.7270050627531104E-3</c:v>
                </c:pt>
                <c:pt idx="1761">
                  <c:v>9.7276880977060793E-3</c:v>
                </c:pt>
                <c:pt idx="1762">
                  <c:v>9.7283711485213892E-3</c:v>
                </c:pt>
                <c:pt idx="1763">
                  <c:v>9.7290542151974302E-3</c:v>
                </c:pt>
                <c:pt idx="1764">
                  <c:v>9.7297372977327694E-3</c:v>
                </c:pt>
                <c:pt idx="1765">
                  <c:v>9.7304203961259706E-3</c:v>
                </c:pt>
                <c:pt idx="1766">
                  <c:v>9.7311035103756407E-3</c:v>
                </c:pt>
                <c:pt idx="1767">
                  <c:v>9.7317866404803294E-3</c:v>
                </c:pt>
                <c:pt idx="1768">
                  <c:v>9.7324697864385103E-3</c:v>
                </c:pt>
                <c:pt idx="1769">
                  <c:v>9.7331529482488997E-3</c:v>
                </c:pt>
                <c:pt idx="1770">
                  <c:v>9.7338361259099102E-3</c:v>
                </c:pt>
                <c:pt idx="1771">
                  <c:v>9.7345193194201003E-3</c:v>
                </c:pt>
                <c:pt idx="1772">
                  <c:v>9.7352025287781793E-3</c:v>
                </c:pt>
                <c:pt idx="1773">
                  <c:v>9.7358857539825393E-3</c:v>
                </c:pt>
                <c:pt idx="1774">
                  <c:v>9.7365689950318496E-3</c:v>
                </c:pt>
                <c:pt idx="1775">
                  <c:v>9.7372522519246201E-3</c:v>
                </c:pt>
                <c:pt idx="1776">
                  <c:v>9.7379355246593902E-3</c:v>
                </c:pt>
                <c:pt idx="1777">
                  <c:v>9.7386188132347808E-3</c:v>
                </c:pt>
                <c:pt idx="1778">
                  <c:v>9.7393021176493694E-3</c:v>
                </c:pt>
                <c:pt idx="1779">
                  <c:v>9.7399854379017197E-3</c:v>
                </c:pt>
                <c:pt idx="1780">
                  <c:v>9.7406687739902201E-3</c:v>
                </c:pt>
                <c:pt idx="1781">
                  <c:v>9.7413521259136406E-3</c:v>
                </c:pt>
                <c:pt idx="1782">
                  <c:v>9.7420354936704704E-3</c:v>
                </c:pt>
                <c:pt idx="1783">
                  <c:v>9.7427188772592106E-3</c:v>
                </c:pt>
                <c:pt idx="1784">
                  <c:v>9.7434022766785602E-3</c:v>
                </c:pt>
                <c:pt idx="1785">
                  <c:v>9.7440856919269493E-3</c:v>
                </c:pt>
                <c:pt idx="1786">
                  <c:v>9.7447691230030196E-3</c:v>
                </c:pt>
                <c:pt idx="1787">
                  <c:v>9.7454525699053295E-3</c:v>
                </c:pt>
                <c:pt idx="1788">
                  <c:v>9.7461360326324496E-3</c:v>
                </c:pt>
                <c:pt idx="1789">
                  <c:v>9.7468195111828897E-3</c:v>
                </c:pt>
                <c:pt idx="1790">
                  <c:v>9.7475030055551894E-3</c:v>
                </c:pt>
                <c:pt idx="1791">
                  <c:v>9.7481865157479902E-3</c:v>
                </c:pt>
                <c:pt idx="1792">
                  <c:v>9.7488700417599702E-3</c:v>
                </c:pt>
                <c:pt idx="1793">
                  <c:v>9.7495535835894504E-3</c:v>
                </c:pt>
                <c:pt idx="1794">
                  <c:v>9.7502371412351192E-3</c:v>
                </c:pt>
                <c:pt idx="1795">
                  <c:v>9.7509207146956097E-3</c:v>
                </c:pt>
                <c:pt idx="1796">
                  <c:v>9.7516043039693693E-3</c:v>
                </c:pt>
                <c:pt idx="1797">
                  <c:v>9.7522879090549894E-3</c:v>
                </c:pt>
                <c:pt idx="1798">
                  <c:v>9.7529715299510805E-3</c:v>
                </c:pt>
                <c:pt idx="1799">
                  <c:v>9.7536551666562304E-3</c:v>
                </c:pt>
                <c:pt idx="1800">
                  <c:v>9.7543388191689197E-3</c:v>
                </c:pt>
                <c:pt idx="1801">
                  <c:v>9.7550224874878091E-3</c:v>
                </c:pt>
                <c:pt idx="1802">
                  <c:v>9.7557061716113808E-3</c:v>
                </c:pt>
                <c:pt idx="1803">
                  <c:v>9.7563898715382902E-3</c:v>
                </c:pt>
                <c:pt idx="1804">
                  <c:v>9.7570735872669692E-3</c:v>
                </c:pt>
                <c:pt idx="1805">
                  <c:v>9.7577573187962105E-3</c:v>
                </c:pt>
                <c:pt idx="1806">
                  <c:v>9.7584410661243903E-3</c:v>
                </c:pt>
                <c:pt idx="1807">
                  <c:v>9.7591248292501695E-3</c:v>
                </c:pt>
                <c:pt idx="1808">
                  <c:v>9.7598086081719902E-3</c:v>
                </c:pt>
                <c:pt idx="1809">
                  <c:v>9.7604924028886694E-3</c:v>
                </c:pt>
                <c:pt idx="1810">
                  <c:v>9.7611762133985695E-3</c:v>
                </c:pt>
                <c:pt idx="1811">
                  <c:v>9.7618600397002698E-3</c:v>
                </c:pt>
                <c:pt idx="1812">
                  <c:v>9.7625438817925507E-3</c:v>
                </c:pt>
                <c:pt idx="1813">
                  <c:v>9.7632277396736706E-3</c:v>
                </c:pt>
                <c:pt idx="1814">
                  <c:v>9.7639116133423996E-3</c:v>
                </c:pt>
                <c:pt idx="1815">
                  <c:v>9.7645955027973706E-3</c:v>
                </c:pt>
                <c:pt idx="1816">
                  <c:v>9.7652794080368508E-3</c:v>
                </c:pt>
                <c:pt idx="1817">
                  <c:v>9.7659633290597993E-3</c:v>
                </c:pt>
                <c:pt idx="1818">
                  <c:v>9.7666472658646305E-3</c:v>
                </c:pt>
                <c:pt idx="1819">
                  <c:v>9.7673312184497398E-3</c:v>
                </c:pt>
                <c:pt idx="1820">
                  <c:v>9.7680151868139997E-3</c:v>
                </c:pt>
                <c:pt idx="1821">
                  <c:v>9.7686991709558003E-3</c:v>
                </c:pt>
                <c:pt idx="1822">
                  <c:v>9.7693831708737296E-3</c:v>
                </c:pt>
                <c:pt idx="1823">
                  <c:v>9.7700671865663599E-3</c:v>
                </c:pt>
                <c:pt idx="1824">
                  <c:v>9.7707512180323398E-3</c:v>
                </c:pt>
                <c:pt idx="1825">
                  <c:v>9.7714352652701793E-3</c:v>
                </c:pt>
                <c:pt idx="1826">
                  <c:v>9.7721193282785494E-3</c:v>
                </c:pt>
                <c:pt idx="1827">
                  <c:v>9.7728034070559706E-3</c:v>
                </c:pt>
                <c:pt idx="1828">
                  <c:v>9.7734875016008901E-3</c:v>
                </c:pt>
                <c:pt idx="1829">
                  <c:v>9.7741716119120695E-3</c:v>
                </c:pt>
                <c:pt idx="1830">
                  <c:v>9.7748557379879406E-3</c:v>
                </c:pt>
                <c:pt idx="1831">
                  <c:v>9.7755398798272004E-3</c:v>
                </c:pt>
                <c:pt idx="1832">
                  <c:v>9.7762240374283799E-3</c:v>
                </c:pt>
                <c:pt idx="1833">
                  <c:v>9.7769082107900199E-3</c:v>
                </c:pt>
                <c:pt idx="1834">
                  <c:v>9.7775923999108196E-3</c:v>
                </c:pt>
                <c:pt idx="1835">
                  <c:v>9.7782766047892402E-3</c:v>
                </c:pt>
                <c:pt idx="1836">
                  <c:v>9.7789608254239008E-3</c:v>
                </c:pt>
                <c:pt idx="1837">
                  <c:v>9.7796450618133704E-3</c:v>
                </c:pt>
                <c:pt idx="1838">
                  <c:v>9.7803293139562004E-3</c:v>
                </c:pt>
                <c:pt idx="1839">
                  <c:v>9.7810135818510308E-3</c:v>
                </c:pt>
                <c:pt idx="1840">
                  <c:v>9.7816978654964096E-3</c:v>
                </c:pt>
                <c:pt idx="1841">
                  <c:v>9.7823821648909404E-3</c:v>
                </c:pt>
                <c:pt idx="1842">
                  <c:v>9.7830664800332406E-3</c:v>
                </c:pt>
                <c:pt idx="1843">
                  <c:v>9.78375081092186E-3</c:v>
                </c:pt>
                <c:pt idx="1844">
                  <c:v>9.7844351575552199E-3</c:v>
                </c:pt>
                <c:pt idx="1845">
                  <c:v>9.7851195199321409E-3</c:v>
                </c:pt>
                <c:pt idx="1846">
                  <c:v>9.7858038980510806E-3</c:v>
                </c:pt>
                <c:pt idx="1847">
                  <c:v>9.78648829191066E-3</c:v>
                </c:pt>
                <c:pt idx="1848">
                  <c:v>9.7871727015095E-3</c:v>
                </c:pt>
                <c:pt idx="1849">
                  <c:v>9.7878571268461695E-3</c:v>
                </c:pt>
                <c:pt idx="1850">
                  <c:v>9.7885415679191696E-3</c:v>
                </c:pt>
                <c:pt idx="1851">
                  <c:v>9.7892260247271993E-3</c:v>
                </c:pt>
                <c:pt idx="1852">
                  <c:v>9.7899104972687494E-3</c:v>
                </c:pt>
                <c:pt idx="1853">
                  <c:v>9.7905949855424407E-3</c:v>
                </c:pt>
                <c:pt idx="1854">
                  <c:v>9.7912794895468492E-3</c:v>
                </c:pt>
                <c:pt idx="1855">
                  <c:v>9.7919640092806303E-3</c:v>
                </c:pt>
                <c:pt idx="1856">
                  <c:v>9.7926485447423408E-3</c:v>
                </c:pt>
                <c:pt idx="1857">
                  <c:v>9.7933330959305096E-3</c:v>
                </c:pt>
                <c:pt idx="1858">
                  <c:v>9.7940176628437594E-3</c:v>
                </c:pt>
                <c:pt idx="1859">
                  <c:v>9.7947022454806798E-3</c:v>
                </c:pt>
                <c:pt idx="1860">
                  <c:v>9.7953868438397894E-3</c:v>
                </c:pt>
                <c:pt idx="1861">
                  <c:v>9.7960714579198201E-3</c:v>
                </c:pt>
                <c:pt idx="1862">
                  <c:v>9.7967560877193407E-3</c:v>
                </c:pt>
                <c:pt idx="1863">
                  <c:v>9.7974407332368004E-3</c:v>
                </c:pt>
                <c:pt idx="1864">
                  <c:v>9.7981253944709901E-3</c:v>
                </c:pt>
                <c:pt idx="1865">
                  <c:v>9.7988100714202792E-3</c:v>
                </c:pt>
                <c:pt idx="1866">
                  <c:v>9.7994947640833597E-3</c:v>
                </c:pt>
                <c:pt idx="1867">
                  <c:v>9.8001794724588299E-3</c:v>
                </c:pt>
                <c:pt idx="1868">
                  <c:v>9.8008641965453194E-3</c:v>
                </c:pt>
                <c:pt idx="1869">
                  <c:v>9.8015489363413692E-3</c:v>
                </c:pt>
                <c:pt idx="1870">
                  <c:v>9.8022336918455501E-3</c:v>
                </c:pt>
                <c:pt idx="1871">
                  <c:v>9.8029184630563908E-3</c:v>
                </c:pt>
                <c:pt idx="1872">
                  <c:v>9.8036032499726807E-3</c:v>
                </c:pt>
                <c:pt idx="1873">
                  <c:v>9.8042880525928307E-3</c:v>
                </c:pt>
                <c:pt idx="1874">
                  <c:v>9.8049728709156403E-3</c:v>
                </c:pt>
                <c:pt idx="1875">
                  <c:v>9.8056577049393905E-3</c:v>
                </c:pt>
                <c:pt idx="1876">
                  <c:v>9.8063425546629206E-3</c:v>
                </c:pt>
                <c:pt idx="1877">
                  <c:v>9.8070274200847303E-3</c:v>
                </c:pt>
                <c:pt idx="1878">
                  <c:v>9.8077123012034698E-3</c:v>
                </c:pt>
                <c:pt idx="1879">
                  <c:v>9.8083971980177306E-3</c:v>
                </c:pt>
                <c:pt idx="1880">
                  <c:v>9.8090821105259306E-3</c:v>
                </c:pt>
                <c:pt idx="1881">
                  <c:v>9.8097670387269405E-3</c:v>
                </c:pt>
                <c:pt idx="1882">
                  <c:v>9.8104519826191106E-3</c:v>
                </c:pt>
                <c:pt idx="1883">
                  <c:v>9.8111369422012699E-3</c:v>
                </c:pt>
                <c:pt idx="1884">
                  <c:v>9.8118219174718104E-3</c:v>
                </c:pt>
                <c:pt idx="1885">
                  <c:v>9.8125069084293304E-3</c:v>
                </c:pt>
                <c:pt idx="1886">
                  <c:v>9.8131919150726103E-3</c:v>
                </c:pt>
                <c:pt idx="1887">
                  <c:v>9.8138769374001497E-3</c:v>
                </c:pt>
                <c:pt idx="1888">
                  <c:v>9.8145619754104792E-3</c:v>
                </c:pt>
                <c:pt idx="1889">
                  <c:v>9.8152470291022701E-3</c:v>
                </c:pt>
                <c:pt idx="1890">
                  <c:v>9.8159320984740808E-3</c:v>
                </c:pt>
                <c:pt idx="1891">
                  <c:v>9.8166171835244904E-3</c:v>
                </c:pt>
                <c:pt idx="1892">
                  <c:v>9.8173022842521496E-3</c:v>
                </c:pt>
                <c:pt idx="1893">
                  <c:v>9.8179874006557102E-3</c:v>
                </c:pt>
                <c:pt idx="1894">
                  <c:v>9.8186725327335904E-3</c:v>
                </c:pt>
                <c:pt idx="1895">
                  <c:v>9.8193576804845306E-3</c:v>
                </c:pt>
                <c:pt idx="1896">
                  <c:v>9.8200428439071206E-3</c:v>
                </c:pt>
                <c:pt idx="1897">
                  <c:v>9.8207280229999604E-3</c:v>
                </c:pt>
                <c:pt idx="1898">
                  <c:v>9.8214132177615494E-3</c:v>
                </c:pt>
                <c:pt idx="1899">
                  <c:v>9.8220984281906093E-3</c:v>
                </c:pt>
                <c:pt idx="1900">
                  <c:v>9.8227836542856897E-3</c:v>
                </c:pt>
                <c:pt idx="1901">
                  <c:v>9.82346889604537E-3</c:v>
                </c:pt>
                <c:pt idx="1902">
                  <c:v>9.8241541534682605E-3</c:v>
                </c:pt>
                <c:pt idx="1903">
                  <c:v>9.8248394265530292E-3</c:v>
                </c:pt>
                <c:pt idx="1904">
                  <c:v>9.82552471529821E-3</c:v>
                </c:pt>
                <c:pt idx="1905">
                  <c:v>9.8262100197023892E-3</c:v>
                </c:pt>
                <c:pt idx="1906">
                  <c:v>9.8268953397641703E-3</c:v>
                </c:pt>
                <c:pt idx="1907">
                  <c:v>9.8275806754822299E-3</c:v>
                </c:pt>
                <c:pt idx="1908">
                  <c:v>9.8282660268550395E-3</c:v>
                </c:pt>
                <c:pt idx="1909">
                  <c:v>9.8289513938814507E-3</c:v>
                </c:pt>
                <c:pt idx="1910">
                  <c:v>9.8296367765597307E-3</c:v>
                </c:pt>
                <c:pt idx="1911">
                  <c:v>9.8303221748886806E-3</c:v>
                </c:pt>
                <c:pt idx="1912">
                  <c:v>9.8310075888669007E-3</c:v>
                </c:pt>
                <c:pt idx="1913">
                  <c:v>9.8316930184929804E-3</c:v>
                </c:pt>
                <c:pt idx="1914">
                  <c:v>9.8323784637654003E-3</c:v>
                </c:pt>
                <c:pt idx="1915">
                  <c:v>9.8330639246829599E-3</c:v>
                </c:pt>
                <c:pt idx="1916">
                  <c:v>9.8337494012440997E-3</c:v>
                </c:pt>
                <c:pt idx="1917">
                  <c:v>9.8344348934475499E-3</c:v>
                </c:pt>
                <c:pt idx="1918">
                  <c:v>9.8351204012918202E-3</c:v>
                </c:pt>
                <c:pt idx="1919">
                  <c:v>9.8358059247755508E-3</c:v>
                </c:pt>
                <c:pt idx="1920">
                  <c:v>9.8364914638973504E-3</c:v>
                </c:pt>
                <c:pt idx="1921">
                  <c:v>9.8371770186558103E-3</c:v>
                </c:pt>
                <c:pt idx="1922">
                  <c:v>9.8378625890495498E-3</c:v>
                </c:pt>
                <c:pt idx="1923">
                  <c:v>9.8385481750771792E-3</c:v>
                </c:pt>
                <c:pt idx="1924">
                  <c:v>9.8392337767372797E-3</c:v>
                </c:pt>
                <c:pt idx="1925">
                  <c:v>9.8399193940284808E-3</c:v>
                </c:pt>
                <c:pt idx="1926">
                  <c:v>9.8406050269493305E-3</c:v>
                </c:pt>
                <c:pt idx="1927">
                  <c:v>9.8412906754985797E-3</c:v>
                </c:pt>
                <c:pt idx="1928">
                  <c:v>9.8419763396746397E-3</c:v>
                </c:pt>
                <c:pt idx="1929">
                  <c:v>9.8426620194762698E-3</c:v>
                </c:pt>
                <c:pt idx="1930">
                  <c:v>9.8433477149019906E-3</c:v>
                </c:pt>
                <c:pt idx="1931">
                  <c:v>9.8440334259504592E-3</c:v>
                </c:pt>
                <c:pt idx="1932">
                  <c:v>9.8447191526202897E-3</c:v>
                </c:pt>
                <c:pt idx="1933">
                  <c:v>9.8454048949099902E-3</c:v>
                </c:pt>
                <c:pt idx="1934">
                  <c:v>9.8460906528182908E-3</c:v>
                </c:pt>
                <c:pt idx="1935">
                  <c:v>9.8467764263438003E-3</c:v>
                </c:pt>
                <c:pt idx="1936">
                  <c:v>9.8474622154849905E-3</c:v>
                </c:pt>
                <c:pt idx="1937">
                  <c:v>9.84814802024064E-3</c:v>
                </c:pt>
                <c:pt idx="1938">
                  <c:v>9.8488338406092606E-3</c:v>
                </c:pt>
                <c:pt idx="1939">
                  <c:v>9.8495196765894296E-3</c:v>
                </c:pt>
                <c:pt idx="1940">
                  <c:v>9.8502055281797108E-3</c:v>
                </c:pt>
                <c:pt idx="1941">
                  <c:v>9.8508913953789801E-3</c:v>
                </c:pt>
                <c:pt idx="1942">
                  <c:v>9.8515772781856605E-3</c:v>
                </c:pt>
                <c:pt idx="1943">
                  <c:v>9.8522631765982499E-3</c:v>
                </c:pt>
                <c:pt idx="1944">
                  <c:v>9.8529490906155304E-3</c:v>
                </c:pt>
                <c:pt idx="1945">
                  <c:v>9.8536350202360606E-3</c:v>
                </c:pt>
                <c:pt idx="1946">
                  <c:v>9.8543209654585098E-3</c:v>
                </c:pt>
                <c:pt idx="1947">
                  <c:v>9.8550069262814E-3</c:v>
                </c:pt>
                <c:pt idx="1948">
                  <c:v>9.8556929027031996E-3</c:v>
                </c:pt>
                <c:pt idx="1949">
                  <c:v>9.8563788947229006E-3</c:v>
                </c:pt>
                <c:pt idx="1950">
                  <c:v>9.8570649023388204E-3</c:v>
                </c:pt>
                <c:pt idx="1951">
                  <c:v>9.8577509255496892E-3</c:v>
                </c:pt>
                <c:pt idx="1952">
                  <c:v>9.8584369643540497E-3</c:v>
                </c:pt>
                <c:pt idx="1953">
                  <c:v>9.8591230187504899E-3</c:v>
                </c:pt>
                <c:pt idx="1954">
                  <c:v>9.85980908873774E-3</c:v>
                </c:pt>
                <c:pt idx="1955">
                  <c:v>9.8604951743143897E-3</c:v>
                </c:pt>
                <c:pt idx="1956">
                  <c:v>9.8611812754788794E-3</c:v>
                </c:pt>
                <c:pt idx="1957">
                  <c:v>9.8618673922300695E-3</c:v>
                </c:pt>
                <c:pt idx="1958">
                  <c:v>9.8625535245664298E-3</c:v>
                </c:pt>
                <c:pt idx="1959">
                  <c:v>9.8632396724864999E-3</c:v>
                </c:pt>
                <c:pt idx="1960">
                  <c:v>9.8639258359891294E-3</c:v>
                </c:pt>
                <c:pt idx="1961">
                  <c:v>9.8646120150727608E-3</c:v>
                </c:pt>
                <c:pt idx="1962">
                  <c:v>9.8652982097359801E-3</c:v>
                </c:pt>
                <c:pt idx="1963">
                  <c:v>9.8659844199775904E-3</c:v>
                </c:pt>
                <c:pt idx="1964">
                  <c:v>9.8666706457959594E-3</c:v>
                </c:pt>
                <c:pt idx="1965">
                  <c:v>9.8673568871898692E-3</c:v>
                </c:pt>
                <c:pt idx="1966">
                  <c:v>9.8680431441578401E-3</c:v>
                </c:pt>
                <c:pt idx="1967">
                  <c:v>9.8687294166985504E-3</c:v>
                </c:pt>
                <c:pt idx="1968">
                  <c:v>9.8694157048106398E-3</c:v>
                </c:pt>
                <c:pt idx="1969">
                  <c:v>9.8701020084926705E-3</c:v>
                </c:pt>
                <c:pt idx="1970">
                  <c:v>9.8707883277432493E-3</c:v>
                </c:pt>
                <c:pt idx="1971">
                  <c:v>9.8714746625609608E-3</c:v>
                </c:pt>
                <c:pt idx="1972">
                  <c:v>9.8721610129445594E-3</c:v>
                </c:pt>
                <c:pt idx="1973">
                  <c:v>9.8728473788924805E-3</c:v>
                </c:pt>
                <c:pt idx="1974">
                  <c:v>9.8735337604033604E-3</c:v>
                </c:pt>
                <c:pt idx="1975">
                  <c:v>9.8742201574760092E-3</c:v>
                </c:pt>
                <c:pt idx="1976">
                  <c:v>9.87490657010885E-3</c:v>
                </c:pt>
                <c:pt idx="1977">
                  <c:v>9.8755929983005992E-3</c:v>
                </c:pt>
                <c:pt idx="1978">
                  <c:v>9.8762794420498706E-3</c:v>
                </c:pt>
                <c:pt idx="1979">
                  <c:v>9.8769659013551205E-3</c:v>
                </c:pt>
                <c:pt idx="1980">
                  <c:v>9.8776523762152593E-3</c:v>
                </c:pt>
                <c:pt idx="1981">
                  <c:v>9.8783388666285801E-3</c:v>
                </c:pt>
                <c:pt idx="1982">
                  <c:v>9.8790253725939397E-3</c:v>
                </c:pt>
                <c:pt idx="1983">
                  <c:v>9.8797118941098203E-3</c:v>
                </c:pt>
                <c:pt idx="1984">
                  <c:v>9.8803984311749693E-3</c:v>
                </c:pt>
                <c:pt idx="1985">
                  <c:v>9.8810849837878394E-3</c:v>
                </c:pt>
                <c:pt idx="1986">
                  <c:v>9.8817715519471296E-3</c:v>
                </c:pt>
                <c:pt idx="1987">
                  <c:v>9.8824581356515197E-3</c:v>
                </c:pt>
                <c:pt idx="1988">
                  <c:v>9.8831447348995596E-3</c:v>
                </c:pt>
                <c:pt idx="1989">
                  <c:v>9.8838313496899394E-3</c:v>
                </c:pt>
                <c:pt idx="1990">
                  <c:v>9.88451798002115E-3</c:v>
                </c:pt>
                <c:pt idx="1991">
                  <c:v>9.8852046258919406E-3</c:v>
                </c:pt>
                <c:pt idx="1992">
                  <c:v>9.8858912873008506E-3</c:v>
                </c:pt>
                <c:pt idx="1993">
                  <c:v>9.8865779642465495E-3</c:v>
                </c:pt>
                <c:pt idx="1994">
                  <c:v>9.8872646567275992E-3</c:v>
                </c:pt>
                <c:pt idx="1995">
                  <c:v>9.8879513647426205E-3</c:v>
                </c:pt>
                <c:pt idx="1996">
                  <c:v>9.88863808829029E-3</c:v>
                </c:pt>
                <c:pt idx="1997">
                  <c:v>9.8893248273692197E-3</c:v>
                </c:pt>
                <c:pt idx="1998">
                  <c:v>9.8900115819780705E-3</c:v>
                </c:pt>
                <c:pt idx="1999">
                  <c:v>9.8906983521154495E-3</c:v>
                </c:pt>
                <c:pt idx="2000">
                  <c:v>9.8913851377797606E-3</c:v>
                </c:pt>
                <c:pt idx="2001">
                  <c:v>9.8920719389699492E-3</c:v>
                </c:pt>
                <c:pt idx="2002">
                  <c:v>9.8927587556844297E-3</c:v>
                </c:pt>
                <c:pt idx="2003">
                  <c:v>9.8934455879219393E-3</c:v>
                </c:pt>
                <c:pt idx="2004">
                  <c:v>9.8941324356810606E-3</c:v>
                </c:pt>
                <c:pt idx="2005">
                  <c:v>9.8948192989604007E-3</c:v>
                </c:pt>
                <c:pt idx="2006">
                  <c:v>9.8955061777584695E-3</c:v>
                </c:pt>
                <c:pt idx="2007">
                  <c:v>9.8961930720740995E-3</c:v>
                </c:pt>
                <c:pt idx="2008">
                  <c:v>9.8968799819059306E-3</c:v>
                </c:pt>
                <c:pt idx="2009">
                  <c:v>9.8975669072523496E-3</c:v>
                </c:pt>
                <c:pt idx="2010">
                  <c:v>9.8982538481121596E-3</c:v>
                </c:pt>
                <c:pt idx="2011">
                  <c:v>9.8989408044838703E-3</c:v>
                </c:pt>
                <c:pt idx="2012">
                  <c:v>9.8996277763662207E-3</c:v>
                </c:pt>
                <c:pt idx="2013">
                  <c:v>9.9003147637578507E-3</c:v>
                </c:pt>
                <c:pt idx="2014">
                  <c:v>9.9010017666572199E-3</c:v>
                </c:pt>
                <c:pt idx="2015">
                  <c:v>9.9016887850631105E-3</c:v>
                </c:pt>
                <c:pt idx="2016">
                  <c:v>9.9023758189740393E-3</c:v>
                </c:pt>
                <c:pt idx="2017">
                  <c:v>9.9030628683887904E-3</c:v>
                </c:pt>
                <c:pt idx="2018">
                  <c:v>9.9037499333058006E-3</c:v>
                </c:pt>
                <c:pt idx="2019">
                  <c:v>9.9044370137238696E-3</c:v>
                </c:pt>
                <c:pt idx="2020">
                  <c:v>9.9051241096414708E-3</c:v>
                </c:pt>
                <c:pt idx="2021">
                  <c:v>9.9058112210572997E-3</c:v>
                </c:pt>
                <c:pt idx="2022">
                  <c:v>9.9064983479699997E-3</c:v>
                </c:pt>
                <c:pt idx="2023">
                  <c:v>9.9071854903782595E-3</c:v>
                </c:pt>
                <c:pt idx="2024">
                  <c:v>9.9078726482805801E-3</c:v>
                </c:pt>
                <c:pt idx="2025">
                  <c:v>9.9085598216754993E-3</c:v>
                </c:pt>
                <c:pt idx="2026">
                  <c:v>9.9092470105618894E-3</c:v>
                </c:pt>
                <c:pt idx="2027">
                  <c:v>9.9099342149382794E-3</c:v>
                </c:pt>
                <c:pt idx="2028">
                  <c:v>9.9106214348032903E-3</c:v>
                </c:pt>
                <c:pt idx="2029">
                  <c:v>9.9113086701554994E-3</c:v>
                </c:pt>
                <c:pt idx="2030">
                  <c:v>9.9119959209935399E-3</c:v>
                </c:pt>
                <c:pt idx="2031">
                  <c:v>9.9126831873161403E-3</c:v>
                </c:pt>
                <c:pt idx="2032">
                  <c:v>9.9133704691218207E-3</c:v>
                </c:pt>
                <c:pt idx="2033">
                  <c:v>9.9140577664092698E-3</c:v>
                </c:pt>
                <c:pt idx="2034">
                  <c:v>9.9147450791771206E-3</c:v>
                </c:pt>
                <c:pt idx="2035">
                  <c:v>9.9154324074239696E-3</c:v>
                </c:pt>
                <c:pt idx="2036">
                  <c:v>9.9161197511485003E-3</c:v>
                </c:pt>
                <c:pt idx="2037">
                  <c:v>9.9168071103492295E-3</c:v>
                </c:pt>
                <c:pt idx="2038">
                  <c:v>9.9174944850248803E-3</c:v>
                </c:pt>
                <c:pt idx="2039">
                  <c:v>9.9181818751740303E-3</c:v>
                </c:pt>
                <c:pt idx="2040">
                  <c:v>9.9188692807953595E-3</c:v>
                </c:pt>
                <c:pt idx="2041">
                  <c:v>9.9195567018874106E-3</c:v>
                </c:pt>
                <c:pt idx="2042">
                  <c:v>9.9202441384489796E-3</c:v>
                </c:pt>
                <c:pt idx="2043">
                  <c:v>9.9209315904784899E-3</c:v>
                </c:pt>
                <c:pt idx="2044">
                  <c:v>9.9216190579747097E-3</c:v>
                </c:pt>
                <c:pt idx="2045">
                  <c:v>9.9223065409362095E-3</c:v>
                </c:pt>
                <c:pt idx="2046">
                  <c:v>9.9229940393616694E-3</c:v>
                </c:pt>
                <c:pt idx="2047">
                  <c:v>9.9236815532496997E-3</c:v>
                </c:pt>
                <c:pt idx="2048">
                  <c:v>9.9243690825989196E-3</c:v>
                </c:pt>
                <c:pt idx="2049">
                  <c:v>9.9250566274078997E-3</c:v>
                </c:pt>
                <c:pt idx="2050">
                  <c:v>9.9257441876753703E-3</c:v>
                </c:pt>
                <c:pt idx="2051">
                  <c:v>9.9264317633999295E-3</c:v>
                </c:pt>
                <c:pt idx="2052">
                  <c:v>9.9271193545802106E-3</c:v>
                </c:pt>
                <c:pt idx="2053">
                  <c:v>9.9278069612147891E-3</c:v>
                </c:pt>
                <c:pt idx="2054">
                  <c:v>9.9284945833024597E-3</c:v>
                </c:pt>
                <c:pt idx="2055">
                  <c:v>9.9291822208416591E-3</c:v>
                </c:pt>
                <c:pt idx="2056">
                  <c:v>9.92986987383109E-3</c:v>
                </c:pt>
                <c:pt idx="2057">
                  <c:v>9.9305575422694407E-3</c:v>
                </c:pt>
                <c:pt idx="2058">
                  <c:v>9.9312452261552508E-3</c:v>
                </c:pt>
                <c:pt idx="2059">
                  <c:v>9.9319329254872694E-3</c:v>
                </c:pt>
                <c:pt idx="2060">
                  <c:v>9.9326206402639994E-3</c:v>
                </c:pt>
                <c:pt idx="2061">
                  <c:v>9.93330837048414E-3</c:v>
                </c:pt>
                <c:pt idx="2062">
                  <c:v>9.9339961161464194E-3</c:v>
                </c:pt>
                <c:pt idx="2063">
                  <c:v>9.9346838772493094E-3</c:v>
                </c:pt>
                <c:pt idx="2064">
                  <c:v>9.9353716537915193E-3</c:v>
                </c:pt>
                <c:pt idx="2065">
                  <c:v>9.9360594457716007E-3</c:v>
                </c:pt>
                <c:pt idx="2066">
                  <c:v>9.9367472531883792E-3</c:v>
                </c:pt>
                <c:pt idx="2067">
                  <c:v>9.9374350760403993E-3</c:v>
                </c:pt>
                <c:pt idx="2068">
                  <c:v>9.9381229143261102E-3</c:v>
                </c:pt>
                <c:pt idx="2069">
                  <c:v>9.9388107680444503E-3</c:v>
                </c:pt>
                <c:pt idx="2070">
                  <c:v>9.9394986371938408E-3</c:v>
                </c:pt>
                <c:pt idx="2071">
                  <c:v>9.9401865217729792E-3</c:v>
                </c:pt>
                <c:pt idx="2072">
                  <c:v>9.9408744217806301E-3</c:v>
                </c:pt>
                <c:pt idx="2073">
                  <c:v>9.9415623372152498E-3</c:v>
                </c:pt>
                <c:pt idx="2074">
                  <c:v>9.9422502680754903E-3</c:v>
                </c:pt>
                <c:pt idx="2075">
                  <c:v>9.9429382143600906E-3</c:v>
                </c:pt>
                <c:pt idx="2076">
                  <c:v>9.9436261760676593E-3</c:v>
                </c:pt>
                <c:pt idx="2077">
                  <c:v>9.9443141531966404E-3</c:v>
                </c:pt>
                <c:pt idx="2078">
                  <c:v>9.9450021457460503E-3</c:v>
                </c:pt>
                <c:pt idx="2079">
                  <c:v>9.9456901537141491E-3</c:v>
                </c:pt>
                <c:pt idx="2080">
                  <c:v>9.9463781770998197E-3</c:v>
                </c:pt>
                <c:pt idx="2081">
                  <c:v>9.9470662159016898E-3</c:v>
                </c:pt>
                <c:pt idx="2082">
                  <c:v>9.9477542701182694E-3</c:v>
                </c:pt>
                <c:pt idx="2083">
                  <c:v>9.9484423397482504E-3</c:v>
                </c:pt>
                <c:pt idx="2084">
                  <c:v>9.9491304247902694E-3</c:v>
                </c:pt>
                <c:pt idx="2085">
                  <c:v>9.9498185252430895E-3</c:v>
                </c:pt>
                <c:pt idx="2086">
                  <c:v>9.9505066411051096E-3</c:v>
                </c:pt>
                <c:pt idx="2087">
                  <c:v>9.95119477237515E-3</c:v>
                </c:pt>
                <c:pt idx="2088">
                  <c:v>9.95188291905179E-3</c:v>
                </c:pt>
                <c:pt idx="2089">
                  <c:v>9.9525710811337598E-3</c:v>
                </c:pt>
                <c:pt idx="2090">
                  <c:v>9.9532592586195501E-3</c:v>
                </c:pt>
                <c:pt idx="2091">
                  <c:v>9.9539474515078896E-3</c:v>
                </c:pt>
                <c:pt idx="2092">
                  <c:v>9.9546356597974908E-3</c:v>
                </c:pt>
                <c:pt idx="2093">
                  <c:v>9.9553238834868499E-3</c:v>
                </c:pt>
                <c:pt idx="2094">
                  <c:v>9.9560121225746208E-3</c:v>
                </c:pt>
                <c:pt idx="2095">
                  <c:v>9.9567003770595595E-3</c:v>
                </c:pt>
                <c:pt idx="2096">
                  <c:v>9.9573886469403097E-3</c:v>
                </c:pt>
                <c:pt idx="2097">
                  <c:v>9.9580769322154695E-3</c:v>
                </c:pt>
                <c:pt idx="2098">
                  <c:v>9.9587652328835402E-3</c:v>
                </c:pt>
                <c:pt idx="2099">
                  <c:v>9.9594535489433596E-3</c:v>
                </c:pt>
                <c:pt idx="2100">
                  <c:v>9.9601418803935502E-3</c:v>
                </c:pt>
                <c:pt idx="2101">
                  <c:v>9.9608302272325994E-3</c:v>
                </c:pt>
                <c:pt idx="2102">
                  <c:v>9.9615185894592808E-3</c:v>
                </c:pt>
                <c:pt idx="2103">
                  <c:v>9.9622069670722898E-3</c:v>
                </c:pt>
                <c:pt idx="2104">
                  <c:v>9.9628953600701797E-3</c:v>
                </c:pt>
                <c:pt idx="2105">
                  <c:v>9.9635837684516303E-3</c:v>
                </c:pt>
                <c:pt idx="2106">
                  <c:v>9.9642721922152001E-3</c:v>
                </c:pt>
                <c:pt idx="2107">
                  <c:v>9.96496063135968E-3</c:v>
                </c:pt>
                <c:pt idx="2108">
                  <c:v>9.9656490858835607E-3</c:v>
                </c:pt>
                <c:pt idx="2109">
                  <c:v>9.9663375557856593E-3</c:v>
                </c:pt>
                <c:pt idx="2110">
                  <c:v>9.9670260410644595E-3</c:v>
                </c:pt>
                <c:pt idx="2111">
                  <c:v>9.9677145417186603E-3</c:v>
                </c:pt>
                <c:pt idx="2112">
                  <c:v>9.9684030577469798E-3</c:v>
                </c:pt>
                <c:pt idx="2113">
                  <c:v>9.9690915891479798E-3</c:v>
                </c:pt>
                <c:pt idx="2114">
                  <c:v>9.9697801359202396E-3</c:v>
                </c:pt>
                <c:pt idx="2115">
                  <c:v>9.9704686980625797E-3</c:v>
                </c:pt>
                <c:pt idx="2116">
                  <c:v>9.9711572755735896E-3</c:v>
                </c:pt>
                <c:pt idx="2117">
                  <c:v>9.9718458684517897E-3</c:v>
                </c:pt>
                <c:pt idx="2118">
                  <c:v>9.9725344766960298E-3</c:v>
                </c:pt>
                <c:pt idx="2119">
                  <c:v>9.9732231003048493E-3</c:v>
                </c:pt>
                <c:pt idx="2120">
                  <c:v>9.9739117392768396E-3</c:v>
                </c:pt>
                <c:pt idx="2121">
                  <c:v>9.9746003936106407E-3</c:v>
                </c:pt>
                <c:pt idx="2122">
                  <c:v>9.9752890633051407E-3</c:v>
                </c:pt>
                <c:pt idx="2123">
                  <c:v>9.9759777483586307E-3</c:v>
                </c:pt>
                <c:pt idx="2124">
                  <c:v>9.9766664487700302E-3</c:v>
                </c:pt>
                <c:pt idx="2125">
                  <c:v>9.9773551645378593E-3</c:v>
                </c:pt>
                <c:pt idx="2126">
                  <c:v>9.9780438956607997E-3</c:v>
                </c:pt>
                <c:pt idx="2127">
                  <c:v>9.9787326421375607E-3</c:v>
                </c:pt>
                <c:pt idx="2128">
                  <c:v>9.9794214039666002E-3</c:v>
                </c:pt>
                <c:pt idx="2129">
                  <c:v>9.9801101811468895E-3</c:v>
                </c:pt>
                <c:pt idx="2130">
                  <c:v>9.9807989736766696E-3</c:v>
                </c:pt>
                <c:pt idx="2131">
                  <c:v>9.9814877815549308E-3</c:v>
                </c:pt>
                <c:pt idx="2132">
                  <c:v>9.9821766047801398E-3</c:v>
                </c:pt>
                <c:pt idx="2133">
                  <c:v>9.9828654433509797E-3</c:v>
                </c:pt>
                <c:pt idx="2134">
                  <c:v>9.9835542972661392E-3</c:v>
                </c:pt>
                <c:pt idx="2135">
                  <c:v>9.9842431665243293E-3</c:v>
                </c:pt>
                <c:pt idx="2136">
                  <c:v>9.9849320511240305E-3</c:v>
                </c:pt>
                <c:pt idx="2137">
                  <c:v>9.9856209510639799E-3</c:v>
                </c:pt>
                <c:pt idx="2138">
                  <c:v>9.9863098663428296E-3</c:v>
                </c:pt>
                <c:pt idx="2139">
                  <c:v>9.9869987969591692E-3</c:v>
                </c:pt>
                <c:pt idx="2140">
                  <c:v>9.9876877429118192E-3</c:v>
                </c:pt>
                <c:pt idx="2141">
                  <c:v>9.9883767041991801E-3</c:v>
                </c:pt>
                <c:pt idx="2142">
                  <c:v>9.9890656808201105E-3</c:v>
                </c:pt>
                <c:pt idx="2143">
                  <c:v>9.9897546727732503E-3</c:v>
                </c:pt>
                <c:pt idx="2144">
                  <c:v>9.99044368005708E-3</c:v>
                </c:pt>
                <c:pt idx="2145">
                  <c:v>9.9911327026704095E-3</c:v>
                </c:pt>
                <c:pt idx="2146">
                  <c:v>9.99182174061174E-3</c:v>
                </c:pt>
                <c:pt idx="2147">
                  <c:v>9.9925107938799197E-3</c:v>
                </c:pt>
                <c:pt idx="2148">
                  <c:v>9.9931998624733492E-3</c:v>
                </c:pt>
                <c:pt idx="2149">
                  <c:v>9.9938889463910292E-3</c:v>
                </c:pt>
                <c:pt idx="2150">
                  <c:v>9.9945780456312805E-3</c:v>
                </c:pt>
                <c:pt idx="2151">
                  <c:v>9.9952671601928299E-3</c:v>
                </c:pt>
                <c:pt idx="2152">
                  <c:v>9.9959562900745202E-3</c:v>
                </c:pt>
                <c:pt idx="2153">
                  <c:v>9.9966454352747609E-3</c:v>
                </c:pt>
                <c:pt idx="2154">
                  <c:v>9.9973345957922698E-3</c:v>
                </c:pt>
                <c:pt idx="2155">
                  <c:v>9.9980237716257303E-3</c:v>
                </c:pt>
                <c:pt idx="2156">
                  <c:v>9.9987129627738397E-3</c:v>
                </c:pt>
                <c:pt idx="2157">
                  <c:v>9.9994021692353299E-3</c:v>
                </c:pt>
                <c:pt idx="2158">
                  <c:v>1.0000091391008501E-2</c:v>
                </c:pt>
                <c:pt idx="2159">
                  <c:v>1.00007806280924E-2</c:v>
                </c:pt>
                <c:pt idx="2160">
                  <c:v>1.0001469880485499E-2</c:v>
                </c:pt>
                <c:pt idx="2161">
                  <c:v>1.00021591481866E-2</c:v>
                </c:pt>
                <c:pt idx="2162">
                  <c:v>1.0002848431194001E-2</c:v>
                </c:pt>
                <c:pt idx="2163">
                  <c:v>1.0003537729506601E-2</c:v>
                </c:pt>
                <c:pt idx="2164">
                  <c:v>1.00042270431232E-2</c:v>
                </c:pt>
                <c:pt idx="2165">
                  <c:v>1.0004916372042099E-2</c:v>
                </c:pt>
                <c:pt idx="2166">
                  <c:v>1.00056057162622E-2</c:v>
                </c:pt>
                <c:pt idx="2167">
                  <c:v>1.00062950757822E-2</c:v>
                </c:pt>
                <c:pt idx="2168">
                  <c:v>1.00069844506006E-2</c:v>
                </c:pt>
                <c:pt idx="2169">
                  <c:v>1.0007673840716101E-2</c:v>
                </c:pt>
                <c:pt idx="2170">
                  <c:v>1.00083632461273E-2</c:v>
                </c:pt>
                <c:pt idx="2171">
                  <c:v>1.0009052666832999E-2</c:v>
                </c:pt>
                <c:pt idx="2172">
                  <c:v>1.00097421028317E-2</c:v>
                </c:pt>
                <c:pt idx="2173">
                  <c:v>1.0010431554122101E-2</c:v>
                </c:pt>
                <c:pt idx="2174">
                  <c:v>1.0011121020703E-2</c:v>
                </c:pt>
                <c:pt idx="2175">
                  <c:v>1.0011810502572899E-2</c:v>
                </c:pt>
                <c:pt idx="2176">
                  <c:v>1.00124999997304E-2</c:v>
                </c:pt>
                <c:pt idx="2177">
                  <c:v>1.0013189512174401E-2</c:v>
                </c:pt>
                <c:pt idx="2178">
                  <c:v>1.0013879039903299E-2</c:v>
                </c:pt>
                <c:pt idx="2179">
                  <c:v>1.00145685829158E-2</c:v>
                </c:pt>
                <c:pt idx="2180">
                  <c:v>1.0015258141210801E-2</c:v>
                </c:pt>
                <c:pt idx="2181">
                  <c:v>1.0015947714786699E-2</c:v>
                </c:pt>
                <c:pt idx="2182">
                  <c:v>1.0016637303642099E-2</c:v>
                </c:pt>
                <c:pt idx="2183">
                  <c:v>1.00173269077759E-2</c:v>
                </c:pt>
                <c:pt idx="2184">
                  <c:v>1.00180165271867E-2</c:v>
                </c:pt>
                <c:pt idx="2185">
                  <c:v>1.0018706161873E-2</c:v>
                </c:pt>
                <c:pt idx="2186">
                  <c:v>1.0019395811833601E-2</c:v>
                </c:pt>
                <c:pt idx="2187">
                  <c:v>1.0020085477067101E-2</c:v>
                </c:pt>
                <c:pt idx="2188">
                  <c:v>1.0020775157572199E-2</c:v>
                </c:pt>
                <c:pt idx="2189">
                  <c:v>1.0021464853347499E-2</c:v>
                </c:pt>
                <c:pt idx="2190">
                  <c:v>1.00221545643917E-2</c:v>
                </c:pt>
                <c:pt idx="2191">
                  <c:v>1.00228442907034E-2</c:v>
                </c:pt>
                <c:pt idx="2192">
                  <c:v>1.00235340322814E-2</c:v>
                </c:pt>
                <c:pt idx="2193">
                  <c:v>1.0024223789124299E-2</c:v>
                </c:pt>
                <c:pt idx="2194">
                  <c:v>1.00249135612306E-2</c:v>
                </c:pt>
                <c:pt idx="2195">
                  <c:v>1.0025603348599201E-2</c:v>
                </c:pt>
                <c:pt idx="2196">
                  <c:v>1.0026293151228501E-2</c:v>
                </c:pt>
                <c:pt idx="2197">
                  <c:v>1.0026982969117601E-2</c:v>
                </c:pt>
                <c:pt idx="2198">
                  <c:v>1.00276728022646E-2</c:v>
                </c:pt>
                <c:pt idx="2199">
                  <c:v>1.0028362650668501E-2</c:v>
                </c:pt>
                <c:pt idx="2200">
                  <c:v>1.00290525143279E-2</c:v>
                </c:pt>
                <c:pt idx="2201">
                  <c:v>1.00297423932415E-2</c:v>
                </c:pt>
                <c:pt idx="2202">
                  <c:v>1.00304322874079E-2</c:v>
                </c:pt>
                <c:pt idx="2203">
                  <c:v>1.00311221968258E-2</c:v>
                </c:pt>
                <c:pt idx="2204">
                  <c:v>1.00318121214937E-2</c:v>
                </c:pt>
                <c:pt idx="2205">
                  <c:v>1.00325020614105E-2</c:v>
                </c:pt>
                <c:pt idx="2206">
                  <c:v>1.00331920165747E-2</c:v>
                </c:pt>
                <c:pt idx="2207">
                  <c:v>1.0033881986985E-2</c:v>
                </c:pt>
                <c:pt idx="2208">
                  <c:v>1.0034571972640099E-2</c:v>
                </c:pt>
                <c:pt idx="2209">
                  <c:v>1.00352619735388E-2</c:v>
                </c:pt>
                <c:pt idx="2210">
                  <c:v>1.00359519896794E-2</c:v>
                </c:pt>
                <c:pt idx="2211">
                  <c:v>1.0036642021060801E-2</c:v>
                </c:pt>
                <c:pt idx="2212">
                  <c:v>1.00373320676817E-2</c:v>
                </c:pt>
                <c:pt idx="2213">
                  <c:v>1.0038022129540599E-2</c:v>
                </c:pt>
                <c:pt idx="2214">
                  <c:v>1.00387122066363E-2</c:v>
                </c:pt>
                <c:pt idx="2215">
                  <c:v>1.00394022989673E-2</c:v>
                </c:pt>
                <c:pt idx="2216">
                  <c:v>1.0040092406532501E-2</c:v>
                </c:pt>
                <c:pt idx="2217">
                  <c:v>1.0040782529330499E-2</c:v>
                </c:pt>
                <c:pt idx="2218">
                  <c:v>1.00414726673597E-2</c:v>
                </c:pt>
                <c:pt idx="2219">
                  <c:v>1.0042162820619101E-2</c:v>
                </c:pt>
                <c:pt idx="2220">
                  <c:v>1.00428529891072E-2</c:v>
                </c:pt>
                <c:pt idx="2221">
                  <c:v>1.0043543172828301E-2</c:v>
                </c:pt>
                <c:pt idx="2222">
                  <c:v>1.00442333717813E-2</c:v>
                </c:pt>
                <c:pt idx="2223">
                  <c:v>1.0044923585964399E-2</c:v>
                </c:pt>
                <c:pt idx="2224">
                  <c:v>1.0045613815376501E-2</c:v>
                </c:pt>
                <c:pt idx="2225">
                  <c:v>1.0046304060016E-2</c:v>
                </c:pt>
                <c:pt idx="2226">
                  <c:v>1.0046994319881699E-2</c:v>
                </c:pt>
                <c:pt idx="2227">
                  <c:v>1.0047684594972101E-2</c:v>
                </c:pt>
                <c:pt idx="2228">
                  <c:v>1.00483748852858E-2</c:v>
                </c:pt>
                <c:pt idx="2229">
                  <c:v>1.00490651908215E-2</c:v>
                </c:pt>
                <c:pt idx="2230">
                  <c:v>1.0049755511577701E-2</c:v>
                </c:pt>
                <c:pt idx="2231">
                  <c:v>1.0050445847553E-2</c:v>
                </c:pt>
                <c:pt idx="2232">
                  <c:v>1.00511361987461E-2</c:v>
                </c:pt>
                <c:pt idx="2233">
                  <c:v>1.00518265651557E-2</c:v>
                </c:pt>
                <c:pt idx="2234">
                  <c:v>1.0052516946780001E-2</c:v>
                </c:pt>
                <c:pt idx="2235">
                  <c:v>1.0053207343618101E-2</c:v>
                </c:pt>
                <c:pt idx="2236">
                  <c:v>1.00538977556683E-2</c:v>
                </c:pt>
                <c:pt idx="2237">
                  <c:v>1.0054588182929401E-2</c:v>
                </c:pt>
                <c:pt idx="2238">
                  <c:v>1.00552786253998E-2</c:v>
                </c:pt>
                <c:pt idx="2239">
                  <c:v>1.0055969083078301E-2</c:v>
                </c:pt>
                <c:pt idx="2240">
                  <c:v>1.00566595559635E-2</c:v>
                </c:pt>
                <c:pt idx="2241">
                  <c:v>1.00573500440538E-2</c:v>
                </c:pt>
                <c:pt idx="2242">
                  <c:v>1.0058040547347999E-2</c:v>
                </c:pt>
                <c:pt idx="2243">
                  <c:v>1.00587310658448E-2</c:v>
                </c:pt>
                <c:pt idx="2244">
                  <c:v>1.00594215995425E-2</c:v>
                </c:pt>
                <c:pt idx="2245">
                  <c:v>1.0060112148439901E-2</c:v>
                </c:pt>
                <c:pt idx="2246">
                  <c:v>1.0060802712535699E-2</c:v>
                </c:pt>
                <c:pt idx="2247">
                  <c:v>1.00614932918285E-2</c:v>
                </c:pt>
                <c:pt idx="2248">
                  <c:v>1.00621838863168E-2</c:v>
                </c:pt>
                <c:pt idx="2249">
                  <c:v>1.0062874495999101E-2</c:v>
                </c:pt>
                <c:pt idx="2250">
                  <c:v>1.00635651208742E-2</c:v>
                </c:pt>
                <c:pt idx="2251">
                  <c:v>1.00642557609407E-2</c:v>
                </c:pt>
                <c:pt idx="2252">
                  <c:v>1.00649464161972E-2</c:v>
                </c:pt>
                <c:pt idx="2253">
                  <c:v>1.00656370866423E-2</c:v>
                </c:pt>
                <c:pt idx="2254">
                  <c:v>1.0066327772274701E-2</c:v>
                </c:pt>
                <c:pt idx="2255">
                  <c:v>1.0067018473092699E-2</c:v>
                </c:pt>
                <c:pt idx="2256">
                  <c:v>1.00677091890954E-2</c:v>
                </c:pt>
                <c:pt idx="2257">
                  <c:v>1.0068399920280999E-2</c:v>
                </c:pt>
                <c:pt idx="2258">
                  <c:v>1.00690906666483E-2</c:v>
                </c:pt>
                <c:pt idx="2259">
                  <c:v>1.00697814281959E-2</c:v>
                </c:pt>
                <c:pt idx="2260">
                  <c:v>1.00704722049225E-2</c:v>
                </c:pt>
                <c:pt idx="2261">
                  <c:v>1.00711629968266E-2</c:v>
                </c:pt>
                <c:pt idx="2262">
                  <c:v>1.00718538039067E-2</c:v>
                </c:pt>
                <c:pt idx="2263">
                  <c:v>1.00725446261617E-2</c:v>
                </c:pt>
                <c:pt idx="2264">
                  <c:v>1.00732354635901E-2</c:v>
                </c:pt>
                <c:pt idx="2265">
                  <c:v>1.00739263161905E-2</c:v>
                </c:pt>
                <c:pt idx="2266">
                  <c:v>1.0074617183961399E-2</c:v>
                </c:pt>
                <c:pt idx="2267">
                  <c:v>1.00753080669016E-2</c:v>
                </c:pt>
                <c:pt idx="2268">
                  <c:v>1.00759989650097E-2</c:v>
                </c:pt>
                <c:pt idx="2269">
                  <c:v>1.00766898782842E-2</c:v>
                </c:pt>
                <c:pt idx="2270">
                  <c:v>1.0077380806724E-2</c:v>
                </c:pt>
                <c:pt idx="2271">
                  <c:v>1.00780717503273E-2</c:v>
                </c:pt>
                <c:pt idx="2272">
                  <c:v>1.00787627090931E-2</c:v>
                </c:pt>
                <c:pt idx="2273">
                  <c:v>1.0079453683019801E-2</c:v>
                </c:pt>
                <c:pt idx="2274">
                  <c:v>1.0080144672106099E-2</c:v>
                </c:pt>
                <c:pt idx="2275">
                  <c:v>1.00808356763506E-2</c:v>
                </c:pt>
                <c:pt idx="2276">
                  <c:v>1.0081526695751899E-2</c:v>
                </c:pt>
                <c:pt idx="2277">
                  <c:v>1.0082217730308599E-2</c:v>
                </c:pt>
                <c:pt idx="2278">
                  <c:v>1.00829087800194E-2</c:v>
                </c:pt>
                <c:pt idx="2279">
                  <c:v>1.00835998448829E-2</c:v>
                </c:pt>
                <c:pt idx="2280">
                  <c:v>1.0084290924897699E-2</c:v>
                </c:pt>
                <c:pt idx="2281">
                  <c:v>1.00849820200625E-2</c:v>
                </c:pt>
                <c:pt idx="2282">
                  <c:v>1.00856731303758E-2</c:v>
                </c:pt>
                <c:pt idx="2283">
                  <c:v>1.0086364255836301E-2</c:v>
                </c:pt>
                <c:pt idx="2284">
                  <c:v>1.0087055396442699E-2</c:v>
                </c:pt>
                <c:pt idx="2285">
                  <c:v>1.0087746552193501E-2</c:v>
                </c:pt>
                <c:pt idx="2286">
                  <c:v>1.0088437723087301E-2</c:v>
                </c:pt>
                <c:pt idx="2287">
                  <c:v>1.0089128909122801E-2</c:v>
                </c:pt>
                <c:pt idx="2288">
                  <c:v>1.00898201102987E-2</c:v>
                </c:pt>
                <c:pt idx="2289">
                  <c:v>1.00905113266135E-2</c:v>
                </c:pt>
                <c:pt idx="2290">
                  <c:v>1.0091202558065801E-2</c:v>
                </c:pt>
                <c:pt idx="2291">
                  <c:v>1.00918938046544E-2</c:v>
                </c:pt>
                <c:pt idx="2292">
                  <c:v>1.00925850663778E-2</c:v>
                </c:pt>
                <c:pt idx="2293">
                  <c:v>1.0093276343234399E-2</c:v>
                </c:pt>
                <c:pt idx="2294">
                  <c:v>1.00939676352234E-2</c:v>
                </c:pt>
                <c:pt idx="2295">
                  <c:v>1.0094658942343E-2</c:v>
                </c:pt>
                <c:pt idx="2296">
                  <c:v>1.0095350264592001E-2</c:v>
                </c:pt>
                <c:pt idx="2297">
                  <c:v>1.0096041601968701E-2</c:v>
                </c:pt>
                <c:pt idx="2298">
                  <c:v>1.00967329544722E-2</c:v>
                </c:pt>
                <c:pt idx="2299">
                  <c:v>1.00974243221009E-2</c:v>
                </c:pt>
                <c:pt idx="2300">
                  <c:v>1.0098115704853401E-2</c:v>
                </c:pt>
                <c:pt idx="2301">
                  <c:v>1.00988071027284E-2</c:v>
                </c:pt>
                <c:pt idx="2302">
                  <c:v>1.00994985157245E-2</c:v>
                </c:pt>
                <c:pt idx="2303">
                  <c:v>1.01001899438403E-2</c:v>
                </c:pt>
                <c:pt idx="2304">
                  <c:v>1.0100881387074399E-2</c:v>
                </c:pt>
                <c:pt idx="2305">
                  <c:v>1.01015728454257E-2</c:v>
                </c:pt>
                <c:pt idx="2306">
                  <c:v>1.01022643188924E-2</c:v>
                </c:pt>
                <c:pt idx="2307">
                  <c:v>1.01029558074735E-2</c:v>
                </c:pt>
                <c:pt idx="2308">
                  <c:v>1.01036473111675E-2</c:v>
                </c:pt>
                <c:pt idx="2309">
                  <c:v>1.0104338829972999E-2</c:v>
                </c:pt>
                <c:pt idx="2310">
                  <c:v>1.0105030363888601E-2</c:v>
                </c:pt>
                <c:pt idx="2311">
                  <c:v>1.0105721912913E-2</c:v>
                </c:pt>
                <c:pt idx="2312">
                  <c:v>1.01064134770449E-2</c:v>
                </c:pt>
                <c:pt idx="2313">
                  <c:v>1.01071050562829E-2</c:v>
                </c:pt>
                <c:pt idx="2314">
                  <c:v>1.0107796650625301E-2</c:v>
                </c:pt>
                <c:pt idx="2315">
                  <c:v>1.01084882600713E-2</c:v>
                </c:pt>
                <c:pt idx="2316">
                  <c:v>1.0109179884619001E-2</c:v>
                </c:pt>
                <c:pt idx="2317">
                  <c:v>1.01098715242675E-2</c:v>
                </c:pt>
                <c:pt idx="2318">
                  <c:v>1.01105631790152E-2</c:v>
                </c:pt>
                <c:pt idx="2319">
                  <c:v>1.01112548488606E-2</c:v>
                </c:pt>
                <c:pt idx="2320">
                  <c:v>1.0111946533802501E-2</c:v>
                </c:pt>
                <c:pt idx="2321">
                  <c:v>1.0112638233839601E-2</c:v>
                </c:pt>
                <c:pt idx="2322">
                  <c:v>1.01133299489705E-2</c:v>
                </c:pt>
                <c:pt idx="2323">
                  <c:v>1.01140216791937E-2</c:v>
                </c:pt>
                <c:pt idx="2324">
                  <c:v>1.0114713424508001E-2</c:v>
                </c:pt>
                <c:pt idx="2325">
                  <c:v>1.0115405184911899E-2</c:v>
                </c:pt>
                <c:pt idx="2326">
                  <c:v>1.01160969604042E-2</c:v>
                </c:pt>
                <c:pt idx="2327">
                  <c:v>1.01167887509833E-2</c:v>
                </c:pt>
                <c:pt idx="2328">
                  <c:v>1.0117480556648E-2</c:v>
                </c:pt>
                <c:pt idx="2329">
                  <c:v>1.01181723773969E-2</c:v>
                </c:pt>
                <c:pt idx="2330">
                  <c:v>1.01188642132287E-2</c:v>
                </c:pt>
                <c:pt idx="2331">
                  <c:v>1.0119556064142001E-2</c:v>
                </c:pt>
                <c:pt idx="2332">
                  <c:v>1.0120247930135299E-2</c:v>
                </c:pt>
                <c:pt idx="2333">
                  <c:v>1.0120939811207499E-2</c:v>
                </c:pt>
                <c:pt idx="2334">
                  <c:v>1.0121631707356899E-2</c:v>
                </c:pt>
                <c:pt idx="2335">
                  <c:v>1.0122323618582601E-2</c:v>
                </c:pt>
                <c:pt idx="2336">
                  <c:v>1.0123015544882799E-2</c:v>
                </c:pt>
                <c:pt idx="2337">
                  <c:v>1.01237074862563E-2</c:v>
                </c:pt>
                <c:pt idx="2338">
                  <c:v>1.0124399442701699E-2</c:v>
                </c:pt>
                <c:pt idx="2339">
                  <c:v>1.0125091414217901E-2</c:v>
                </c:pt>
                <c:pt idx="2340">
                  <c:v>1.0125783400803201E-2</c:v>
                </c:pt>
                <c:pt idx="2341">
                  <c:v>1.01264754024563E-2</c:v>
                </c:pt>
                <c:pt idx="2342">
                  <c:v>1.0127167419176001E-2</c:v>
                </c:pt>
                <c:pt idx="2343">
                  <c:v>1.0127859450960799E-2</c:v>
                </c:pt>
                <c:pt idx="2344">
                  <c:v>1.0128551497809401E-2</c:v>
                </c:pt>
                <c:pt idx="2345">
                  <c:v>1.01292435597205E-2</c:v>
                </c:pt>
                <c:pt idx="2346">
                  <c:v>1.0129935636692599E-2</c:v>
                </c:pt>
                <c:pt idx="2347">
                  <c:v>1.01306277287244E-2</c:v>
                </c:pt>
                <c:pt idx="2348">
                  <c:v>1.01313198358146E-2</c:v>
                </c:pt>
                <c:pt idx="2349">
                  <c:v>1.01320119579618E-2</c:v>
                </c:pt>
                <c:pt idx="2350">
                  <c:v>1.0132704095164599E-2</c:v>
                </c:pt>
                <c:pt idx="2351">
                  <c:v>1.0133396247421701E-2</c:v>
                </c:pt>
                <c:pt idx="2352">
                  <c:v>1.01340884147317E-2</c:v>
                </c:pt>
                <c:pt idx="2353">
                  <c:v>1.01347805970934E-2</c:v>
                </c:pt>
                <c:pt idx="2354">
                  <c:v>1.01354727945051E-2</c:v>
                </c:pt>
                <c:pt idx="2355">
                  <c:v>1.0136165006965899E-2</c:v>
                </c:pt>
                <c:pt idx="2356">
                  <c:v>1.0136857234474101E-2</c:v>
                </c:pt>
                <c:pt idx="2357">
                  <c:v>1.01375494770283E-2</c:v>
                </c:pt>
                <c:pt idx="2358">
                  <c:v>1.01382417346274E-2</c:v>
                </c:pt>
                <c:pt idx="2359">
                  <c:v>1.01389340072699E-2</c:v>
                </c:pt>
                <c:pt idx="2360">
                  <c:v>1.0139626294954599E-2</c:v>
                </c:pt>
                <c:pt idx="2361">
                  <c:v>1.01403185976798E-2</c:v>
                </c:pt>
                <c:pt idx="2362">
                  <c:v>1.0141010915444599E-2</c:v>
                </c:pt>
                <c:pt idx="2363">
                  <c:v>1.01417032482473E-2</c:v>
                </c:pt>
                <c:pt idx="2364">
                  <c:v>1.0142395596086699E-2</c:v>
                </c:pt>
                <c:pt idx="2365">
                  <c:v>1.01430879589614E-2</c:v>
                </c:pt>
                <c:pt idx="2366">
                  <c:v>1.014378033687E-2</c:v>
                </c:pt>
                <c:pt idx="2367">
                  <c:v>1.0144472729811199E-2</c:v>
                </c:pt>
                <c:pt idx="2368">
                  <c:v>1.01451651377836E-2</c:v>
                </c:pt>
                <c:pt idx="2369">
                  <c:v>1.0145857560786E-2</c:v>
                </c:pt>
                <c:pt idx="2370">
                  <c:v>1.01465499988169E-2</c:v>
                </c:pt>
                <c:pt idx="2371">
                  <c:v>1.0147242451875E-2</c:v>
                </c:pt>
                <c:pt idx="2372">
                  <c:v>1.0147934919959E-2</c:v>
                </c:pt>
                <c:pt idx="2373">
                  <c:v>1.01486274030673E-2</c:v>
                </c:pt>
                <c:pt idx="2374">
                  <c:v>1.0149319901198901E-2</c:v>
                </c:pt>
                <c:pt idx="2375">
                  <c:v>1.01500124143522E-2</c:v>
                </c:pt>
                <c:pt idx="2376">
                  <c:v>1.0150704942525899E-2</c:v>
                </c:pt>
                <c:pt idx="2377">
                  <c:v>1.0151397485718699E-2</c:v>
                </c:pt>
                <c:pt idx="2378">
                  <c:v>1.01520900439292E-2</c:v>
                </c:pt>
                <c:pt idx="2379">
                  <c:v>1.01527826171561E-2</c:v>
                </c:pt>
                <c:pt idx="2380">
                  <c:v>1.01534752053981E-2</c:v>
                </c:pt>
                <c:pt idx="2381">
                  <c:v>1.0154167808653599E-2</c:v>
                </c:pt>
                <c:pt idx="2382">
                  <c:v>1.01548604269215E-2</c:v>
                </c:pt>
                <c:pt idx="2383">
                  <c:v>1.01555530602004E-2</c:v>
                </c:pt>
                <c:pt idx="2384">
                  <c:v>1.0156245708488901E-2</c:v>
                </c:pt>
                <c:pt idx="2385">
                  <c:v>1.01569383717857E-2</c:v>
                </c:pt>
                <c:pt idx="2386">
                  <c:v>1.01576310500894E-2</c:v>
                </c:pt>
                <c:pt idx="2387">
                  <c:v>1.0158323743398499E-2</c:v>
                </c:pt>
                <c:pt idx="2388">
                  <c:v>1.0159016451711999E-2</c:v>
                </c:pt>
                <c:pt idx="2389">
                  <c:v>1.0159709175028399E-2</c:v>
                </c:pt>
                <c:pt idx="2390">
                  <c:v>1.0160401913346301E-2</c:v>
                </c:pt>
                <c:pt idx="2391">
                  <c:v>1.01610946666644E-2</c:v>
                </c:pt>
                <c:pt idx="2392">
                  <c:v>1.0161787434981201E-2</c:v>
                </c:pt>
                <c:pt idx="2393">
                  <c:v>1.01624802182956E-2</c:v>
                </c:pt>
                <c:pt idx="2394">
                  <c:v>1.0163173016606099E-2</c:v>
                </c:pt>
                <c:pt idx="2395">
                  <c:v>1.0163865829911399E-2</c:v>
                </c:pt>
                <c:pt idx="2396">
                  <c:v>1.01645586582101E-2</c:v>
                </c:pt>
                <c:pt idx="2397">
                  <c:v>1.0165251501501001E-2</c:v>
                </c:pt>
                <c:pt idx="2398">
                  <c:v>1.0165944359782599E-2</c:v>
                </c:pt>
                <c:pt idx="2399">
                  <c:v>1.01666372330536E-2</c:v>
                </c:pt>
                <c:pt idx="2400">
                  <c:v>1.01673301213127E-2</c:v>
                </c:pt>
                <c:pt idx="2401">
                  <c:v>1.0168023024558499E-2</c:v>
                </c:pt>
                <c:pt idx="2402">
                  <c:v>1.0168715942789701E-2</c:v>
                </c:pt>
                <c:pt idx="2403">
                  <c:v>1.01694088760049E-2</c:v>
                </c:pt>
                <c:pt idx="2404">
                  <c:v>1.0170101824202801E-2</c:v>
                </c:pt>
                <c:pt idx="2405">
                  <c:v>1.0170794787382E-2</c:v>
                </c:pt>
                <c:pt idx="2406">
                  <c:v>1.01714877655413E-2</c:v>
                </c:pt>
                <c:pt idx="2407">
                  <c:v>1.01721807586792E-2</c:v>
                </c:pt>
                <c:pt idx="2408">
                  <c:v>1.0172873766794399E-2</c:v>
                </c:pt>
                <c:pt idx="2409">
                  <c:v>1.01735667898857E-2</c:v>
                </c:pt>
                <c:pt idx="2410">
                  <c:v>1.01742598279515E-2</c:v>
                </c:pt>
                <c:pt idx="2411">
                  <c:v>1.0174952880990599E-2</c:v>
                </c:pt>
                <c:pt idx="2412">
                  <c:v>1.01756459490018E-2</c:v>
                </c:pt>
                <c:pt idx="2413">
                  <c:v>1.01763390319835E-2</c:v>
                </c:pt>
                <c:pt idx="2414">
                  <c:v>1.01770321299345E-2</c:v>
                </c:pt>
                <c:pt idx="2415">
                  <c:v>1.0177725242853399E-2</c:v>
                </c:pt>
                <c:pt idx="2416">
                  <c:v>1.0178418370739E-2</c:v>
                </c:pt>
                <c:pt idx="2417">
                  <c:v>1.01791115135898E-2</c:v>
                </c:pt>
                <c:pt idx="2418">
                  <c:v>1.01798046714045E-2</c:v>
                </c:pt>
                <c:pt idx="2419">
                  <c:v>1.01804978441817E-2</c:v>
                </c:pt>
                <c:pt idx="2420">
                  <c:v>1.0181191031920301E-2</c:v>
                </c:pt>
                <c:pt idx="2421">
                  <c:v>1.01818842346187E-2</c:v>
                </c:pt>
                <c:pt idx="2422">
                  <c:v>1.0182577452275699E-2</c:v>
                </c:pt>
                <c:pt idx="2423">
                  <c:v>1.0183270684889899E-2</c:v>
                </c:pt>
                <c:pt idx="2424">
                  <c:v>1.0183963932460099E-2</c:v>
                </c:pt>
                <c:pt idx="2425">
                  <c:v>1.0184657194984599E-2</c:v>
                </c:pt>
                <c:pt idx="2426">
                  <c:v>1.0185350472462501E-2</c:v>
                </c:pt>
                <c:pt idx="2427">
                  <c:v>1.0186043764892299E-2</c:v>
                </c:pt>
                <c:pt idx="2428">
                  <c:v>1.01867370722727E-2</c:v>
                </c:pt>
                <c:pt idx="2429">
                  <c:v>1.0187430394602201E-2</c:v>
                </c:pt>
                <c:pt idx="2430">
                  <c:v>1.01881237318795E-2</c:v>
                </c:pt>
                <c:pt idx="2431">
                  <c:v>1.0188817084103401E-2</c:v>
                </c:pt>
                <c:pt idx="2432">
                  <c:v>1.01895104512726E-2</c:v>
                </c:pt>
                <c:pt idx="2433">
                  <c:v>1.01902038333855E-2</c:v>
                </c:pt>
                <c:pt idx="2434">
                  <c:v>1.0190897230441E-2</c:v>
                </c:pt>
                <c:pt idx="2435">
                  <c:v>1.0191590642437701E-2</c:v>
                </c:pt>
                <c:pt idx="2436">
                  <c:v>1.01922840693742E-2</c:v>
                </c:pt>
                <c:pt idx="2437">
                  <c:v>1.01929775112493E-2</c:v>
                </c:pt>
                <c:pt idx="2438">
                  <c:v>1.01936709680616E-2</c:v>
                </c:pt>
                <c:pt idx="2439">
                  <c:v>1.0194364439809801E-2</c:v>
                </c:pt>
                <c:pt idx="2440">
                  <c:v>1.0195057926492401E-2</c:v>
                </c:pt>
                <c:pt idx="2441">
                  <c:v>1.01957514281083E-2</c:v>
                </c:pt>
                <c:pt idx="2442">
                  <c:v>1.0196444944656E-2</c:v>
                </c:pt>
                <c:pt idx="2443">
                  <c:v>1.01971384761343E-2</c:v>
                </c:pt>
                <c:pt idx="2444">
                  <c:v>1.01978320225418E-2</c:v>
                </c:pt>
                <c:pt idx="2445">
                  <c:v>1.01985255838772E-2</c:v>
                </c:pt>
                <c:pt idx="2446">
                  <c:v>1.0199219160139E-2</c:v>
                </c:pt>
                <c:pt idx="2447">
                  <c:v>1.0199912751326101E-2</c:v>
                </c:pt>
                <c:pt idx="2448">
                  <c:v>1.02006063574371E-2</c:v>
                </c:pt>
                <c:pt idx="2449">
                  <c:v>1.02012999784706E-2</c:v>
                </c:pt>
                <c:pt idx="2450">
                  <c:v>1.02019936144253E-2</c:v>
                </c:pt>
                <c:pt idx="2451">
                  <c:v>1.02026872652999E-2</c:v>
                </c:pt>
                <c:pt idx="2452">
                  <c:v>1.0203380931092999E-2</c:v>
                </c:pt>
                <c:pt idx="2453">
                  <c:v>1.0204074611803501E-2</c:v>
                </c:pt>
                <c:pt idx="2454">
                  <c:v>1.0204768307429699E-2</c:v>
                </c:pt>
                <c:pt idx="2455">
                  <c:v>1.0205462017970599E-2</c:v>
                </c:pt>
                <c:pt idx="2456">
                  <c:v>1.02061557434247E-2</c:v>
                </c:pt>
                <c:pt idx="2457">
                  <c:v>1.0206849483790701E-2</c:v>
                </c:pt>
                <c:pt idx="2458">
                  <c:v>1.02075432390673E-2</c:v>
                </c:pt>
                <c:pt idx="2459">
                  <c:v>1.0208237009253201E-2</c:v>
                </c:pt>
                <c:pt idx="2460">
                  <c:v>1.02089307943469E-2</c:v>
                </c:pt>
                <c:pt idx="2461">
                  <c:v>1.0209624594347299E-2</c:v>
                </c:pt>
                <c:pt idx="2462">
                  <c:v>1.02103184092529E-2</c:v>
                </c:pt>
                <c:pt idx="2463">
                  <c:v>1.0211012239062499E-2</c:v>
                </c:pt>
                <c:pt idx="2464">
                  <c:v>1.02117060837747E-2</c:v>
                </c:pt>
                <c:pt idx="2465">
                  <c:v>1.02123999433883E-2</c:v>
                </c:pt>
                <c:pt idx="2466">
                  <c:v>1.0213093817901701E-2</c:v>
                </c:pt>
                <c:pt idx="2467">
                  <c:v>1.02137877073139E-2</c:v>
                </c:pt>
                <c:pt idx="2468">
                  <c:v>1.0214481611623199E-2</c:v>
                </c:pt>
                <c:pt idx="2469">
                  <c:v>1.02151755308287E-2</c:v>
                </c:pt>
                <c:pt idx="2470">
                  <c:v>1.0215869464928799E-2</c:v>
                </c:pt>
                <c:pt idx="2471">
                  <c:v>1.0216563413922301E-2</c:v>
                </c:pt>
                <c:pt idx="2472">
                  <c:v>1.0217257377807799E-2</c:v>
                </c:pt>
                <c:pt idx="2473">
                  <c:v>1.0217951356584E-2</c:v>
                </c:pt>
                <c:pt idx="2474">
                  <c:v>1.02186453502495E-2</c:v>
                </c:pt>
                <c:pt idx="2475">
                  <c:v>1.0219339358803099E-2</c:v>
                </c:pt>
                <c:pt idx="2476">
                  <c:v>1.0220033382243501E-2</c:v>
                </c:pt>
                <c:pt idx="2477">
                  <c:v>1.02207274205692E-2</c:v>
                </c:pt>
                <c:pt idx="2478">
                  <c:v>1.0221421473779101E-2</c:v>
                </c:pt>
                <c:pt idx="2479">
                  <c:v>1.02221155418716E-2</c:v>
                </c:pt>
                <c:pt idx="2480">
                  <c:v>1.0222809624845701E-2</c:v>
                </c:pt>
                <c:pt idx="2481">
                  <c:v>1.0223503722699799E-2</c:v>
                </c:pt>
                <c:pt idx="2482">
                  <c:v>1.02241978354328E-2</c:v>
                </c:pt>
                <c:pt idx="2483">
                  <c:v>1.0224891963043201E-2</c:v>
                </c:pt>
                <c:pt idx="2484">
                  <c:v>1.0225586105529901E-2</c:v>
                </c:pt>
                <c:pt idx="2485">
                  <c:v>1.02262802628913E-2</c:v>
                </c:pt>
                <c:pt idx="2486">
                  <c:v>1.02269744351262E-2</c:v>
                </c:pt>
                <c:pt idx="2487">
                  <c:v>1.0227668622233401E-2</c:v>
                </c:pt>
                <c:pt idx="2488">
                  <c:v>1.02283628242114E-2</c:v>
                </c:pt>
                <c:pt idx="2489">
                  <c:v>1.0229057041059E-2</c:v>
                </c:pt>
                <c:pt idx="2490">
                  <c:v>1.02297512727748E-2</c:v>
                </c:pt>
                <c:pt idx="2491">
                  <c:v>1.02304455193576E-2</c:v>
                </c:pt>
                <c:pt idx="2492">
                  <c:v>1.0231139780805899E-2</c:v>
                </c:pt>
                <c:pt idx="2493">
                  <c:v>1.02318340571186E-2</c:v>
                </c:pt>
                <c:pt idx="2494">
                  <c:v>1.02325283482942E-2</c:v>
                </c:pt>
                <c:pt idx="2495">
                  <c:v>1.02332226543314E-2</c:v>
                </c:pt>
                <c:pt idx="2496">
                  <c:v>1.0233916975228999E-2</c:v>
                </c:pt>
                <c:pt idx="2497">
                  <c:v>1.02346113109857E-2</c:v>
                </c:pt>
                <c:pt idx="2498">
                  <c:v>1.02353056615999E-2</c:v>
                </c:pt>
                <c:pt idx="2499">
                  <c:v>1.0236000027070501E-2</c:v>
                </c:pt>
                <c:pt idx="2500">
                  <c:v>1.02366944073963E-2</c:v>
                </c:pt>
                <c:pt idx="2501">
                  <c:v>1.02373888025757E-2</c:v>
                </c:pt>
                <c:pt idx="2502">
                  <c:v>1.02380832126076E-2</c:v>
                </c:pt>
                <c:pt idx="2503">
                  <c:v>1.0238777637490599E-2</c:v>
                </c:pt>
                <c:pt idx="2504">
                  <c:v>1.0239472077223401E-2</c:v>
                </c:pt>
                <c:pt idx="2505">
                  <c:v>1.0240166531804601E-2</c:v>
                </c:pt>
                <c:pt idx="2506">
                  <c:v>1.0240861001233E-2</c:v>
                </c:pt>
                <c:pt idx="2507">
                  <c:v>1.02415554855073E-2</c:v>
                </c:pt>
                <c:pt idx="2508">
                  <c:v>1.0242249984626001E-2</c:v>
                </c:pt>
                <c:pt idx="2509">
                  <c:v>1.0242944498587999E-2</c:v>
                </c:pt>
                <c:pt idx="2510">
                  <c:v>1.02436390273919E-2</c:v>
                </c:pt>
                <c:pt idx="2511">
                  <c:v>1.02443335710364E-2</c:v>
                </c:pt>
                <c:pt idx="2512">
                  <c:v>1.0245028129520099E-2</c:v>
                </c:pt>
                <c:pt idx="2513">
                  <c:v>1.0245722702841799E-2</c:v>
                </c:pt>
                <c:pt idx="2514">
                  <c:v>1.02464172910001E-2</c:v>
                </c:pt>
                <c:pt idx="2515">
                  <c:v>1.0247111893993801E-2</c:v>
                </c:pt>
                <c:pt idx="2516">
                  <c:v>1.02478065118215E-2</c:v>
                </c:pt>
                <c:pt idx="2517">
                  <c:v>1.0248501144481999E-2</c:v>
                </c:pt>
                <c:pt idx="2518">
                  <c:v>1.0249195791973699E-2</c:v>
                </c:pt>
                <c:pt idx="2519">
                  <c:v>1.02498904542956E-2</c:v>
                </c:pt>
                <c:pt idx="2520">
                  <c:v>1.0250585131446201E-2</c:v>
                </c:pt>
                <c:pt idx="2521">
                  <c:v>1.0251279823424201E-2</c:v>
                </c:pt>
                <c:pt idx="2522">
                  <c:v>1.02519745302285E-2</c:v>
                </c:pt>
                <c:pt idx="2523">
                  <c:v>1.0252669251857501E-2</c:v>
                </c:pt>
                <c:pt idx="2524">
                  <c:v>1.02533639883101E-2</c:v>
                </c:pt>
                <c:pt idx="2525">
                  <c:v>1.0254058739585001E-2</c:v>
                </c:pt>
                <c:pt idx="2526">
                  <c:v>1.0254753505680701E-2</c:v>
                </c:pt>
                <c:pt idx="2527">
                  <c:v>1.02554482865959E-2</c:v>
                </c:pt>
                <c:pt idx="2528">
                  <c:v>1.02561430823296E-2</c:v>
                </c:pt>
                <c:pt idx="2529">
                  <c:v>1.02568378928802E-2</c:v>
                </c:pt>
                <c:pt idx="2530">
                  <c:v>1.02575327182464E-2</c:v>
                </c:pt>
                <c:pt idx="2531">
                  <c:v>1.02582275584271E-2</c:v>
                </c:pt>
                <c:pt idx="2532">
                  <c:v>1.0258922413420701E-2</c:v>
                </c:pt>
                <c:pt idx="2533">
                  <c:v>1.02596172832262E-2</c:v>
                </c:pt>
                <c:pt idx="2534">
                  <c:v>1.02603121678421E-2</c:v>
                </c:pt>
                <c:pt idx="2535">
                  <c:v>1.0261007067267101E-2</c:v>
                </c:pt>
                <c:pt idx="2536">
                  <c:v>1.02617019814999E-2</c:v>
                </c:pt>
                <c:pt idx="2537">
                  <c:v>1.02623969105393E-2</c:v>
                </c:pt>
                <c:pt idx="2538">
                  <c:v>1.02630918543838E-2</c:v>
                </c:pt>
                <c:pt idx="2539">
                  <c:v>1.0263786813032401E-2</c:v>
                </c:pt>
                <c:pt idx="2540">
                  <c:v>1.0264481786483501E-2</c:v>
                </c:pt>
                <c:pt idx="2541">
                  <c:v>1.02651767747359E-2</c:v>
                </c:pt>
                <c:pt idx="2542">
                  <c:v>1.0265871777788401E-2</c:v>
                </c:pt>
                <c:pt idx="2543">
                  <c:v>1.02665667956395E-2</c:v>
                </c:pt>
                <c:pt idx="2544">
                  <c:v>1.0267261828288E-2</c:v>
                </c:pt>
                <c:pt idx="2545">
                  <c:v>1.02679568757327E-2</c:v>
                </c:pt>
                <c:pt idx="2546">
                  <c:v>1.02686519379722E-2</c:v>
                </c:pt>
                <c:pt idx="2547">
                  <c:v>1.0269347015005099E-2</c:v>
                </c:pt>
                <c:pt idx="2548">
                  <c:v>1.0270042106830199E-2</c:v>
                </c:pt>
                <c:pt idx="2549">
                  <c:v>1.02707372134462E-2</c:v>
                </c:pt>
                <c:pt idx="2550">
                  <c:v>1.02714323348518E-2</c:v>
                </c:pt>
                <c:pt idx="2551">
                  <c:v>1.02721274710457E-2</c:v>
                </c:pt>
                <c:pt idx="2552">
                  <c:v>1.02728226220266E-2</c:v>
                </c:pt>
                <c:pt idx="2553">
                  <c:v>1.0273517787793099E-2</c:v>
                </c:pt>
                <c:pt idx="2554">
                  <c:v>1.0274212968344101E-2</c:v>
                </c:pt>
                <c:pt idx="2555">
                  <c:v>1.02749081636782E-2</c:v>
                </c:pt>
                <c:pt idx="2556">
                  <c:v>1.0275603373794099E-2</c:v>
                </c:pt>
                <c:pt idx="2557">
                  <c:v>1.02762985986903E-2</c:v>
                </c:pt>
                <c:pt idx="2558">
                  <c:v>1.0276993838365899E-2</c:v>
                </c:pt>
                <c:pt idx="2559">
                  <c:v>1.02776890928193E-2</c:v>
                </c:pt>
                <c:pt idx="2560">
                  <c:v>1.0278384362049401E-2</c:v>
                </c:pt>
                <c:pt idx="2561">
                  <c:v>1.0279079646054699E-2</c:v>
                </c:pt>
                <c:pt idx="2562">
                  <c:v>1.0279774944833999E-2</c:v>
                </c:pt>
                <c:pt idx="2563">
                  <c:v>1.0280470258386101E-2</c:v>
                </c:pt>
                <c:pt idx="2564">
                  <c:v>1.0281165586709501E-2</c:v>
                </c:pt>
                <c:pt idx="2565">
                  <c:v>1.0281860929803001E-2</c:v>
                </c:pt>
                <c:pt idx="2566">
                  <c:v>1.02825562876653E-2</c:v>
                </c:pt>
                <c:pt idx="2567">
                  <c:v>1.0283251660295201E-2</c:v>
                </c:pt>
                <c:pt idx="2568">
                  <c:v>1.02839470476913E-2</c:v>
                </c:pt>
                <c:pt idx="2569">
                  <c:v>1.02846424498523E-2</c:v>
                </c:pt>
                <c:pt idx="2570">
                  <c:v>1.0285337866776999E-2</c:v>
                </c:pt>
                <c:pt idx="2571">
                  <c:v>1.0286033298463899E-2</c:v>
                </c:pt>
                <c:pt idx="2572">
                  <c:v>1.02867287449119E-2</c:v>
                </c:pt>
                <c:pt idx="2573">
                  <c:v>1.02874242061196E-2</c:v>
                </c:pt>
                <c:pt idx="2574">
                  <c:v>1.0288119682085799E-2</c:v>
                </c:pt>
                <c:pt idx="2575">
                  <c:v>1.02888151728091E-2</c:v>
                </c:pt>
                <c:pt idx="2576">
                  <c:v>1.0289510678288301E-2</c:v>
                </c:pt>
                <c:pt idx="2577">
                  <c:v>1.0290206198522099E-2</c:v>
                </c:pt>
                <c:pt idx="2578">
                  <c:v>1.0290901733509101E-2</c:v>
                </c:pt>
                <c:pt idx="2579">
                  <c:v>1.02915972832481E-2</c:v>
                </c:pt>
                <c:pt idx="2580">
                  <c:v>1.02922928477378E-2</c:v>
                </c:pt>
                <c:pt idx="2581">
                  <c:v>1.0292988426976899E-2</c:v>
                </c:pt>
                <c:pt idx="2582">
                  <c:v>1.02936840209642E-2</c:v>
                </c:pt>
                <c:pt idx="2583">
                  <c:v>1.0294379629698199E-2</c:v>
                </c:pt>
                <c:pt idx="2584">
                  <c:v>1.02950752531777E-2</c:v>
                </c:pt>
                <c:pt idx="2585">
                  <c:v>1.02957708914014E-2</c:v>
                </c:pt>
                <c:pt idx="2586">
                  <c:v>1.02964665443682E-2</c:v>
                </c:pt>
                <c:pt idx="2587">
                  <c:v>1.02971622120766E-2</c:v>
                </c:pt>
                <c:pt idx="2588">
                  <c:v>1.02978578945253E-2</c:v>
                </c:pt>
                <c:pt idx="2589">
                  <c:v>1.0298553591713E-2</c:v>
                </c:pt>
                <c:pt idx="2590">
                  <c:v>1.02992493036386E-2</c:v>
                </c:pt>
                <c:pt idx="2591">
                  <c:v>1.02999450303006E-2</c:v>
                </c:pt>
                <c:pt idx="2592">
                  <c:v>1.03006407716979E-2</c:v>
                </c:pt>
                <c:pt idx="2593">
                  <c:v>1.0301336527829099E-2</c:v>
                </c:pt>
                <c:pt idx="2594">
                  <c:v>1.0302032298692801E-2</c:v>
                </c:pt>
                <c:pt idx="2595">
                  <c:v>1.03027280842879E-2</c:v>
                </c:pt>
                <c:pt idx="2596">
                  <c:v>1.0303423884613101E-2</c:v>
                </c:pt>
                <c:pt idx="2597">
                  <c:v>1.0304119699667101E-2</c:v>
                </c:pt>
                <c:pt idx="2598">
                  <c:v>1.03048155294484E-2</c:v>
                </c:pt>
                <c:pt idx="2599">
                  <c:v>1.0305511373956E-2</c:v>
                </c:pt>
                <c:pt idx="2600">
                  <c:v>1.0306207233188499E-2</c:v>
                </c:pt>
                <c:pt idx="2601">
                  <c:v>1.03069031071446E-2</c:v>
                </c:pt>
                <c:pt idx="2602">
                  <c:v>1.0307598995823E-2</c:v>
                </c:pt>
                <c:pt idx="2603">
                  <c:v>1.03082948992224E-2</c:v>
                </c:pt>
                <c:pt idx="2604">
                  <c:v>1.0308990817341501E-2</c:v>
                </c:pt>
                <c:pt idx="2605">
                  <c:v>1.0309686750179301E-2</c:v>
                </c:pt>
                <c:pt idx="2606">
                  <c:v>1.03103826977342E-2</c:v>
                </c:pt>
                <c:pt idx="2607">
                  <c:v>1.0311078660005E-2</c:v>
                </c:pt>
                <c:pt idx="2608">
                  <c:v>1.03117746369903E-2</c:v>
                </c:pt>
                <c:pt idx="2609">
                  <c:v>1.0312470628689001E-2</c:v>
                </c:pt>
                <c:pt idx="2610">
                  <c:v>1.0313166635099701E-2</c:v>
                </c:pt>
                <c:pt idx="2611">
                  <c:v>1.0313862656221201E-2</c:v>
                </c:pt>
                <c:pt idx="2612">
                  <c:v>1.03145586920522E-2</c:v>
                </c:pt>
                <c:pt idx="2613">
                  <c:v>1.0315254742591399E-2</c:v>
                </c:pt>
                <c:pt idx="2614">
                  <c:v>1.0315950807837501E-2</c:v>
                </c:pt>
                <c:pt idx="2615">
                  <c:v>1.0316646887789299E-2</c:v>
                </c:pt>
                <c:pt idx="2616">
                  <c:v>1.0317342982445301E-2</c:v>
                </c:pt>
                <c:pt idx="2617">
                  <c:v>1.0318039091804501E-2</c:v>
                </c:pt>
                <c:pt idx="2618">
                  <c:v>1.03187352158655E-2</c:v>
                </c:pt>
                <c:pt idx="2619">
                  <c:v>1.0319431354626899E-2</c:v>
                </c:pt>
                <c:pt idx="2620">
                  <c:v>1.0320127508087499E-2</c:v>
                </c:pt>
                <c:pt idx="2621">
                  <c:v>1.0320823676246199E-2</c:v>
                </c:pt>
                <c:pt idx="2622">
                  <c:v>1.0321519859101499E-2</c:v>
                </c:pt>
                <c:pt idx="2623">
                  <c:v>1.03222160566521E-2</c:v>
                </c:pt>
                <c:pt idx="2624">
                  <c:v>1.0322912268896801E-2</c:v>
                </c:pt>
                <c:pt idx="2625">
                  <c:v>1.03236084958345E-2</c:v>
                </c:pt>
                <c:pt idx="2626">
                  <c:v>1.03243047374636E-2</c:v>
                </c:pt>
                <c:pt idx="2627">
                  <c:v>1.0325000993782901E-2</c:v>
                </c:pt>
                <c:pt idx="2628">
                  <c:v>1.0325697264791199E-2</c:v>
                </c:pt>
                <c:pt idx="2629">
                  <c:v>1.03263935504873E-2</c:v>
                </c:pt>
                <c:pt idx="2630">
                  <c:v>1.0327089850869799E-2</c:v>
                </c:pt>
                <c:pt idx="2631">
                  <c:v>1.0327786165937399E-2</c:v>
                </c:pt>
                <c:pt idx="2632">
                  <c:v>1.0328482495688801E-2</c:v>
                </c:pt>
                <c:pt idx="2633">
                  <c:v>1.03291788401229E-2</c:v>
                </c:pt>
                <c:pt idx="2634">
                  <c:v>1.03298751992381E-2</c:v>
                </c:pt>
                <c:pt idx="2635">
                  <c:v>1.0330571573033499E-2</c:v>
                </c:pt>
                <c:pt idx="2636">
                  <c:v>1.0331267961507601E-2</c:v>
                </c:pt>
                <c:pt idx="2637">
                  <c:v>1.0331964364659199E-2</c:v>
                </c:pt>
                <c:pt idx="2638">
                  <c:v>1.03326607824868E-2</c:v>
                </c:pt>
                <c:pt idx="2639">
                  <c:v>1.03333572149895E-2</c:v>
                </c:pt>
                <c:pt idx="2640">
                  <c:v>1.03340536621657E-2</c:v>
                </c:pt>
                <c:pt idx="2641">
                  <c:v>1.0334750124014301E-2</c:v>
                </c:pt>
                <c:pt idx="2642">
                  <c:v>1.0335446600533999E-2</c:v>
                </c:pt>
                <c:pt idx="2643">
                  <c:v>1.0336143091723499E-2</c:v>
                </c:pt>
                <c:pt idx="2644">
                  <c:v>1.03368395975815E-2</c:v>
                </c:pt>
                <c:pt idx="2645">
                  <c:v>1.03375361181066E-2</c:v>
                </c:pt>
                <c:pt idx="2646">
                  <c:v>1.0338232653297899E-2</c:v>
                </c:pt>
                <c:pt idx="2647">
                  <c:v>1.0338929203153701E-2</c:v>
                </c:pt>
                <c:pt idx="2648">
                  <c:v>1.0339625767672901E-2</c:v>
                </c:pt>
                <c:pt idx="2649">
                  <c:v>1.03403223468544E-2</c:v>
                </c:pt>
                <c:pt idx="2650">
                  <c:v>1.0341018940696599E-2</c:v>
                </c:pt>
                <c:pt idx="2651">
                  <c:v>1.0341715549198501E-2</c:v>
                </c:pt>
                <c:pt idx="2652">
                  <c:v>1.0342412172358701E-2</c:v>
                </c:pt>
                <c:pt idx="2653">
                  <c:v>1.03431088101758E-2</c:v>
                </c:pt>
                <c:pt idx="2654">
                  <c:v>1.0343805462648899E-2</c:v>
                </c:pt>
                <c:pt idx="2655">
                  <c:v>1.0344502129776299E-2</c:v>
                </c:pt>
                <c:pt idx="2656">
                  <c:v>1.03451988115569E-2</c:v>
                </c:pt>
                <c:pt idx="2657">
                  <c:v>1.03458955079894E-2</c:v>
                </c:pt>
                <c:pt idx="2658">
                  <c:v>1.0346592219072699E-2</c:v>
                </c:pt>
                <c:pt idx="2659">
                  <c:v>1.03472889448053E-2</c:v>
                </c:pt>
                <c:pt idx="2660">
                  <c:v>1.0347985685186E-2</c:v>
                </c:pt>
                <c:pt idx="2661">
                  <c:v>1.03486824402137E-2</c:v>
                </c:pt>
                <c:pt idx="2662">
                  <c:v>1.0349379209886799E-2</c:v>
                </c:pt>
                <c:pt idx="2663">
                  <c:v>1.0350075994204301E-2</c:v>
                </c:pt>
                <c:pt idx="2664">
                  <c:v>1.03507727931647E-2</c:v>
                </c:pt>
                <c:pt idx="2665">
                  <c:v>1.0351469606767E-2</c:v>
                </c:pt>
                <c:pt idx="2666">
                  <c:v>1.03521664350097E-2</c:v>
                </c:pt>
                <c:pt idx="2667">
                  <c:v>1.03528632778915E-2</c:v>
                </c:pt>
                <c:pt idx="2668">
                  <c:v>1.03535601354113E-2</c:v>
                </c:pt>
                <c:pt idx="2669">
                  <c:v>1.03542570075677E-2</c:v>
                </c:pt>
                <c:pt idx="2670">
                  <c:v>1.03549538943596E-2</c:v>
                </c:pt>
                <c:pt idx="2671">
                  <c:v>1.0355650795785499E-2</c:v>
                </c:pt>
                <c:pt idx="2672">
                  <c:v>1.0356347711844301E-2</c:v>
                </c:pt>
                <c:pt idx="2673">
                  <c:v>1.03570446425347E-2</c:v>
                </c:pt>
                <c:pt idx="2674">
                  <c:v>1.03577415878554E-2</c:v>
                </c:pt>
                <c:pt idx="2675">
                  <c:v>1.0358438547805E-2</c:v>
                </c:pt>
                <c:pt idx="2676">
                  <c:v>1.03591355223825E-2</c:v>
                </c:pt>
                <c:pt idx="2677">
                  <c:v>1.03598325115865E-2</c:v>
                </c:pt>
                <c:pt idx="2678">
                  <c:v>1.0360529515415599E-2</c:v>
                </c:pt>
                <c:pt idx="2679">
                  <c:v>1.03612265338687E-2</c:v>
                </c:pt>
                <c:pt idx="2680">
                  <c:v>1.03619235669445E-2</c:v>
                </c:pt>
                <c:pt idx="2681">
                  <c:v>1.03626206146417E-2</c:v>
                </c:pt>
                <c:pt idx="2682">
                  <c:v>1.0362969145795001E-2</c:v>
                </c:pt>
                <c:pt idx="2683">
                  <c:v>1.03652646243476E-2</c:v>
                </c:pt>
                <c:pt idx="2684">
                  <c:v>1.03698561315109E-2</c:v>
                </c:pt>
                <c:pt idx="2685">
                  <c:v>1.0374448160821999E-2</c:v>
                </c:pt>
                <c:pt idx="2686">
                  <c:v>1.0379040711871E-2</c:v>
                </c:pt>
                <c:pt idx="2687">
                  <c:v>1.03836337838732E-2</c:v>
                </c:pt>
                <c:pt idx="2688">
                  <c:v>1.03882273736795E-2</c:v>
                </c:pt>
                <c:pt idx="2689">
                  <c:v>1.03928214803309E-2</c:v>
                </c:pt>
                <c:pt idx="2690">
                  <c:v>1.03974161034172E-2</c:v>
                </c:pt>
                <c:pt idx="2691">
                  <c:v>1.04020112422177E-2</c:v>
                </c:pt>
                <c:pt idx="2692">
                  <c:v>1.04066068935161E-2</c:v>
                </c:pt>
                <c:pt idx="2693">
                  <c:v>1.04112030562324E-2</c:v>
                </c:pt>
                <c:pt idx="2694">
                  <c:v>1.04157997299563E-2</c:v>
                </c:pt>
                <c:pt idx="2695">
                  <c:v>1.04203969140273E-2</c:v>
                </c:pt>
                <c:pt idx="2696">
                  <c:v>1.0424994605177301E-2</c:v>
                </c:pt>
                <c:pt idx="2697">
                  <c:v>1.0429592802187601E-2</c:v>
                </c:pt>
                <c:pt idx="2698">
                  <c:v>1.0434191504647E-2</c:v>
                </c:pt>
                <c:pt idx="2699">
                  <c:v>1.04387907119502E-2</c:v>
                </c:pt>
                <c:pt idx="2700">
                  <c:v>1.04433904207962E-2</c:v>
                </c:pt>
                <c:pt idx="2701">
                  <c:v>1.04479906298111E-2</c:v>
                </c:pt>
                <c:pt idx="2702">
                  <c:v>1.04525913385837E-2</c:v>
                </c:pt>
                <c:pt idx="2703">
                  <c:v>1.0457192546559101E-2</c:v>
                </c:pt>
                <c:pt idx="2704">
                  <c:v>1.04617942504222E-2</c:v>
                </c:pt>
                <c:pt idx="2705">
                  <c:v>1.04663964486242E-2</c:v>
                </c:pt>
                <c:pt idx="2706">
                  <c:v>1.04709991407534E-2</c:v>
                </c:pt>
                <c:pt idx="2707">
                  <c:v>1.0475602326299399E-2</c:v>
                </c:pt>
                <c:pt idx="2708">
                  <c:v>1.0480206001956901E-2</c:v>
                </c:pt>
                <c:pt idx="2709">
                  <c:v>1.0484810165980501E-2</c:v>
                </c:pt>
                <c:pt idx="2710">
                  <c:v>1.04894148179585E-2</c:v>
                </c:pt>
                <c:pt idx="2711">
                  <c:v>1.04940199574167E-2</c:v>
                </c:pt>
                <c:pt idx="2712">
                  <c:v>1.0498625581083301E-2</c:v>
                </c:pt>
                <c:pt idx="2713">
                  <c:v>1.05032316869951E-2</c:v>
                </c:pt>
                <c:pt idx="2714">
                  <c:v>1.0507838274739899E-2</c:v>
                </c:pt>
                <c:pt idx="2715">
                  <c:v>1.05124453438722E-2</c:v>
                </c:pt>
                <c:pt idx="2716">
                  <c:v>1.0517052891179501E-2</c:v>
                </c:pt>
                <c:pt idx="2717">
                  <c:v>1.05216609144561E-2</c:v>
                </c:pt>
                <c:pt idx="2718">
                  <c:v>1.0526269413288301E-2</c:v>
                </c:pt>
                <c:pt idx="2719">
                  <c:v>1.05308783872503E-2</c:v>
                </c:pt>
                <c:pt idx="2720">
                  <c:v>1.05354878332201E-2</c:v>
                </c:pt>
                <c:pt idx="2721">
                  <c:v>1.0540097748723699E-2</c:v>
                </c:pt>
                <c:pt idx="2722">
                  <c:v>1.0544708133346899E-2</c:v>
                </c:pt>
                <c:pt idx="2723">
                  <c:v>1.05493189866743E-2</c:v>
                </c:pt>
                <c:pt idx="2724">
                  <c:v>1.05539303057049E-2</c:v>
                </c:pt>
                <c:pt idx="2725">
                  <c:v>1.05585420876691E-2</c:v>
                </c:pt>
                <c:pt idx="2726">
                  <c:v>1.0563154332152699E-2</c:v>
                </c:pt>
                <c:pt idx="2727">
                  <c:v>1.0567767038741099E-2</c:v>
                </c:pt>
                <c:pt idx="2728">
                  <c:v>1.0572380204584101E-2</c:v>
                </c:pt>
                <c:pt idx="2729">
                  <c:v>1.05769938265921E-2</c:v>
                </c:pt>
                <c:pt idx="2730">
                  <c:v>1.0581607904348599E-2</c:v>
                </c:pt>
                <c:pt idx="2731">
                  <c:v>1.05862224374385E-2</c:v>
                </c:pt>
                <c:pt idx="2732">
                  <c:v>1.05908374231675E-2</c:v>
                </c:pt>
                <c:pt idx="2733">
                  <c:v>1.0595452858127701E-2</c:v>
                </c:pt>
                <c:pt idx="2734">
                  <c:v>1.0600068741890199E-2</c:v>
                </c:pt>
                <c:pt idx="2735">
                  <c:v>1.0604685074039199E-2</c:v>
                </c:pt>
                <c:pt idx="2736">
                  <c:v>1.0609301852037401E-2</c:v>
                </c:pt>
                <c:pt idx="2737">
                  <c:v>1.06139190721643E-2</c:v>
                </c:pt>
                <c:pt idx="2738">
                  <c:v>1.06185367339656E-2</c:v>
                </c:pt>
                <c:pt idx="2739">
                  <c:v>1.0623154837024499E-2</c:v>
                </c:pt>
                <c:pt idx="2740">
                  <c:v>1.06277733789611E-2</c:v>
                </c:pt>
                <c:pt idx="2741">
                  <c:v>1.0632392355750499E-2</c:v>
                </c:pt>
                <c:pt idx="2742">
                  <c:v>1.0637011766897599E-2</c:v>
                </c:pt>
                <c:pt idx="2743">
                  <c:v>1.0641631611984901E-2</c:v>
                </c:pt>
                <c:pt idx="2744">
                  <c:v>1.06462518887899E-2</c:v>
                </c:pt>
                <c:pt idx="2745">
                  <c:v>1.06508725929918E-2</c:v>
                </c:pt>
                <c:pt idx="2746">
                  <c:v>1.06554937240394E-2</c:v>
                </c:pt>
                <c:pt idx="2747">
                  <c:v>1.0660115281514299E-2</c:v>
                </c:pt>
                <c:pt idx="2748">
                  <c:v>1.0664737263351201E-2</c:v>
                </c:pt>
                <c:pt idx="2749">
                  <c:v>1.0669359664946001E-2</c:v>
                </c:pt>
                <c:pt idx="2750">
                  <c:v>1.06739824856733E-2</c:v>
                </c:pt>
                <c:pt idx="2751">
                  <c:v>1.06786057251136E-2</c:v>
                </c:pt>
                <c:pt idx="2752">
                  <c:v>1.0683229381357399E-2</c:v>
                </c:pt>
                <c:pt idx="2753">
                  <c:v>1.06878534495304E-2</c:v>
                </c:pt>
                <c:pt idx="2754">
                  <c:v>1.0692477928914401E-2</c:v>
                </c:pt>
                <c:pt idx="2755">
                  <c:v>1.06971028190891E-2</c:v>
                </c:pt>
                <c:pt idx="2756">
                  <c:v>1.07017281182979E-2</c:v>
                </c:pt>
                <c:pt idx="2757">
                  <c:v>1.0706353821411701E-2</c:v>
                </c:pt>
                <c:pt idx="2758">
                  <c:v>1.07109799275979E-2</c:v>
                </c:pt>
                <c:pt idx="2759">
                  <c:v>1.07156064364345E-2</c:v>
                </c:pt>
                <c:pt idx="2760">
                  <c:v>1.07202333463164E-2</c:v>
                </c:pt>
                <c:pt idx="2761">
                  <c:v>1.0724860651878601E-2</c:v>
                </c:pt>
                <c:pt idx="2762">
                  <c:v>1.0729488352152299E-2</c:v>
                </c:pt>
                <c:pt idx="2763">
                  <c:v>1.0734116446714501E-2</c:v>
                </c:pt>
                <c:pt idx="2764">
                  <c:v>1.07387449341067E-2</c:v>
                </c:pt>
                <c:pt idx="2765">
                  <c:v>1.07433738087484E-2</c:v>
                </c:pt>
                <c:pt idx="2766">
                  <c:v>1.0748003069510299E-2</c:v>
                </c:pt>
                <c:pt idx="2767">
                  <c:v>1.0752632715968E-2</c:v>
                </c:pt>
                <c:pt idx="2768">
                  <c:v>1.07572627468061E-2</c:v>
                </c:pt>
                <c:pt idx="2769">
                  <c:v>1.0761893156252001E-2</c:v>
                </c:pt>
                <c:pt idx="2770">
                  <c:v>1.07665239429891E-2</c:v>
                </c:pt>
                <c:pt idx="2771">
                  <c:v>1.0771155106591599E-2</c:v>
                </c:pt>
                <c:pt idx="2772">
                  <c:v>1.0775786645879399E-2</c:v>
                </c:pt>
                <c:pt idx="2773">
                  <c:v>1.0780418554913501E-2</c:v>
                </c:pt>
                <c:pt idx="2774">
                  <c:v>1.07850508321629E-2</c:v>
                </c:pt>
                <c:pt idx="2775">
                  <c:v>1.07896834772006E-2</c:v>
                </c:pt>
                <c:pt idx="2776">
                  <c:v>1.07943164889751E-2</c:v>
                </c:pt>
                <c:pt idx="2777">
                  <c:v>1.0798949861410801E-2</c:v>
                </c:pt>
                <c:pt idx="2778">
                  <c:v>1.0803583592731701E-2</c:v>
                </c:pt>
                <c:pt idx="2779">
                  <c:v>1.0808217682509299E-2</c:v>
                </c:pt>
                <c:pt idx="2780">
                  <c:v>1.08128521298118E-2</c:v>
                </c:pt>
                <c:pt idx="2781">
                  <c:v>1.08174869284604E-2</c:v>
                </c:pt>
                <c:pt idx="2782">
                  <c:v>1.08221220764007E-2</c:v>
                </c:pt>
                <c:pt idx="2783">
                  <c:v>1.08267575732024E-2</c:v>
                </c:pt>
                <c:pt idx="2784">
                  <c:v>1.0831393418044601E-2</c:v>
                </c:pt>
                <c:pt idx="2785">
                  <c:v>1.0836029604680801E-2</c:v>
                </c:pt>
                <c:pt idx="2786">
                  <c:v>1.0840666130742501E-2</c:v>
                </c:pt>
                <c:pt idx="2787">
                  <c:v>1.08453029957976E-2</c:v>
                </c:pt>
                <c:pt idx="2788">
                  <c:v>1.0849940199124501E-2</c:v>
                </c:pt>
                <c:pt idx="2789">
                  <c:v>1.08545777344511E-2</c:v>
                </c:pt>
                <c:pt idx="2790">
                  <c:v>1.08592155990558E-2</c:v>
                </c:pt>
                <c:pt idx="2791">
                  <c:v>1.08638537925049E-2</c:v>
                </c:pt>
                <c:pt idx="2792">
                  <c:v>1.08684923141644E-2</c:v>
                </c:pt>
                <c:pt idx="2793">
                  <c:v>1.0873131157779299E-2</c:v>
                </c:pt>
                <c:pt idx="2794">
                  <c:v>1.0877770320233701E-2</c:v>
                </c:pt>
                <c:pt idx="2795">
                  <c:v>1.08824098010921E-2</c:v>
                </c:pt>
                <c:pt idx="2796">
                  <c:v>1.08870495997942E-2</c:v>
                </c:pt>
                <c:pt idx="2797">
                  <c:v>1.08916897101529E-2</c:v>
                </c:pt>
                <c:pt idx="2798">
                  <c:v>1.0896330128613199E-2</c:v>
                </c:pt>
                <c:pt idx="2799">
                  <c:v>1.09009708547383E-2</c:v>
                </c:pt>
                <c:pt idx="2800">
                  <c:v>1.0905611888025199E-2</c:v>
                </c:pt>
                <c:pt idx="2801">
                  <c:v>1.0910253222408E-2</c:v>
                </c:pt>
                <c:pt idx="2802">
                  <c:v>1.0914894853844601E-2</c:v>
                </c:pt>
                <c:pt idx="2803">
                  <c:v>1.0919536781895899E-2</c:v>
                </c:pt>
                <c:pt idx="2804">
                  <c:v>1.09241790060981E-2</c:v>
                </c:pt>
                <c:pt idx="2805">
                  <c:v>1.0928821520565801E-2</c:v>
                </c:pt>
                <c:pt idx="2806">
                  <c:v>1.09334643207181E-2</c:v>
                </c:pt>
                <c:pt idx="2807">
                  <c:v>1.09381074061138E-2</c:v>
                </c:pt>
                <c:pt idx="2808">
                  <c:v>1.0942750776308701E-2</c:v>
                </c:pt>
                <c:pt idx="2809">
                  <c:v>1.09473944256612E-2</c:v>
                </c:pt>
                <c:pt idx="2810">
                  <c:v>1.09520383489966E-2</c:v>
                </c:pt>
                <c:pt idx="2811">
                  <c:v>1.09566825458718E-2</c:v>
                </c:pt>
                <c:pt idx="2812">
                  <c:v>1.0961327015843699E-2</c:v>
                </c:pt>
                <c:pt idx="2813">
                  <c:v>1.09659717535746E-2</c:v>
                </c:pt>
                <c:pt idx="2814">
                  <c:v>1.09706167532464E-2</c:v>
                </c:pt>
                <c:pt idx="2815">
                  <c:v>1.0975262014411E-2</c:v>
                </c:pt>
                <c:pt idx="2816">
                  <c:v>1.0979907536623401E-2</c:v>
                </c:pt>
                <c:pt idx="2817">
                  <c:v>1.0984553314859201E-2</c:v>
                </c:pt>
                <c:pt idx="2818">
                  <c:v>1.0989199342661101E-2</c:v>
                </c:pt>
                <c:pt idx="2819">
                  <c:v>1.09938456195553E-2</c:v>
                </c:pt>
                <c:pt idx="2820">
                  <c:v>1.0998492145094499E-2</c:v>
                </c:pt>
                <c:pt idx="2821">
                  <c:v>1.1003138914569501E-2</c:v>
                </c:pt>
                <c:pt idx="2822">
                  <c:v>1.10077859208959E-2</c:v>
                </c:pt>
                <c:pt idx="2823">
                  <c:v>1.1012433163547899E-2</c:v>
                </c:pt>
                <c:pt idx="2824">
                  <c:v>1.10170806420756E-2</c:v>
                </c:pt>
                <c:pt idx="2825">
                  <c:v>1.10217283520864E-2</c:v>
                </c:pt>
                <c:pt idx="2826">
                  <c:v>1.1026376285885301E-2</c:v>
                </c:pt>
                <c:pt idx="2827">
                  <c:v>1.1031024442865099E-2</c:v>
                </c:pt>
                <c:pt idx="2828">
                  <c:v>1.1035672822572999E-2</c:v>
                </c:pt>
                <c:pt idx="2829">
                  <c:v>1.1040321420933599E-2</c:v>
                </c:pt>
                <c:pt idx="2830">
                  <c:v>1.1044970229660601E-2</c:v>
                </c:pt>
                <c:pt idx="2831">
                  <c:v>1.1049619248033E-2</c:v>
                </c:pt>
                <c:pt idx="2832">
                  <c:v>1.10542684755959E-2</c:v>
                </c:pt>
                <c:pt idx="2833">
                  <c:v>1.10589179085892E-2</c:v>
                </c:pt>
                <c:pt idx="2834">
                  <c:v>1.10635675381591E-2</c:v>
                </c:pt>
                <c:pt idx="2835">
                  <c:v>1.10682173634362E-2</c:v>
                </c:pt>
                <c:pt idx="2836">
                  <c:v>1.1072867383963301E-2</c:v>
                </c:pt>
                <c:pt idx="2837">
                  <c:v>1.1077517596292901E-2</c:v>
                </c:pt>
                <c:pt idx="2838">
                  <c:v>1.10821679910317E-2</c:v>
                </c:pt>
                <c:pt idx="2839">
                  <c:v>1.10868185671234E-2</c:v>
                </c:pt>
                <c:pt idx="2840">
                  <c:v>1.1091469324108399E-2</c:v>
                </c:pt>
                <c:pt idx="2841">
                  <c:v>1.10961202588478E-2</c:v>
                </c:pt>
                <c:pt idx="2842">
                  <c:v>1.1100771361440401E-2</c:v>
                </c:pt>
                <c:pt idx="2843">
                  <c:v>1.1105422630601301E-2</c:v>
                </c:pt>
                <c:pt idx="2844">
                  <c:v>1.11100740658681E-2</c:v>
                </c:pt>
                <c:pt idx="2845">
                  <c:v>1.11147256644047E-2</c:v>
                </c:pt>
                <c:pt idx="2846">
                  <c:v>1.1119377415838599E-2</c:v>
                </c:pt>
                <c:pt idx="2847">
                  <c:v>1.11240293186111E-2</c:v>
                </c:pt>
                <c:pt idx="2848">
                  <c:v>1.11286813722571E-2</c:v>
                </c:pt>
                <c:pt idx="2849">
                  <c:v>1.1133333574235699E-2</c:v>
                </c:pt>
                <c:pt idx="2850">
                  <c:v>1.1137985913746399E-2</c:v>
                </c:pt>
                <c:pt idx="2851">
                  <c:v>1.1142638388907999E-2</c:v>
                </c:pt>
                <c:pt idx="2852">
                  <c:v>1.1147290999252799E-2</c:v>
                </c:pt>
                <c:pt idx="2853">
                  <c:v>1.11519437425272E-2</c:v>
                </c:pt>
                <c:pt idx="2854">
                  <c:v>1.1156596607548201E-2</c:v>
                </c:pt>
                <c:pt idx="2855">
                  <c:v>1.1161249592059001E-2</c:v>
                </c:pt>
                <c:pt idx="2856">
                  <c:v>1.11659026955887E-2</c:v>
                </c:pt>
                <c:pt idx="2857">
                  <c:v>1.11705559161551E-2</c:v>
                </c:pt>
                <c:pt idx="2858">
                  <c:v>1.1175209242245699E-2</c:v>
                </c:pt>
                <c:pt idx="2859">
                  <c:v>1.11798626711759E-2</c:v>
                </c:pt>
                <c:pt idx="2860">
                  <c:v>1.1184516202471399E-2</c:v>
                </c:pt>
                <c:pt idx="2861">
                  <c:v>1.1189169834407001E-2</c:v>
                </c:pt>
                <c:pt idx="2862">
                  <c:v>1.11938235552007E-2</c:v>
                </c:pt>
                <c:pt idx="2863">
                  <c:v>1.11984773616772E-2</c:v>
                </c:pt>
                <c:pt idx="2864">
                  <c:v>1.1203131253359601E-2</c:v>
                </c:pt>
                <c:pt idx="2865">
                  <c:v>1.12077852287637E-2</c:v>
                </c:pt>
                <c:pt idx="2866">
                  <c:v>1.1212439275903799E-2</c:v>
                </c:pt>
                <c:pt idx="2867">
                  <c:v>1.12170933910496E-2</c:v>
                </c:pt>
                <c:pt idx="2868">
                  <c:v>1.1221747573720299E-2</c:v>
                </c:pt>
                <c:pt idx="2869">
                  <c:v>1.1226401822653101E-2</c:v>
                </c:pt>
                <c:pt idx="2870">
                  <c:v>1.12310561257333E-2</c:v>
                </c:pt>
                <c:pt idx="2871">
                  <c:v>1.1235710478603601E-2</c:v>
                </c:pt>
                <c:pt idx="2872">
                  <c:v>1.1240364880780399E-2</c:v>
                </c:pt>
                <c:pt idx="2873">
                  <c:v>1.12450193312011E-2</c:v>
                </c:pt>
                <c:pt idx="2874">
                  <c:v>1.1249673817702499E-2</c:v>
                </c:pt>
                <c:pt idx="2875">
                  <c:v>1.12543283352233E-2</c:v>
                </c:pt>
                <c:pt idx="2876">
                  <c:v>1.1258982883275899E-2</c:v>
                </c:pt>
                <c:pt idx="2877">
                  <c:v>1.1263637460971801E-2</c:v>
                </c:pt>
                <c:pt idx="2878">
                  <c:v>1.1268292056189601E-2</c:v>
                </c:pt>
                <c:pt idx="2879">
                  <c:v>1.1272946663081099E-2</c:v>
                </c:pt>
                <c:pt idx="2880">
                  <c:v>1.1277601281155999E-2</c:v>
                </c:pt>
                <c:pt idx="2881">
                  <c:v>1.1282255909673E-2</c:v>
                </c:pt>
                <c:pt idx="2882">
                  <c:v>1.1286910536650501E-2</c:v>
                </c:pt>
                <c:pt idx="2883">
                  <c:v>1.1291565155366501E-2</c:v>
                </c:pt>
                <c:pt idx="2884">
                  <c:v>1.1296219765327201E-2</c:v>
                </c:pt>
                <c:pt idx="2885">
                  <c:v>1.1300874365905199E-2</c:v>
                </c:pt>
                <c:pt idx="2886">
                  <c:v>1.1305528945366201E-2</c:v>
                </c:pt>
                <c:pt idx="2887">
                  <c:v>1.1310183496018599E-2</c:v>
                </c:pt>
                <c:pt idx="2888">
                  <c:v>1.1314838017364701E-2</c:v>
                </c:pt>
                <c:pt idx="2889">
                  <c:v>1.1319492508857099E-2</c:v>
                </c:pt>
                <c:pt idx="2890">
                  <c:v>1.1324146959127099E-2</c:v>
                </c:pt>
                <c:pt idx="2891">
                  <c:v>1.1328801359411901E-2</c:v>
                </c:pt>
                <c:pt idx="2892">
                  <c:v>1.13334557092101E-2</c:v>
                </c:pt>
                <c:pt idx="2893">
                  <c:v>1.1338110008014299E-2</c:v>
                </c:pt>
                <c:pt idx="2894">
                  <c:v>1.13427642449486E-2</c:v>
                </c:pt>
                <c:pt idx="2895">
                  <c:v>1.13474184100708E-2</c:v>
                </c:pt>
                <c:pt idx="2896">
                  <c:v>1.13520725028761E-2</c:v>
                </c:pt>
                <c:pt idx="2897">
                  <c:v>1.13567265228596E-2</c:v>
                </c:pt>
                <c:pt idx="2898">
                  <c:v>1.13613804597591E-2</c:v>
                </c:pt>
                <c:pt idx="2899">
                  <c:v>1.1366034302354999E-2</c:v>
                </c:pt>
                <c:pt idx="2900">
                  <c:v>1.13706880501335E-2</c:v>
                </c:pt>
                <c:pt idx="2901">
                  <c:v>1.13753417025865E-2</c:v>
                </c:pt>
                <c:pt idx="2902">
                  <c:v>1.1379995250080901E-2</c:v>
                </c:pt>
                <c:pt idx="2903">
                  <c:v>1.1384648680129899E-2</c:v>
                </c:pt>
                <c:pt idx="2904">
                  <c:v>1.1389301992169001E-2</c:v>
                </c:pt>
                <c:pt idx="2905">
                  <c:v>1.13939551856865E-2</c:v>
                </c:pt>
                <c:pt idx="2906">
                  <c:v>1.13986082516832E-2</c:v>
                </c:pt>
                <c:pt idx="2907">
                  <c:v>1.1403261176432301E-2</c:v>
                </c:pt>
                <c:pt idx="2908">
                  <c:v>1.1407913959266301E-2</c:v>
                </c:pt>
                <c:pt idx="2909">
                  <c:v>1.14125665996694E-2</c:v>
                </c:pt>
                <c:pt idx="2910">
                  <c:v>1.14172190892779E-2</c:v>
                </c:pt>
                <c:pt idx="2911">
                  <c:v>1.14218714131589E-2</c:v>
                </c:pt>
                <c:pt idx="2912">
                  <c:v>1.14265235704832E-2</c:v>
                </c:pt>
                <c:pt idx="2913">
                  <c:v>1.1431175560731E-2</c:v>
                </c:pt>
                <c:pt idx="2914">
                  <c:v>1.14358273761745E-2</c:v>
                </c:pt>
                <c:pt idx="2915">
                  <c:v>1.1440479000714701E-2</c:v>
                </c:pt>
                <c:pt idx="2916">
                  <c:v>1.1445130433298201E-2</c:v>
                </c:pt>
                <c:pt idx="2917">
                  <c:v>1.14497816734012E-2</c:v>
                </c:pt>
                <c:pt idx="2918">
                  <c:v>1.1454432713928301E-2</c:v>
                </c:pt>
                <c:pt idx="2919">
                  <c:v>1.14590835376637E-2</c:v>
                </c:pt>
                <c:pt idx="2920">
                  <c:v>1.1463734143260299E-2</c:v>
                </c:pt>
                <c:pt idx="2921">
                  <c:v>1.14683845301904E-2</c:v>
                </c:pt>
                <c:pt idx="2922">
                  <c:v>1.14730346919854E-2</c:v>
                </c:pt>
                <c:pt idx="2923">
                  <c:v>1.14776846103696E-2</c:v>
                </c:pt>
                <c:pt idx="2924">
                  <c:v>1.1482334283626701E-2</c:v>
                </c:pt>
                <c:pt idx="2925">
                  <c:v>1.1486983711225101E-2</c:v>
                </c:pt>
                <c:pt idx="2926">
                  <c:v>1.1491632887313899E-2</c:v>
                </c:pt>
                <c:pt idx="2927">
                  <c:v>1.14962817926232E-2</c:v>
                </c:pt>
                <c:pt idx="2928">
                  <c:v>1.1500930424986001E-2</c:v>
                </c:pt>
                <c:pt idx="2929">
                  <c:v>1.1505578783867E-2</c:v>
                </c:pt>
                <c:pt idx="2930">
                  <c:v>1.15102268640212E-2</c:v>
                </c:pt>
                <c:pt idx="2931">
                  <c:v>1.15148746452603E-2</c:v>
                </c:pt>
                <c:pt idx="2932">
                  <c:v>1.15195221248778E-2</c:v>
                </c:pt>
                <c:pt idx="2933">
                  <c:v>1.1524169302334301E-2</c:v>
                </c:pt>
                <c:pt idx="2934">
                  <c:v>1.1528816172974399E-2</c:v>
                </c:pt>
                <c:pt idx="2935">
                  <c:v>1.1533462715777199E-2</c:v>
                </c:pt>
                <c:pt idx="2936">
                  <c:v>1.15381089274002E-2</c:v>
                </c:pt>
                <c:pt idx="2937">
                  <c:v>1.1542754807300401E-2</c:v>
                </c:pt>
                <c:pt idx="2938">
                  <c:v>1.1547400351398901E-2</c:v>
                </c:pt>
                <c:pt idx="2939">
                  <c:v>1.15520455379334E-2</c:v>
                </c:pt>
                <c:pt idx="2940">
                  <c:v>1.1556690362820501E-2</c:v>
                </c:pt>
                <c:pt idx="2941">
                  <c:v>1.1561334825513201E-2</c:v>
                </c:pt>
                <c:pt idx="2942">
                  <c:v>1.15659789224739E-2</c:v>
                </c:pt>
                <c:pt idx="2943">
                  <c:v>1.1570622631308E-2</c:v>
                </c:pt>
                <c:pt idx="2944">
                  <c:v>1.157526594709E-2</c:v>
                </c:pt>
                <c:pt idx="2945">
                  <c:v>1.15799088692687E-2</c:v>
                </c:pt>
                <c:pt idx="2946">
                  <c:v>1.15845513948197E-2</c:v>
                </c:pt>
                <c:pt idx="2947">
                  <c:v>1.15891935008356E-2</c:v>
                </c:pt>
                <c:pt idx="2948">
                  <c:v>1.15938351814292E-2</c:v>
                </c:pt>
                <c:pt idx="2949">
                  <c:v>1.15984764360455E-2</c:v>
                </c:pt>
                <c:pt idx="2950">
                  <c:v>1.1603117262140099E-2</c:v>
                </c:pt>
                <c:pt idx="2951">
                  <c:v>1.16077576364268E-2</c:v>
                </c:pt>
                <c:pt idx="2952">
                  <c:v>1.1612397551927899E-2</c:v>
                </c:pt>
                <c:pt idx="2953">
                  <c:v>1.16170370080847E-2</c:v>
                </c:pt>
                <c:pt idx="2954">
                  <c:v>1.1621676002794601E-2</c:v>
                </c:pt>
                <c:pt idx="2955">
                  <c:v>1.1626314512538901E-2</c:v>
                </c:pt>
                <c:pt idx="2956">
                  <c:v>1.1630952529111E-2</c:v>
                </c:pt>
                <c:pt idx="2957">
                  <c:v>1.1635590051948801E-2</c:v>
                </c:pt>
                <c:pt idx="2958">
                  <c:v>1.16402270793475E-2</c:v>
                </c:pt>
                <c:pt idx="2959">
                  <c:v>1.16448635877181E-2</c:v>
                </c:pt>
                <c:pt idx="2960">
                  <c:v>1.1649499567476899E-2</c:v>
                </c:pt>
                <c:pt idx="2961">
                  <c:v>1.1654135018058299E-2</c:v>
                </c:pt>
                <c:pt idx="2962">
                  <c:v>1.16587699381059E-2</c:v>
                </c:pt>
                <c:pt idx="2963">
                  <c:v>1.16634043041374E-2</c:v>
                </c:pt>
                <c:pt idx="2964">
                  <c:v>1.16680381050333E-2</c:v>
                </c:pt>
                <c:pt idx="2965">
                  <c:v>1.1672671340224599E-2</c:v>
                </c:pt>
                <c:pt idx="2966">
                  <c:v>1.1677304008647299E-2</c:v>
                </c:pt>
                <c:pt idx="2967">
                  <c:v>1.1681936087121101E-2</c:v>
                </c:pt>
                <c:pt idx="2968">
                  <c:v>1.16865675628204E-2</c:v>
                </c:pt>
                <c:pt idx="2969">
                  <c:v>1.1691198435172899E-2</c:v>
                </c:pt>
                <c:pt idx="2970">
                  <c:v>1.1695828703344501E-2</c:v>
                </c:pt>
                <c:pt idx="2971">
                  <c:v>1.1700458344667699E-2</c:v>
                </c:pt>
                <c:pt idx="2972">
                  <c:v>1.1705087344429099E-2</c:v>
                </c:pt>
                <c:pt idx="2973">
                  <c:v>1.17097157020528E-2</c:v>
                </c:pt>
                <c:pt idx="2974">
                  <c:v>1.17143434168639E-2</c:v>
                </c:pt>
                <c:pt idx="2975">
                  <c:v>1.1718970466940501E-2</c:v>
                </c:pt>
                <c:pt idx="2976">
                  <c:v>1.1723596835487101E-2</c:v>
                </c:pt>
                <c:pt idx="2977">
                  <c:v>1.1728222521925701E-2</c:v>
                </c:pt>
                <c:pt idx="2978">
                  <c:v>1.17328475256633E-2</c:v>
                </c:pt>
                <c:pt idx="2979">
                  <c:v>1.1737471825773499E-2</c:v>
                </c:pt>
                <c:pt idx="2980">
                  <c:v>1.1742095403171201E-2</c:v>
                </c:pt>
                <c:pt idx="2981">
                  <c:v>1.1746718257275199E-2</c:v>
                </c:pt>
                <c:pt idx="2982">
                  <c:v>1.17513403875048E-2</c:v>
                </c:pt>
                <c:pt idx="2983">
                  <c:v>1.1755961774164801E-2</c:v>
                </c:pt>
                <c:pt idx="2984">
                  <c:v>1.17605823956889E-2</c:v>
                </c:pt>
                <c:pt idx="2985">
                  <c:v>1.1765202251483199E-2</c:v>
                </c:pt>
                <c:pt idx="2986">
                  <c:v>1.17698213409646E-2</c:v>
                </c:pt>
                <c:pt idx="2987">
                  <c:v>1.1774439645697601E-2</c:v>
                </c:pt>
                <c:pt idx="2988">
                  <c:v>1.17790571416696E-2</c:v>
                </c:pt>
                <c:pt idx="2989">
                  <c:v>1.17836738281927E-2</c:v>
                </c:pt>
                <c:pt idx="2990">
                  <c:v>1.1788289704682001E-2</c:v>
                </c:pt>
                <c:pt idx="2991">
                  <c:v>1.17929047539676E-2</c:v>
                </c:pt>
                <c:pt idx="2992">
                  <c:v>1.17975189496501E-2</c:v>
                </c:pt>
                <c:pt idx="2993">
                  <c:v>1.18021322908457E-2</c:v>
                </c:pt>
                <c:pt idx="2994">
                  <c:v>1.18067447769669E-2</c:v>
                </c:pt>
                <c:pt idx="2995">
                  <c:v>1.18113563921118E-2</c:v>
                </c:pt>
                <c:pt idx="2996">
                  <c:v>1.18159671075681E-2</c:v>
                </c:pt>
                <c:pt idx="2997">
                  <c:v>1.1820576922143699E-2</c:v>
                </c:pt>
                <c:pt idx="2998">
                  <c:v>1.18251858352498E-2</c:v>
                </c:pt>
                <c:pt idx="2999">
                  <c:v>1.18297938322487E-2</c:v>
                </c:pt>
                <c:pt idx="3000">
                  <c:v>1.18344008822024E-2</c:v>
                </c:pt>
                <c:pt idx="3001">
                  <c:v>1.18390069834886E-2</c:v>
                </c:pt>
                <c:pt idx="3002">
                  <c:v>1.18436121355167E-2</c:v>
                </c:pt>
                <c:pt idx="3003">
                  <c:v>1.18482163249057E-2</c:v>
                </c:pt>
                <c:pt idx="3004">
                  <c:v>1.1852819518596101E-2</c:v>
                </c:pt>
                <c:pt idx="3005">
                  <c:v>1.18574217144027E-2</c:v>
                </c:pt>
                <c:pt idx="3006">
                  <c:v>1.18620229117341E-2</c:v>
                </c:pt>
                <c:pt idx="3007">
                  <c:v>1.18666230984518E-2</c:v>
                </c:pt>
                <c:pt idx="3008">
                  <c:v>1.18712222394937E-2</c:v>
                </c:pt>
                <c:pt idx="3009">
                  <c:v>1.18758203319677E-2</c:v>
                </c:pt>
                <c:pt idx="3010">
                  <c:v>1.18804173752825E-2</c:v>
                </c:pt>
                <c:pt idx="3011">
                  <c:v>1.1885013358521599E-2</c:v>
                </c:pt>
                <c:pt idx="3012">
                  <c:v>1.18896082447566E-2</c:v>
                </c:pt>
                <c:pt idx="3013">
                  <c:v>1.18942020302325E-2</c:v>
                </c:pt>
                <c:pt idx="3014">
                  <c:v>1.1898794714358301E-2</c:v>
                </c:pt>
                <c:pt idx="3015">
                  <c:v>1.1903386287413701E-2</c:v>
                </c:pt>
                <c:pt idx="3016">
                  <c:v>1.1907976710759599E-2</c:v>
                </c:pt>
                <c:pt idx="3017">
                  <c:v>1.19125659796104E-2</c:v>
                </c:pt>
                <c:pt idx="3018">
                  <c:v>1.19171540933759E-2</c:v>
                </c:pt>
                <c:pt idx="3019">
                  <c:v>1.19217410434985E-2</c:v>
                </c:pt>
                <c:pt idx="3020">
                  <c:v>1.19263267898018E-2</c:v>
                </c:pt>
                <c:pt idx="3021">
                  <c:v>1.1930911326288301E-2</c:v>
                </c:pt>
                <c:pt idx="3022">
                  <c:v>1.19354946523689E-2</c:v>
                </c:pt>
                <c:pt idx="3023">
                  <c:v>1.1940076760630299E-2</c:v>
                </c:pt>
                <c:pt idx="3024">
                  <c:v>1.1944657609537701E-2</c:v>
                </c:pt>
                <c:pt idx="3025">
                  <c:v>1.1949237191678799E-2</c:v>
                </c:pt>
                <c:pt idx="3026">
                  <c:v>1.19538155064662E-2</c:v>
                </c:pt>
                <c:pt idx="3027">
                  <c:v>1.1958392547551201E-2</c:v>
                </c:pt>
                <c:pt idx="3028">
                  <c:v>1.19629682722654E-2</c:v>
                </c:pt>
                <c:pt idx="3029">
                  <c:v>1.1967542671597499E-2</c:v>
                </c:pt>
                <c:pt idx="3030">
                  <c:v>1.1972115744962999E-2</c:v>
                </c:pt>
                <c:pt idx="3031">
                  <c:v>1.19766874870199E-2</c:v>
                </c:pt>
                <c:pt idx="3032">
                  <c:v>1.1981257854205099E-2</c:v>
                </c:pt>
                <c:pt idx="3033">
                  <c:v>1.1985826835685101E-2</c:v>
                </c:pt>
                <c:pt idx="3034">
                  <c:v>1.1990394430879001E-2</c:v>
                </c:pt>
                <c:pt idx="3035">
                  <c:v>1.19949606353852E-2</c:v>
                </c:pt>
                <c:pt idx="3036">
                  <c:v>1.19995254050083E-2</c:v>
                </c:pt>
                <c:pt idx="3037">
                  <c:v>1.20040887268554E-2</c:v>
                </c:pt>
                <c:pt idx="3038">
                  <c:v>1.20086506003495E-2</c:v>
                </c:pt>
                <c:pt idx="3039">
                  <c:v>1.20132110219536E-2</c:v>
                </c:pt>
                <c:pt idx="3040">
                  <c:v>1.2017769947128099E-2</c:v>
                </c:pt>
                <c:pt idx="3041">
                  <c:v>1.20223273606657E-2</c:v>
                </c:pt>
                <c:pt idx="3042">
                  <c:v>1.20268832619952E-2</c:v>
                </c:pt>
                <c:pt idx="3043">
                  <c:v>1.20314376483571E-2</c:v>
                </c:pt>
                <c:pt idx="3044">
                  <c:v>1.20359904751827E-2</c:v>
                </c:pt>
                <c:pt idx="3045">
                  <c:v>1.204054172468E-2</c:v>
                </c:pt>
                <c:pt idx="3046">
                  <c:v>1.20450913962829E-2</c:v>
                </c:pt>
                <c:pt idx="3047">
                  <c:v>1.2049639487913599E-2</c:v>
                </c:pt>
                <c:pt idx="3048">
                  <c:v>1.2054185955317501E-2</c:v>
                </c:pt>
                <c:pt idx="3049">
                  <c:v>1.2058730777827801E-2</c:v>
                </c:pt>
                <c:pt idx="3050">
                  <c:v>1.20632739548864E-2</c:v>
                </c:pt>
                <c:pt idx="3051">
                  <c:v>1.2067815484987501E-2</c:v>
                </c:pt>
                <c:pt idx="3052">
                  <c:v>1.20723553245637E-2</c:v>
                </c:pt>
                <c:pt idx="3053">
                  <c:v>1.20768934497671E-2</c:v>
                </c:pt>
                <c:pt idx="3054">
                  <c:v>1.2081429860047699E-2</c:v>
                </c:pt>
                <c:pt idx="3055">
                  <c:v>1.20859645543515E-2</c:v>
                </c:pt>
                <c:pt idx="3056">
                  <c:v>1.2090497490202801E-2</c:v>
                </c:pt>
                <c:pt idx="3057">
                  <c:v>1.2095028640245999E-2</c:v>
                </c:pt>
                <c:pt idx="3058">
                  <c:v>1.20995580039407E-2</c:v>
                </c:pt>
                <c:pt idx="3059">
                  <c:v>1.2104085580551E-2</c:v>
                </c:pt>
                <c:pt idx="3060">
                  <c:v>1.21086113291289E-2</c:v>
                </c:pt>
                <c:pt idx="3061">
                  <c:v>1.2113135218465101E-2</c:v>
                </c:pt>
                <c:pt idx="3062">
                  <c:v>1.2117657248030199E-2</c:v>
                </c:pt>
                <c:pt idx="3063">
                  <c:v>1.21221774172602E-2</c:v>
                </c:pt>
                <c:pt idx="3064">
                  <c:v>1.21266956872048E-2</c:v>
                </c:pt>
                <c:pt idx="3065">
                  <c:v>1.21312120224355E-2</c:v>
                </c:pt>
                <c:pt idx="3066">
                  <c:v>1.2135726422435201E-2</c:v>
                </c:pt>
                <c:pt idx="3067">
                  <c:v>1.2140238886687599E-2</c:v>
                </c:pt>
                <c:pt idx="3068">
                  <c:v>1.2144749378695001E-2</c:v>
                </c:pt>
                <c:pt idx="3069">
                  <c:v>1.2149257858452099E-2</c:v>
                </c:pt>
                <c:pt idx="3070">
                  <c:v>1.21537643254368E-2</c:v>
                </c:pt>
                <c:pt idx="3071">
                  <c:v>1.21582687791467E-2</c:v>
                </c:pt>
                <c:pt idx="3072">
                  <c:v>1.21627711855667E-2</c:v>
                </c:pt>
                <c:pt idx="3073">
                  <c:v>1.21672715002326E-2</c:v>
                </c:pt>
                <c:pt idx="3074">
                  <c:v>1.2171769722465999E-2</c:v>
                </c:pt>
                <c:pt idx="3075">
                  <c:v>1.2176265851779999E-2</c:v>
                </c:pt>
                <c:pt idx="3076">
                  <c:v>1.2180759856643599E-2</c:v>
                </c:pt>
                <c:pt idx="3077">
                  <c:v>1.2185251688279899E-2</c:v>
                </c:pt>
                <c:pt idx="3078">
                  <c:v>1.21897413456641E-2</c:v>
                </c:pt>
                <c:pt idx="3079">
                  <c:v>1.2194228828326799E-2</c:v>
                </c:pt>
                <c:pt idx="3080">
                  <c:v>1.21987141072152E-2</c:v>
                </c:pt>
                <c:pt idx="3081">
                  <c:v>1.2203197129410299E-2</c:v>
                </c:pt>
                <c:pt idx="3082">
                  <c:v>1.2207677893337101E-2</c:v>
                </c:pt>
                <c:pt idx="3083">
                  <c:v>1.2212156398544999E-2</c:v>
                </c:pt>
                <c:pt idx="3084">
                  <c:v>1.22166326184434E-2</c:v>
                </c:pt>
                <c:pt idx="3085">
                  <c:v>1.2221106496170499E-2</c:v>
                </c:pt>
                <c:pt idx="3086">
                  <c:v>1.22255780293782E-2</c:v>
                </c:pt>
                <c:pt idx="3087">
                  <c:v>1.2230047217637499E-2</c:v>
                </c:pt>
                <c:pt idx="3088">
                  <c:v>1.22345140367936E-2</c:v>
                </c:pt>
                <c:pt idx="3089">
                  <c:v>1.22389784262678E-2</c:v>
                </c:pt>
                <c:pt idx="3090">
                  <c:v>1.2243440382701601E-2</c:v>
                </c:pt>
                <c:pt idx="3091">
                  <c:v>1.22478999056892E-2</c:v>
                </c:pt>
                <c:pt idx="3092">
                  <c:v>1.2252356973474101E-2</c:v>
                </c:pt>
                <c:pt idx="3093">
                  <c:v>1.22568115220172E-2</c:v>
                </c:pt>
                <c:pt idx="3094">
                  <c:v>1.2261263546692399E-2</c:v>
                </c:pt>
                <c:pt idx="3095">
                  <c:v>1.22657130471195E-2</c:v>
                </c:pt>
                <c:pt idx="3096">
                  <c:v>1.22701600038912E-2</c:v>
                </c:pt>
                <c:pt idx="3097">
                  <c:v>1.22746043497959E-2</c:v>
                </c:pt>
                <c:pt idx="3098">
                  <c:v>1.2279046078664899E-2</c:v>
                </c:pt>
                <c:pt idx="3099">
                  <c:v>1.2283485190145599E-2</c:v>
                </c:pt>
                <c:pt idx="3100">
                  <c:v>1.2287921667118401E-2</c:v>
                </c:pt>
                <c:pt idx="3101">
                  <c:v>1.2292355439519301E-2</c:v>
                </c:pt>
                <c:pt idx="3102">
                  <c:v>1.2296786499343799E-2</c:v>
                </c:pt>
                <c:pt idx="3103">
                  <c:v>1.2301214846270401E-2</c:v>
                </c:pt>
                <c:pt idx="3104">
                  <c:v>1.2305640465393401E-2</c:v>
                </c:pt>
                <c:pt idx="3105">
                  <c:v>1.23100632841522E-2</c:v>
                </c:pt>
                <c:pt idx="3106">
                  <c:v>1.23144832923934E-2</c:v>
                </c:pt>
                <c:pt idx="3107">
                  <c:v>1.23189004898292E-2</c:v>
                </c:pt>
                <c:pt idx="3108">
                  <c:v>1.2323314863763399E-2</c:v>
                </c:pt>
                <c:pt idx="3109">
                  <c:v>1.23277263394658E-2</c:v>
                </c:pt>
                <c:pt idx="3110">
                  <c:v>1.23321349042732E-2</c:v>
                </c:pt>
                <c:pt idx="3111">
                  <c:v>1.2336540557933699E-2</c:v>
                </c:pt>
                <c:pt idx="3112">
                  <c:v>1.23409432897615E-2</c:v>
                </c:pt>
                <c:pt idx="3113">
                  <c:v>1.2345343023328599E-2</c:v>
                </c:pt>
                <c:pt idx="3114">
                  <c:v>1.23497397431673E-2</c:v>
                </c:pt>
                <c:pt idx="3115">
                  <c:v>1.23541334490649E-2</c:v>
                </c:pt>
                <c:pt idx="3116">
                  <c:v>1.23585241322296E-2</c:v>
                </c:pt>
                <c:pt idx="3117">
                  <c:v>1.23629117149973E-2</c:v>
                </c:pt>
                <c:pt idx="3118">
                  <c:v>1.2367296178726001E-2</c:v>
                </c:pt>
                <c:pt idx="3119">
                  <c:v>1.2371677523246499E-2</c:v>
                </c:pt>
                <c:pt idx="3120">
                  <c:v>1.23760557415282E-2</c:v>
                </c:pt>
                <c:pt idx="3121">
                  <c:v>1.23804307551722E-2</c:v>
                </c:pt>
                <c:pt idx="3122">
                  <c:v>1.2384802541971E-2</c:v>
                </c:pt>
                <c:pt idx="3123">
                  <c:v>1.2389171101802E-2</c:v>
                </c:pt>
                <c:pt idx="3124">
                  <c:v>1.2393536429247299E-2</c:v>
                </c:pt>
                <c:pt idx="3125">
                  <c:v>1.2397898445714E-2</c:v>
                </c:pt>
                <c:pt idx="3126">
                  <c:v>1.2402257125018201E-2</c:v>
                </c:pt>
                <c:pt idx="3127">
                  <c:v>1.24066124670869E-2</c:v>
                </c:pt>
                <c:pt idx="3128">
                  <c:v>1.24109644679495E-2</c:v>
                </c:pt>
                <c:pt idx="3129">
                  <c:v>1.24153130494008E-2</c:v>
                </c:pt>
                <c:pt idx="3130">
                  <c:v>1.2419658180848499E-2</c:v>
                </c:pt>
                <c:pt idx="3131">
                  <c:v>1.2423999862273501E-2</c:v>
                </c:pt>
                <c:pt idx="3132">
                  <c:v>1.2428338090969099E-2</c:v>
                </c:pt>
                <c:pt idx="3133">
                  <c:v>1.24326727897421E-2</c:v>
                </c:pt>
                <c:pt idx="3134">
                  <c:v>1.24370039231388E-2</c:v>
                </c:pt>
                <c:pt idx="3135">
                  <c:v>1.2441331491198301E-2</c:v>
                </c:pt>
                <c:pt idx="3136">
                  <c:v>1.24456554922773E-2</c:v>
                </c:pt>
                <c:pt idx="3137">
                  <c:v>1.2449975850860299E-2</c:v>
                </c:pt>
                <c:pt idx="3138">
                  <c:v>1.2454292526159099E-2</c:v>
                </c:pt>
                <c:pt idx="3139">
                  <c:v>1.2458605518275399E-2</c:v>
                </c:pt>
                <c:pt idx="3140">
                  <c:v>1.2462914826409301E-2</c:v>
                </c:pt>
                <c:pt idx="3141">
                  <c:v>1.2467220377433801E-2</c:v>
                </c:pt>
                <c:pt idx="3142">
                  <c:v>1.24715221247346E-2</c:v>
                </c:pt>
                <c:pt idx="3143">
                  <c:v>1.24758200684803E-2</c:v>
                </c:pt>
                <c:pt idx="3144">
                  <c:v>1.2480114208477E-2</c:v>
                </c:pt>
                <c:pt idx="3145">
                  <c:v>1.24844044747374E-2</c:v>
                </c:pt>
                <c:pt idx="3146">
                  <c:v>1.2488690814309001E-2</c:v>
                </c:pt>
                <c:pt idx="3147">
                  <c:v>1.24929732274324E-2</c:v>
                </c:pt>
                <c:pt idx="3148">
                  <c:v>1.2497251714263399E-2</c:v>
                </c:pt>
                <c:pt idx="3149">
                  <c:v>1.2501526208750899E-2</c:v>
                </c:pt>
                <c:pt idx="3150">
                  <c:v>1.2505796651072701E-2</c:v>
                </c:pt>
                <c:pt idx="3151">
                  <c:v>1.2510063041546299E-2</c:v>
                </c:pt>
                <c:pt idx="3152">
                  <c:v>1.25143253804905E-2</c:v>
                </c:pt>
                <c:pt idx="3153">
                  <c:v>1.2518583606591201E-2</c:v>
                </c:pt>
                <c:pt idx="3154">
                  <c:v>1.25228376525756E-2</c:v>
                </c:pt>
                <c:pt idx="3155">
                  <c:v>1.25270875188109E-2</c:v>
                </c:pt>
                <c:pt idx="3156">
                  <c:v>1.25313332056982E-2</c:v>
                </c:pt>
                <c:pt idx="3157">
                  <c:v>1.25355746566244E-2</c:v>
                </c:pt>
                <c:pt idx="3158">
                  <c:v>1.2539811797276E-2</c:v>
                </c:pt>
                <c:pt idx="3159">
                  <c:v>1.2544044627817E-2</c:v>
                </c:pt>
                <c:pt idx="3160">
                  <c:v>1.25482731487363E-2</c:v>
                </c:pt>
                <c:pt idx="3161">
                  <c:v>1.25524973080831E-2</c:v>
                </c:pt>
                <c:pt idx="3162">
                  <c:v>1.25567170248826E-2</c:v>
                </c:pt>
                <c:pt idx="3163">
                  <c:v>1.2560932298783399E-2</c:v>
                </c:pt>
                <c:pt idx="3164">
                  <c:v>1.2565143130368399E-2</c:v>
                </c:pt>
                <c:pt idx="3165">
                  <c:v>1.2569349472292801E-2</c:v>
                </c:pt>
                <c:pt idx="3166">
                  <c:v>1.25735512373433E-2</c:v>
                </c:pt>
                <c:pt idx="3167">
                  <c:v>1.25777484243233E-2</c:v>
                </c:pt>
                <c:pt idx="3168">
                  <c:v>1.25819410339155E-2</c:v>
                </c:pt>
                <c:pt idx="3169">
                  <c:v>1.25861290233059E-2</c:v>
                </c:pt>
                <c:pt idx="3170">
                  <c:v>1.25903122995127E-2</c:v>
                </c:pt>
                <c:pt idx="3171">
                  <c:v>1.25944908601441E-2</c:v>
                </c:pt>
                <c:pt idx="3172">
                  <c:v>1.2598664705989301E-2</c:v>
                </c:pt>
                <c:pt idx="3173">
                  <c:v>1.26028337986707E-2</c:v>
                </c:pt>
                <c:pt idx="3174">
                  <c:v>1.26069980399521E-2</c:v>
                </c:pt>
                <c:pt idx="3175">
                  <c:v>1.2611157425879999E-2</c:v>
                </c:pt>
                <c:pt idx="3176">
                  <c:v>1.2615311957356301E-2</c:v>
                </c:pt>
                <c:pt idx="3177">
                  <c:v>1.2619461600325999E-2</c:v>
                </c:pt>
                <c:pt idx="3178">
                  <c:v>1.26236062518596E-2</c:v>
                </c:pt>
                <c:pt idx="3179">
                  <c:v>1.2627745906058901E-2</c:v>
                </c:pt>
                <c:pt idx="3180">
                  <c:v>1.26318805639455E-2</c:v>
                </c:pt>
                <c:pt idx="3181">
                  <c:v>1.26360101956524E-2</c:v>
                </c:pt>
                <c:pt idx="3182">
                  <c:v>1.2640134694164499E-2</c:v>
                </c:pt>
                <c:pt idx="3183">
                  <c:v>1.26442540512388E-2</c:v>
                </c:pt>
                <c:pt idx="3184">
                  <c:v>1.2648368268023499E-2</c:v>
                </c:pt>
                <c:pt idx="3185">
                  <c:v>1.26524773186829E-2</c:v>
                </c:pt>
                <c:pt idx="3186">
                  <c:v>1.2656581092772901E-2</c:v>
                </c:pt>
                <c:pt idx="3187">
                  <c:v>1.2660679579291401E-2</c:v>
                </c:pt>
                <c:pt idx="3188">
                  <c:v>1.26647727795209E-2</c:v>
                </c:pt>
                <c:pt idx="3189">
                  <c:v>1.26688606714811E-2</c:v>
                </c:pt>
                <c:pt idx="3190">
                  <c:v>1.26729431419981E-2</c:v>
                </c:pt>
                <c:pt idx="3191">
                  <c:v>1.2677020176884201E-2</c:v>
                </c:pt>
                <c:pt idx="3192">
                  <c:v>1.2681091777563699E-2</c:v>
                </c:pt>
                <c:pt idx="3193">
                  <c:v>1.26851579259891E-2</c:v>
                </c:pt>
                <c:pt idx="3194">
                  <c:v>1.2689218506800199E-2</c:v>
                </c:pt>
                <c:pt idx="3195">
                  <c:v>1.2693273502090201E-2</c:v>
                </c:pt>
                <c:pt idx="3196">
                  <c:v>1.26973229134333E-2</c:v>
                </c:pt>
                <c:pt idx="3197">
                  <c:v>1.2701366726204699E-2</c:v>
                </c:pt>
                <c:pt idx="3198">
                  <c:v>1.2705404823816401E-2</c:v>
                </c:pt>
                <c:pt idx="3199">
                  <c:v>1.2709437184338101E-2</c:v>
                </c:pt>
                <c:pt idx="3200">
                  <c:v>1.27134638095024E-2</c:v>
                </c:pt>
                <c:pt idx="3201">
                  <c:v>1.27174846878669E-2</c:v>
                </c:pt>
                <c:pt idx="3202">
                  <c:v>1.27214997024407E-2</c:v>
                </c:pt>
                <c:pt idx="3203">
                  <c:v>1.2725508826821099E-2</c:v>
                </c:pt>
                <c:pt idx="3204">
                  <c:v>1.27295120629072E-2</c:v>
                </c:pt>
                <c:pt idx="3205">
                  <c:v>1.2733509402178799E-2</c:v>
                </c:pt>
                <c:pt idx="3206">
                  <c:v>1.27375007281061E-2</c:v>
                </c:pt>
                <c:pt idx="3207">
                  <c:v>1.27414860093624E-2</c:v>
                </c:pt>
                <c:pt idx="3208">
                  <c:v>1.27454652480218E-2</c:v>
                </c:pt>
                <c:pt idx="3209">
                  <c:v>1.2749438438206201E-2</c:v>
                </c:pt>
                <c:pt idx="3210">
                  <c:v>1.27534054647456E-2</c:v>
                </c:pt>
                <c:pt idx="3211">
                  <c:v>1.2757366290937501E-2</c:v>
                </c:pt>
                <c:pt idx="3212">
                  <c:v>1.2761320919039899E-2</c:v>
                </c:pt>
                <c:pt idx="3213">
                  <c:v>1.27652693455177E-2</c:v>
                </c:pt>
                <c:pt idx="3214">
                  <c:v>1.27692114574914E-2</c:v>
                </c:pt>
                <c:pt idx="3215">
                  <c:v>1.2773147212437001E-2</c:v>
                </c:pt>
                <c:pt idx="3216">
                  <c:v>1.27770766128053E-2</c:v>
                </c:pt>
                <c:pt idx="3217">
                  <c:v>1.27809996570857E-2</c:v>
                </c:pt>
                <c:pt idx="3218">
                  <c:v>1.27849162356469E-2</c:v>
                </c:pt>
                <c:pt idx="3219">
                  <c:v>1.2788826299705101E-2</c:v>
                </c:pt>
                <c:pt idx="3220">
                  <c:v>1.2792729851912999E-2</c:v>
                </c:pt>
                <c:pt idx="3221">
                  <c:v>1.2796626892451E-2</c:v>
                </c:pt>
                <c:pt idx="3222">
                  <c:v>1.28005173159119E-2</c:v>
                </c:pt>
                <c:pt idx="3223">
                  <c:v>1.2804401066828799E-2</c:v>
                </c:pt>
                <c:pt idx="3224">
                  <c:v>1.28082781480654E-2</c:v>
                </c:pt>
                <c:pt idx="3225">
                  <c:v>1.2812148561144701E-2</c:v>
                </c:pt>
                <c:pt idx="3226">
                  <c:v>1.28160122058774E-2</c:v>
                </c:pt>
                <c:pt idx="3227">
                  <c:v>1.2819869019710699E-2</c:v>
                </c:pt>
                <c:pt idx="3228">
                  <c:v>1.28237190057296E-2</c:v>
                </c:pt>
                <c:pt idx="3229">
                  <c:v>1.2827562166437099E-2</c:v>
                </c:pt>
                <c:pt idx="3230">
                  <c:v>1.28313984078592E-2</c:v>
                </c:pt>
                <c:pt idx="3231">
                  <c:v>1.28352276599797E-2</c:v>
                </c:pt>
                <c:pt idx="3232">
                  <c:v>1.2839049926113E-2</c:v>
                </c:pt>
                <c:pt idx="3233">
                  <c:v>1.28428652093719E-2</c:v>
                </c:pt>
                <c:pt idx="3234">
                  <c:v>1.28466734229931E-2</c:v>
                </c:pt>
                <c:pt idx="3235">
                  <c:v>1.28504744891522E-2</c:v>
                </c:pt>
                <c:pt idx="3236">
                  <c:v>1.28542684114035E-2</c:v>
                </c:pt>
                <c:pt idx="3237">
                  <c:v>1.28580551933006E-2</c:v>
                </c:pt>
                <c:pt idx="3238">
                  <c:v>1.28618347563892E-2</c:v>
                </c:pt>
                <c:pt idx="3239">
                  <c:v>1.28656070144182E-2</c:v>
                </c:pt>
                <c:pt idx="3240">
                  <c:v>1.2869371971148199E-2</c:v>
                </c:pt>
                <c:pt idx="3241">
                  <c:v>1.28731296303817E-2</c:v>
                </c:pt>
                <c:pt idx="3242">
                  <c:v>1.28768799215774E-2</c:v>
                </c:pt>
                <c:pt idx="3243">
                  <c:v>1.2880622751337001E-2</c:v>
                </c:pt>
                <c:pt idx="3244">
                  <c:v>1.2884358123304501E-2</c:v>
                </c:pt>
                <c:pt idx="3245">
                  <c:v>1.2888086041540001E-2</c:v>
                </c:pt>
                <c:pt idx="3246">
                  <c:v>1.28918064431732E-2</c:v>
                </c:pt>
                <c:pt idx="3247">
                  <c:v>1.28955192286267E-2</c:v>
                </c:pt>
                <c:pt idx="3248">
                  <c:v>1.2899224401050201E-2</c:v>
                </c:pt>
                <c:pt idx="3249">
                  <c:v>1.29029219647709E-2</c:v>
                </c:pt>
                <c:pt idx="3250">
                  <c:v>1.29066118643164E-2</c:v>
                </c:pt>
                <c:pt idx="3251">
                  <c:v>1.2910293994946399E-2</c:v>
                </c:pt>
                <c:pt idx="3252">
                  <c:v>1.2913968358945699E-2</c:v>
                </c:pt>
                <c:pt idx="3253">
                  <c:v>1.29176349609176E-2</c:v>
                </c:pt>
                <c:pt idx="3254">
                  <c:v>1.29212937524825E-2</c:v>
                </c:pt>
                <c:pt idx="3255">
                  <c:v>1.29249446248005E-2</c:v>
                </c:pt>
                <c:pt idx="3256">
                  <c:v>1.2928587578930501E-2</c:v>
                </c:pt>
                <c:pt idx="3257">
                  <c:v>1.2932222619760099E-2</c:v>
                </c:pt>
                <c:pt idx="3258">
                  <c:v>1.2935849705670001E-2</c:v>
                </c:pt>
                <c:pt idx="3259">
                  <c:v>1.29394687248209E-2</c:v>
                </c:pt>
                <c:pt idx="3260">
                  <c:v>1.29430796767024E-2</c:v>
                </c:pt>
                <c:pt idx="3261">
                  <c:v>1.2946682566495201E-2</c:v>
                </c:pt>
                <c:pt idx="3262">
                  <c:v>1.29502773589774E-2</c:v>
                </c:pt>
                <c:pt idx="3263">
                  <c:v>1.2953863940441899E-2</c:v>
                </c:pt>
                <c:pt idx="3264">
                  <c:v>1.2957442308488099E-2</c:v>
                </c:pt>
                <c:pt idx="3265">
                  <c:v>1.2961012468597599E-2</c:v>
                </c:pt>
                <c:pt idx="3266">
                  <c:v>1.29645743915565E-2</c:v>
                </c:pt>
                <c:pt idx="3267">
                  <c:v>1.29681279629443E-2</c:v>
                </c:pt>
                <c:pt idx="3268">
                  <c:v>1.2971673178179001E-2</c:v>
                </c:pt>
                <c:pt idx="3269">
                  <c:v>1.2975210043050101E-2</c:v>
                </c:pt>
                <c:pt idx="3270">
                  <c:v>1.2978738533939899E-2</c:v>
                </c:pt>
                <c:pt idx="3271">
                  <c:v>1.29822585368827E-2</c:v>
                </c:pt>
                <c:pt idx="3272">
                  <c:v>1.2985770044862999E-2</c:v>
                </c:pt>
                <c:pt idx="3273">
                  <c:v>1.2989273063985901E-2</c:v>
                </c:pt>
                <c:pt idx="3274">
                  <c:v>1.2992767575796199E-2</c:v>
                </c:pt>
                <c:pt idx="3275">
                  <c:v>1.29962534679495E-2</c:v>
                </c:pt>
                <c:pt idx="3276">
                  <c:v>1.2999730730789499E-2</c:v>
                </c:pt>
                <c:pt idx="3277">
                  <c:v>1.30031993707418E-2</c:v>
                </c:pt>
                <c:pt idx="3278">
                  <c:v>1.3006659374789301E-2</c:v>
                </c:pt>
                <c:pt idx="3279">
                  <c:v>1.3010110632838599E-2</c:v>
                </c:pt>
                <c:pt idx="3280">
                  <c:v>1.30135531321912E-2</c:v>
                </c:pt>
                <c:pt idx="3281">
                  <c:v>1.3016986879599599E-2</c:v>
                </c:pt>
                <c:pt idx="3282">
                  <c:v>1.30204118662808E-2</c:v>
                </c:pt>
                <c:pt idx="3283">
                  <c:v>1.30238279859983E-2</c:v>
                </c:pt>
                <c:pt idx="3284">
                  <c:v>1.3027235223239101E-2</c:v>
                </c:pt>
                <c:pt idx="3285">
                  <c:v>1.30306335850863E-2</c:v>
                </c:pt>
                <c:pt idx="3286">
                  <c:v>1.3034023066522E-2</c:v>
                </c:pt>
                <c:pt idx="3287">
                  <c:v>1.3037403566248501E-2</c:v>
                </c:pt>
                <c:pt idx="3288">
                  <c:v>1.3040775065930901E-2</c:v>
                </c:pt>
                <c:pt idx="3289">
                  <c:v>1.30441375729863E-2</c:v>
                </c:pt>
                <c:pt idx="3290">
                  <c:v>1.30474910856906E-2</c:v>
                </c:pt>
                <c:pt idx="3291">
                  <c:v>1.3050835508709301E-2</c:v>
                </c:pt>
                <c:pt idx="3292">
                  <c:v>1.3054170820963299E-2</c:v>
                </c:pt>
                <c:pt idx="3293">
                  <c:v>1.3057497030206601E-2</c:v>
                </c:pt>
                <c:pt idx="3294">
                  <c:v>1.30608141375408E-2</c:v>
                </c:pt>
                <c:pt idx="3295">
                  <c:v>1.30641220545411E-2</c:v>
                </c:pt>
                <c:pt idx="3296">
                  <c:v>1.30674207575613E-2</c:v>
                </c:pt>
                <c:pt idx="3297">
                  <c:v>1.3070710254691999E-2</c:v>
                </c:pt>
                <c:pt idx="3298">
                  <c:v>1.3073990549403201E-2</c:v>
                </c:pt>
                <c:pt idx="3299">
                  <c:v>1.3077261561029001E-2</c:v>
                </c:pt>
                <c:pt idx="3300">
                  <c:v>1.3080523263640001E-2</c:v>
                </c:pt>
                <c:pt idx="3301">
                  <c:v>1.3083775665664101E-2</c:v>
                </c:pt>
                <c:pt idx="3302">
                  <c:v>1.30870187724997E-2</c:v>
                </c:pt>
                <c:pt idx="3303">
                  <c:v>1.3090252511971601E-2</c:v>
                </c:pt>
                <c:pt idx="3304">
                  <c:v>1.30934768562741E-2</c:v>
                </c:pt>
                <c:pt idx="3305">
                  <c:v>1.30966918141698E-2</c:v>
                </c:pt>
                <c:pt idx="3306">
                  <c:v>1.30998973925723E-2</c:v>
                </c:pt>
                <c:pt idx="3307">
                  <c:v>1.31030935283883E-2</c:v>
                </c:pt>
                <c:pt idx="3308">
                  <c:v>1.3106280192475299E-2</c:v>
                </c:pt>
                <c:pt idx="3309">
                  <c:v>1.31094573939275E-2</c:v>
                </c:pt>
                <c:pt idx="3310">
                  <c:v>1.31126251407945E-2</c:v>
                </c:pt>
                <c:pt idx="3311">
                  <c:v>1.31157833794904E-2</c:v>
                </c:pt>
                <c:pt idx="3312">
                  <c:v>1.3118932080221199E-2</c:v>
                </c:pt>
                <c:pt idx="3313">
                  <c:v>1.3122071252407099E-2</c:v>
                </c:pt>
                <c:pt idx="3314">
                  <c:v>1.31252009048991E-2</c:v>
                </c:pt>
                <c:pt idx="3315">
                  <c:v>1.3128320993855301E-2</c:v>
                </c:pt>
                <c:pt idx="3316">
                  <c:v>1.3131431489674199E-2</c:v>
                </c:pt>
                <c:pt idx="3317">
                  <c:v>1.31345324020944E-2</c:v>
                </c:pt>
                <c:pt idx="3318">
                  <c:v>1.31376237404872E-2</c:v>
                </c:pt>
                <c:pt idx="3319">
                  <c:v>1.3140705470779199E-2</c:v>
                </c:pt>
                <c:pt idx="3320">
                  <c:v>1.3143777564574599E-2</c:v>
                </c:pt>
                <c:pt idx="3321">
                  <c:v>1.3146840031922E-2</c:v>
                </c:pt>
                <c:pt idx="3322">
                  <c:v>1.31498928828568E-2</c:v>
                </c:pt>
                <c:pt idx="3323">
                  <c:v>1.3152936093396199E-2</c:v>
                </c:pt>
                <c:pt idx="3324">
                  <c:v>1.31559696366E-2</c:v>
                </c:pt>
                <c:pt idx="3325">
                  <c:v>1.3158993522802901E-2</c:v>
                </c:pt>
                <c:pt idx="3326">
                  <c:v>1.3162007762337301E-2</c:v>
                </c:pt>
                <c:pt idx="3327">
                  <c:v>1.31650123398208E-2</c:v>
                </c:pt>
                <c:pt idx="3328">
                  <c:v>1.31680072325439E-2</c:v>
                </c:pt>
                <c:pt idx="3329">
                  <c:v>1.3170992451015299E-2</c:v>
                </c:pt>
                <c:pt idx="3330">
                  <c:v>1.31739680058519E-2</c:v>
                </c:pt>
                <c:pt idx="3331">
                  <c:v>1.3176933889372701E-2</c:v>
                </c:pt>
                <c:pt idx="3332">
                  <c:v>1.3179890084811499E-2</c:v>
                </c:pt>
                <c:pt idx="3333">
                  <c:v>1.31828366027959E-2</c:v>
                </c:pt>
                <c:pt idx="3334">
                  <c:v>1.31857734542101E-2</c:v>
                </c:pt>
                <c:pt idx="3335">
                  <c:v>1.3188700638156799E-2</c:v>
                </c:pt>
                <c:pt idx="3336">
                  <c:v>1.31916181454379E-2</c:v>
                </c:pt>
                <c:pt idx="3337">
                  <c:v>1.31945259868388E-2</c:v>
                </c:pt>
                <c:pt idx="3338">
                  <c:v>1.3197424173493E-2</c:v>
                </c:pt>
                <c:pt idx="3339">
                  <c:v>1.3200312710360301E-2</c:v>
                </c:pt>
                <c:pt idx="3340">
                  <c:v>1.32031915973219E-2</c:v>
                </c:pt>
                <c:pt idx="3341">
                  <c:v>1.3206060845467001E-2</c:v>
                </c:pt>
                <c:pt idx="3342">
                  <c:v>1.3208920466158101E-2</c:v>
                </c:pt>
                <c:pt idx="3343">
                  <c:v>1.3211770469285599E-2</c:v>
                </c:pt>
                <c:pt idx="3344">
                  <c:v>1.3214610865180399E-2</c:v>
                </c:pt>
                <c:pt idx="3345">
                  <c:v>1.32174416654988E-2</c:v>
                </c:pt>
                <c:pt idx="3346">
                  <c:v>1.3220262881808701E-2</c:v>
                </c:pt>
                <c:pt idx="3347">
                  <c:v>1.32230745280168E-2</c:v>
                </c:pt>
                <c:pt idx="3348">
                  <c:v>1.32258766261038E-2</c:v>
                </c:pt>
                <c:pt idx="3349">
                  <c:v>1.32286691886821E-2</c:v>
                </c:pt>
                <c:pt idx="3350">
                  <c:v>1.3231452227499999E-2</c:v>
                </c:pt>
                <c:pt idx="3351">
                  <c:v>1.32342257595891E-2</c:v>
                </c:pt>
                <c:pt idx="3352">
                  <c:v>1.3236989819583199E-2</c:v>
                </c:pt>
                <c:pt idx="3353">
                  <c:v>1.32397444215745E-2</c:v>
                </c:pt>
                <c:pt idx="3354">
                  <c:v>1.3242489577462799E-2</c:v>
                </c:pt>
                <c:pt idx="3355">
                  <c:v>1.3245225306549801E-2</c:v>
                </c:pt>
                <c:pt idx="3356">
                  <c:v>1.3247951656896099E-2</c:v>
                </c:pt>
                <c:pt idx="3357">
                  <c:v>1.3250668644738801E-2</c:v>
                </c:pt>
                <c:pt idx="3358">
                  <c:v>1.32533762820994E-2</c:v>
                </c:pt>
                <c:pt idx="3359">
                  <c:v>1.32560745897424E-2</c:v>
                </c:pt>
                <c:pt idx="3360">
                  <c:v>1.32587636296746E-2</c:v>
                </c:pt>
                <c:pt idx="3361">
                  <c:v>1.3261443421090501E-2</c:v>
                </c:pt>
                <c:pt idx="3362">
                  <c:v>1.32641139760994E-2</c:v>
                </c:pt>
                <c:pt idx="3363">
                  <c:v>1.32667753161851E-2</c:v>
                </c:pt>
                <c:pt idx="3364">
                  <c:v>1.32694275175371E-2</c:v>
                </c:pt>
                <c:pt idx="3365">
                  <c:v>1.3272070603269201E-2</c:v>
                </c:pt>
                <c:pt idx="3366">
                  <c:v>1.3274704585544399E-2</c:v>
                </c:pt>
                <c:pt idx="3367">
                  <c:v>1.32773294870061E-2</c:v>
                </c:pt>
                <c:pt idx="3368">
                  <c:v>1.3279945397122199E-2</c:v>
                </c:pt>
                <c:pt idx="3369">
                  <c:v>1.3282552343710599E-2</c:v>
                </c:pt>
                <c:pt idx="3370">
                  <c:v>1.3285150338950299E-2</c:v>
                </c:pt>
                <c:pt idx="3371">
                  <c:v>1.32877394049163E-2</c:v>
                </c:pt>
                <c:pt idx="3372">
                  <c:v>1.3290319644759E-2</c:v>
                </c:pt>
                <c:pt idx="3373">
                  <c:v>1.3292891092651299E-2</c:v>
                </c:pt>
                <c:pt idx="3374">
                  <c:v>1.32954537607483E-2</c:v>
                </c:pt>
                <c:pt idx="3375">
                  <c:v>1.32980076700751E-2</c:v>
                </c:pt>
                <c:pt idx="3376">
                  <c:v>1.33005529367149E-2</c:v>
                </c:pt>
                <c:pt idx="3377">
                  <c:v>1.3303089602594201E-2</c:v>
                </c:pt>
                <c:pt idx="3378">
                  <c:v>1.33056176798042E-2</c:v>
                </c:pt>
                <c:pt idx="3379">
                  <c:v>1.3308137187949501E-2</c:v>
                </c:pt>
                <c:pt idx="3380">
                  <c:v>1.3310648254932301E-2</c:v>
                </c:pt>
                <c:pt idx="3381">
                  <c:v>1.33131509319609E-2</c:v>
                </c:pt>
                <c:pt idx="3382">
                  <c:v>1.33156452310201E-2</c:v>
                </c:pt>
                <c:pt idx="3383">
                  <c:v>1.33181311700454E-2</c:v>
                </c:pt>
                <c:pt idx="3384">
                  <c:v>1.3320608887273501E-2</c:v>
                </c:pt>
                <c:pt idx="3385">
                  <c:v>1.33230784448363E-2</c:v>
                </c:pt>
                <c:pt idx="3386">
                  <c:v>1.33255398545694E-2</c:v>
                </c:pt>
                <c:pt idx="3387">
                  <c:v>1.3327993132618799E-2</c:v>
                </c:pt>
                <c:pt idx="3388">
                  <c:v>1.33304384257007E-2</c:v>
                </c:pt>
                <c:pt idx="3389">
                  <c:v>1.33328758086033E-2</c:v>
                </c:pt>
                <c:pt idx="3390">
                  <c:v>1.33353052929693E-2</c:v>
                </c:pt>
                <c:pt idx="3391">
                  <c:v>1.3337726893170801E-2</c:v>
                </c:pt>
                <c:pt idx="3392">
                  <c:v>1.3340140762182999E-2</c:v>
                </c:pt>
                <c:pt idx="3393">
                  <c:v>1.3342546989248799E-2</c:v>
                </c:pt>
                <c:pt idx="3394">
                  <c:v>1.33449455857735E-2</c:v>
                </c:pt>
                <c:pt idx="3395">
                  <c:v>1.33473365645096E-2</c:v>
                </c:pt>
                <c:pt idx="3396">
                  <c:v>1.3349720082123401E-2</c:v>
                </c:pt>
                <c:pt idx="3397">
                  <c:v>1.33520962441419E-2</c:v>
                </c:pt>
                <c:pt idx="3398">
                  <c:v>1.33544650616901E-2</c:v>
                </c:pt>
                <c:pt idx="3399">
                  <c:v>1.33568265461928E-2</c:v>
                </c:pt>
                <c:pt idx="3400">
                  <c:v>1.3359180855117401E-2</c:v>
                </c:pt>
                <c:pt idx="3401">
                  <c:v>1.33615281120951E-2</c:v>
                </c:pt>
                <c:pt idx="3402">
                  <c:v>1.3363868327927001E-2</c:v>
                </c:pt>
                <c:pt idx="3403">
                  <c:v>1.33662015131377E-2</c:v>
                </c:pt>
                <c:pt idx="3404">
                  <c:v>1.3368527822824E-2</c:v>
                </c:pt>
                <c:pt idx="3405">
                  <c:v>1.3370847400484401E-2</c:v>
                </c:pt>
                <c:pt idx="3406">
                  <c:v>1.33731602565564E-2</c:v>
                </c:pt>
                <c:pt idx="3407">
                  <c:v>1.3375466401451199E-2</c:v>
                </c:pt>
                <c:pt idx="3408">
                  <c:v>1.33777659853439E-2</c:v>
                </c:pt>
                <c:pt idx="3409">
                  <c:v>1.33800591720544E-2</c:v>
                </c:pt>
                <c:pt idx="3410">
                  <c:v>1.33823459717037E-2</c:v>
                </c:pt>
                <c:pt idx="3411">
                  <c:v>1.33846263942996E-2</c:v>
                </c:pt>
                <c:pt idx="3412">
                  <c:v>1.33869005827356E-2</c:v>
                </c:pt>
                <c:pt idx="3413">
                  <c:v>1.33891687217842E-2</c:v>
                </c:pt>
                <c:pt idx="3414">
                  <c:v>1.33914308218426E-2</c:v>
                </c:pt>
                <c:pt idx="3415">
                  <c:v>1.3393686892479001E-2</c:v>
                </c:pt>
                <c:pt idx="3416">
                  <c:v>1.33959370680461E-2</c:v>
                </c:pt>
                <c:pt idx="3417">
                  <c:v>1.3398181553117901E-2</c:v>
                </c:pt>
                <c:pt idx="3418">
                  <c:v>1.34004203591301E-2</c:v>
                </c:pt>
                <c:pt idx="3419">
                  <c:v>1.34026534951775E-2</c:v>
                </c:pt>
                <c:pt idx="3420">
                  <c:v>1.3404881086024299E-2</c:v>
                </c:pt>
                <c:pt idx="3421">
                  <c:v>1.3407103354380201E-2</c:v>
                </c:pt>
                <c:pt idx="3422">
                  <c:v>1.3409320313553E-2</c:v>
                </c:pt>
                <c:pt idx="3423">
                  <c:v>1.34115319721345E-2</c:v>
                </c:pt>
                <c:pt idx="3424">
                  <c:v>1.34137384444796E-2</c:v>
                </c:pt>
                <c:pt idx="3425">
                  <c:v>1.3415939969266299E-2</c:v>
                </c:pt>
                <c:pt idx="3426">
                  <c:v>1.3418136562550699E-2</c:v>
                </c:pt>
                <c:pt idx="3427">
                  <c:v>1.3420328232396E-2</c:v>
                </c:pt>
                <c:pt idx="3428">
                  <c:v>1.34225150821658E-2</c:v>
                </c:pt>
                <c:pt idx="3429">
                  <c:v>1.34246973638672E-2</c:v>
                </c:pt>
                <c:pt idx="3430">
                  <c:v>1.34268750971879E-2</c:v>
                </c:pt>
                <c:pt idx="3431">
                  <c:v>1.34290482896428E-2</c:v>
                </c:pt>
                <c:pt idx="3432">
                  <c:v>1.3431217033268999E-2</c:v>
                </c:pt>
                <c:pt idx="3433">
                  <c:v>1.3433381590334E-2</c:v>
                </c:pt>
                <c:pt idx="3434">
                  <c:v>1.3435541985009E-2</c:v>
                </c:pt>
                <c:pt idx="3435">
                  <c:v>1.3437698224245301E-2</c:v>
                </c:pt>
                <c:pt idx="3436">
                  <c:v>1.3439850388668099E-2</c:v>
                </c:pt>
                <c:pt idx="3437">
                  <c:v>1.3441998747365499E-2</c:v>
                </c:pt>
                <c:pt idx="3438">
                  <c:v>1.3444143329767301E-2</c:v>
                </c:pt>
                <c:pt idx="3439">
                  <c:v>1.34462841422524E-2</c:v>
                </c:pt>
                <c:pt idx="3440">
                  <c:v>1.34484212541927E-2</c:v>
                </c:pt>
                <c:pt idx="3441">
                  <c:v>1.34505549377645E-2</c:v>
                </c:pt>
                <c:pt idx="3442">
                  <c:v>1.3452685228308701E-2</c:v>
                </c:pt>
                <c:pt idx="3443">
                  <c:v>1.34548121316288E-2</c:v>
                </c:pt>
                <c:pt idx="3444">
                  <c:v>1.3456935706236401E-2</c:v>
                </c:pt>
                <c:pt idx="3445">
                  <c:v>1.34590562234623E-2</c:v>
                </c:pt>
                <c:pt idx="3446">
                  <c:v>1.3461173725039599E-2</c:v>
                </c:pt>
                <c:pt idx="3447">
                  <c:v>1.34632882161998E-2</c:v>
                </c:pt>
                <c:pt idx="3448">
                  <c:v>1.3465399745201501E-2</c:v>
                </c:pt>
                <c:pt idx="3449">
                  <c:v>1.34675085785046E-2</c:v>
                </c:pt>
                <c:pt idx="3450">
                  <c:v>1.3469614764494601E-2</c:v>
                </c:pt>
                <c:pt idx="3451">
                  <c:v>1.34717183078407E-2</c:v>
                </c:pt>
                <c:pt idx="3452">
                  <c:v>1.3473819247771E-2</c:v>
                </c:pt>
                <c:pt idx="3453">
                  <c:v>1.3475917841587399E-2</c:v>
                </c:pt>
                <c:pt idx="3454">
                  <c:v>1.34780141441812E-2</c:v>
                </c:pt>
                <c:pt idx="3455">
                  <c:v>1.3480108159675101E-2</c:v>
                </c:pt>
                <c:pt idx="3456">
                  <c:v>1.34821999187469E-2</c:v>
                </c:pt>
                <c:pt idx="3457">
                  <c:v>1.34842896660288E-2</c:v>
                </c:pt>
                <c:pt idx="3458">
                  <c:v>1.34863774627603E-2</c:v>
                </c:pt>
                <c:pt idx="3459">
                  <c:v>1.3488463312539599E-2</c:v>
                </c:pt>
                <c:pt idx="3460">
                  <c:v>1.3490547238569101E-2</c:v>
                </c:pt>
                <c:pt idx="3461">
                  <c:v>1.3492629469270901E-2</c:v>
                </c:pt>
                <c:pt idx="3462">
                  <c:v>1.34947100715777E-2</c:v>
                </c:pt>
                <c:pt idx="3463">
                  <c:v>1.34967890485905E-2</c:v>
                </c:pt>
                <c:pt idx="3464">
                  <c:v>1.34988664171822E-2</c:v>
                </c:pt>
                <c:pt idx="3465">
                  <c:v>1.3500942386457101E-2</c:v>
                </c:pt>
                <c:pt idx="3466">
                  <c:v>1.3503017028027401E-2</c:v>
                </c:pt>
                <c:pt idx="3467">
                  <c:v>1.3505090344529401E-2</c:v>
                </c:pt>
                <c:pt idx="3468">
                  <c:v>1.3507162347675799E-2</c:v>
                </c:pt>
                <c:pt idx="3469">
                  <c:v>1.3509233224706501E-2</c:v>
                </c:pt>
                <c:pt idx="3470">
                  <c:v>1.3511303050537901E-2</c:v>
                </c:pt>
                <c:pt idx="3471">
                  <c:v>1.35133718273792E-2</c:v>
                </c:pt>
                <c:pt idx="3472">
                  <c:v>1.35154395629263E-2</c:v>
                </c:pt>
                <c:pt idx="3473">
                  <c:v>1.3517506420683599E-2</c:v>
                </c:pt>
                <c:pt idx="3474">
                  <c:v>1.3519572477146399E-2</c:v>
                </c:pt>
                <c:pt idx="3475">
                  <c:v>1.35216377341374E-2</c:v>
                </c:pt>
                <c:pt idx="3476">
                  <c:v>1.35237021964047E-2</c:v>
                </c:pt>
                <c:pt idx="3477">
                  <c:v>1.3525766002614801E-2</c:v>
                </c:pt>
                <c:pt idx="3478">
                  <c:v>1.35278292287995E-2</c:v>
                </c:pt>
                <c:pt idx="3479">
                  <c:v>1.3529891876438001E-2</c:v>
                </c:pt>
                <c:pt idx="3480">
                  <c:v>1.3531953948278899E-2</c:v>
                </c:pt>
                <c:pt idx="3481">
                  <c:v>1.3534015557881401E-2</c:v>
                </c:pt>
                <c:pt idx="3482">
                  <c:v>1.35360767785062E-2</c:v>
                </c:pt>
                <c:pt idx="3483">
                  <c:v>1.3538137611333999E-2</c:v>
                </c:pt>
                <c:pt idx="3484">
                  <c:v>1.3540198057905101E-2</c:v>
                </c:pt>
                <c:pt idx="3485">
                  <c:v>1.3542258207260899E-2</c:v>
                </c:pt>
                <c:pt idx="3486">
                  <c:v>1.35443181273926E-2</c:v>
                </c:pt>
                <c:pt idx="3487">
                  <c:v>1.3546377819228701E-2</c:v>
                </c:pt>
                <c:pt idx="3488">
                  <c:v>1.35484372837027E-2</c:v>
                </c:pt>
                <c:pt idx="3489">
                  <c:v>1.35504965867775E-2</c:v>
                </c:pt>
                <c:pt idx="3490">
                  <c:v>1.35525557885776E-2</c:v>
                </c:pt>
                <c:pt idx="3491">
                  <c:v>1.35546148898237E-2</c:v>
                </c:pt>
                <c:pt idx="3492">
                  <c:v>1.35566738912343E-2</c:v>
                </c:pt>
                <c:pt idx="3493">
                  <c:v>1.35587328380583E-2</c:v>
                </c:pt>
                <c:pt idx="3494">
                  <c:v>1.35607917798159E-2</c:v>
                </c:pt>
                <c:pt idx="3495">
                  <c:v>1.35628507170895E-2</c:v>
                </c:pt>
                <c:pt idx="3496">
                  <c:v>1.35649096504351E-2</c:v>
                </c:pt>
                <c:pt idx="3497">
                  <c:v>1.35669686076017E-2</c:v>
                </c:pt>
                <c:pt idx="3498">
                  <c:v>1.35690276247945E-2</c:v>
                </c:pt>
                <c:pt idx="3499">
                  <c:v>1.3571086702607401E-2</c:v>
                </c:pt>
                <c:pt idx="3500">
                  <c:v>1.35731458414758E-2</c:v>
                </c:pt>
                <c:pt idx="3501">
                  <c:v>1.3575205054971199E-2</c:v>
                </c:pt>
                <c:pt idx="3502">
                  <c:v>1.35772643639583E-2</c:v>
                </c:pt>
                <c:pt idx="3503">
                  <c:v>1.35793237690265E-2</c:v>
                </c:pt>
                <c:pt idx="3504">
                  <c:v>1.3581383270529599E-2</c:v>
                </c:pt>
                <c:pt idx="3505">
                  <c:v>1.35834428710437E-2</c:v>
                </c:pt>
                <c:pt idx="3506">
                  <c:v>1.35855025749887E-2</c:v>
                </c:pt>
                <c:pt idx="3507">
                  <c:v>1.3587562382756199E-2</c:v>
                </c:pt>
                <c:pt idx="3508">
                  <c:v>1.35896222946546E-2</c:v>
                </c:pt>
                <c:pt idx="3509">
                  <c:v>1.35916823052179E-2</c:v>
                </c:pt>
                <c:pt idx="3510">
                  <c:v>1.35937424022555E-2</c:v>
                </c:pt>
                <c:pt idx="3511">
                  <c:v>1.35958025856274E-2</c:v>
                </c:pt>
                <c:pt idx="3512">
                  <c:v>1.35978628556275E-2</c:v>
                </c:pt>
                <c:pt idx="3513">
                  <c:v>1.3599923201397E-2</c:v>
                </c:pt>
                <c:pt idx="3514">
                  <c:v>1.36019835948841E-2</c:v>
                </c:pt>
                <c:pt idx="3515">
                  <c:v>1.36040440349889E-2</c:v>
                </c:pt>
                <c:pt idx="3516">
                  <c:v>1.36061045220184E-2</c:v>
                </c:pt>
                <c:pt idx="3517">
                  <c:v>1.3608165042011899E-2</c:v>
                </c:pt>
                <c:pt idx="3518">
                  <c:v>1.36102255526511E-2</c:v>
                </c:pt>
                <c:pt idx="3519">
                  <c:v>1.3612286051413999E-2</c:v>
                </c:pt>
                <c:pt idx="3520">
                  <c:v>1.3614346538643201E-2</c:v>
                </c:pt>
                <c:pt idx="3521">
                  <c:v>1.36164069991729E-2</c:v>
                </c:pt>
                <c:pt idx="3522">
                  <c:v>1.3618467378755E-2</c:v>
                </c:pt>
                <c:pt idx="3523">
                  <c:v>1.36205276730116E-2</c:v>
                </c:pt>
                <c:pt idx="3524">
                  <c:v>1.36225878823372E-2</c:v>
                </c:pt>
                <c:pt idx="3525">
                  <c:v>1.3624647991849001E-2</c:v>
                </c:pt>
                <c:pt idx="3526">
                  <c:v>1.36267079383096E-2</c:v>
                </c:pt>
                <c:pt idx="3527">
                  <c:v>1.3628767715146199E-2</c:v>
                </c:pt>
                <c:pt idx="3528">
                  <c:v>1.36308273228177E-2</c:v>
                </c:pt>
                <c:pt idx="3529">
                  <c:v>1.36328868172948E-2</c:v>
                </c:pt>
                <c:pt idx="3530">
                  <c:v>1.36349464761455E-2</c:v>
                </c:pt>
                <c:pt idx="3531">
                  <c:v>1.36370063374363E-2</c:v>
                </c:pt>
                <c:pt idx="3532">
                  <c:v>1.3639066401259E-2</c:v>
                </c:pt>
                <c:pt idx="3533">
                  <c:v>1.3641126746829799E-2</c:v>
                </c:pt>
                <c:pt idx="3534">
                  <c:v>1.3643187849429301E-2</c:v>
                </c:pt>
                <c:pt idx="3535">
                  <c:v>1.3645249789349501E-2</c:v>
                </c:pt>
                <c:pt idx="3536">
                  <c:v>1.3647312567797699E-2</c:v>
                </c:pt>
                <c:pt idx="3537">
                  <c:v>1.3649376212938E-2</c:v>
                </c:pt>
                <c:pt idx="3538">
                  <c:v>1.36514409231579E-2</c:v>
                </c:pt>
                <c:pt idx="3539">
                  <c:v>1.36535067397047E-2</c:v>
                </c:pt>
                <c:pt idx="3540">
                  <c:v>1.36555736643555E-2</c:v>
                </c:pt>
                <c:pt idx="3541">
                  <c:v>1.36576417061402E-2</c:v>
                </c:pt>
                <c:pt idx="3542">
                  <c:v>1.3659710932580499E-2</c:v>
                </c:pt>
                <c:pt idx="3543">
                  <c:v>1.36617813613884E-2</c:v>
                </c:pt>
                <c:pt idx="3544">
                  <c:v>1.3663852994586599E-2</c:v>
                </c:pt>
                <c:pt idx="3545">
                  <c:v>1.3665925839202901E-2</c:v>
                </c:pt>
                <c:pt idx="3546">
                  <c:v>1.36679999547295E-2</c:v>
                </c:pt>
                <c:pt idx="3547">
                  <c:v>1.36700753596691E-2</c:v>
                </c:pt>
                <c:pt idx="3548">
                  <c:v>1.3672152056273999E-2</c:v>
                </c:pt>
                <c:pt idx="3549">
                  <c:v>1.36742300498647E-2</c:v>
                </c:pt>
                <c:pt idx="3550">
                  <c:v>1.3676309388757E-2</c:v>
                </c:pt>
                <c:pt idx="3551">
                  <c:v>1.3678390090775001E-2</c:v>
                </c:pt>
                <c:pt idx="3552">
                  <c:v>1.36804721583736E-2</c:v>
                </c:pt>
                <c:pt idx="3553">
                  <c:v>1.36825555955683E-2</c:v>
                </c:pt>
                <c:pt idx="3554">
                  <c:v>1.36846404369067E-2</c:v>
                </c:pt>
                <c:pt idx="3555">
                  <c:v>1.36867266976195E-2</c:v>
                </c:pt>
                <c:pt idx="3556">
                  <c:v>1.36888143803305E-2</c:v>
                </c:pt>
                <c:pt idx="3557">
                  <c:v>1.36909034881895E-2</c:v>
                </c:pt>
                <c:pt idx="3558">
                  <c:v>1.36929940400953E-2</c:v>
                </c:pt>
                <c:pt idx="3559">
                  <c:v>1.36950860463352E-2</c:v>
                </c:pt>
                <c:pt idx="3560">
                  <c:v>1.36971795096565E-2</c:v>
                </c:pt>
                <c:pt idx="3561">
                  <c:v>1.36992744327573E-2</c:v>
                </c:pt>
                <c:pt idx="3562">
                  <c:v>1.37013708178437E-2</c:v>
                </c:pt>
                <c:pt idx="3563">
                  <c:v>1.3703468667497699E-2</c:v>
                </c:pt>
                <c:pt idx="3564">
                  <c:v>1.37055679845386E-2</c:v>
                </c:pt>
                <c:pt idx="3565">
                  <c:v>1.3707668771540799E-2</c:v>
                </c:pt>
                <c:pt idx="3566">
                  <c:v>1.37097710138981E-2</c:v>
                </c:pt>
                <c:pt idx="3567">
                  <c:v>1.3711874703368199E-2</c:v>
                </c:pt>
                <c:pt idx="3568">
                  <c:v>1.37139798427817E-2</c:v>
                </c:pt>
                <c:pt idx="3569">
                  <c:v>1.3716086434777E-2</c:v>
                </c:pt>
                <c:pt idx="3570">
                  <c:v>1.37181944487915E-2</c:v>
                </c:pt>
                <c:pt idx="3571">
                  <c:v>1.37203038623477E-2</c:v>
                </c:pt>
                <c:pt idx="3572">
                  <c:v>1.3722414678222401E-2</c:v>
                </c:pt>
                <c:pt idx="3573">
                  <c:v>1.37245268991243E-2</c:v>
                </c:pt>
                <c:pt idx="3574">
                  <c:v>1.3726640480369E-2</c:v>
                </c:pt>
                <c:pt idx="3575">
                  <c:v>1.3728755381634801E-2</c:v>
                </c:pt>
                <c:pt idx="3576">
                  <c:v>1.3730871605571999E-2</c:v>
                </c:pt>
                <c:pt idx="3577">
                  <c:v>1.3732989154839901E-2</c:v>
                </c:pt>
                <c:pt idx="3578">
                  <c:v>1.37351079734078E-2</c:v>
                </c:pt>
                <c:pt idx="3579">
                  <c:v>1.37372279993534E-2</c:v>
                </c:pt>
                <c:pt idx="3580">
                  <c:v>1.37393492350902E-2</c:v>
                </c:pt>
                <c:pt idx="3581">
                  <c:v>1.37414716830759E-2</c:v>
                </c:pt>
                <c:pt idx="3582">
                  <c:v>1.37435952784811E-2</c:v>
                </c:pt>
                <c:pt idx="3583">
                  <c:v>1.37457199352228E-2</c:v>
                </c:pt>
                <c:pt idx="3584">
                  <c:v>1.3747845655071299E-2</c:v>
                </c:pt>
                <c:pt idx="3585">
                  <c:v>1.37499724402052E-2</c:v>
                </c:pt>
                <c:pt idx="3586">
                  <c:v>1.37521002196224E-2</c:v>
                </c:pt>
                <c:pt idx="3587">
                  <c:v>1.3754228881252399E-2</c:v>
                </c:pt>
                <c:pt idx="3588">
                  <c:v>1.3756358425571101E-2</c:v>
                </c:pt>
                <c:pt idx="3589">
                  <c:v>1.3758488854400199E-2</c:v>
                </c:pt>
                <c:pt idx="3590">
                  <c:v>1.3760620093134701E-2</c:v>
                </c:pt>
                <c:pt idx="3591">
                  <c:v>1.3762752002769101E-2</c:v>
                </c:pt>
                <c:pt idx="3592">
                  <c:v>1.37648845816268E-2</c:v>
                </c:pt>
                <c:pt idx="3593">
                  <c:v>1.37670178310951E-2</c:v>
                </c:pt>
                <c:pt idx="3594">
                  <c:v>1.37691516753796E-2</c:v>
                </c:pt>
                <c:pt idx="3595">
                  <c:v>1.3771285948503E-2</c:v>
                </c:pt>
                <c:pt idx="3596">
                  <c:v>1.3773420645599801E-2</c:v>
                </c:pt>
                <c:pt idx="3597">
                  <c:v>1.3775555767548599E-2</c:v>
                </c:pt>
                <c:pt idx="3598">
                  <c:v>1.37776912395357E-2</c:v>
                </c:pt>
                <c:pt idx="3599">
                  <c:v>1.3779826869475599E-2</c:v>
                </c:pt>
                <c:pt idx="3600">
                  <c:v>1.37819626481375E-2</c:v>
                </c:pt>
                <c:pt idx="3601">
                  <c:v>1.37840985758212E-2</c:v>
                </c:pt>
                <c:pt idx="3602">
                  <c:v>1.37862345805588E-2</c:v>
                </c:pt>
                <c:pt idx="3603">
                  <c:v>1.3788370445868101E-2</c:v>
                </c:pt>
                <c:pt idx="3604">
                  <c:v>1.3790506156882199E-2</c:v>
                </c:pt>
                <c:pt idx="3605">
                  <c:v>1.37926417132581E-2</c:v>
                </c:pt>
                <c:pt idx="3606">
                  <c:v>1.37947770473896E-2</c:v>
                </c:pt>
                <c:pt idx="3607">
                  <c:v>1.3796911920873201E-2</c:v>
                </c:pt>
                <c:pt idx="3608">
                  <c:v>1.3799046311891799E-2</c:v>
                </c:pt>
                <c:pt idx="3609">
                  <c:v>1.3801180219402701E-2</c:v>
                </c:pt>
                <c:pt idx="3610">
                  <c:v>1.38033135813087E-2</c:v>
                </c:pt>
                <c:pt idx="3611">
                  <c:v>1.38054461404074E-2</c:v>
                </c:pt>
                <c:pt idx="3612">
                  <c:v>1.3807577866630699E-2</c:v>
                </c:pt>
                <c:pt idx="3613">
                  <c:v>1.38097087581868E-2</c:v>
                </c:pt>
                <c:pt idx="3614">
                  <c:v>1.38118387592617E-2</c:v>
                </c:pt>
                <c:pt idx="3615">
                  <c:v>1.3813967597496901E-2</c:v>
                </c:pt>
                <c:pt idx="3616">
                  <c:v>1.3816095233334699E-2</c:v>
                </c:pt>
                <c:pt idx="3617">
                  <c:v>1.3818221664193201E-2</c:v>
                </c:pt>
                <c:pt idx="3618">
                  <c:v>1.38203468409588E-2</c:v>
                </c:pt>
                <c:pt idx="3619">
                  <c:v>1.38224704801342E-2</c:v>
                </c:pt>
                <c:pt idx="3620">
                  <c:v>1.38245925315465E-2</c:v>
                </c:pt>
                <c:pt idx="3621">
                  <c:v>1.3826712991793199E-2</c:v>
                </c:pt>
                <c:pt idx="3622">
                  <c:v>1.38288318182668E-2</c:v>
                </c:pt>
                <c:pt idx="3623">
                  <c:v>1.3830948720755101E-2</c:v>
                </c:pt>
                <c:pt idx="3624">
                  <c:v>1.38330636376014E-2</c:v>
                </c:pt>
                <c:pt idx="3625">
                  <c:v>1.38351765645605E-2</c:v>
                </c:pt>
                <c:pt idx="3626">
                  <c:v>1.3837287465544801E-2</c:v>
                </c:pt>
                <c:pt idx="3627">
                  <c:v>1.3839396047812501E-2</c:v>
                </c:pt>
                <c:pt idx="3628">
                  <c:v>1.38415022373857E-2</c:v>
                </c:pt>
                <c:pt idx="3629">
                  <c:v>1.38436060291642E-2</c:v>
                </c:pt>
                <c:pt idx="3630">
                  <c:v>1.3845707393125101E-2</c:v>
                </c:pt>
                <c:pt idx="3631">
                  <c:v>1.3847806038280799E-2</c:v>
                </c:pt>
                <c:pt idx="3632">
                  <c:v>1.3849901877792999E-2</c:v>
                </c:pt>
                <c:pt idx="3633">
                  <c:v>1.3851994905703701E-2</c:v>
                </c:pt>
                <c:pt idx="3634">
                  <c:v>1.3854085097404699E-2</c:v>
                </c:pt>
                <c:pt idx="3635">
                  <c:v>1.3856172167776499E-2</c:v>
                </c:pt>
                <c:pt idx="3636">
                  <c:v>1.38582560168311E-2</c:v>
                </c:pt>
                <c:pt idx="3637">
                  <c:v>1.3860336637759501E-2</c:v>
                </c:pt>
                <c:pt idx="3638">
                  <c:v>1.38624140105723E-2</c:v>
                </c:pt>
                <c:pt idx="3639">
                  <c:v>1.38644878598585E-2</c:v>
                </c:pt>
                <c:pt idx="3640">
                  <c:v>1.38665580724531E-2</c:v>
                </c:pt>
                <c:pt idx="3641">
                  <c:v>1.38686246407114E-2</c:v>
                </c:pt>
                <c:pt idx="3642">
                  <c:v>1.38706875483739E-2</c:v>
                </c:pt>
                <c:pt idx="3643">
                  <c:v>1.3872746533213E-2</c:v>
                </c:pt>
                <c:pt idx="3644">
                  <c:v>1.38748014691303E-2</c:v>
                </c:pt>
                <c:pt idx="3645">
                  <c:v>1.38768523476673E-2</c:v>
                </c:pt>
                <c:pt idx="3646">
                  <c:v>1.38788991553584E-2</c:v>
                </c:pt>
                <c:pt idx="3647">
                  <c:v>1.3880941646199499E-2</c:v>
                </c:pt>
                <c:pt idx="3648">
                  <c:v>1.3882979681670999E-2</c:v>
                </c:pt>
                <c:pt idx="3649">
                  <c:v>1.38850132525311E-2</c:v>
                </c:pt>
                <c:pt idx="3650">
                  <c:v>1.38870423471663E-2</c:v>
                </c:pt>
                <c:pt idx="3651">
                  <c:v>1.38890667383503E-2</c:v>
                </c:pt>
                <c:pt idx="3652">
                  <c:v>1.3891086275917199E-2</c:v>
                </c:pt>
                <c:pt idx="3653">
                  <c:v>1.38931009498784E-2</c:v>
                </c:pt>
                <c:pt idx="3654">
                  <c:v>1.38951107495665E-2</c:v>
                </c:pt>
                <c:pt idx="3655">
                  <c:v>1.38971154685621E-2</c:v>
                </c:pt>
                <c:pt idx="3656">
                  <c:v>1.3899114946080199E-2</c:v>
                </c:pt>
                <c:pt idx="3657">
                  <c:v>1.3901109171426999E-2</c:v>
                </c:pt>
                <c:pt idx="3658">
                  <c:v>1.39030981340416E-2</c:v>
                </c:pt>
                <c:pt idx="3659">
                  <c:v>1.3905081649797601E-2</c:v>
                </c:pt>
                <c:pt idx="3660">
                  <c:v>1.3907059548552E-2</c:v>
                </c:pt>
                <c:pt idx="3661">
                  <c:v>1.3909031818952E-2</c:v>
                </c:pt>
                <c:pt idx="3662">
                  <c:v>1.39109984496149E-2</c:v>
                </c:pt>
                <c:pt idx="3663">
                  <c:v>1.39129592787921E-2</c:v>
                </c:pt>
                <c:pt idx="3664">
                  <c:v>1.3914914129549901E-2</c:v>
                </c:pt>
                <c:pt idx="3665">
                  <c:v>1.3916862989840999E-2</c:v>
                </c:pt>
                <c:pt idx="3666">
                  <c:v>1.3918805847673601E-2</c:v>
                </c:pt>
                <c:pt idx="3667">
                  <c:v>1.3920742562811899E-2</c:v>
                </c:pt>
                <c:pt idx="3668">
                  <c:v>1.3922672954212499E-2</c:v>
                </c:pt>
                <c:pt idx="3669">
                  <c:v>1.3924597008606E-2</c:v>
                </c:pt>
                <c:pt idx="3670">
                  <c:v>1.39265147134447E-2</c:v>
                </c:pt>
                <c:pt idx="3671">
                  <c:v>1.39284259482114E-2</c:v>
                </c:pt>
                <c:pt idx="3672">
                  <c:v>1.39303305312418E-2</c:v>
                </c:pt>
                <c:pt idx="3673">
                  <c:v>1.3932228447548401E-2</c:v>
                </c:pt>
                <c:pt idx="3674">
                  <c:v>1.39341196840832E-2</c:v>
                </c:pt>
                <c:pt idx="3675">
                  <c:v>1.3936004138170401E-2</c:v>
                </c:pt>
                <c:pt idx="3676">
                  <c:v>1.39378816307362E-2</c:v>
                </c:pt>
                <c:pt idx="3677">
                  <c:v>1.39397521447183E-2</c:v>
                </c:pt>
                <c:pt idx="3678">
                  <c:v>1.39416156666262E-2</c:v>
                </c:pt>
                <c:pt idx="3679">
                  <c:v>1.39434721097157E-2</c:v>
                </c:pt>
                <c:pt idx="3680">
                  <c:v>1.39453213003909E-2</c:v>
                </c:pt>
                <c:pt idx="3681">
                  <c:v>1.3947163219304001E-2</c:v>
                </c:pt>
                <c:pt idx="3682">
                  <c:v>1.3948997852579101E-2</c:v>
                </c:pt>
                <c:pt idx="3683">
                  <c:v>1.39508251275104E-2</c:v>
                </c:pt>
                <c:pt idx="3684">
                  <c:v>1.3952644878508899E-2</c:v>
                </c:pt>
                <c:pt idx="3685">
                  <c:v>1.39544570838771E-2</c:v>
                </c:pt>
                <c:pt idx="3686">
                  <c:v>1.39562617294125E-2</c:v>
                </c:pt>
                <c:pt idx="3687">
                  <c:v>1.39580587546049E-2</c:v>
                </c:pt>
                <c:pt idx="3688">
                  <c:v>1.39598480040223E-2</c:v>
                </c:pt>
                <c:pt idx="3689">
                  <c:v>1.39616294536993E-2</c:v>
                </c:pt>
                <c:pt idx="3690">
                  <c:v>1.39634030891631E-2</c:v>
                </c:pt>
                <c:pt idx="3691">
                  <c:v>1.39651688603411E-2</c:v>
                </c:pt>
                <c:pt idx="3692">
                  <c:v>1.39669266237194E-2</c:v>
                </c:pt>
                <c:pt idx="3693">
                  <c:v>1.39686763532843E-2</c:v>
                </c:pt>
                <c:pt idx="3694">
                  <c:v>1.3970418034349201E-2</c:v>
                </c:pt>
                <c:pt idx="3695">
                  <c:v>1.39721516256304E-2</c:v>
                </c:pt>
                <c:pt idx="3696">
                  <c:v>1.3973876996899901E-2</c:v>
                </c:pt>
                <c:pt idx="3697">
                  <c:v>1.39755941204481E-2</c:v>
                </c:pt>
                <c:pt idx="3698">
                  <c:v>1.3977302981428999E-2</c:v>
                </c:pt>
                <c:pt idx="3699">
                  <c:v>1.39790035458256E-2</c:v>
                </c:pt>
                <c:pt idx="3700">
                  <c:v>1.3980695697676E-2</c:v>
                </c:pt>
                <c:pt idx="3701">
                  <c:v>1.39823794080481E-2</c:v>
                </c:pt>
                <c:pt idx="3702">
                  <c:v>1.3984054661989501E-2</c:v>
                </c:pt>
                <c:pt idx="3703">
                  <c:v>1.39857214313694E-2</c:v>
                </c:pt>
                <c:pt idx="3704">
                  <c:v>1.3987379615098499E-2</c:v>
                </c:pt>
                <c:pt idx="3705">
                  <c:v>1.39890291836065E-2</c:v>
                </c:pt>
                <c:pt idx="3706">
                  <c:v>1.39906701218854E-2</c:v>
                </c:pt>
                <c:pt idx="3707">
                  <c:v>1.3992302405340201E-2</c:v>
                </c:pt>
                <c:pt idx="3708">
                  <c:v>1.3993925948676701E-2</c:v>
                </c:pt>
                <c:pt idx="3709">
                  <c:v>1.39955407227651E-2</c:v>
                </c:pt>
                <c:pt idx="3710">
                  <c:v>1.3997146712588801E-2</c:v>
                </c:pt>
                <c:pt idx="3711">
                  <c:v>1.3998743897108101E-2</c:v>
                </c:pt>
                <c:pt idx="3712">
                  <c:v>1.40003322060465E-2</c:v>
                </c:pt>
                <c:pt idx="3713">
                  <c:v>1.4001911611125401E-2</c:v>
                </c:pt>
                <c:pt idx="3714">
                  <c:v>1.40034820973655E-2</c:v>
                </c:pt>
                <c:pt idx="3715">
                  <c:v>1.40050436463661E-2</c:v>
                </c:pt>
                <c:pt idx="3716">
                  <c:v>1.4006596202470601E-2</c:v>
                </c:pt>
                <c:pt idx="3717">
                  <c:v>1.40081397390871E-2</c:v>
                </c:pt>
                <c:pt idx="3718">
                  <c:v>1.40096742413152E-2</c:v>
                </c:pt>
                <c:pt idx="3719">
                  <c:v>1.4011199692633499E-2</c:v>
                </c:pt>
                <c:pt idx="3720">
                  <c:v>1.40127160513259E-2</c:v>
                </c:pt>
                <c:pt idx="3721">
                  <c:v>1.40142232933788E-2</c:v>
                </c:pt>
                <c:pt idx="3722">
                  <c:v>1.4015721404010299E-2</c:v>
                </c:pt>
                <c:pt idx="3723">
                  <c:v>1.4017210367966999E-2</c:v>
                </c:pt>
                <c:pt idx="3724">
                  <c:v>1.40186901565411E-2</c:v>
                </c:pt>
                <c:pt idx="3725">
                  <c:v>1.40201607492332E-2</c:v>
                </c:pt>
                <c:pt idx="3726">
                  <c:v>1.4021622131416099E-2</c:v>
                </c:pt>
                <c:pt idx="3727">
                  <c:v>1.4023074288637E-2</c:v>
                </c:pt>
                <c:pt idx="3728">
                  <c:v>1.4024517204041799E-2</c:v>
                </c:pt>
                <c:pt idx="3729">
                  <c:v>1.40259508616107E-2</c:v>
                </c:pt>
                <c:pt idx="3730">
                  <c:v>1.4027375246903799E-2</c:v>
                </c:pt>
                <c:pt idx="3731">
                  <c:v>1.4028790345935399E-2</c:v>
                </c:pt>
                <c:pt idx="3732">
                  <c:v>1.40301961523595E-2</c:v>
                </c:pt>
                <c:pt idx="3733">
                  <c:v>1.4031592655618E-2</c:v>
                </c:pt>
                <c:pt idx="3734">
                  <c:v>1.4032979841489299E-2</c:v>
                </c:pt>
                <c:pt idx="3735">
                  <c:v>1.40343576962472E-2</c:v>
                </c:pt>
                <c:pt idx="3736">
                  <c:v>1.40357262225448E-2</c:v>
                </c:pt>
                <c:pt idx="3737">
                  <c:v>1.4037085416275699E-2</c:v>
                </c:pt>
                <c:pt idx="3738">
                  <c:v>1.4038435263462601E-2</c:v>
                </c:pt>
                <c:pt idx="3739">
                  <c:v>1.40397757505478E-2</c:v>
                </c:pt>
                <c:pt idx="3740">
                  <c:v>1.40411068875416E-2</c:v>
                </c:pt>
                <c:pt idx="3741">
                  <c:v>1.4042428677771999E-2</c:v>
                </c:pt>
                <c:pt idx="3742">
                  <c:v>1.40437411075304E-2</c:v>
                </c:pt>
                <c:pt idx="3743">
                  <c:v>1.4045044163440599E-2</c:v>
                </c:pt>
                <c:pt idx="3744">
                  <c:v>1.4046337861123E-2</c:v>
                </c:pt>
                <c:pt idx="3745">
                  <c:v>1.4047622212308999E-2</c:v>
                </c:pt>
                <c:pt idx="3746">
                  <c:v>1.40488972035798E-2</c:v>
                </c:pt>
                <c:pt idx="3747">
                  <c:v>1.4050162821495399E-2</c:v>
                </c:pt>
                <c:pt idx="3748">
                  <c:v>1.4051419084799699E-2</c:v>
                </c:pt>
                <c:pt idx="3749">
                  <c:v>1.4052666015508501E-2</c:v>
                </c:pt>
                <c:pt idx="3750">
                  <c:v>1.4053903600532699E-2</c:v>
                </c:pt>
                <c:pt idx="3751">
                  <c:v>1.4055131826741601E-2</c:v>
                </c:pt>
                <c:pt idx="3752">
                  <c:v>1.40563507152852E-2</c:v>
                </c:pt>
                <c:pt idx="3753">
                  <c:v>1.4057560297927801E-2</c:v>
                </c:pt>
                <c:pt idx="3754">
                  <c:v>1.40587605620859E-2</c:v>
                </c:pt>
                <c:pt idx="3755">
                  <c:v>1.40599514949533E-2</c:v>
                </c:pt>
                <c:pt idx="3756">
                  <c:v>1.40611331189216E-2</c:v>
                </c:pt>
                <c:pt idx="3757">
                  <c:v>1.4062305475630499E-2</c:v>
                </c:pt>
                <c:pt idx="3758">
                  <c:v>1.40634685532624E-2</c:v>
                </c:pt>
                <c:pt idx="3759">
                  <c:v>1.4064622339349299E-2</c:v>
                </c:pt>
                <c:pt idx="3760">
                  <c:v>1.4065766856540299E-2</c:v>
                </c:pt>
                <c:pt idx="3761">
                  <c:v>1.40669021562438E-2</c:v>
                </c:pt>
                <c:pt idx="3762">
                  <c:v>1.40680282277287E-2</c:v>
                </c:pt>
                <c:pt idx="3763">
                  <c:v>1.40691450588753E-2</c:v>
                </c:pt>
                <c:pt idx="3764">
                  <c:v>1.40702526717772E-2</c:v>
                </c:pt>
                <c:pt idx="3765">
                  <c:v>1.40713511272955E-2</c:v>
                </c:pt>
                <c:pt idx="3766">
                  <c:v>1.4072440416157E-2</c:v>
                </c:pt>
                <c:pt idx="3767">
                  <c:v>1.40735205265993E-2</c:v>
                </c:pt>
                <c:pt idx="3768">
                  <c:v>1.4074591479503899E-2</c:v>
                </c:pt>
                <c:pt idx="3769">
                  <c:v>1.40756533446831E-2</c:v>
                </c:pt>
                <c:pt idx="3770">
                  <c:v>1.4076706114734199E-2</c:v>
                </c:pt>
                <c:pt idx="3771">
                  <c:v>1.4077749778258101E-2</c:v>
                </c:pt>
                <c:pt idx="3772">
                  <c:v>1.40787843544122E-2</c:v>
                </c:pt>
                <c:pt idx="3773">
                  <c:v>1.4079809921299299E-2</c:v>
                </c:pt>
                <c:pt idx="3774">
                  <c:v>1.4080826473830899E-2</c:v>
                </c:pt>
                <c:pt idx="3775">
                  <c:v>1.40818340009757E-2</c:v>
                </c:pt>
                <c:pt idx="3776">
                  <c:v>1.4082832519787E-2</c:v>
                </c:pt>
                <c:pt idx="3777">
                  <c:v>1.40838221158651E-2</c:v>
                </c:pt>
                <c:pt idx="3778">
                  <c:v>1.40848027869022E-2</c:v>
                </c:pt>
                <c:pt idx="3779">
                  <c:v>1.40857745222372E-2</c:v>
                </c:pt>
                <c:pt idx="3780">
                  <c:v>1.40867373365596E-2</c:v>
                </c:pt>
                <c:pt idx="3781">
                  <c:v>1.4087691322057901E-2</c:v>
                </c:pt>
                <c:pt idx="3782">
                  <c:v>1.40886364796879E-2</c:v>
                </c:pt>
                <c:pt idx="3783">
                  <c:v>1.4089572799159299E-2</c:v>
                </c:pt>
                <c:pt idx="3784">
                  <c:v>1.4090500292644E-2</c:v>
                </c:pt>
                <c:pt idx="3785">
                  <c:v>1.4091419057919E-2</c:v>
                </c:pt>
                <c:pt idx="3786">
                  <c:v>1.4092329099692401E-2</c:v>
                </c:pt>
                <c:pt idx="3787">
                  <c:v>1.40932304080447E-2</c:v>
                </c:pt>
                <c:pt idx="3788">
                  <c:v>1.4094122992571701E-2</c:v>
                </c:pt>
                <c:pt idx="3789">
                  <c:v>1.40950069555685E-2</c:v>
                </c:pt>
                <c:pt idx="3790">
                  <c:v>1.4095882305985699E-2</c:v>
                </c:pt>
                <c:pt idx="3791">
                  <c:v>1.40967490342728E-2</c:v>
                </c:pt>
                <c:pt idx="3792">
                  <c:v>1.40976071467256E-2</c:v>
                </c:pt>
                <c:pt idx="3793">
                  <c:v>1.40984567494762E-2</c:v>
                </c:pt>
                <c:pt idx="3794">
                  <c:v>1.4099297856461499E-2</c:v>
                </c:pt>
                <c:pt idx="3795">
                  <c:v>1.41001304584957E-2</c:v>
                </c:pt>
                <c:pt idx="3796">
                  <c:v>1.4100954559442E-2</c:v>
                </c:pt>
                <c:pt idx="3797">
                  <c:v>1.41017702676378E-2</c:v>
                </c:pt>
                <c:pt idx="3798">
                  <c:v>1.4102577602232999E-2</c:v>
                </c:pt>
                <c:pt idx="3799">
                  <c:v>1.4103376554403101E-2</c:v>
                </c:pt>
                <c:pt idx="3800">
                  <c:v>1.4104167125741999E-2</c:v>
                </c:pt>
                <c:pt idx="3801">
                  <c:v>1.4104949425610001E-2</c:v>
                </c:pt>
                <c:pt idx="3802">
                  <c:v>1.4105723478830001E-2</c:v>
                </c:pt>
                <c:pt idx="3803">
                  <c:v>1.41064892769331E-2</c:v>
                </c:pt>
                <c:pt idx="3804">
                  <c:v>1.41072468194613E-2</c:v>
                </c:pt>
                <c:pt idx="3805">
                  <c:v>1.41079962156055E-2</c:v>
                </c:pt>
                <c:pt idx="3806">
                  <c:v>1.41087374963022E-2</c:v>
                </c:pt>
                <c:pt idx="3807">
                  <c:v>1.4109470653432101E-2</c:v>
                </c:pt>
                <c:pt idx="3808">
                  <c:v>1.41101956847462E-2</c:v>
                </c:pt>
                <c:pt idx="3809">
                  <c:v>1.4110912698079099E-2</c:v>
                </c:pt>
                <c:pt idx="3810">
                  <c:v>1.4111621730899001E-2</c:v>
                </c:pt>
                <c:pt idx="3811">
                  <c:v>1.41123227754297E-2</c:v>
                </c:pt>
                <c:pt idx="3812">
                  <c:v>1.41130158279288E-2</c:v>
                </c:pt>
                <c:pt idx="3813">
                  <c:v>1.4113700993703701E-2</c:v>
                </c:pt>
                <c:pt idx="3814">
                  <c:v>1.4114378317148299E-2</c:v>
                </c:pt>
                <c:pt idx="3815">
                  <c:v>1.4115047790822E-2</c:v>
                </c:pt>
                <c:pt idx="3816">
                  <c:v>1.41157094098152E-2</c:v>
                </c:pt>
                <c:pt idx="3817">
                  <c:v>1.41163632757618E-2</c:v>
                </c:pt>
                <c:pt idx="3818">
                  <c:v>1.41170094403479E-2</c:v>
                </c:pt>
                <c:pt idx="3819">
                  <c:v>1.4117647896460301E-2</c:v>
                </c:pt>
                <c:pt idx="3820">
                  <c:v>1.41182786383699E-2</c:v>
                </c:pt>
                <c:pt idx="3821">
                  <c:v>1.41189017629244E-2</c:v>
                </c:pt>
                <c:pt idx="3822">
                  <c:v>1.41195173294389E-2</c:v>
                </c:pt>
                <c:pt idx="3823">
                  <c:v>1.41201253311191E-2</c:v>
                </c:pt>
                <c:pt idx="3824">
                  <c:v>1.4120725761779101E-2</c:v>
                </c:pt>
                <c:pt idx="3825">
                  <c:v>1.41213187124087E-2</c:v>
                </c:pt>
                <c:pt idx="3826">
                  <c:v>1.4121904250259399E-2</c:v>
                </c:pt>
                <c:pt idx="3827">
                  <c:v>1.4122482368846501E-2</c:v>
                </c:pt>
                <c:pt idx="3828">
                  <c:v>1.41230530619013E-2</c:v>
                </c:pt>
                <c:pt idx="3829">
                  <c:v>1.41236164135313E-2</c:v>
                </c:pt>
                <c:pt idx="3830">
                  <c:v>1.41241724991986E-2</c:v>
                </c:pt>
                <c:pt idx="3831">
                  <c:v>1.4124721312720301E-2</c:v>
                </c:pt>
                <c:pt idx="3832">
                  <c:v>1.4125262847908999E-2</c:v>
                </c:pt>
                <c:pt idx="3833">
                  <c:v>1.41257971808115E-2</c:v>
                </c:pt>
                <c:pt idx="3834">
                  <c:v>1.4126324395676499E-2</c:v>
                </c:pt>
                <c:pt idx="3835">
                  <c:v>1.4126844486662401E-2</c:v>
                </c:pt>
                <c:pt idx="3836">
                  <c:v>1.41273574478743E-2</c:v>
                </c:pt>
                <c:pt idx="3837">
                  <c:v>1.41278633477489E-2</c:v>
                </c:pt>
                <c:pt idx="3838">
                  <c:v>1.41283622780279E-2</c:v>
                </c:pt>
                <c:pt idx="3839">
                  <c:v>1.41288542335403E-2</c:v>
                </c:pt>
                <c:pt idx="3840">
                  <c:v>1.4129339208674201E-2</c:v>
                </c:pt>
                <c:pt idx="3841">
                  <c:v>1.41298172645501E-2</c:v>
                </c:pt>
                <c:pt idx="3842">
                  <c:v>1.41302884994282E-2</c:v>
                </c:pt>
                <c:pt idx="3843">
                  <c:v>1.41307529091825E-2</c:v>
                </c:pt>
                <c:pt idx="3844">
                  <c:v>1.4131210488473701E-2</c:v>
                </c:pt>
                <c:pt idx="3845">
                  <c:v>1.41316612914396E-2</c:v>
                </c:pt>
                <c:pt idx="3846">
                  <c:v>1.4132105421873899E-2</c:v>
                </c:pt>
                <c:pt idx="3847">
                  <c:v>1.41325428770627E-2</c:v>
                </c:pt>
                <c:pt idx="3848">
                  <c:v>1.413297365193E-2</c:v>
                </c:pt>
                <c:pt idx="3849">
                  <c:v>1.4133397793995899E-2</c:v>
                </c:pt>
                <c:pt idx="3850">
                  <c:v>1.4133815411601299E-2</c:v>
                </c:pt>
                <c:pt idx="3851">
                  <c:v>1.4134226503801001E-2</c:v>
                </c:pt>
                <c:pt idx="3852">
                  <c:v>1.41346310657724E-2</c:v>
                </c:pt>
                <c:pt idx="3853">
                  <c:v>1.4135029138809801E-2</c:v>
                </c:pt>
                <c:pt idx="3854">
                  <c:v>1.4135420834821199E-2</c:v>
                </c:pt>
                <c:pt idx="3855">
                  <c:v>1.41358061549747E-2</c:v>
                </c:pt>
                <c:pt idx="3856">
                  <c:v>1.41361850946921E-2</c:v>
                </c:pt>
                <c:pt idx="3857">
                  <c:v>1.4136557689452401E-2</c:v>
                </c:pt>
                <c:pt idx="3858">
                  <c:v>1.4136924053767499E-2</c:v>
                </c:pt>
                <c:pt idx="3859">
                  <c:v>1.4137284191248E-2</c:v>
                </c:pt>
                <c:pt idx="3860">
                  <c:v>1.41376380975502E-2</c:v>
                </c:pt>
                <c:pt idx="3861">
                  <c:v>1.4137985802763001E-2</c:v>
                </c:pt>
                <c:pt idx="3862">
                  <c:v>1.4138327423057101E-2</c:v>
                </c:pt>
                <c:pt idx="3863">
                  <c:v>1.4138662964798199E-2</c:v>
                </c:pt>
                <c:pt idx="3864">
                  <c:v>1.41389924238679E-2</c:v>
                </c:pt>
                <c:pt idx="3865">
                  <c:v>1.41393158253989E-2</c:v>
                </c:pt>
                <c:pt idx="3866">
                  <c:v>1.4139633286303001E-2</c:v>
                </c:pt>
                <c:pt idx="3867">
                  <c:v>1.41399448159966E-2</c:v>
                </c:pt>
                <c:pt idx="3868">
                  <c:v>1.41402504105771E-2</c:v>
                </c:pt>
                <c:pt idx="3869">
                  <c:v>1.414055009066E-2</c:v>
                </c:pt>
                <c:pt idx="3870">
                  <c:v>1.41408439730124E-2</c:v>
                </c:pt>
                <c:pt idx="3871">
                  <c:v>1.4141132070376801E-2</c:v>
                </c:pt>
                <c:pt idx="3872">
                  <c:v>1.41414143790574E-2</c:v>
                </c:pt>
                <c:pt idx="3873">
                  <c:v>1.4141690915592701E-2</c:v>
                </c:pt>
                <c:pt idx="3874">
                  <c:v>1.41419617957525E-2</c:v>
                </c:pt>
                <c:pt idx="3875">
                  <c:v>1.41422270358613E-2</c:v>
                </c:pt>
                <c:pt idx="3876">
                  <c:v>1.4142486632421399E-2</c:v>
                </c:pt>
                <c:pt idx="3877">
                  <c:v>1.41427405980391E-2</c:v>
                </c:pt>
                <c:pt idx="3878">
                  <c:v>1.41429890468467E-2</c:v>
                </c:pt>
                <c:pt idx="3879">
                  <c:v>1.41432319990831E-2</c:v>
                </c:pt>
                <c:pt idx="3880">
                  <c:v>1.4143469451439799E-2</c:v>
                </c:pt>
                <c:pt idx="3881">
                  <c:v>1.4143701413328101E-2</c:v>
                </c:pt>
                <c:pt idx="3882">
                  <c:v>1.4143927996286E-2</c:v>
                </c:pt>
                <c:pt idx="3883">
                  <c:v>1.41441492245834E-2</c:v>
                </c:pt>
                <c:pt idx="3884">
                  <c:v>1.41443650950927E-2</c:v>
                </c:pt>
                <c:pt idx="3885">
                  <c:v>1.41445756144533E-2</c:v>
                </c:pt>
                <c:pt idx="3886">
                  <c:v>1.4144780890877499E-2</c:v>
                </c:pt>
                <c:pt idx="3887">
                  <c:v>1.41449809528607E-2</c:v>
                </c:pt>
                <c:pt idx="3888">
                  <c:v>1.41451757974472E-2</c:v>
                </c:pt>
                <c:pt idx="3889">
                  <c:v>1.4145365428917899E-2</c:v>
                </c:pt>
                <c:pt idx="3890">
                  <c:v>1.4145549951472099E-2</c:v>
                </c:pt>
                <c:pt idx="3891">
                  <c:v>1.4145729398002301E-2</c:v>
                </c:pt>
                <c:pt idx="3892">
                  <c:v>1.4145903765717E-2</c:v>
                </c:pt>
                <c:pt idx="3893">
                  <c:v>1.41460730569391E-2</c:v>
                </c:pt>
                <c:pt idx="3894">
                  <c:v>1.41462373712143E-2</c:v>
                </c:pt>
                <c:pt idx="3895">
                  <c:v>1.41463967459833E-2</c:v>
                </c:pt>
                <c:pt idx="3896">
                  <c:v>1.41465511786116E-2</c:v>
                </c:pt>
                <c:pt idx="3897">
                  <c:v>1.4146700669850401E-2</c:v>
                </c:pt>
                <c:pt idx="3898">
                  <c:v>1.41468453139941E-2</c:v>
                </c:pt>
                <c:pt idx="3899">
                  <c:v>1.41469851531637E-2</c:v>
                </c:pt>
                <c:pt idx="3900">
                  <c:v>1.4147120184873701E-2</c:v>
                </c:pt>
                <c:pt idx="3901">
                  <c:v>1.4147250408675699E-2</c:v>
                </c:pt>
                <c:pt idx="3902">
                  <c:v>1.4147375913061901E-2</c:v>
                </c:pt>
                <c:pt idx="3903">
                  <c:v>1.4147496744945301E-2</c:v>
                </c:pt>
                <c:pt idx="3904">
                  <c:v>1.41476129019823E-2</c:v>
                </c:pt>
                <c:pt idx="3905">
                  <c:v>1.4147724382880301E-2</c:v>
                </c:pt>
                <c:pt idx="3906">
                  <c:v>1.41478312698243E-2</c:v>
                </c:pt>
                <c:pt idx="3907">
                  <c:v>1.41479336146109E-2</c:v>
                </c:pt>
                <c:pt idx="3908">
                  <c:v>1.41480314150311E-2</c:v>
                </c:pt>
                <c:pt idx="3909">
                  <c:v>1.41481246692866E-2</c:v>
                </c:pt>
                <c:pt idx="3910">
                  <c:v>1.41482134527938E-2</c:v>
                </c:pt>
                <c:pt idx="3911">
                  <c:v>1.4148297822305599E-2</c:v>
                </c:pt>
                <c:pt idx="3912">
                  <c:v>1.41483777757419E-2</c:v>
                </c:pt>
                <c:pt idx="3913">
                  <c:v>1.41484533111189E-2</c:v>
                </c:pt>
                <c:pt idx="3914">
                  <c:v>1.41485244966675E-2</c:v>
                </c:pt>
                <c:pt idx="3915">
                  <c:v>1.4148591394151601E-2</c:v>
                </c:pt>
                <c:pt idx="3916">
                  <c:v>1.41486540016122E-2</c:v>
                </c:pt>
                <c:pt idx="3917">
                  <c:v>1.4148712317090801E-2</c:v>
                </c:pt>
                <c:pt idx="3918">
                  <c:v>1.4148766401252E-2</c:v>
                </c:pt>
                <c:pt idx="3919">
                  <c:v>1.41488163209587E-2</c:v>
                </c:pt>
                <c:pt idx="3920">
                  <c:v>1.41488620744046E-2</c:v>
                </c:pt>
                <c:pt idx="3921">
                  <c:v>1.41489036597465E-2</c:v>
                </c:pt>
                <c:pt idx="3922">
                  <c:v>1.41489411306349E-2</c:v>
                </c:pt>
                <c:pt idx="3923">
                  <c:v>1.41489745581235E-2</c:v>
                </c:pt>
                <c:pt idx="3924">
                  <c:v>1.41490039408058E-2</c:v>
                </c:pt>
                <c:pt idx="3925">
                  <c:v>1.4149029276948199E-2</c:v>
                </c:pt>
                <c:pt idx="3926">
                  <c:v>1.41490506137124E-2</c:v>
                </c:pt>
                <c:pt idx="3927">
                  <c:v>1.41490680255321E-2</c:v>
                </c:pt>
                <c:pt idx="3928">
                  <c:v>1.41490815116665E-2</c:v>
                </c:pt>
                <c:pt idx="3929">
                  <c:v>1.41490910704858E-2</c:v>
                </c:pt>
                <c:pt idx="3930">
                  <c:v>1.4149096743173301E-2</c:v>
                </c:pt>
                <c:pt idx="3931">
                  <c:v>1.4149098606771399E-2</c:v>
                </c:pt>
                <c:pt idx="3932">
                  <c:v>1.4149096661453E-2</c:v>
                </c:pt>
                <c:pt idx="3933">
                  <c:v>1.4149090905686701E-2</c:v>
                </c:pt>
                <c:pt idx="3934">
                  <c:v>1.4149081375170401E-2</c:v>
                </c:pt>
                <c:pt idx="3935">
                  <c:v>1.41490681488248E-2</c:v>
                </c:pt>
                <c:pt idx="3936">
                  <c:v>1.4149051227967099E-2</c:v>
                </c:pt>
                <c:pt idx="3937">
                  <c:v>1.4149030611158299E-2</c:v>
                </c:pt>
                <c:pt idx="3938">
                  <c:v>1.4149006329085599E-2</c:v>
                </c:pt>
                <c:pt idx="3939">
                  <c:v>1.4148978461859901E-2</c:v>
                </c:pt>
                <c:pt idx="3940">
                  <c:v>1.41489470121531E-2</c:v>
                </c:pt>
                <c:pt idx="3941">
                  <c:v>1.4148911978615E-2</c:v>
                </c:pt>
                <c:pt idx="3942">
                  <c:v>1.41488733873776E-2</c:v>
                </c:pt>
                <c:pt idx="3943">
                  <c:v>1.4148831319094E-2</c:v>
                </c:pt>
                <c:pt idx="3944">
                  <c:v>1.4148785777986299E-2</c:v>
                </c:pt>
                <c:pt idx="3945">
                  <c:v>1.41487367627874E-2</c:v>
                </c:pt>
                <c:pt idx="3946">
                  <c:v>1.41486842955119E-2</c:v>
                </c:pt>
                <c:pt idx="3947">
                  <c:v>1.41486284567482E-2</c:v>
                </c:pt>
                <c:pt idx="3948">
                  <c:v>1.41485692524449E-2</c:v>
                </c:pt>
                <c:pt idx="3949">
                  <c:v>1.4148506681413899E-2</c:v>
                </c:pt>
                <c:pt idx="3950">
                  <c:v>1.4148440761969701E-2</c:v>
                </c:pt>
                <c:pt idx="3951">
                  <c:v>1.4148371574069099E-2</c:v>
                </c:pt>
                <c:pt idx="3952">
                  <c:v>1.41482991255479E-2</c:v>
                </c:pt>
                <c:pt idx="3953">
                  <c:v>1.4148223415292101E-2</c:v>
                </c:pt>
                <c:pt idx="3954">
                  <c:v>1.4148144458315E-2</c:v>
                </c:pt>
                <c:pt idx="3955">
                  <c:v>1.41480623334136E-2</c:v>
                </c:pt>
                <c:pt idx="3956">
                  <c:v>1.41479770504549E-2</c:v>
                </c:pt>
                <c:pt idx="3957">
                  <c:v>1.4147888608395101E-2</c:v>
                </c:pt>
                <c:pt idx="3958">
                  <c:v>1.4147797019229E-2</c:v>
                </c:pt>
                <c:pt idx="3959">
                  <c:v>1.4147702360162899E-2</c:v>
                </c:pt>
                <c:pt idx="3960">
                  <c:v>1.41476046432537E-2</c:v>
                </c:pt>
                <c:pt idx="3961">
                  <c:v>1.41475038675239E-2</c:v>
                </c:pt>
                <c:pt idx="3962">
                  <c:v>1.4147400042410101E-2</c:v>
                </c:pt>
                <c:pt idx="3963">
                  <c:v>1.41472932430158E-2</c:v>
                </c:pt>
                <c:pt idx="3964">
                  <c:v>1.41471834836685E-2</c:v>
                </c:pt>
                <c:pt idx="3965">
                  <c:v>1.4147070763453101E-2</c:v>
                </c:pt>
                <c:pt idx="3966">
                  <c:v>1.41469550895889E-2</c:v>
                </c:pt>
                <c:pt idx="3967">
                  <c:v>1.41468365346612E-2</c:v>
                </c:pt>
                <c:pt idx="3968">
                  <c:v>1.41467151153667E-2</c:v>
                </c:pt>
                <c:pt idx="3969">
                  <c:v>1.41465908308496E-2</c:v>
                </c:pt>
                <c:pt idx="3970">
                  <c:v>1.41464636864321E-2</c:v>
                </c:pt>
                <c:pt idx="3971">
                  <c:v>1.4146333751803099E-2</c:v>
                </c:pt>
                <c:pt idx="3972">
                  <c:v>1.4146201046112901E-2</c:v>
                </c:pt>
                <c:pt idx="3973">
                  <c:v>1.4146065568560901E-2</c:v>
                </c:pt>
                <c:pt idx="3974">
                  <c:v>1.41459273228753E-2</c:v>
                </c:pt>
                <c:pt idx="3975">
                  <c:v>1.41457863755017E-2</c:v>
                </c:pt>
                <c:pt idx="3976">
                  <c:v>1.4145642748116499E-2</c:v>
                </c:pt>
                <c:pt idx="3977">
                  <c:v>1.41454964399719E-2</c:v>
                </c:pt>
                <c:pt idx="3978">
                  <c:v>1.41453474534844E-2</c:v>
                </c:pt>
                <c:pt idx="3979">
                  <c:v>1.41451958515452E-2</c:v>
                </c:pt>
                <c:pt idx="3980">
                  <c:v>1.41450416584153E-2</c:v>
                </c:pt>
                <c:pt idx="3981">
                  <c:v>1.4144884873395601E-2</c:v>
                </c:pt>
                <c:pt idx="3982">
                  <c:v>1.4144725497858101E-2</c:v>
                </c:pt>
                <c:pt idx="3983">
                  <c:v>1.41445635908582E-2</c:v>
                </c:pt>
                <c:pt idx="3984">
                  <c:v>1.4144399179288E-2</c:v>
                </c:pt>
                <c:pt idx="3985">
                  <c:v>1.41442322624957E-2</c:v>
                </c:pt>
                <c:pt idx="3986">
                  <c:v>1.4144062841056701E-2</c:v>
                </c:pt>
                <c:pt idx="3987">
                  <c:v>1.41438909699391E-2</c:v>
                </c:pt>
                <c:pt idx="3988">
                  <c:v>1.4143716678702499E-2</c:v>
                </c:pt>
                <c:pt idx="3989">
                  <c:v>1.41435399667388E-2</c:v>
                </c:pt>
                <c:pt idx="3990">
                  <c:v>1.4143360834058699E-2</c:v>
                </c:pt>
                <c:pt idx="3991">
                  <c:v>1.41431793313214E-2</c:v>
                </c:pt>
                <c:pt idx="3992">
                  <c:v>1.41429954907794E-2</c:v>
                </c:pt>
                <c:pt idx="3993">
                  <c:v>1.41428093118653E-2</c:v>
                </c:pt>
                <c:pt idx="3994">
                  <c:v>1.4142620794240999E-2</c:v>
                </c:pt>
                <c:pt idx="3995">
                  <c:v>1.41424299840622E-2</c:v>
                </c:pt>
                <c:pt idx="3996">
                  <c:v>1.4142236916289E-2</c:v>
                </c:pt>
                <c:pt idx="3997">
                  <c:v>1.4142041590393201E-2</c:v>
                </c:pt>
                <c:pt idx="3998">
                  <c:v>1.4141844005886599E-2</c:v>
                </c:pt>
                <c:pt idx="3999">
                  <c:v>1.4141644204253E-2</c:v>
                </c:pt>
                <c:pt idx="4000">
                  <c:v>1.4141442223166399E-2</c:v>
                </c:pt>
                <c:pt idx="4001">
                  <c:v>1.4141238062134499E-2</c:v>
                </c:pt>
                <c:pt idx="4002">
                  <c:v>1.41410317206656E-2</c:v>
                </c:pt>
                <c:pt idx="4003">
                  <c:v>1.41408232354598E-2</c:v>
                </c:pt>
                <c:pt idx="4004">
                  <c:v>1.41406126468817E-2</c:v>
                </c:pt>
                <c:pt idx="4005">
                  <c:v>1.4140399954495401E-2</c:v>
                </c:pt>
                <c:pt idx="4006">
                  <c:v>1.4140185157843099E-2</c:v>
                </c:pt>
                <c:pt idx="4007">
                  <c:v>1.41399682892059E-2</c:v>
                </c:pt>
                <c:pt idx="4008">
                  <c:v>1.413974939113E-2</c:v>
                </c:pt>
                <c:pt idx="4009">
                  <c:v>1.41395284633827E-2</c:v>
                </c:pt>
                <c:pt idx="4010">
                  <c:v>1.4139305505538401E-2</c:v>
                </c:pt>
                <c:pt idx="4011">
                  <c:v>1.4139080545834201E-2</c:v>
                </c:pt>
                <c:pt idx="4012">
                  <c:v>1.4138853628506099E-2</c:v>
                </c:pt>
                <c:pt idx="4013">
                  <c:v>1.41386247536806E-2</c:v>
                </c:pt>
                <c:pt idx="4014">
                  <c:v>1.4138393920962399E-2</c:v>
                </c:pt>
                <c:pt idx="4015">
                  <c:v>1.4138161154900099E-2</c:v>
                </c:pt>
                <c:pt idx="4016">
                  <c:v>1.4137926500961901E-2</c:v>
                </c:pt>
                <c:pt idx="4017">
                  <c:v>1.4137689959774999E-2</c:v>
                </c:pt>
                <c:pt idx="4018">
                  <c:v>1.41374515309726E-2</c:v>
                </c:pt>
                <c:pt idx="4019">
                  <c:v>1.4137211235751001E-2</c:v>
                </c:pt>
                <c:pt idx="4020">
                  <c:v>1.4136969120383499E-2</c:v>
                </c:pt>
                <c:pt idx="4021">
                  <c:v>1.4136725186128799E-2</c:v>
                </c:pt>
                <c:pt idx="4022">
                  <c:v>1.41364794326458E-2</c:v>
                </c:pt>
                <c:pt idx="4023">
                  <c:v>1.41362318780961E-2</c:v>
                </c:pt>
                <c:pt idx="4024">
                  <c:v>1.4135982569163799E-2</c:v>
                </c:pt>
                <c:pt idx="4025">
                  <c:v>1.41357315078553E-2</c:v>
                </c:pt>
                <c:pt idx="4026">
                  <c:v>1.4135478693855201E-2</c:v>
                </c:pt>
                <c:pt idx="4027">
                  <c:v>1.41352241425887E-2</c:v>
                </c:pt>
                <c:pt idx="4028">
                  <c:v>1.4134967900786E-2</c:v>
                </c:pt>
                <c:pt idx="4029">
                  <c:v>1.4134709971307001E-2</c:v>
                </c:pt>
                <c:pt idx="4030">
                  <c:v>1.41344503538597E-2</c:v>
                </c:pt>
                <c:pt idx="4031">
                  <c:v>1.41341890614159E-2</c:v>
                </c:pt>
                <c:pt idx="4032">
                  <c:v>1.41339261404141E-2</c:v>
                </c:pt>
                <c:pt idx="4033">
                  <c:v>1.41336615946627E-2</c:v>
                </c:pt>
                <c:pt idx="4034">
                  <c:v>1.4133395423891301E-2</c:v>
                </c:pt>
                <c:pt idx="4035">
                  <c:v>1.4133127638884E-2</c:v>
                </c:pt>
                <c:pt idx="4036">
                  <c:v>1.41328582854773E-2</c:v>
                </c:pt>
                <c:pt idx="4037">
                  <c:v>1.4132587368513199E-2</c:v>
                </c:pt>
                <c:pt idx="4038">
                  <c:v>1.41323148877415E-2</c:v>
                </c:pt>
                <c:pt idx="4039">
                  <c:v>1.41320408520062E-2</c:v>
                </c:pt>
                <c:pt idx="4040">
                  <c:v>1.4131765306260299E-2</c:v>
                </c:pt>
                <c:pt idx="4041">
                  <c:v>1.4131488256451601E-2</c:v>
                </c:pt>
                <c:pt idx="4042">
                  <c:v>1.41312097023494E-2</c:v>
                </c:pt>
                <c:pt idx="4043">
                  <c:v>1.4130929651064999E-2</c:v>
                </c:pt>
                <c:pt idx="4044">
                  <c:v>1.41306481464239E-2</c:v>
                </c:pt>
                <c:pt idx="4045">
                  <c:v>1.41303651955542E-2</c:v>
                </c:pt>
                <c:pt idx="4046">
                  <c:v>1.4130080798242701E-2</c:v>
                </c:pt>
                <c:pt idx="4047">
                  <c:v>1.41297949601155E-2</c:v>
                </c:pt>
                <c:pt idx="4048">
                  <c:v>1.41295077236188E-2</c:v>
                </c:pt>
                <c:pt idx="4049">
                  <c:v>1.41292190971067E-2</c:v>
                </c:pt>
                <c:pt idx="4050">
                  <c:v>1.41289290803832E-2</c:v>
                </c:pt>
                <c:pt idx="4051">
                  <c:v>1.4128637677793701E-2</c:v>
                </c:pt>
                <c:pt idx="4052">
                  <c:v>1.41283449301916E-2</c:v>
                </c:pt>
                <c:pt idx="4053">
                  <c:v>1.4128050847204801E-2</c:v>
                </c:pt>
                <c:pt idx="4054">
                  <c:v>1.41277554286531E-2</c:v>
                </c:pt>
                <c:pt idx="4055">
                  <c:v>1.4127458677790699E-2</c:v>
                </c:pt>
                <c:pt idx="4056">
                  <c:v>1.4127160633687E-2</c:v>
                </c:pt>
                <c:pt idx="4057">
                  <c:v>1.41268613072832E-2</c:v>
                </c:pt>
                <c:pt idx="4058">
                  <c:v>1.4126560698414E-2</c:v>
                </c:pt>
                <c:pt idx="4059">
                  <c:v>1.41262588094201E-2</c:v>
                </c:pt>
                <c:pt idx="4060">
                  <c:v>1.41259556774147E-2</c:v>
                </c:pt>
                <c:pt idx="4061">
                  <c:v>1.41256513146853E-2</c:v>
                </c:pt>
                <c:pt idx="4062">
                  <c:v>1.41253457210802E-2</c:v>
                </c:pt>
                <c:pt idx="4063">
                  <c:v>1.4125038898191901E-2</c:v>
                </c:pt>
                <c:pt idx="4064">
                  <c:v>1.4124730881024099E-2</c:v>
                </c:pt>
                <c:pt idx="4065">
                  <c:v>1.4124421683236899E-2</c:v>
                </c:pt>
                <c:pt idx="4066">
                  <c:v>1.41241113046916E-2</c:v>
                </c:pt>
                <c:pt idx="4067">
                  <c:v>1.4123799746384899E-2</c:v>
                </c:pt>
                <c:pt idx="4068">
                  <c:v>1.41234870410765E-2</c:v>
                </c:pt>
                <c:pt idx="4069">
                  <c:v>1.41231732038172E-2</c:v>
                </c:pt>
                <c:pt idx="4070">
                  <c:v>1.412285823448E-2</c:v>
                </c:pt>
                <c:pt idx="4071">
                  <c:v>1.41225421336075E-2</c:v>
                </c:pt>
                <c:pt idx="4072">
                  <c:v>1.4122224931596801E-2</c:v>
                </c:pt>
                <c:pt idx="4073">
                  <c:v>1.41219066449031E-2</c:v>
                </c:pt>
                <c:pt idx="4074">
                  <c:v>1.41215872734112E-2</c:v>
                </c:pt>
                <c:pt idx="4075">
                  <c:v>1.41212668173394E-2</c:v>
                </c:pt>
                <c:pt idx="4076">
                  <c:v>1.4120945304620099E-2</c:v>
                </c:pt>
                <c:pt idx="4077">
                  <c:v>1.41206227531212E-2</c:v>
                </c:pt>
                <c:pt idx="4078">
                  <c:v>1.41202991627378E-2</c:v>
                </c:pt>
                <c:pt idx="4079">
                  <c:v>1.41199745334848E-2</c:v>
                </c:pt>
                <c:pt idx="4080">
                  <c:v>1.41196488907426E-2</c:v>
                </c:pt>
                <c:pt idx="4081">
                  <c:v>1.41193222537938E-2</c:v>
                </c:pt>
                <c:pt idx="4082">
                  <c:v>1.41189946225435E-2</c:v>
                </c:pt>
                <c:pt idx="4083">
                  <c:v>1.4118665996913599E-2</c:v>
                </c:pt>
                <c:pt idx="4084">
                  <c:v>1.41183363996586E-2</c:v>
                </c:pt>
                <c:pt idx="4085">
                  <c:v>1.41180058514739E-2</c:v>
                </c:pt>
                <c:pt idx="4086">
                  <c:v>1.41176743522735E-2</c:v>
                </c:pt>
                <c:pt idx="4087">
                  <c:v>1.4117341901971701E-2</c:v>
                </c:pt>
                <c:pt idx="4088">
                  <c:v>1.41170085206629E-2</c:v>
                </c:pt>
                <c:pt idx="4089">
                  <c:v>1.41166742304253E-2</c:v>
                </c:pt>
                <c:pt idx="4090">
                  <c:v>1.4116339031193E-2</c:v>
                </c:pt>
                <c:pt idx="4091">
                  <c:v>1.41160029228886E-2</c:v>
                </c:pt>
                <c:pt idx="4092">
                  <c:v>1.41156659231517E-2</c:v>
                </c:pt>
                <c:pt idx="4093">
                  <c:v>1.41153280551762E-2</c:v>
                </c:pt>
                <c:pt idx="4094">
                  <c:v>1.41149893189972E-2</c:v>
                </c:pt>
                <c:pt idx="4095">
                  <c:v>1.41146497145453E-2</c:v>
                </c:pt>
                <c:pt idx="4096">
                  <c:v>1.4114309257222599E-2</c:v>
                </c:pt>
                <c:pt idx="4097">
                  <c:v>1.41139679710706E-2</c:v>
                </c:pt>
                <c:pt idx="4098">
                  <c:v>1.41136258563087E-2</c:v>
                </c:pt>
                <c:pt idx="4099">
                  <c:v>1.4113282912875001E-2</c:v>
                </c:pt>
                <c:pt idx="4100">
                  <c:v>1.4112939154138899E-2</c:v>
                </c:pt>
                <c:pt idx="4101">
                  <c:v>1.41125946047402E-2</c:v>
                </c:pt>
                <c:pt idx="4102">
                  <c:v>1.4112249265159801E-2</c:v>
                </c:pt>
                <c:pt idx="4103">
                  <c:v>1.41119031353423E-2</c:v>
                </c:pt>
                <c:pt idx="4104">
                  <c:v>1.4111556226815499E-2</c:v>
                </c:pt>
                <c:pt idx="4105">
                  <c:v>1.41112085645889E-2</c:v>
                </c:pt>
                <c:pt idx="4106">
                  <c:v>1.4110860149474E-2</c:v>
                </c:pt>
                <c:pt idx="4107">
                  <c:v>1.4110510981421701E-2</c:v>
                </c:pt>
                <c:pt idx="4108">
                  <c:v>1.41101610702989E-2</c:v>
                </c:pt>
                <c:pt idx="4109">
                  <c:v>1.41098104412739E-2</c:v>
                </c:pt>
                <c:pt idx="4110">
                  <c:v>1.4109459095549899E-2</c:v>
                </c:pt>
                <c:pt idx="4111">
                  <c:v>1.4109107033083801E-2</c:v>
                </c:pt>
                <c:pt idx="4112">
                  <c:v>1.41087542622501E-2</c:v>
                </c:pt>
                <c:pt idx="4113">
                  <c:v>1.41084008081819E-2</c:v>
                </c:pt>
                <c:pt idx="4114">
                  <c:v>1.4108046672529901E-2</c:v>
                </c:pt>
                <c:pt idx="4115">
                  <c:v>1.41076918552569E-2</c:v>
                </c:pt>
                <c:pt idx="4116">
                  <c:v>1.41073363634027E-2</c:v>
                </c:pt>
                <c:pt idx="4117">
                  <c:v>1.41069802218879E-2</c:v>
                </c:pt>
                <c:pt idx="4118">
                  <c:v>1.4106623432859899E-2</c:v>
                </c:pt>
                <c:pt idx="4119">
                  <c:v>1.41062659962866E-2</c:v>
                </c:pt>
                <c:pt idx="4120">
                  <c:v>1.4105907918021E-2</c:v>
                </c:pt>
                <c:pt idx="4121">
                  <c:v>1.41055492226092E-2</c:v>
                </c:pt>
                <c:pt idx="4122">
                  <c:v>1.4105189912739201E-2</c:v>
                </c:pt>
                <c:pt idx="4123">
                  <c:v>1.41048299883836E-2</c:v>
                </c:pt>
                <c:pt idx="4124">
                  <c:v>1.4104469454346E-2</c:v>
                </c:pt>
                <c:pt idx="4125">
                  <c:v>1.4104108334651101E-2</c:v>
                </c:pt>
                <c:pt idx="4126">
                  <c:v>1.4103746632565001E-2</c:v>
                </c:pt>
                <c:pt idx="4127">
                  <c:v>1.41033843480649E-2</c:v>
                </c:pt>
                <c:pt idx="4128">
                  <c:v>1.41030214850267E-2</c:v>
                </c:pt>
                <c:pt idx="4129">
                  <c:v>1.4102658066823599E-2</c:v>
                </c:pt>
                <c:pt idx="4130">
                  <c:v>1.41022940973355E-2</c:v>
                </c:pt>
                <c:pt idx="4131">
                  <c:v>1.4101929576543701E-2</c:v>
                </c:pt>
                <c:pt idx="4132">
                  <c:v>1.41015645075239E-2</c:v>
                </c:pt>
                <c:pt idx="4133">
                  <c:v>1.4101198912873101E-2</c:v>
                </c:pt>
                <c:pt idx="4134">
                  <c:v>1.410083279711E-2</c:v>
                </c:pt>
                <c:pt idx="4135">
                  <c:v>1.41004661602192E-2</c:v>
                </c:pt>
                <c:pt idx="4136">
                  <c:v>1.4100099004588799E-2</c:v>
                </c:pt>
                <c:pt idx="4137">
                  <c:v>1.40997313519309E-2</c:v>
                </c:pt>
                <c:pt idx="4138">
                  <c:v>1.40993632074268E-2</c:v>
                </c:pt>
                <c:pt idx="4139">
                  <c:v>1.4098994571064701E-2</c:v>
                </c:pt>
                <c:pt idx="4140">
                  <c:v>1.40986254446478E-2</c:v>
                </c:pt>
                <c:pt idx="4141">
                  <c:v>1.4098255848906E-2</c:v>
                </c:pt>
                <c:pt idx="4142">
                  <c:v>1.4097885789702599E-2</c:v>
                </c:pt>
                <c:pt idx="4143">
                  <c:v>1.4097515267029201E-2</c:v>
                </c:pt>
                <c:pt idx="4144">
                  <c:v>1.4097144282198701E-2</c:v>
                </c:pt>
                <c:pt idx="4145">
                  <c:v>1.4096772854873501E-2</c:v>
                </c:pt>
                <c:pt idx="4146">
                  <c:v>1.40964009916144E-2</c:v>
                </c:pt>
                <c:pt idx="4147">
                  <c:v>1.4096028692416201E-2</c:v>
                </c:pt>
                <c:pt idx="4148">
                  <c:v>1.40956559581911E-2</c:v>
                </c:pt>
                <c:pt idx="4149">
                  <c:v>1.4095282807457799E-2</c:v>
                </c:pt>
                <c:pt idx="4150">
                  <c:v>1.4094909247486799E-2</c:v>
                </c:pt>
                <c:pt idx="4151">
                  <c:v>1.4094535278275699E-2</c:v>
                </c:pt>
                <c:pt idx="4152">
                  <c:v>1.40941609004179E-2</c:v>
                </c:pt>
                <c:pt idx="4153">
                  <c:v>1.40937861312211E-2</c:v>
                </c:pt>
                <c:pt idx="4154">
                  <c:v>1.4093410978674999E-2</c:v>
                </c:pt>
                <c:pt idx="4155">
                  <c:v>1.40930354427794E-2</c:v>
                </c:pt>
                <c:pt idx="4156">
                  <c:v>1.40926595238844E-2</c:v>
                </c:pt>
                <c:pt idx="4157">
                  <c:v>1.40922832380293E-2</c:v>
                </c:pt>
                <c:pt idx="4158">
                  <c:v>1.4091906593928101E-2</c:v>
                </c:pt>
                <c:pt idx="4159">
                  <c:v>1.4091529591583199E-2</c:v>
                </c:pt>
                <c:pt idx="4160">
                  <c:v>1.4091152231170899E-2</c:v>
                </c:pt>
                <c:pt idx="4161">
                  <c:v>1.4090774527412499E-2</c:v>
                </c:pt>
                <c:pt idx="4162">
                  <c:v>1.4090396489749199E-2</c:v>
                </c:pt>
                <c:pt idx="4163">
                  <c:v>1.40900181181857E-2</c:v>
                </c:pt>
                <c:pt idx="4164">
                  <c:v>1.4089639412787699E-2</c:v>
                </c:pt>
                <c:pt idx="4165">
                  <c:v>1.4089260386917501E-2</c:v>
                </c:pt>
                <c:pt idx="4166">
                  <c:v>1.4088881050743501E-2</c:v>
                </c:pt>
                <c:pt idx="4167">
                  <c:v>1.4088501404271999E-2</c:v>
                </c:pt>
                <c:pt idx="4168">
                  <c:v>1.4088121447517501E-2</c:v>
                </c:pt>
                <c:pt idx="4169">
                  <c:v>1.4087741192447999E-2</c:v>
                </c:pt>
                <c:pt idx="4170">
                  <c:v>1.40873606499568E-2</c:v>
                </c:pt>
                <c:pt idx="4171">
                  <c:v>1.40869798200529E-2</c:v>
                </c:pt>
                <c:pt idx="4172">
                  <c:v>1.4086598702743799E-2</c:v>
                </c:pt>
                <c:pt idx="4173">
                  <c:v>1.40862173085928E-2</c:v>
                </c:pt>
                <c:pt idx="4174">
                  <c:v>1.40858356491987E-2</c:v>
                </c:pt>
                <c:pt idx="4175">
                  <c:v>1.4085453724577699E-2</c:v>
                </c:pt>
                <c:pt idx="4176">
                  <c:v>1.4085071534739899E-2</c:v>
                </c:pt>
                <c:pt idx="4177">
                  <c:v>1.40846890889513E-2</c:v>
                </c:pt>
                <c:pt idx="4178">
                  <c:v>1.4084306399378899E-2</c:v>
                </c:pt>
                <c:pt idx="4179">
                  <c:v>1.4083923466088799E-2</c:v>
                </c:pt>
                <c:pt idx="4180">
                  <c:v>1.40835402890927E-2</c:v>
                </c:pt>
                <c:pt idx="4181">
                  <c:v>1.4083156876476301E-2</c:v>
                </c:pt>
                <c:pt idx="4182">
                  <c:v>1.40827732408337E-2</c:v>
                </c:pt>
                <c:pt idx="4183">
                  <c:v>1.4082389382325099E-2</c:v>
                </c:pt>
                <c:pt idx="4184">
                  <c:v>1.4082005300963801E-2</c:v>
                </c:pt>
                <c:pt idx="4185">
                  <c:v>1.40816210037642E-2</c:v>
                </c:pt>
                <c:pt idx="4186">
                  <c:v>1.40812365036186E-2</c:v>
                </c:pt>
                <c:pt idx="4187">
                  <c:v>1.40808518008208E-2</c:v>
                </c:pt>
                <c:pt idx="4188">
                  <c:v>1.4080466895385099E-2</c:v>
                </c:pt>
                <c:pt idx="4189">
                  <c:v>1.40800817933579E-2</c:v>
                </c:pt>
                <c:pt idx="4190">
                  <c:v>1.4079696507809601E-2</c:v>
                </c:pt>
                <c:pt idx="4191">
                  <c:v>1.4079311039203801E-2</c:v>
                </c:pt>
                <c:pt idx="4192">
                  <c:v>1.40789253875559E-2</c:v>
                </c:pt>
                <c:pt idx="4193">
                  <c:v>1.4078539558040001E-2</c:v>
                </c:pt>
                <c:pt idx="4194">
                  <c:v>1.4078153563795199E-2</c:v>
                </c:pt>
                <c:pt idx="4195">
                  <c:v>1.4077767405486699E-2</c:v>
                </c:pt>
                <c:pt idx="4196">
                  <c:v>1.4077381083131E-2</c:v>
                </c:pt>
                <c:pt idx="4197">
                  <c:v>1.40769946011195E-2</c:v>
                </c:pt>
                <c:pt idx="4198">
                  <c:v>1.4076607972559401E-2</c:v>
                </c:pt>
                <c:pt idx="4199">
                  <c:v>1.40762211983464E-2</c:v>
                </c:pt>
                <c:pt idx="4200">
                  <c:v>1.40758342784978E-2</c:v>
                </c:pt>
                <c:pt idx="4201">
                  <c:v>1.4075447216706E-2</c:v>
                </c:pt>
                <c:pt idx="4202">
                  <c:v>1.40750600259551E-2</c:v>
                </c:pt>
                <c:pt idx="4203">
                  <c:v>1.4074672707396299E-2</c:v>
                </c:pt>
                <c:pt idx="4204">
                  <c:v>1.4074285261048E-2</c:v>
                </c:pt>
                <c:pt idx="4205">
                  <c:v>1.4073897689981499E-2</c:v>
                </c:pt>
                <c:pt idx="4206">
                  <c:v>1.40735100069745E-2</c:v>
                </c:pt>
                <c:pt idx="4207">
                  <c:v>1.40731222134561E-2</c:v>
                </c:pt>
                <c:pt idx="4208">
                  <c:v>1.4072734309445599E-2</c:v>
                </c:pt>
                <c:pt idx="4209">
                  <c:v>1.4072346297466299E-2</c:v>
                </c:pt>
                <c:pt idx="4210">
                  <c:v>1.40719581900137E-2</c:v>
                </c:pt>
                <c:pt idx="4211">
                  <c:v>1.4071569988814699E-2</c:v>
                </c:pt>
                <c:pt idx="4212">
                  <c:v>1.4071181693889099E-2</c:v>
                </c:pt>
                <c:pt idx="4213">
                  <c:v>1.40707933072778E-2</c:v>
                </c:pt>
                <c:pt idx="4214">
                  <c:v>1.4070404841126699E-2</c:v>
                </c:pt>
                <c:pt idx="4215">
                  <c:v>1.40700162974775E-2</c:v>
                </c:pt>
                <c:pt idx="4216">
                  <c:v>1.40696276763501E-2</c:v>
                </c:pt>
                <c:pt idx="4217">
                  <c:v>1.4069238979367901E-2</c:v>
                </c:pt>
                <c:pt idx="4218">
                  <c:v>1.4068850218264701E-2</c:v>
                </c:pt>
                <c:pt idx="4219">
                  <c:v>1.4068461395409401E-2</c:v>
                </c:pt>
                <c:pt idx="4220">
                  <c:v>1.4068072510822999E-2</c:v>
                </c:pt>
                <c:pt idx="4221">
                  <c:v>1.4067683565769901E-2</c:v>
                </c:pt>
                <c:pt idx="4222">
                  <c:v>1.40672945715167E-2</c:v>
                </c:pt>
                <c:pt idx="4223">
                  <c:v>1.4066905530772699E-2</c:v>
                </c:pt>
                <c:pt idx="4224">
                  <c:v>1.4066516443559701E-2</c:v>
                </c:pt>
                <c:pt idx="4225">
                  <c:v>1.40661273108371E-2</c:v>
                </c:pt>
                <c:pt idx="4226">
                  <c:v>1.40657381433549E-2</c:v>
                </c:pt>
                <c:pt idx="4227">
                  <c:v>1.4065348944172501E-2</c:v>
                </c:pt>
                <c:pt idx="4228">
                  <c:v>1.4064959713311899E-2</c:v>
                </c:pt>
                <c:pt idx="4229">
                  <c:v>1.40645704514779E-2</c:v>
                </c:pt>
                <c:pt idx="4230">
                  <c:v>1.40641811688604E-2</c:v>
                </c:pt>
                <c:pt idx="4231">
                  <c:v>1.40637918688764E-2</c:v>
                </c:pt>
                <c:pt idx="4232">
                  <c:v>1.40634025515484E-2</c:v>
                </c:pt>
                <c:pt idx="4233">
                  <c:v>1.4063013217372401E-2</c:v>
                </c:pt>
                <c:pt idx="4234">
                  <c:v>1.40626238759401E-2</c:v>
                </c:pt>
                <c:pt idx="4235">
                  <c:v>1.40622345310323E-2</c:v>
                </c:pt>
                <c:pt idx="4236">
                  <c:v>1.40618451826719E-2</c:v>
                </c:pt>
                <c:pt idx="4237">
                  <c:v>1.4061455831188801E-2</c:v>
                </c:pt>
                <c:pt idx="4238">
                  <c:v>1.4061066485543E-2</c:v>
                </c:pt>
                <c:pt idx="4239">
                  <c:v>1.40606771498832E-2</c:v>
                </c:pt>
                <c:pt idx="4240">
                  <c:v>1.4060287824232499E-2</c:v>
                </c:pt>
                <c:pt idx="4241">
                  <c:v>1.40598985087946E-2</c:v>
                </c:pt>
                <c:pt idx="4242">
                  <c:v>1.40595092118685E-2</c:v>
                </c:pt>
                <c:pt idx="4243">
                  <c:v>1.40591199379733E-2</c:v>
                </c:pt>
                <c:pt idx="4244">
                  <c:v>1.40587306871328E-2</c:v>
                </c:pt>
                <c:pt idx="4245">
                  <c:v>1.4058341459459099E-2</c:v>
                </c:pt>
                <c:pt idx="4246">
                  <c:v>1.4057952262566601E-2</c:v>
                </c:pt>
                <c:pt idx="4247">
                  <c:v>1.40575631013466E-2</c:v>
                </c:pt>
                <c:pt idx="4248">
                  <c:v>1.40571739758227E-2</c:v>
                </c:pt>
                <c:pt idx="4249">
                  <c:v>1.40567848860494E-2</c:v>
                </c:pt>
                <c:pt idx="4250">
                  <c:v>1.40563958389354E-2</c:v>
                </c:pt>
                <c:pt idx="4251">
                  <c:v>1.40560068397435E-2</c:v>
                </c:pt>
                <c:pt idx="4252">
                  <c:v>1.40556178884974E-2</c:v>
                </c:pt>
                <c:pt idx="4253">
                  <c:v>1.4055228985224299E-2</c:v>
                </c:pt>
                <c:pt idx="4254">
                  <c:v>1.4054840136110301E-2</c:v>
                </c:pt>
                <c:pt idx="4255">
                  <c:v>1.40544513467885E-2</c:v>
                </c:pt>
                <c:pt idx="4256">
                  <c:v>1.4054062617282899E-2</c:v>
                </c:pt>
                <c:pt idx="4257">
                  <c:v>1.4053673947617199E-2</c:v>
                </c:pt>
                <c:pt idx="4258">
                  <c:v>1.40532853432508E-2</c:v>
                </c:pt>
                <c:pt idx="4259">
                  <c:v>1.4052896810176199E-2</c:v>
                </c:pt>
                <c:pt idx="4260">
                  <c:v>1.40525083484207E-2</c:v>
                </c:pt>
                <c:pt idx="4261">
                  <c:v>1.40521199580081E-2</c:v>
                </c:pt>
                <c:pt idx="4262">
                  <c:v>1.4051731643726501E-2</c:v>
                </c:pt>
                <c:pt idx="4263">
                  <c:v>1.40513434118578E-2</c:v>
                </c:pt>
                <c:pt idx="4264">
                  <c:v>1.40509552624534E-2</c:v>
                </c:pt>
                <c:pt idx="4265">
                  <c:v>1.4050567195537499E-2</c:v>
                </c:pt>
                <c:pt idx="4266">
                  <c:v>1.4050179215288301E-2</c:v>
                </c:pt>
                <c:pt idx="4267">
                  <c:v>1.40497913282044E-2</c:v>
                </c:pt>
                <c:pt idx="4268">
                  <c:v>1.4049403534385101E-2</c:v>
                </c:pt>
                <c:pt idx="4269">
                  <c:v>1.40490158338546E-2</c:v>
                </c:pt>
                <c:pt idx="4270">
                  <c:v>1.4048628230237999E-2</c:v>
                </c:pt>
                <c:pt idx="4271">
                  <c:v>1.40482407301837E-2</c:v>
                </c:pt>
                <c:pt idx="4272">
                  <c:v>1.40478533338596E-2</c:v>
                </c:pt>
                <c:pt idx="4273">
                  <c:v>1.4047466041289799E-2</c:v>
                </c:pt>
                <c:pt idx="4274">
                  <c:v>1.40470788555994E-2</c:v>
                </c:pt>
                <c:pt idx="4275">
                  <c:v>1.4046691783525699E-2</c:v>
                </c:pt>
                <c:pt idx="4276">
                  <c:v>1.40463048253228E-2</c:v>
                </c:pt>
                <c:pt idx="4277">
                  <c:v>1.40459179810155E-2</c:v>
                </c:pt>
                <c:pt idx="4278">
                  <c:v>1.4045531253278501E-2</c:v>
                </c:pt>
                <c:pt idx="4279">
                  <c:v>1.40451446488805E-2</c:v>
                </c:pt>
                <c:pt idx="4280">
                  <c:v>1.40447581681796E-2</c:v>
                </c:pt>
                <c:pt idx="4281">
                  <c:v>1.4044371811199699E-2</c:v>
                </c:pt>
                <c:pt idx="4282">
                  <c:v>1.40439855802122E-2</c:v>
                </c:pt>
                <c:pt idx="4283">
                  <c:v>1.4043599481967199E-2</c:v>
                </c:pt>
                <c:pt idx="4284">
                  <c:v>1.40432135169403E-2</c:v>
                </c:pt>
                <c:pt idx="4285">
                  <c:v>1.40428276851553E-2</c:v>
                </c:pt>
                <c:pt idx="4286">
                  <c:v>1.40424419885237E-2</c:v>
                </c:pt>
                <c:pt idx="4287">
                  <c:v>1.40420564337291E-2</c:v>
                </c:pt>
                <c:pt idx="4288">
                  <c:v>1.40416710213774E-2</c:v>
                </c:pt>
                <c:pt idx="4289">
                  <c:v>1.40412857514926E-2</c:v>
                </c:pt>
                <c:pt idx="4290">
                  <c:v>1.40409006256659E-2</c:v>
                </c:pt>
                <c:pt idx="4291">
                  <c:v>1.40405156504725E-2</c:v>
                </c:pt>
                <c:pt idx="4292">
                  <c:v>1.40401308266607E-2</c:v>
                </c:pt>
                <c:pt idx="4293">
                  <c:v>1.40397461542544E-2</c:v>
                </c:pt>
                <c:pt idx="4294">
                  <c:v>1.40393616345625E-2</c:v>
                </c:pt>
                <c:pt idx="4295">
                  <c:v>1.40389772740129E-2</c:v>
                </c:pt>
                <c:pt idx="4296">
                  <c:v>1.40385930735059E-2</c:v>
                </c:pt>
                <c:pt idx="4297">
                  <c:v>1.40382090330653E-2</c:v>
                </c:pt>
                <c:pt idx="4298">
                  <c:v>1.4037825153752201E-2</c:v>
                </c:pt>
                <c:pt idx="4299">
                  <c:v>1.4037441441812499E-2</c:v>
                </c:pt>
                <c:pt idx="4300">
                  <c:v>1.4037057898307E-2</c:v>
                </c:pt>
                <c:pt idx="4301">
                  <c:v>1.4036674523258999E-2</c:v>
                </c:pt>
                <c:pt idx="4302">
                  <c:v>1.40362913175147E-2</c:v>
                </c:pt>
                <c:pt idx="4303">
                  <c:v>1.40359082871066E-2</c:v>
                </c:pt>
                <c:pt idx="4304">
                  <c:v>1.4035525433263101E-2</c:v>
                </c:pt>
                <c:pt idx="4305">
                  <c:v>1.4035142756008E-2</c:v>
                </c:pt>
                <c:pt idx="4306">
                  <c:v>1.4034760256002801E-2</c:v>
                </c:pt>
                <c:pt idx="4307">
                  <c:v>1.40343779390382E-2</c:v>
                </c:pt>
                <c:pt idx="4308">
                  <c:v>1.40339958065165E-2</c:v>
                </c:pt>
                <c:pt idx="4309">
                  <c:v>1.4033613858461099E-2</c:v>
                </c:pt>
                <c:pt idx="4310">
                  <c:v>1.4033232095376399E-2</c:v>
                </c:pt>
                <c:pt idx="4311">
                  <c:v>1.4032850522787301E-2</c:v>
                </c:pt>
                <c:pt idx="4312">
                  <c:v>1.4032469142274601E-2</c:v>
                </c:pt>
                <c:pt idx="4313">
                  <c:v>1.40320879538622E-2</c:v>
                </c:pt>
                <c:pt idx="4314">
                  <c:v>1.40317069579236E-2</c:v>
                </c:pt>
                <c:pt idx="4315">
                  <c:v>1.40313261596947E-2</c:v>
                </c:pt>
                <c:pt idx="4316">
                  <c:v>1.4030945560939201E-2</c:v>
                </c:pt>
                <c:pt idx="4317">
                  <c:v>1.4030565161680299E-2</c:v>
                </c:pt>
                <c:pt idx="4318">
                  <c:v>1.4030184962184E-2</c:v>
                </c:pt>
                <c:pt idx="4319">
                  <c:v>1.40298049673776E-2</c:v>
                </c:pt>
                <c:pt idx="4320">
                  <c:v>1.40294251792107E-2</c:v>
                </c:pt>
                <c:pt idx="4321">
                  <c:v>1.40290455977069E-2</c:v>
                </c:pt>
                <c:pt idx="4322">
                  <c:v>1.4028666223046399E-2</c:v>
                </c:pt>
                <c:pt idx="4323">
                  <c:v>1.40282870598322E-2</c:v>
                </c:pt>
                <c:pt idx="4324">
                  <c:v>1.40279081102013E-2</c:v>
                </c:pt>
                <c:pt idx="4325">
                  <c:v>1.40275293741772E-2</c:v>
                </c:pt>
                <c:pt idx="4326">
                  <c:v>1.40271508518751E-2</c:v>
                </c:pt>
                <c:pt idx="4327">
                  <c:v>1.40267725475579E-2</c:v>
                </c:pt>
                <c:pt idx="4328">
                  <c:v>1.40263944635525E-2</c:v>
                </c:pt>
                <c:pt idx="4329">
                  <c:v>1.4026016599881799E-2</c:v>
                </c:pt>
                <c:pt idx="4330">
                  <c:v>1.4025638956614499E-2</c:v>
                </c:pt>
                <c:pt idx="4331">
                  <c:v>1.40252615376616E-2</c:v>
                </c:pt>
                <c:pt idx="4332">
                  <c:v>1.40248843455396E-2</c:v>
                </c:pt>
                <c:pt idx="4333">
                  <c:v>1.40245073802714E-2</c:v>
                </c:pt>
                <c:pt idx="4334">
                  <c:v>1.4024130641896001E-2</c:v>
                </c:pt>
                <c:pt idx="4335">
                  <c:v>1.4023754133961799E-2</c:v>
                </c:pt>
                <c:pt idx="4336">
                  <c:v>1.40233778591755E-2</c:v>
                </c:pt>
                <c:pt idx="4337">
                  <c:v>1.4023001817559499E-2</c:v>
                </c:pt>
                <c:pt idx="4338">
                  <c:v>1.4022626009138599E-2</c:v>
                </c:pt>
                <c:pt idx="4339">
                  <c:v>1.40222504370906E-2</c:v>
                </c:pt>
                <c:pt idx="4340">
                  <c:v>1.4021875104311E-2</c:v>
                </c:pt>
                <c:pt idx="4341">
                  <c:v>1.4021500010822001E-2</c:v>
                </c:pt>
                <c:pt idx="4342">
                  <c:v>1.40211251566462E-2</c:v>
                </c:pt>
                <c:pt idx="4343">
                  <c:v>1.4020750544589001E-2</c:v>
                </c:pt>
                <c:pt idx="4344">
                  <c:v>1.40203761777288E-2</c:v>
                </c:pt>
                <c:pt idx="4345">
                  <c:v>1.4020002056090001E-2</c:v>
                </c:pt>
                <c:pt idx="4346">
                  <c:v>1.40196281796948E-2</c:v>
                </c:pt>
                <c:pt idx="4347">
                  <c:v>1.4019254551004501E-2</c:v>
                </c:pt>
                <c:pt idx="4348">
                  <c:v>1.4018881173245099E-2</c:v>
                </c:pt>
                <c:pt idx="4349">
                  <c:v>1.4018508046453E-2</c:v>
                </c:pt>
                <c:pt idx="4350">
                  <c:v>1.4018135170650099E-2</c:v>
                </c:pt>
                <c:pt idx="4351">
                  <c:v>1.4017762547985301E-2</c:v>
                </c:pt>
                <c:pt idx="4352">
                  <c:v>1.4017390181794501E-2</c:v>
                </c:pt>
                <c:pt idx="4353">
                  <c:v>1.40170180721389E-2</c:v>
                </c:pt>
                <c:pt idx="4354">
                  <c:v>1.4016646219040099E-2</c:v>
                </c:pt>
                <c:pt idx="4355">
                  <c:v>1.40162746243632E-2</c:v>
                </c:pt>
                <c:pt idx="4356">
                  <c:v>1.40159032915208E-2</c:v>
                </c:pt>
                <c:pt idx="4357">
                  <c:v>1.40155322206084E-2</c:v>
                </c:pt>
                <c:pt idx="4358">
                  <c:v>1.40151614116476E-2</c:v>
                </c:pt>
                <c:pt idx="4359">
                  <c:v>1.4014790866247E-2</c:v>
                </c:pt>
                <c:pt idx="4360">
                  <c:v>1.4014420587863599E-2</c:v>
                </c:pt>
                <c:pt idx="4361">
                  <c:v>1.4014050576637099E-2</c:v>
                </c:pt>
                <c:pt idx="4362">
                  <c:v>1.4013680832588899E-2</c:v>
                </c:pt>
                <c:pt idx="4363">
                  <c:v>1.40133113570976E-2</c:v>
                </c:pt>
                <c:pt idx="4364">
                  <c:v>1.4012942153636399E-2</c:v>
                </c:pt>
                <c:pt idx="4365">
                  <c:v>1.4012573222397301E-2</c:v>
                </c:pt>
                <c:pt idx="4366">
                  <c:v>1.40122045634019E-2</c:v>
                </c:pt>
                <c:pt idx="4367">
                  <c:v>1.40118361778215E-2</c:v>
                </c:pt>
                <c:pt idx="4368">
                  <c:v>1.40114680691197E-2</c:v>
                </c:pt>
                <c:pt idx="4369">
                  <c:v>1.4011100237549E-2</c:v>
                </c:pt>
                <c:pt idx="4370">
                  <c:v>1.40107326831306E-2</c:v>
                </c:pt>
                <c:pt idx="4371">
                  <c:v>1.4010365406851299E-2</c:v>
                </c:pt>
                <c:pt idx="4372">
                  <c:v>1.40099984121399E-2</c:v>
                </c:pt>
                <c:pt idx="4373">
                  <c:v>1.40096316993156E-2</c:v>
                </c:pt>
                <c:pt idx="4374">
                  <c:v>1.40092652683995E-2</c:v>
                </c:pt>
                <c:pt idx="4375">
                  <c:v>1.40088991202139E-2</c:v>
                </c:pt>
                <c:pt idx="4376">
                  <c:v>1.40085332581328E-2</c:v>
                </c:pt>
                <c:pt idx="4377">
                  <c:v>1.40081676825478E-2</c:v>
                </c:pt>
                <c:pt idx="4378">
                  <c:v>1.40078023934797E-2</c:v>
                </c:pt>
                <c:pt idx="4379">
                  <c:v>1.4007437391607E-2</c:v>
                </c:pt>
                <c:pt idx="4380">
                  <c:v>1.40070726802272E-2</c:v>
                </c:pt>
                <c:pt idx="4381">
                  <c:v>1.40067082598095E-2</c:v>
                </c:pt>
                <c:pt idx="4382">
                  <c:v>1.40063441303742E-2</c:v>
                </c:pt>
                <c:pt idx="4383">
                  <c:v>1.4006162227743301E-2</c:v>
                </c:pt>
                <c:pt idx="4384">
                  <c:v>1.40059379045841E-2</c:v>
                </c:pt>
                <c:pt idx="4385">
                  <c:v>1.4005489903821999E-2</c:v>
                </c:pt>
                <c:pt idx="4386">
                  <c:v>1.4005042549081701E-2</c:v>
                </c:pt>
                <c:pt idx="4387">
                  <c:v>1.4004595840393199E-2</c:v>
                </c:pt>
                <c:pt idx="4388">
                  <c:v>1.40041497777861E-2</c:v>
                </c:pt>
                <c:pt idx="4389">
                  <c:v>1.400370436129E-2</c:v>
                </c:pt>
                <c:pt idx="4390">
                  <c:v>1.40032595909345E-2</c:v>
                </c:pt>
                <c:pt idx="4391">
                  <c:v>1.4002815466749099E-2</c:v>
                </c:pt>
                <c:pt idx="4392">
                  <c:v>1.4002371988763401E-2</c:v>
                </c:pt>
                <c:pt idx="4393">
                  <c:v>1.40019291570068E-2</c:v>
                </c:pt>
                <c:pt idx="4394">
                  <c:v>1.40014869715086E-2</c:v>
                </c:pt>
                <c:pt idx="4395">
                  <c:v>1.40010454322984E-2</c:v>
                </c:pt>
                <c:pt idx="4396">
                  <c:v>1.40006045394054E-2</c:v>
                </c:pt>
                <c:pt idx="4397">
                  <c:v>1.4000164292858899E-2</c:v>
                </c:pt>
                <c:pt idx="4398">
                  <c:v>1.39997246926885E-2</c:v>
                </c:pt>
                <c:pt idx="4399">
                  <c:v>1.3999285738922999E-2</c:v>
                </c:pt>
                <c:pt idx="4400">
                  <c:v>1.3998847431591899E-2</c:v>
                </c:pt>
                <c:pt idx="4401">
                  <c:v>1.39984097707243E-2</c:v>
                </c:pt>
                <c:pt idx="4402">
                  <c:v>1.3997972756348899E-2</c:v>
                </c:pt>
                <c:pt idx="4403">
                  <c:v>1.3997536388495499E-2</c:v>
                </c:pt>
                <c:pt idx="4404">
                  <c:v>1.3997100667192701E-2</c:v>
                </c:pt>
                <c:pt idx="4405">
                  <c:v>1.3996665592469501E-2</c:v>
                </c:pt>
                <c:pt idx="4406">
                  <c:v>1.39962311643551E-2</c:v>
                </c:pt>
                <c:pt idx="4407">
                  <c:v>1.39957973828782E-2</c:v>
                </c:pt>
                <c:pt idx="4408">
                  <c:v>1.39953642480677E-2</c:v>
                </c:pt>
                <c:pt idx="4409">
                  <c:v>1.3994931759952599E-2</c:v>
                </c:pt>
                <c:pt idx="4410">
                  <c:v>1.39944999185615E-2</c:v>
                </c:pt>
                <c:pt idx="4411">
                  <c:v>1.3994068723923401E-2</c:v>
                </c:pt>
                <c:pt idx="4412">
                  <c:v>1.39936381760667E-2</c:v>
                </c:pt>
                <c:pt idx="4413">
                  <c:v>1.3993208275020401E-2</c:v>
                </c:pt>
                <c:pt idx="4414">
                  <c:v>1.3992779020812999E-2</c:v>
                </c:pt>
                <c:pt idx="4415">
                  <c:v>1.39923504134731E-2</c:v>
                </c:pt>
                <c:pt idx="4416">
                  <c:v>1.39919224530292E-2</c:v>
                </c:pt>
                <c:pt idx="4417">
                  <c:v>1.399149513951E-2</c:v>
                </c:pt>
                <c:pt idx="4418">
                  <c:v>1.3991068472943799E-2</c:v>
                </c:pt>
                <c:pt idx="4419">
                  <c:v>1.39906424533592E-2</c:v>
                </c:pt>
                <c:pt idx="4420">
                  <c:v>1.39902170807846E-2</c:v>
                </c:pt>
                <c:pt idx="4421">
                  <c:v>1.3989792355248099E-2</c:v>
                </c:pt>
                <c:pt idx="4422">
                  <c:v>1.3989368276778401E-2</c:v>
                </c:pt>
                <c:pt idx="4423">
                  <c:v>1.3988944845403599E-2</c:v>
                </c:pt>
                <c:pt idx="4424">
                  <c:v>1.3988522061151899E-2</c:v>
                </c:pt>
                <c:pt idx="4425">
                  <c:v>1.3988099924051599E-2</c:v>
                </c:pt>
                <c:pt idx="4426">
                  <c:v>1.3987678434130801E-2</c:v>
                </c:pt>
                <c:pt idx="4427">
                  <c:v>1.39872575914176E-2</c:v>
                </c:pt>
                <c:pt idx="4428">
                  <c:v>1.39868373959401E-2</c:v>
                </c:pt>
                <c:pt idx="4429">
                  <c:v>1.39864178477264E-2</c:v>
                </c:pt>
                <c:pt idx="4430">
                  <c:v>1.3985998946804501E-2</c:v>
                </c:pt>
                <c:pt idx="4431">
                  <c:v>1.39855806932022E-2</c:v>
                </c:pt>
                <c:pt idx="4432">
                  <c:v>1.39851630869475E-2</c:v>
                </c:pt>
                <c:pt idx="4433">
                  <c:v>1.39847461280686E-2</c:v>
                </c:pt>
                <c:pt idx="4434">
                  <c:v>1.3984329816592899E-2</c:v>
                </c:pt>
                <c:pt idx="4435">
                  <c:v>1.39839141525482E-2</c:v>
                </c:pt>
                <c:pt idx="4436">
                  <c:v>1.39834991359626E-2</c:v>
                </c:pt>
                <c:pt idx="4437">
                  <c:v>1.39830847668636E-2</c:v>
                </c:pt>
                <c:pt idx="4438">
                  <c:v>1.3982671045278901E-2</c:v>
                </c:pt>
                <c:pt idx="4439">
                  <c:v>1.3982257971236299E-2</c:v>
                </c:pt>
                <c:pt idx="4440">
                  <c:v>1.39818455447633E-2</c:v>
                </c:pt>
                <c:pt idx="4441">
                  <c:v>1.3981433765887501E-2</c:v>
                </c:pt>
                <c:pt idx="4442">
                  <c:v>1.3981022634636299E-2</c:v>
                </c:pt>
                <c:pt idx="4443">
                  <c:v>1.39806121510375E-2</c:v>
                </c:pt>
                <c:pt idx="4444">
                  <c:v>1.39802023151183E-2</c:v>
                </c:pt>
                <c:pt idx="4445">
                  <c:v>1.39797931269062E-2</c:v>
                </c:pt>
                <c:pt idx="4446">
                  <c:v>1.3979384586428599E-2</c:v>
                </c:pt>
                <c:pt idx="4447">
                  <c:v>1.3978976693712701E-2</c:v>
                </c:pt>
                <c:pt idx="4448">
                  <c:v>1.39785694487861E-2</c:v>
                </c:pt>
                <c:pt idx="4449">
                  <c:v>1.39781628516758E-2</c:v>
                </c:pt>
                <c:pt idx="4450">
                  <c:v>1.3977756902409001E-2</c:v>
                </c:pt>
                <c:pt idx="4451">
                  <c:v>1.39773516010129E-2</c:v>
                </c:pt>
                <c:pt idx="4452">
                  <c:v>1.3976946947514699E-2</c:v>
                </c:pt>
                <c:pt idx="4453">
                  <c:v>1.39765429419417E-2</c:v>
                </c:pt>
                <c:pt idx="4454">
                  <c:v>1.39761395843207E-2</c:v>
                </c:pt>
                <c:pt idx="4455">
                  <c:v>1.3975736874678599E-2</c:v>
                </c:pt>
                <c:pt idx="4456">
                  <c:v>1.39753348130425E-2</c:v>
                </c:pt>
                <c:pt idx="4457">
                  <c:v>1.3974933399439501E-2</c:v>
                </c:pt>
                <c:pt idx="4458">
                  <c:v>1.39745326338963E-2</c:v>
                </c:pt>
                <c:pt idx="4459">
                  <c:v>1.3974132516439801E-2</c:v>
                </c:pt>
                <c:pt idx="4460">
                  <c:v>1.39737330470969E-2</c:v>
                </c:pt>
                <c:pt idx="4461">
                  <c:v>1.3973334225894401E-2</c:v>
                </c:pt>
                <c:pt idx="4462">
                  <c:v>1.3972936052858801E-2</c:v>
                </c:pt>
                <c:pt idx="4463">
                  <c:v>1.39725385280168E-2</c:v>
                </c:pt>
                <c:pt idx="4464">
                  <c:v>1.3972141651395299E-2</c:v>
                </c:pt>
                <c:pt idx="4465">
                  <c:v>1.39717454230208E-2</c:v>
                </c:pt>
                <c:pt idx="4466">
                  <c:v>1.3971349842919799E-2</c:v>
                </c:pt>
                <c:pt idx="4467">
                  <c:v>1.3970954911118799E-2</c:v>
                </c:pt>
                <c:pt idx="4468">
                  <c:v>1.39705606276444E-2</c:v>
                </c:pt>
                <c:pt idx="4469">
                  <c:v>1.39701669925229E-2</c:v>
                </c:pt>
                <c:pt idx="4470">
                  <c:v>1.3969774005781E-2</c:v>
                </c:pt>
                <c:pt idx="4471">
                  <c:v>1.3969381667444899E-2</c:v>
                </c:pt>
                <c:pt idx="4472">
                  <c:v>1.3968989977540701E-2</c:v>
                </c:pt>
                <c:pt idx="4473">
                  <c:v>1.3968598936095001E-2</c:v>
                </c:pt>
                <c:pt idx="4474">
                  <c:v>1.39682085431339E-2</c:v>
                </c:pt>
                <c:pt idx="4475">
                  <c:v>1.3967818798683701E-2</c:v>
                </c:pt>
                <c:pt idx="4476">
                  <c:v>1.3967429702770401E-2</c:v>
                </c:pt>
                <c:pt idx="4477">
                  <c:v>1.3967041255420301E-2</c:v>
                </c:pt>
                <c:pt idx="4478">
                  <c:v>1.39666534566593E-2</c:v>
                </c:pt>
                <c:pt idx="4479">
                  <c:v>1.3966266306513601E-2</c:v>
                </c:pt>
                <c:pt idx="4480">
                  <c:v>1.3965879805008999E-2</c:v>
                </c:pt>
                <c:pt idx="4481">
                  <c:v>1.3965493952171899E-2</c:v>
                </c:pt>
                <c:pt idx="4482">
                  <c:v>1.39651087480275E-2</c:v>
                </c:pt>
                <c:pt idx="4483">
                  <c:v>1.39647241926023E-2</c:v>
                </c:pt>
                <c:pt idx="4484">
                  <c:v>1.3964340285921599E-2</c:v>
                </c:pt>
                <c:pt idx="4485">
                  <c:v>1.39639570280118E-2</c:v>
                </c:pt>
                <c:pt idx="4486">
                  <c:v>1.39635744188981E-2</c:v>
                </c:pt>
                <c:pt idx="4487">
                  <c:v>1.39631924586064E-2</c:v>
                </c:pt>
                <c:pt idx="4488">
                  <c:v>1.39628111471625E-2</c:v>
                </c:pt>
                <c:pt idx="4489">
                  <c:v>1.3962430484591899E-2</c:v>
                </c:pt>
                <c:pt idx="4490">
                  <c:v>1.3962050470920201E-2</c:v>
                </c:pt>
                <c:pt idx="4491">
                  <c:v>1.3961671106172999E-2</c:v>
                </c:pt>
                <c:pt idx="4492">
                  <c:v>1.3961292390375701E-2</c:v>
                </c:pt>
                <c:pt idx="4493">
                  <c:v>1.39609143235539E-2</c:v>
                </c:pt>
                <c:pt idx="4494">
                  <c:v>1.3960536905733E-2</c:v>
                </c:pt>
                <c:pt idx="4495">
                  <c:v>1.39601601369383E-2</c:v>
                </c:pt>
                <c:pt idx="4496">
                  <c:v>1.39597840171952E-2</c:v>
                </c:pt>
                <c:pt idx="4497">
                  <c:v>1.39594085465292E-2</c:v>
                </c:pt>
                <c:pt idx="4498">
                  <c:v>1.39590337249653E-2</c:v>
                </c:pt>
                <c:pt idx="4499">
                  <c:v>1.39586595525288E-2</c:v>
                </c:pt>
                <c:pt idx="4500">
                  <c:v>1.39582860292451E-2</c:v>
                </c:pt>
                <c:pt idx="4501">
                  <c:v>1.3957913155138999E-2</c:v>
                </c:pt>
                <c:pt idx="4502">
                  <c:v>1.3957540930235801E-2</c:v>
                </c:pt>
                <c:pt idx="4503">
                  <c:v>1.3957169354560799E-2</c:v>
                </c:pt>
                <c:pt idx="4504">
                  <c:v>1.3956798428138699E-2</c:v>
                </c:pt>
                <c:pt idx="4505">
                  <c:v>1.39564281509946E-2</c:v>
                </c:pt>
                <c:pt idx="4506">
                  <c:v>1.39560585231535E-2</c:v>
                </c:pt>
                <c:pt idx="4507">
                  <c:v>1.39556895446402E-2</c:v>
                </c:pt>
                <c:pt idx="4508">
                  <c:v>1.39553212154797E-2</c:v>
                </c:pt>
                <c:pt idx="4509">
                  <c:v>1.3954953535696601E-2</c:v>
                </c:pt>
                <c:pt idx="4510">
                  <c:v>1.3954586505316099E-2</c:v>
                </c:pt>
                <c:pt idx="4511">
                  <c:v>1.3954220124362499E-2</c:v>
                </c:pt>
                <c:pt idx="4512">
                  <c:v>1.39538543928606E-2</c:v>
                </c:pt>
                <c:pt idx="4513">
                  <c:v>1.39534893108353E-2</c:v>
                </c:pt>
                <c:pt idx="4514">
                  <c:v>1.3953124878310999E-2</c:v>
                </c:pt>
                <c:pt idx="4515">
                  <c:v>1.39527610953122E-2</c:v>
                </c:pt>
                <c:pt idx="4516">
                  <c:v>1.39523979618637E-2</c:v>
                </c:pt>
                <c:pt idx="4517">
                  <c:v>1.39520354779898E-2</c:v>
                </c:pt>
                <c:pt idx="4518">
                  <c:v>1.3951673643714999E-2</c:v>
                </c:pt>
                <c:pt idx="4519">
                  <c:v>1.39513124590636E-2</c:v>
                </c:pt>
                <c:pt idx="4520">
                  <c:v>1.3950951924060101E-2</c:v>
                </c:pt>
                <c:pt idx="4521">
                  <c:v>1.39505920387289E-2</c:v>
                </c:pt>
                <c:pt idx="4522">
                  <c:v>1.39502328030939E-2</c:v>
                </c:pt>
                <c:pt idx="4523">
                  <c:v>1.39498742171799E-2</c:v>
                </c:pt>
                <c:pt idx="4524">
                  <c:v>1.39495162810108E-2</c:v>
                </c:pt>
                <c:pt idx="4525">
                  <c:v>1.3949158994610701E-2</c:v>
                </c:pt>
                <c:pt idx="4526">
                  <c:v>1.39488023580038E-2</c:v>
                </c:pt>
                <c:pt idx="4527">
                  <c:v>1.3948446371214099E-2</c:v>
                </c:pt>
                <c:pt idx="4528">
                  <c:v>1.39480910342659E-2</c:v>
                </c:pt>
                <c:pt idx="4529">
                  <c:v>1.39477363471828E-2</c:v>
                </c:pt>
                <c:pt idx="4530">
                  <c:v>1.39473823099891E-2</c:v>
                </c:pt>
                <c:pt idx="4531">
                  <c:v>1.3947028922708399E-2</c:v>
                </c:pt>
                <c:pt idx="4532">
                  <c:v>1.39466761853648E-2</c:v>
                </c:pt>
                <c:pt idx="4533">
                  <c:v>1.3946324097982099E-2</c:v>
                </c:pt>
                <c:pt idx="4534">
                  <c:v>1.39459726605841E-2</c:v>
                </c:pt>
                <c:pt idx="4535">
                  <c:v>1.39456218731943E-2</c:v>
                </c:pt>
                <c:pt idx="4536">
                  <c:v>1.3945271735836699E-2</c:v>
                </c:pt>
                <c:pt idx="4537">
                  <c:v>1.3944922248534599E-2</c:v>
                </c:pt>
                <c:pt idx="4538">
                  <c:v>1.3944573411312101E-2</c:v>
                </c:pt>
                <c:pt idx="4539">
                  <c:v>1.3944225224192501E-2</c:v>
                </c:pt>
                <c:pt idx="4540">
                  <c:v>1.39438776871993E-2</c:v>
                </c:pt>
                <c:pt idx="4541">
                  <c:v>1.39435308003561E-2</c:v>
                </c:pt>
                <c:pt idx="4542">
                  <c:v>1.39431845636863E-2</c:v>
                </c:pt>
                <c:pt idx="4543">
                  <c:v>1.3942838977213099E-2</c:v>
                </c:pt>
                <c:pt idx="4544">
                  <c:v>1.39424940409602E-2</c:v>
                </c:pt>
                <c:pt idx="4545">
                  <c:v>1.39421497549507E-2</c:v>
                </c:pt>
                <c:pt idx="4546">
                  <c:v>1.3941806119207799E-2</c:v>
                </c:pt>
                <c:pt idx="4547">
                  <c:v>1.3941463133755E-2</c:v>
                </c:pt>
                <c:pt idx="4548">
                  <c:v>1.39411207986152E-2</c:v>
                </c:pt>
                <c:pt idx="4549">
                  <c:v>1.39407791138119E-2</c:v>
                </c:pt>
                <c:pt idx="4550">
                  <c:v>1.3940438079367699E-2</c:v>
                </c:pt>
                <c:pt idx="4551">
                  <c:v>1.39400976953062E-2</c:v>
                </c:pt>
                <c:pt idx="4552">
                  <c:v>1.393975796165E-2</c:v>
                </c:pt>
                <c:pt idx="4553">
                  <c:v>1.3939418878422399E-2</c:v>
                </c:pt>
                <c:pt idx="4554">
                  <c:v>1.3939080445646099E-2</c:v>
                </c:pt>
                <c:pt idx="4555">
                  <c:v>1.3938742663344101E-2</c:v>
                </c:pt>
                <c:pt idx="4556">
                  <c:v>1.39384055315393E-2</c:v>
                </c:pt>
                <c:pt idx="4557">
                  <c:v>1.3938069050254499E-2</c:v>
                </c:pt>
                <c:pt idx="4558">
                  <c:v>1.39377332195123E-2</c:v>
                </c:pt>
                <c:pt idx="4559">
                  <c:v>1.3937398039335599E-2</c:v>
                </c:pt>
                <c:pt idx="4560">
                  <c:v>1.3937063509746999E-2</c:v>
                </c:pt>
                <c:pt idx="4561">
                  <c:v>1.39367296307691E-2</c:v>
                </c:pt>
                <c:pt idx="4562">
                  <c:v>1.3936396402424601E-2</c:v>
                </c:pt>
                <c:pt idx="4563">
                  <c:v>1.39360638247362E-2</c:v>
                </c:pt>
                <c:pt idx="4564">
                  <c:v>1.3935731897725999E-2</c:v>
                </c:pt>
                <c:pt idx="4565">
                  <c:v>1.3935400621416899E-2</c:v>
                </c:pt>
                <c:pt idx="4566">
                  <c:v>1.3935069995831001E-2</c:v>
                </c:pt>
                <c:pt idx="4567">
                  <c:v>1.39347400209908E-2</c:v>
                </c:pt>
                <c:pt idx="4568">
                  <c:v>1.39344106969188E-2</c:v>
                </c:pt>
                <c:pt idx="4569">
                  <c:v>1.39340820236371E-2</c:v>
                </c:pt>
                <c:pt idx="4570">
                  <c:v>1.39337540011679E-2</c:v>
                </c:pt>
                <c:pt idx="4571">
                  <c:v>1.3933426629533801E-2</c:v>
                </c:pt>
                <c:pt idx="4572">
                  <c:v>1.39330999087565E-2</c:v>
                </c:pt>
                <c:pt idx="4573">
                  <c:v>1.39327738388583E-2</c:v>
                </c:pt>
                <c:pt idx="4574">
                  <c:v>1.39324484198612E-2</c:v>
                </c:pt>
                <c:pt idx="4575">
                  <c:v>1.3932123651787399E-2</c:v>
                </c:pt>
                <c:pt idx="4576">
                  <c:v>1.39317995346588E-2</c:v>
                </c:pt>
                <c:pt idx="4577">
                  <c:v>1.3931476068497499E-2</c:v>
                </c:pt>
                <c:pt idx="4578">
                  <c:v>1.39311532533253E-2</c:v>
                </c:pt>
                <c:pt idx="4579">
                  <c:v>1.3930831089163801E-2</c:v>
                </c:pt>
                <c:pt idx="4580">
                  <c:v>1.3930509576035199E-2</c:v>
                </c:pt>
                <c:pt idx="4581">
                  <c:v>1.39301887139611E-2</c:v>
                </c:pt>
                <c:pt idx="4582">
                  <c:v>1.39298685029634E-2</c:v>
                </c:pt>
                <c:pt idx="4583">
                  <c:v>1.39295489430637E-2</c:v>
                </c:pt>
                <c:pt idx="4584">
                  <c:v>1.3929230034283599E-2</c:v>
                </c:pt>
                <c:pt idx="4585">
                  <c:v>1.39289117766446E-2</c:v>
                </c:pt>
                <c:pt idx="4586">
                  <c:v>1.39285941701685E-2</c:v>
                </c:pt>
                <c:pt idx="4587">
                  <c:v>1.39282772148769E-2</c:v>
                </c:pt>
                <c:pt idx="4588">
                  <c:v>1.3927960910790901E-2</c:v>
                </c:pt>
                <c:pt idx="4589">
                  <c:v>1.39276452579324E-2</c:v>
                </c:pt>
                <c:pt idx="4590">
                  <c:v>1.3927330256322401E-2</c:v>
                </c:pt>
                <c:pt idx="4591">
                  <c:v>1.3927015905982601E-2</c:v>
                </c:pt>
                <c:pt idx="4592">
                  <c:v>1.39267022069342E-2</c:v>
                </c:pt>
                <c:pt idx="4593">
                  <c:v>1.3926389159198299E-2</c:v>
                </c:pt>
                <c:pt idx="4594">
                  <c:v>1.39260767627964E-2</c:v>
                </c:pt>
                <c:pt idx="4595">
                  <c:v>1.39257650177496E-2</c:v>
                </c:pt>
                <c:pt idx="4596">
                  <c:v>1.3925453924079101E-2</c:v>
                </c:pt>
                <c:pt idx="4597">
                  <c:v>1.39251434818059E-2</c:v>
                </c:pt>
                <c:pt idx="4598">
                  <c:v>1.3924833690951099E-2</c:v>
                </c:pt>
                <c:pt idx="4599">
                  <c:v>1.39245245515357E-2</c:v>
                </c:pt>
                <c:pt idx="4600">
                  <c:v>1.39242160635808E-2</c:v>
                </c:pt>
                <c:pt idx="4601">
                  <c:v>1.3923908227107399E-2</c:v>
                </c:pt>
                <c:pt idx="4602">
                  <c:v>1.39236010421362E-2</c:v>
                </c:pt>
                <c:pt idx="4603">
                  <c:v>1.39232945086882E-2</c:v>
                </c:pt>
                <c:pt idx="4604">
                  <c:v>1.3922988626784E-2</c:v>
                </c:pt>
                <c:pt idx="4605">
                  <c:v>1.3922683396444801E-2</c:v>
                </c:pt>
                <c:pt idx="4606">
                  <c:v>1.39223788176908E-2</c:v>
                </c:pt>
                <c:pt idx="4607">
                  <c:v>1.3922074890543E-2</c:v>
                </c:pt>
                <c:pt idx="4608">
                  <c:v>1.3921771615022E-2</c:v>
                </c:pt>
                <c:pt idx="4609">
                  <c:v>1.39214689911483E-2</c:v>
                </c:pt>
                <c:pt idx="4610">
                  <c:v>1.39211670189424E-2</c:v>
                </c:pt>
                <c:pt idx="4611">
                  <c:v>1.39208656984251E-2</c:v>
                </c:pt>
                <c:pt idx="4612">
                  <c:v>1.39205650296166E-2</c:v>
                </c:pt>
                <c:pt idx="4613">
                  <c:v>1.39202650125375E-2</c:v>
                </c:pt>
                <c:pt idx="4614">
                  <c:v>1.39199656472079E-2</c:v>
                </c:pt>
                <c:pt idx="4615">
                  <c:v>1.39196669336486E-2</c:v>
                </c:pt>
                <c:pt idx="4616">
                  <c:v>1.3919368871879501E-2</c:v>
                </c:pt>
                <c:pt idx="4617">
                  <c:v>1.3919071461921E-2</c:v>
                </c:pt>
                <c:pt idx="4618">
                  <c:v>1.39187747037933E-2</c:v>
                </c:pt>
                <c:pt idx="4619">
                  <c:v>1.3918478597516701E-2</c:v>
                </c:pt>
                <c:pt idx="4620">
                  <c:v>1.3918183143111201E-2</c:v>
                </c:pt>
                <c:pt idx="4621">
                  <c:v>1.3917888340596899E-2</c:v>
                </c:pt>
                <c:pt idx="4622">
                  <c:v>1.3917594189993899E-2</c:v>
                </c:pt>
                <c:pt idx="4623">
                  <c:v>1.3917300691322101E-2</c:v>
                </c:pt>
                <c:pt idx="4624">
                  <c:v>1.39170078446015E-2</c:v>
                </c:pt>
                <c:pt idx="4625">
                  <c:v>1.39167156498523E-2</c:v>
                </c:pt>
                <c:pt idx="4626">
                  <c:v>1.39164241070939E-2</c:v>
                </c:pt>
                <c:pt idx="4627">
                  <c:v>1.39161332163465E-2</c:v>
                </c:pt>
                <c:pt idx="4628">
                  <c:v>1.3915842977629799E-2</c:v>
                </c:pt>
                <c:pt idx="4629">
                  <c:v>1.3915553390963399E-2</c:v>
                </c:pt>
                <c:pt idx="4630">
                  <c:v>1.39152644563671E-2</c:v>
                </c:pt>
                <c:pt idx="4631">
                  <c:v>1.3914976173860699E-2</c:v>
                </c:pt>
                <c:pt idx="4632">
                  <c:v>1.39146885434636E-2</c:v>
                </c:pt>
                <c:pt idx="4633">
                  <c:v>1.3914401565195701E-2</c:v>
                </c:pt>
                <c:pt idx="4634">
                  <c:v>1.3914115239076199E-2</c:v>
                </c:pt>
                <c:pt idx="4635">
                  <c:v>1.39138295651247E-2</c:v>
                </c:pt>
                <c:pt idx="4636">
                  <c:v>1.39135445433607E-2</c:v>
                </c:pt>
                <c:pt idx="4637">
                  <c:v>1.39132601738036E-2</c:v>
                </c:pt>
                <c:pt idx="4638">
                  <c:v>1.39129764564727E-2</c:v>
                </c:pt>
                <c:pt idx="4639">
                  <c:v>1.39126933913873E-2</c:v>
                </c:pt>
                <c:pt idx="4640">
                  <c:v>1.3912410978566599E-2</c:v>
                </c:pt>
                <c:pt idx="4641">
                  <c:v>1.39121292180302E-2</c:v>
                </c:pt>
                <c:pt idx="4642">
                  <c:v>1.3911848109796799E-2</c:v>
                </c:pt>
                <c:pt idx="4643">
                  <c:v>1.3911567653885799E-2</c:v>
                </c:pt>
                <c:pt idx="4644">
                  <c:v>1.39112878503164E-2</c:v>
                </c:pt>
                <c:pt idx="4645">
                  <c:v>1.3911008699107301E-2</c:v>
                </c:pt>
                <c:pt idx="4646">
                  <c:v>1.39107302002779E-2</c:v>
                </c:pt>
                <c:pt idx="4647">
                  <c:v>1.3910452353846799E-2</c:v>
                </c:pt>
                <c:pt idx="4648">
                  <c:v>1.3910175159833201E-2</c:v>
                </c:pt>
                <c:pt idx="4649">
                  <c:v>1.3909898618256001E-2</c:v>
                </c:pt>
                <c:pt idx="4650">
                  <c:v>1.39096227291338E-2</c:v>
                </c:pt>
                <c:pt idx="4651">
                  <c:v>1.39093474924856E-2</c:v>
                </c:pt>
                <c:pt idx="4652">
                  <c:v>1.39090729083301E-2</c:v>
                </c:pt>
                <c:pt idx="4653">
                  <c:v>1.3908798976685901E-2</c:v>
                </c:pt>
                <c:pt idx="4654">
                  <c:v>1.39085256975718E-2</c:v>
                </c:pt>
                <c:pt idx="4655">
                  <c:v>1.3908253071006399E-2</c:v>
                </c:pt>
                <c:pt idx="4656">
                  <c:v>1.3907981097008301E-2</c:v>
                </c:pt>
                <c:pt idx="4657">
                  <c:v>1.39077097755958E-2</c:v>
                </c:pt>
                <c:pt idx="4658">
                  <c:v>1.39074391067878E-2</c:v>
                </c:pt>
                <c:pt idx="4659">
                  <c:v>1.39071690906025E-2</c:v>
                </c:pt>
                <c:pt idx="4660">
                  <c:v>1.39068997270584E-2</c:v>
                </c:pt>
                <c:pt idx="4661">
                  <c:v>1.3906631016173499E-2</c:v>
                </c:pt>
                <c:pt idx="4662">
                  <c:v>1.3906362957966699E-2</c:v>
                </c:pt>
                <c:pt idx="4663">
                  <c:v>1.39060955524557E-2</c:v>
                </c:pt>
                <c:pt idx="4664">
                  <c:v>1.39058287996591E-2</c:v>
                </c:pt>
                <c:pt idx="4665">
                  <c:v>1.3905562699594899E-2</c:v>
                </c:pt>
                <c:pt idx="4666">
                  <c:v>1.3905297252281399E-2</c:v>
                </c:pt>
                <c:pt idx="4667">
                  <c:v>1.39050324577364E-2</c:v>
                </c:pt>
                <c:pt idx="4668">
                  <c:v>1.39047683159783E-2</c:v>
                </c:pt>
                <c:pt idx="4669">
                  <c:v>1.3904504827024799E-2</c:v>
                </c:pt>
                <c:pt idx="4670">
                  <c:v>1.3904241990894101E-2</c:v>
                </c:pt>
                <c:pt idx="4671">
                  <c:v>1.39039798076038E-2</c:v>
                </c:pt>
                <c:pt idx="4672">
                  <c:v>1.3903718277172201E-2</c:v>
                </c:pt>
                <c:pt idx="4673">
                  <c:v>1.39034573996169E-2</c:v>
                </c:pt>
                <c:pt idx="4674">
                  <c:v>1.3903197174955599E-2</c:v>
                </c:pt>
                <c:pt idx="4675">
                  <c:v>1.3902937603206199E-2</c:v>
                </c:pt>
                <c:pt idx="4676">
                  <c:v>1.39026786843864E-2</c:v>
                </c:pt>
                <c:pt idx="4677">
                  <c:v>1.3902420418513599E-2</c:v>
                </c:pt>
                <c:pt idx="4678">
                  <c:v>1.3902162805605901E-2</c:v>
                </c:pt>
                <c:pt idx="4679">
                  <c:v>1.39019058456804E-2</c:v>
                </c:pt>
                <c:pt idx="4680">
                  <c:v>1.39016495387549E-2</c:v>
                </c:pt>
                <c:pt idx="4681">
                  <c:v>1.39013938848468E-2</c:v>
                </c:pt>
                <c:pt idx="4682">
                  <c:v>1.39011388839736E-2</c:v>
                </c:pt>
                <c:pt idx="4683">
                  <c:v>1.3900884536152401E-2</c:v>
                </c:pt>
                <c:pt idx="4684">
                  <c:v>1.3900630841400899E-2</c:v>
                </c:pt>
                <c:pt idx="4685">
                  <c:v>1.3900377799736499E-2</c:v>
                </c:pt>
                <c:pt idx="4686">
                  <c:v>1.3900125411176099E-2</c:v>
                </c:pt>
                <c:pt idx="4687">
                  <c:v>1.38998736757371E-2</c:v>
                </c:pt>
                <c:pt idx="4688">
                  <c:v>1.3899622593436699E-2</c:v>
                </c:pt>
                <c:pt idx="4689">
                  <c:v>1.38993721642919E-2</c:v>
                </c:pt>
                <c:pt idx="4690">
                  <c:v>1.3899122388319999E-2</c:v>
                </c:pt>
                <c:pt idx="4691">
                  <c:v>1.3898873265537799E-2</c:v>
                </c:pt>
                <c:pt idx="4692">
                  <c:v>1.38986247959626E-2</c:v>
                </c:pt>
                <c:pt idx="4693">
                  <c:v>1.3898376979611099E-2</c:v>
                </c:pt>
                <c:pt idx="4694">
                  <c:v>1.3898129816500401E-2</c:v>
                </c:pt>
                <c:pt idx="4695">
                  <c:v>1.38978833066472E-2</c:v>
                </c:pt>
                <c:pt idx="4696">
                  <c:v>1.38976374500684E-2</c:v>
                </c:pt>
                <c:pt idx="4697">
                  <c:v>1.3897392246780899E-2</c:v>
                </c:pt>
                <c:pt idx="4698">
                  <c:v>1.38971476968012E-2</c:v>
                </c:pt>
                <c:pt idx="4699">
                  <c:v>1.38969038001463E-2</c:v>
                </c:pt>
                <c:pt idx="4700">
                  <c:v>1.3896660556832601E-2</c:v>
                </c:pt>
                <c:pt idx="4701">
                  <c:v>1.3896417966876899E-2</c:v>
                </c:pt>
                <c:pt idx="4702">
                  <c:v>1.38961760302957E-2</c:v>
                </c:pt>
                <c:pt idx="4703">
                  <c:v>1.3895934747105499E-2</c:v>
                </c:pt>
                <c:pt idx="4704">
                  <c:v>1.38956941173229E-2</c:v>
                </c:pt>
                <c:pt idx="4705">
                  <c:v>1.38954541409642E-2</c:v>
                </c:pt>
                <c:pt idx="4706">
                  <c:v>1.38952148180459E-2</c:v>
                </c:pt>
                <c:pt idx="4707">
                  <c:v>1.38949761485844E-2</c:v>
                </c:pt>
                <c:pt idx="4708">
                  <c:v>1.38947381325959E-2</c:v>
                </c:pt>
                <c:pt idx="4709">
                  <c:v>1.38945007700966E-2</c:v>
                </c:pt>
                <c:pt idx="4710">
                  <c:v>1.3894264061102999E-2</c:v>
                </c:pt>
                <c:pt idx="4711">
                  <c:v>1.3894028005631E-2</c:v>
                </c:pt>
                <c:pt idx="4712">
                  <c:v>1.3893792603697001E-2</c:v>
                </c:pt>
                <c:pt idx="4713">
                  <c:v>1.3893557855316801E-2</c:v>
                </c:pt>
                <c:pt idx="4714">
                  <c:v>1.3893323760506599E-2</c:v>
                </c:pt>
                <c:pt idx="4715">
                  <c:v>1.38930903192825E-2</c:v>
                </c:pt>
                <c:pt idx="4716">
                  <c:v>1.38928575316604E-2</c:v>
                </c:pt>
                <c:pt idx="4717">
                  <c:v>1.38926253976562E-2</c:v>
                </c:pt>
                <c:pt idx="4718">
                  <c:v>1.38923939172857E-2</c:v>
                </c:pt>
                <c:pt idx="4719">
                  <c:v>1.3892163090564799E-2</c:v>
                </c:pt>
                <c:pt idx="4720">
                  <c:v>1.3891932917509399E-2</c:v>
                </c:pt>
                <c:pt idx="4721">
                  <c:v>1.3891703398135001E-2</c:v>
                </c:pt>
                <c:pt idx="4722">
                  <c:v>1.3891474532457501E-2</c:v>
                </c:pt>
                <c:pt idx="4723">
                  <c:v>1.3891246320492301E-2</c:v>
                </c:pt>
                <c:pt idx="4724">
                  <c:v>1.38910187622553E-2</c:v>
                </c:pt>
                <c:pt idx="4725">
                  <c:v>1.38907918577621E-2</c:v>
                </c:pt>
                <c:pt idx="4726">
                  <c:v>1.38905656070278E-2</c:v>
                </c:pt>
                <c:pt idx="4727">
                  <c:v>1.3890340010068201E-2</c:v>
                </c:pt>
                <c:pt idx="4728">
                  <c:v>1.38901150668985E-2</c:v>
                </c:pt>
                <c:pt idx="4729">
                  <c:v>1.3889890777534299E-2</c:v>
                </c:pt>
                <c:pt idx="4730">
                  <c:v>1.38896671419909E-2</c:v>
                </c:pt>
                <c:pt idx="4731">
                  <c:v>1.3889444160283501E-2</c:v>
                </c:pt>
                <c:pt idx="4732">
                  <c:v>1.38892218324274E-2</c:v>
                </c:pt>
                <c:pt idx="4733">
                  <c:v>1.38890001584378E-2</c:v>
                </c:pt>
                <c:pt idx="4734">
                  <c:v>1.3888779138329799E-2</c:v>
                </c:pt>
                <c:pt idx="4735">
                  <c:v>1.3888558772118699E-2</c:v>
                </c:pt>
                <c:pt idx="4736">
                  <c:v>1.38883390598195E-2</c:v>
                </c:pt>
                <c:pt idx="4737">
                  <c:v>1.38881200014469E-2</c:v>
                </c:pt>
                <c:pt idx="4738">
                  <c:v>1.38879015970163E-2</c:v>
                </c:pt>
                <c:pt idx="4739">
                  <c:v>1.38876838465426E-2</c:v>
                </c:pt>
                <c:pt idx="4740">
                  <c:v>1.38874667500406E-2</c:v>
                </c:pt>
                <c:pt idx="4741">
                  <c:v>1.38872503075252E-2</c:v>
                </c:pt>
                <c:pt idx="4742">
                  <c:v>1.3887034519011099E-2</c:v>
                </c:pt>
                <c:pt idx="4743">
                  <c:v>1.3886819384513201E-2</c:v>
                </c:pt>
                <c:pt idx="4744">
                  <c:v>1.38866049040461E-2</c:v>
                </c:pt>
                <c:pt idx="4745">
                  <c:v>1.3886391077624601E-2</c:v>
                </c:pt>
                <c:pt idx="4746">
                  <c:v>1.38861779052633E-2</c:v>
                </c:pt>
                <c:pt idx="4747">
                  <c:v>1.3885965386976701E-2</c:v>
                </c:pt>
                <c:pt idx="4748">
                  <c:v>1.38857535227796E-2</c:v>
                </c:pt>
                <c:pt idx="4749">
                  <c:v>1.38855423126859E-2</c:v>
                </c:pt>
                <c:pt idx="4750">
                  <c:v>1.38853317567107E-2</c:v>
                </c:pt>
                <c:pt idx="4751">
                  <c:v>1.3885121854868201E-2</c:v>
                </c:pt>
                <c:pt idx="4752">
                  <c:v>1.38849126071727E-2</c:v>
                </c:pt>
                <c:pt idx="4753">
                  <c:v>1.38847040136385E-2</c:v>
                </c:pt>
                <c:pt idx="4754">
                  <c:v>1.388449607428E-2</c:v>
                </c:pt>
                <c:pt idx="4755">
                  <c:v>1.38842887891113E-2</c:v>
                </c:pt>
                <c:pt idx="4756">
                  <c:v>1.3884082158146601E-2</c:v>
                </c:pt>
                <c:pt idx="4757">
                  <c:v>1.38838761814001E-2</c:v>
                </c:pt>
                <c:pt idx="4758">
                  <c:v>1.3883670858885901E-2</c:v>
                </c:pt>
                <c:pt idx="4759">
                  <c:v>1.3883466190617999E-2</c:v>
                </c:pt>
                <c:pt idx="4760">
                  <c:v>1.3883262176610499E-2</c:v>
                </c:pt>
                <c:pt idx="4761">
                  <c:v>1.38830588168773E-2</c:v>
                </c:pt>
                <c:pt idx="4762">
                  <c:v>1.38828561114324E-2</c:v>
                </c:pt>
                <c:pt idx="4763">
                  <c:v>1.38826540602895E-2</c:v>
                </c:pt>
                <c:pt idx="4764">
                  <c:v>1.3882452663462601E-2</c:v>
                </c:pt>
                <c:pt idx="4765">
                  <c:v>1.38822519209655E-2</c:v>
                </c:pt>
                <c:pt idx="4766">
                  <c:v>1.38820518328118E-2</c:v>
                </c:pt>
                <c:pt idx="4767">
                  <c:v>1.3881852399015199E-2</c:v>
                </c:pt>
                <c:pt idx="4768">
                  <c:v>1.3881653619589601E-2</c:v>
                </c:pt>
                <c:pt idx="4769">
                  <c:v>1.38814554945484E-2</c:v>
                </c:pt>
                <c:pt idx="4770">
                  <c:v>1.3881258023905101E-2</c:v>
                </c:pt>
                <c:pt idx="4771">
                  <c:v>1.3881061207673399E-2</c:v>
                </c:pt>
                <c:pt idx="4772">
                  <c:v>1.3880865045866801E-2</c:v>
                </c:pt>
                <c:pt idx="4773">
                  <c:v>1.3880669538498499E-2</c:v>
                </c:pt>
                <c:pt idx="4774">
                  <c:v>1.3880474685582201E-2</c:v>
                </c:pt>
                <c:pt idx="4775">
                  <c:v>1.38802804871307E-2</c:v>
                </c:pt>
                <c:pt idx="4776">
                  <c:v>1.3880086943157999E-2</c:v>
                </c:pt>
                <c:pt idx="4777">
                  <c:v>1.38798940536769E-2</c:v>
                </c:pt>
                <c:pt idx="4778">
                  <c:v>1.3879701818700499E-2</c:v>
                </c:pt>
                <c:pt idx="4779">
                  <c:v>1.38795102382425E-2</c:v>
                </c:pt>
                <c:pt idx="4780">
                  <c:v>1.38793193123156E-2</c:v>
                </c:pt>
                <c:pt idx="4781">
                  <c:v>1.38791290409329E-2</c:v>
                </c:pt>
                <c:pt idx="4782">
                  <c:v>1.3878939424107501E-2</c:v>
                </c:pt>
                <c:pt idx="4783">
                  <c:v>1.3878750461852499E-2</c:v>
                </c:pt>
                <c:pt idx="4784">
                  <c:v>1.3878562154180599E-2</c:v>
                </c:pt>
                <c:pt idx="4785">
                  <c:v>1.3878374501104801E-2</c:v>
                </c:pt>
                <c:pt idx="4786">
                  <c:v>1.38781875026381E-2</c:v>
                </c:pt>
                <c:pt idx="4787">
                  <c:v>1.3878001158793001E-2</c:v>
                </c:pt>
                <c:pt idx="4788">
                  <c:v>1.3877815469582701E-2</c:v>
                </c:pt>
                <c:pt idx="4789">
                  <c:v>1.3877630435019399E-2</c:v>
                </c:pt>
                <c:pt idx="4790">
                  <c:v>1.3877446055116101E-2</c:v>
                </c:pt>
                <c:pt idx="4791">
                  <c:v>1.38772623298854E-2</c:v>
                </c:pt>
                <c:pt idx="4792">
                  <c:v>1.38770792593398E-2</c:v>
                </c:pt>
                <c:pt idx="4793">
                  <c:v>1.3876896843492E-2</c:v>
                </c:pt>
                <c:pt idx="4794">
                  <c:v>1.3876715082354101E-2</c:v>
                </c:pt>
                <c:pt idx="4795">
                  <c:v>1.3876533975939E-2</c:v>
                </c:pt>
                <c:pt idx="4796">
                  <c:v>1.38763535242587E-2</c:v>
                </c:pt>
                <c:pt idx="4797">
                  <c:v>1.3876173727326E-2</c:v>
                </c:pt>
                <c:pt idx="4798">
                  <c:v>1.38759945851528E-2</c:v>
                </c:pt>
                <c:pt idx="4799">
                  <c:v>1.3875816097751599E-2</c:v>
                </c:pt>
                <c:pt idx="4800">
                  <c:v>1.38756382651345E-2</c:v>
                </c:pt>
                <c:pt idx="4801">
                  <c:v>1.3875461087313801E-2</c:v>
                </c:pt>
                <c:pt idx="4802">
                  <c:v>1.38752845643015E-2</c:v>
                </c:pt>
                <c:pt idx="4803">
                  <c:v>1.3875108696109801E-2</c:v>
                </c:pt>
                <c:pt idx="4804">
                  <c:v>1.38749334827508E-2</c:v>
                </c:pt>
                <c:pt idx="4805">
                  <c:v>1.38747589242363E-2</c:v>
                </c:pt>
                <c:pt idx="4806">
                  <c:v>1.38745850205784E-2</c:v>
                </c:pt>
                <c:pt idx="4807">
                  <c:v>1.3874411771789E-2</c:v>
                </c:pt>
                <c:pt idx="4808">
                  <c:v>1.38742391778799E-2</c:v>
                </c:pt>
                <c:pt idx="4809">
                  <c:v>1.38740672388629E-2</c:v>
                </c:pt>
                <c:pt idx="4810">
                  <c:v>1.3873895954749801E-2</c:v>
                </c:pt>
                <c:pt idx="4811">
                  <c:v>1.38737253255525E-2</c:v>
                </c:pt>
                <c:pt idx="4812">
                  <c:v>1.3873555351282599E-2</c:v>
                </c:pt>
                <c:pt idx="4813">
                  <c:v>1.38733860319514E-2</c:v>
                </c:pt>
                <c:pt idx="4814">
                  <c:v>1.3873217367571E-2</c:v>
                </c:pt>
                <c:pt idx="4815">
                  <c:v>1.38730493581527E-2</c:v>
                </c:pt>
                <c:pt idx="4816">
                  <c:v>1.3872882003708E-2</c:v>
                </c:pt>
                <c:pt idx="4817">
                  <c:v>1.38727153042484E-2</c:v>
                </c:pt>
                <c:pt idx="4818">
                  <c:v>1.3872549259785301E-2</c:v>
                </c:pt>
                <c:pt idx="4819">
                  <c:v>1.38723838703301E-2</c:v>
                </c:pt>
                <c:pt idx="4820">
                  <c:v>1.38722191358941E-2</c:v>
                </c:pt>
                <c:pt idx="4821">
                  <c:v>1.3872055056488501E-2</c:v>
                </c:pt>
                <c:pt idx="4822">
                  <c:v>1.3871891632124701E-2</c:v>
                </c:pt>
                <c:pt idx="4823">
                  <c:v>1.3871728862813701E-2</c:v>
                </c:pt>
                <c:pt idx="4824">
                  <c:v>1.3871566748566801E-2</c:v>
                </c:pt>
                <c:pt idx="4825">
                  <c:v>1.38714052893951E-2</c:v>
                </c:pt>
                <c:pt idx="4826">
                  <c:v>1.3871244485309501E-2</c:v>
                </c:pt>
                <c:pt idx="4827">
                  <c:v>1.3871084336321201E-2</c:v>
                </c:pt>
                <c:pt idx="4828">
                  <c:v>1.38709248424409E-2</c:v>
                </c:pt>
                <c:pt idx="4829">
                  <c:v>1.38707660036797E-2</c:v>
                </c:pt>
                <c:pt idx="4830">
                  <c:v>1.3870607820048699E-2</c:v>
                </c:pt>
                <c:pt idx="4831">
                  <c:v>1.38704502915583E-2</c:v>
                </c:pt>
                <c:pt idx="4832">
                  <c:v>1.3870293418219401E-2</c:v>
                </c:pt>
                <c:pt idx="4833">
                  <c:v>1.3870137200043001E-2</c:v>
                </c:pt>
                <c:pt idx="4834">
                  <c:v>1.3869981637039499E-2</c:v>
                </c:pt>
                <c:pt idx="4835">
                  <c:v>1.38698267292196E-2</c:v>
                </c:pt>
                <c:pt idx="4836">
                  <c:v>1.38696724765938E-2</c:v>
                </c:pt>
                <c:pt idx="4837">
                  <c:v>1.38695188791731E-2</c:v>
                </c:pt>
                <c:pt idx="4838">
                  <c:v>1.3869365936967601E-2</c:v>
                </c:pt>
                <c:pt idx="4839">
                  <c:v>1.38692136499878E-2</c:v>
                </c:pt>
                <c:pt idx="4840">
                  <c:v>1.38690620182443E-2</c:v>
                </c:pt>
                <c:pt idx="4841">
                  <c:v>1.3868911041747299E-2</c:v>
                </c:pt>
                <c:pt idx="4842">
                  <c:v>1.3868760720507099E-2</c:v>
                </c:pt>
                <c:pt idx="4843">
                  <c:v>1.3868611054534101E-2</c:v>
                </c:pt>
                <c:pt idx="4844">
                  <c:v>1.38684620438384E-2</c:v>
                </c:pt>
                <c:pt idx="4845">
                  <c:v>1.38683136884305E-2</c:v>
                </c:pt>
                <c:pt idx="4846">
                  <c:v>1.38681659883202E-2</c:v>
                </c:pt>
                <c:pt idx="4847">
                  <c:v>1.38680189435178E-2</c:v>
                </c:pt>
                <c:pt idx="4848">
                  <c:v>1.38678725540331E-2</c:v>
                </c:pt>
                <c:pt idx="4849">
                  <c:v>1.38677268198764E-2</c:v>
                </c:pt>
                <c:pt idx="4850">
                  <c:v>1.3867581741057599E-2</c:v>
                </c:pt>
                <c:pt idx="4851">
                  <c:v>1.38674373175865E-2</c:v>
                </c:pt>
                <c:pt idx="4852">
                  <c:v>1.38672935494731E-2</c:v>
                </c:pt>
                <c:pt idx="4853">
                  <c:v>1.38671504367272E-2</c:v>
                </c:pt>
                <c:pt idx="4854">
                  <c:v>1.38670079793583E-2</c:v>
                </c:pt>
                <c:pt idx="4855">
                  <c:v>1.38668661773766E-2</c:v>
                </c:pt>
                <c:pt idx="4856">
                  <c:v>1.3866725030791499E-2</c:v>
                </c:pt>
                <c:pt idx="4857">
                  <c:v>1.38665845396127E-2</c:v>
                </c:pt>
                <c:pt idx="4858">
                  <c:v>1.3866444703849699E-2</c:v>
                </c:pt>
                <c:pt idx="4859">
                  <c:v>1.38663055235123E-2</c:v>
                </c:pt>
                <c:pt idx="4860">
                  <c:v>1.3866166998609901E-2</c:v>
                </c:pt>
                <c:pt idx="4861">
                  <c:v>1.3866029129151899E-2</c:v>
                </c:pt>
                <c:pt idx="4862">
                  <c:v>1.3865891915147701E-2</c:v>
                </c:pt>
                <c:pt idx="4863">
                  <c:v>1.38657553566068E-2</c:v>
                </c:pt>
                <c:pt idx="4864">
                  <c:v>1.3865619453538499E-2</c:v>
                </c:pt>
                <c:pt idx="4865">
                  <c:v>1.38654842059521E-2</c:v>
                </c:pt>
                <c:pt idx="4866">
                  <c:v>1.3865349613856701E-2</c:v>
                </c:pt>
                <c:pt idx="4867">
                  <c:v>1.3865215677261501E-2</c:v>
                </c:pt>
                <c:pt idx="4868">
                  <c:v>1.38650823961758E-2</c:v>
                </c:pt>
                <c:pt idx="4869">
                  <c:v>1.3864949770608599E-2</c:v>
                </c:pt>
                <c:pt idx="4870">
                  <c:v>1.3864817800568899E-2</c:v>
                </c:pt>
                <c:pt idx="4871">
                  <c:v>1.3864686486065999E-2</c:v>
                </c:pt>
                <c:pt idx="4872">
                  <c:v>1.38645558271085E-2</c:v>
                </c:pt>
                <c:pt idx="4873">
                  <c:v>1.38644258237056E-2</c:v>
                </c:pt>
                <c:pt idx="4874">
                  <c:v>1.3864296475865999E-2</c:v>
                </c:pt>
                <c:pt idx="4875">
                  <c:v>1.38641677835985E-2</c:v>
                </c:pt>
                <c:pt idx="4876">
                  <c:v>1.38640397469121E-2</c:v>
                </c:pt>
                <c:pt idx="4877">
                  <c:v>1.38639123658154E-2</c:v>
                </c:pt>
                <c:pt idx="4878">
                  <c:v>1.3863785640317001E-2</c:v>
                </c:pt>
                <c:pt idx="4879">
                  <c:v>1.38636595704257E-2</c:v>
                </c:pt>
                <c:pt idx="4880">
                  <c:v>1.38635341561501E-2</c:v>
                </c:pt>
                <c:pt idx="4881">
                  <c:v>1.3863409397498701E-2</c:v>
                </c:pt>
                <c:pt idx="4882">
                  <c:v>1.38632852944801E-2</c:v>
                </c:pt>
                <c:pt idx="4883">
                  <c:v>1.38631618471028E-2</c:v>
                </c:pt>
                <c:pt idx="4884">
                  <c:v>1.3863039055375E-2</c:v>
                </c:pt>
                <c:pt idx="4885">
                  <c:v>1.38629169193054E-2</c:v>
                </c:pt>
                <c:pt idx="4886">
                  <c:v>1.3862795438902E-2</c:v>
                </c:pt>
                <c:pt idx="4887">
                  <c:v>1.38626746141734E-2</c:v>
                </c:pt>
                <c:pt idx="4888">
                  <c:v>1.3862554445127601E-2</c:v>
                </c:pt>
                <c:pt idx="4889">
                  <c:v>1.3862434931773001E-2</c:v>
                </c:pt>
                <c:pt idx="4890">
                  <c:v>1.3862316074117699E-2</c:v>
                </c:pt>
                <c:pt idx="4891">
                  <c:v>1.3862197872169701E-2</c:v>
                </c:pt>
                <c:pt idx="4892">
                  <c:v>1.3862080325937101E-2</c:v>
                </c:pt>
                <c:pt idx="4893">
                  <c:v>1.38619634354281E-2</c:v>
                </c:pt>
                <c:pt idx="4894">
                  <c:v>1.3861847200650401E-2</c:v>
                </c:pt>
                <c:pt idx="4895">
                  <c:v>1.3861731621612E-2</c:v>
                </c:pt>
                <c:pt idx="4896">
                  <c:v>1.38616166983209E-2</c:v>
                </c:pt>
                <c:pt idx="4897">
                  <c:v>1.38615024307849E-2</c:v>
                </c:pt>
                <c:pt idx="4898">
                  <c:v>1.3861388819011699E-2</c:v>
                </c:pt>
                <c:pt idx="4899">
                  <c:v>1.38612758630092E-2</c:v>
                </c:pt>
                <c:pt idx="4900">
                  <c:v>1.3861163562785E-2</c:v>
                </c:pt>
                <c:pt idx="4901">
                  <c:v>1.38610519183467E-2</c:v>
                </c:pt>
                <c:pt idx="4902">
                  <c:v>1.3860940929701899E-2</c:v>
                </c:pt>
                <c:pt idx="4903">
                  <c:v>1.38608305968583E-2</c:v>
                </c:pt>
                <c:pt idx="4904">
                  <c:v>1.38607209198232E-2</c:v>
                </c:pt>
                <c:pt idx="4905">
                  <c:v>1.38606118986043E-2</c:v>
                </c:pt>
                <c:pt idx="4906">
                  <c:v>1.38605035332091E-2</c:v>
                </c:pt>
                <c:pt idx="4907">
                  <c:v>1.3860395823644499E-2</c:v>
                </c:pt>
                <c:pt idx="4908">
                  <c:v>1.38602887699184E-2</c:v>
                </c:pt>
                <c:pt idx="4909">
                  <c:v>1.38601823720377E-2</c:v>
                </c:pt>
                <c:pt idx="4910">
                  <c:v>1.38600766300097E-2</c:v>
                </c:pt>
                <c:pt idx="4911">
                  <c:v>1.38599715438418E-2</c:v>
                </c:pt>
                <c:pt idx="4912">
                  <c:v>1.38598671135409E-2</c:v>
                </c:pt>
                <c:pt idx="4913">
                  <c:v>1.38597633391143E-2</c:v>
                </c:pt>
                <c:pt idx="4914">
                  <c:v>1.3859660220569E-2</c:v>
                </c:pt>
                <c:pt idx="4915">
                  <c:v>1.3859557757912E-2</c:v>
                </c:pt>
                <c:pt idx="4916">
                  <c:v>1.38594559511502E-2</c:v>
                </c:pt>
                <c:pt idx="4917">
                  <c:v>1.38593548002906E-2</c:v>
                </c:pt>
                <c:pt idx="4918">
                  <c:v>1.3859254305339999E-2</c:v>
                </c:pt>
                <c:pt idx="4919">
                  <c:v>1.3859154466305401E-2</c:v>
                </c:pt>
                <c:pt idx="4920">
                  <c:v>1.38590552831934E-2</c:v>
                </c:pt>
                <c:pt idx="4921">
                  <c:v>1.38589567560109E-2</c:v>
                </c:pt>
                <c:pt idx="4922">
                  <c:v>1.3858858884764499E-2</c:v>
                </c:pt>
                <c:pt idx="4923">
                  <c:v>1.38587616694608E-2</c:v>
                </c:pt>
                <c:pt idx="4924">
                  <c:v>1.38586651101066E-2</c:v>
                </c:pt>
                <c:pt idx="4925">
                  <c:v>1.38585692067082E-2</c:v>
                </c:pt>
                <c:pt idx="4926">
                  <c:v>1.38584739592723E-2</c:v>
                </c:pt>
                <c:pt idx="4927">
                  <c:v>1.3858379367805301E-2</c:v>
                </c:pt>
                <c:pt idx="4928">
                  <c:v>1.38582854323137E-2</c:v>
                </c:pt>
                <c:pt idx="4929">
                  <c:v>1.38581921528037E-2</c:v>
                </c:pt>
                <c:pt idx="4930">
                  <c:v>1.3858099529281701E-2</c:v>
                </c:pt>
                <c:pt idx="4931">
                  <c:v>1.38580075617541E-2</c:v>
                </c:pt>
                <c:pt idx="4932">
                  <c:v>1.3857916250226801E-2</c:v>
                </c:pt>
                <c:pt idx="4933">
                  <c:v>1.38578255947065E-2</c:v>
                </c:pt>
                <c:pt idx="4934">
                  <c:v>1.38577355951989E-2</c:v>
                </c:pt>
                <c:pt idx="4935">
                  <c:v>1.38576462517103E-2</c:v>
                </c:pt>
                <c:pt idx="4936">
                  <c:v>1.38575575642469E-2</c:v>
                </c:pt>
                <c:pt idx="4937">
                  <c:v>1.3857469532814399E-2</c:v>
                </c:pt>
                <c:pt idx="4938">
                  <c:v>1.38573821574188E-2</c:v>
                </c:pt>
                <c:pt idx="4939">
                  <c:v>1.38572954380662E-2</c:v>
                </c:pt>
                <c:pt idx="4940">
                  <c:v>1.38572093747624E-2</c:v>
                </c:pt>
                <c:pt idx="4941">
                  <c:v>1.38571239675131E-2</c:v>
                </c:pt>
                <c:pt idx="4942">
                  <c:v>1.3857039216324399E-2</c:v>
                </c:pt>
                <c:pt idx="4943">
                  <c:v>1.38569551212017E-2</c:v>
                </c:pt>
                <c:pt idx="4944">
                  <c:v>1.38568716821507E-2</c:v>
                </c:pt>
                <c:pt idx="4945">
                  <c:v>1.38567888991773E-2</c:v>
                </c:pt>
                <c:pt idx="4946">
                  <c:v>1.3856706772286899E-2</c:v>
                </c:pt>
                <c:pt idx="4947">
                  <c:v>1.38566253014851E-2</c:v>
                </c:pt>
                <c:pt idx="4948">
                  <c:v>1.3856544486777299E-2</c:v>
                </c:pt>
                <c:pt idx="4949">
                  <c:v>1.38564643281691E-2</c:v>
                </c:pt>
                <c:pt idx="4950">
                  <c:v>1.3856384825665801E-2</c:v>
                </c:pt>
                <c:pt idx="4951">
                  <c:v>1.3856305979272799E-2</c:v>
                </c:pt>
                <c:pt idx="4952">
                  <c:v>1.38562277889955E-2</c:v>
                </c:pt>
                <c:pt idx="4953">
                  <c:v>1.3856150254839101E-2</c:v>
                </c:pt>
                <c:pt idx="4954">
                  <c:v>1.3856073376808799E-2</c:v>
                </c:pt>
                <c:pt idx="4955">
                  <c:v>1.38559971549098E-2</c:v>
                </c:pt>
                <c:pt idx="4956">
                  <c:v>1.3855921589147301E-2</c:v>
                </c:pt>
                <c:pt idx="4957">
                  <c:v>1.38558466795263E-2</c:v>
                </c:pt>
                <c:pt idx="4958">
                  <c:v>1.3855772426051899E-2</c:v>
                </c:pt>
                <c:pt idx="4959">
                  <c:v>1.3855698828729E-2</c:v>
                </c:pt>
                <c:pt idx="4960">
                  <c:v>1.38556258875627E-2</c:v>
                </c:pt>
                <c:pt idx="4961">
                  <c:v>1.38555536025577E-2</c:v>
                </c:pt>
                <c:pt idx="4962">
                  <c:v>1.38554819737192E-2</c:v>
                </c:pt>
                <c:pt idx="4963">
                  <c:v>1.3855411001051501E-2</c:v>
                </c:pt>
                <c:pt idx="4964">
                  <c:v>1.38553406845598E-2</c:v>
                </c:pt>
                <c:pt idx="4965">
                  <c:v>1.38552710242486E-2</c:v>
                </c:pt>
                <c:pt idx="4966">
                  <c:v>1.38552020201229E-2</c:v>
                </c:pt>
                <c:pt idx="4967">
                  <c:v>1.3855133672186999E-2</c:v>
                </c:pt>
                <c:pt idx="4968">
                  <c:v>1.3855065980445599E-2</c:v>
                </c:pt>
                <c:pt idx="4969">
                  <c:v>1.3854998944903101E-2</c:v>
                </c:pt>
                <c:pt idx="4970">
                  <c:v>1.38549325655642E-2</c:v>
                </c:pt>
                <c:pt idx="4971">
                  <c:v>1.38548668424332E-2</c:v>
                </c:pt>
                <c:pt idx="4972">
                  <c:v>1.3854801775514399E-2</c:v>
                </c:pt>
                <c:pt idx="4973">
                  <c:v>1.38547373648125E-2</c:v>
                </c:pt>
                <c:pt idx="4974">
                  <c:v>1.38546736103314E-2</c:v>
                </c:pt>
                <c:pt idx="4975">
                  <c:v>1.38546105120758E-2</c:v>
                </c:pt>
                <c:pt idx="4976">
                  <c:v>1.38545480700495E-2</c:v>
                </c:pt>
                <c:pt idx="4977">
                  <c:v>1.38544862842569E-2</c:v>
                </c:pt>
                <c:pt idx="4978">
                  <c:v>1.38544251547021E-2</c:v>
                </c:pt>
                <c:pt idx="4979">
                  <c:v>1.3854364681389199E-2</c:v>
                </c:pt>
                <c:pt idx="4980">
                  <c:v>1.38543048643221E-2</c:v>
                </c:pt>
                <c:pt idx="4981">
                  <c:v>1.3854245703505E-2</c:v>
                </c:pt>
                <c:pt idx="4982">
                  <c:v>1.38541871989416E-2</c:v>
                </c:pt>
                <c:pt idx="4983">
                  <c:v>1.38541293506359E-2</c:v>
                </c:pt>
                <c:pt idx="4984">
                  <c:v>1.3854072158591701E-2</c:v>
                </c:pt>
                <c:pt idx="4985">
                  <c:v>1.3854015622813E-2</c:v>
                </c:pt>
                <c:pt idx="4986">
                  <c:v>1.38539597433034E-2</c:v>
                </c:pt>
                <c:pt idx="4987">
                  <c:v>1.3853904520066599E-2</c:v>
                </c:pt>
                <c:pt idx="4988">
                  <c:v>1.38538499531063E-2</c:v>
                </c:pt>
                <c:pt idx="4989">
                  <c:v>1.3853796042426101E-2</c:v>
                </c:pt>
                <c:pt idx="4990">
                  <c:v>1.38537427880296E-2</c:v>
                </c:pt>
                <c:pt idx="4991">
                  <c:v>1.38536901899203E-2</c:v>
                </c:pt>
                <c:pt idx="4992">
                  <c:v>1.3853638248101799E-2</c:v>
                </c:pt>
                <c:pt idx="4993">
                  <c:v>1.3853586962577401E-2</c:v>
                </c:pt>
                <c:pt idx="4994">
                  <c:v>1.38535363333506E-2</c:v>
                </c:pt>
                <c:pt idx="4995">
                  <c:v>1.38534863604246E-2</c:v>
                </c:pt>
                <c:pt idx="4996">
                  <c:v>1.3853437043802701E-2</c:v>
                </c:pt>
                <c:pt idx="4997">
                  <c:v>1.38533883834884E-2</c:v>
                </c:pt>
                <c:pt idx="4998">
                  <c:v>1.3853340379484699E-2</c:v>
                </c:pt>
                <c:pt idx="4999">
                  <c:v>1.38532930317948E-2</c:v>
                </c:pt>
                <c:pt idx="5000">
                  <c:v>1.3853246340421701E-2</c:v>
                </c:pt>
                <c:pt idx="5001">
                  <c:v>1.38532003053687E-2</c:v>
                </c:pt>
                <c:pt idx="5002">
                  <c:v>1.3853154926638699E-2</c:v>
                </c:pt>
                <c:pt idx="5003">
                  <c:v>1.38531102042346E-2</c:v>
                </c:pt>
                <c:pt idx="5004">
                  <c:v>1.3853066138159601E-2</c:v>
                </c:pt>
                <c:pt idx="5005">
                  <c:v>1.38530227284162E-2</c:v>
                </c:pt>
                <c:pt idx="5006">
                  <c:v>1.3852979975007401E-2</c:v>
                </c:pt>
                <c:pt idx="5007">
                  <c:v>1.38529378779361E-2</c:v>
                </c:pt>
                <c:pt idx="5008">
                  <c:v>1.38528964372051E-2</c:v>
                </c:pt>
                <c:pt idx="5009">
                  <c:v>1.38528556528168E-2</c:v>
                </c:pt>
                <c:pt idx="5010">
                  <c:v>1.3852815524774201E-2</c:v>
                </c:pt>
                <c:pt idx="5011">
                  <c:v>1.38527760530795E-2</c:v>
                </c:pt>
                <c:pt idx="5012">
                  <c:v>1.3852737237735601E-2</c:v>
                </c:pt>
                <c:pt idx="5013">
                  <c:v>1.3852699078745E-2</c:v>
                </c:pt>
                <c:pt idx="5014">
                  <c:v>1.38526615761099E-2</c:v>
                </c:pt>
                <c:pt idx="5015">
                  <c:v>1.3852624729833099E-2</c:v>
                </c:pt>
                <c:pt idx="5016">
                  <c:v>1.38525885399168E-2</c:v>
                </c:pt>
                <c:pt idx="5017">
                  <c:v>1.38525530063632E-2</c:v>
                </c:pt>
                <c:pt idx="5018">
                  <c:v>1.38525181291747E-2</c:v>
                </c:pt>
                <c:pt idx="5019">
                  <c:v>1.38524839083534E-2</c:v>
                </c:pt>
                <c:pt idx="5020">
                  <c:v>1.38524503439018E-2</c:v>
                </c:pt>
                <c:pt idx="5021">
                  <c:v>1.3852417435821799E-2</c:v>
                </c:pt>
                <c:pt idx="5022">
                  <c:v>1.38523851841156E-2</c:v>
                </c:pt>
                <c:pt idx="5023">
                  <c:v>1.3852353588785201E-2</c:v>
                </c:pt>
                <c:pt idx="5024">
                  <c:v>1.3852322649832599E-2</c:v>
                </c:pt>
                <c:pt idx="5025">
                  <c:v>1.38522923672599E-2</c:v>
                </c:pt>
                <c:pt idx="5026">
                  <c:v>1.38522627410687E-2</c:v>
                </c:pt>
                <c:pt idx="5027">
                  <c:v>1.3852233771261199E-2</c:v>
                </c:pt>
                <c:pt idx="5028">
                  <c:v>1.3852205457839099E-2</c:v>
                </c:pt>
                <c:pt idx="5029">
                  <c:v>1.38521778008041E-2</c:v>
                </c:pt>
                <c:pt idx="5030">
                  <c:v>1.38521508001581E-2</c:v>
                </c:pt>
                <c:pt idx="5031">
                  <c:v>1.38521244559025E-2</c:v>
                </c:pt>
                <c:pt idx="5032">
                  <c:v>1.3852098768039301E-2</c:v>
                </c:pt>
                <c:pt idx="5033">
                  <c:v>1.3852073736569799E-2</c:v>
                </c:pt>
                <c:pt idx="5034">
                  <c:v>1.38520493614957E-2</c:v>
                </c:pt>
                <c:pt idx="5035">
                  <c:v>1.38520256428185E-2</c:v>
                </c:pt>
                <c:pt idx="5036">
                  <c:v>1.3852002580539501E-2</c:v>
                </c:pt>
                <c:pt idx="5037">
                  <c:v>1.38519801746603E-2</c:v>
                </c:pt>
                <c:pt idx="5038">
                  <c:v>1.3851958425182199E-2</c:v>
                </c:pt>
                <c:pt idx="5039">
                  <c:v>1.38519373321065E-2</c:v>
                </c:pt>
                <c:pt idx="5040">
                  <c:v>1.38519168954345E-2</c:v>
                </c:pt>
                <c:pt idx="5041">
                  <c:v>1.3851897115167299E-2</c:v>
                </c:pt>
                <c:pt idx="5042">
                  <c:v>1.3851877991306201E-2</c:v>
                </c:pt>
                <c:pt idx="5043">
                  <c:v>1.38518595238524E-2</c:v>
                </c:pt>
                <c:pt idx="5044">
                  <c:v>1.38518417128068E-2</c:v>
                </c:pt>
                <c:pt idx="5045">
                  <c:v>1.38518245581706E-2</c:v>
                </c:pt>
                <c:pt idx="5046">
                  <c:v>1.38518080599447E-2</c:v>
                </c:pt>
                <c:pt idx="5047">
                  <c:v>1.385179221813E-2</c:v>
                </c:pt>
                <c:pt idx="5048">
                  <c:v>1.38517770327275E-2</c:v>
                </c:pt>
                <c:pt idx="5049">
                  <c:v>1.3851762503737999E-2</c:v>
                </c:pt>
                <c:pt idx="5050">
                  <c:v>1.38517486311625E-2</c:v>
                </c:pt>
                <c:pt idx="5051">
                  <c:v>1.3851735415001501E-2</c:v>
                </c:pt>
                <c:pt idx="5052">
                  <c:v>1.3851722855255899E-2</c:v>
                </c:pt>
                <c:pt idx="5053">
                  <c:v>1.38517109519263E-2</c:v>
                </c:pt>
                <c:pt idx="5054">
                  <c:v>1.3851699705013199E-2</c:v>
                </c:pt>
                <c:pt idx="5055">
                  <c:v>1.38516891145175E-2</c:v>
                </c:pt>
                <c:pt idx="5056">
                  <c:v>1.38516791804394E-2</c:v>
                </c:pt>
                <c:pt idx="5057">
                  <c:v>1.3851669902779799E-2</c:v>
                </c:pt>
                <c:pt idx="5058">
                  <c:v>1.3851661281538599E-2</c:v>
                </c:pt>
                <c:pt idx="5059">
                  <c:v>1.38516533167167E-2</c:v>
                </c:pt>
                <c:pt idx="5060">
                  <c:v>1.38516460083141E-2</c:v>
                </c:pt>
                <c:pt idx="5061">
                  <c:v>1.38516393563313E-2</c:v>
                </c:pt>
                <c:pt idx="5062">
                  <c:v>1.38516333607685E-2</c:v>
                </c:pt>
                <c:pt idx="5063">
                  <c:v>1.3851628021626001E-2</c:v>
                </c:pt>
                <c:pt idx="5064">
                  <c:v>1.38516233389039E-2</c:v>
                </c:pt>
                <c:pt idx="5065">
                  <c:v>1.3851619312602301E-2</c:v>
                </c:pt>
                <c:pt idx="5066">
                  <c:v>1.38516159427213E-2</c:v>
                </c:pt>
                <c:pt idx="5067">
                  <c:v>1.3851613229261E-2</c:v>
                </c:pt>
                <c:pt idx="5068">
                  <c:v>1.3851611172221201E-2</c:v>
                </c:pt>
                <c:pt idx="5069">
                  <c:v>1.3851609771602E-2</c:v>
                </c:pt>
                <c:pt idx="5070">
                  <c:v>1.38516090274032E-2</c:v>
                </c:pt>
                <c:pt idx="5071">
                  <c:v>1.3851608939624799E-2</c:v>
                </c:pt>
                <c:pt idx="5072">
                  <c:v>1.38516095082666E-2</c:v>
                </c:pt>
                <c:pt idx="5073">
                  <c:v>1.3851610733328201E-2</c:v>
                </c:pt>
                <c:pt idx="5074">
                  <c:v>1.38516126148093E-2</c:v>
                </c:pt>
                <c:pt idx="5075">
                  <c:v>1.38516151527097E-2</c:v>
                </c:pt>
                <c:pt idx="5076">
                  <c:v>1.38516183470289E-2</c:v>
                </c:pt>
                <c:pt idx="5077">
                  <c:v>1.3851622197766599E-2</c:v>
                </c:pt>
                <c:pt idx="5078">
                  <c:v>1.3851626704922199E-2</c:v>
                </c:pt>
                <c:pt idx="5079">
                  <c:v>1.38516318684953E-2</c:v>
                </c:pt>
                <c:pt idx="5080">
                  <c:v>1.3851637688485199E-2</c:v>
                </c:pt>
                <c:pt idx="5081">
                  <c:v>1.38516441648913E-2</c:v>
                </c:pt>
                <c:pt idx="5082">
                  <c:v>1.3851651297713201E-2</c:v>
                </c:pt>
                <c:pt idx="5083">
                  <c:v>1.3851659086949899E-2</c:v>
                </c:pt>
                <c:pt idx="5084">
                  <c:v>1.3851667532600699E-2</c:v>
                </c:pt>
                <c:pt idx="5085">
                  <c:v>1.3851676634664901E-2</c:v>
                </c:pt>
                <c:pt idx="5086">
                  <c:v>1.3851686393141599E-2</c:v>
                </c:pt>
                <c:pt idx="5087">
                  <c:v>1.3851696808030001E-2</c:v>
                </c:pt>
                <c:pt idx="5088">
                  <c:v>1.3851707879329E-2</c:v>
                </c:pt>
                <c:pt idx="5089">
                  <c:v>1.38517196070377E-2</c:v>
                </c:pt>
                <c:pt idx="5090">
                  <c:v>1.38517319911552E-2</c:v>
                </c:pt>
                <c:pt idx="5091">
                  <c:v>1.38517450316801E-2</c:v>
                </c:pt>
                <c:pt idx="5092">
                  <c:v>1.3851758728611699E-2</c:v>
                </c:pt>
                <c:pt idx="5093">
                  <c:v>1.3851773081948701E-2</c:v>
                </c:pt>
                <c:pt idx="5094">
                  <c:v>1.38517880916895E-2</c:v>
                </c:pt>
                <c:pt idx="5095">
                  <c:v>1.3851803757833301E-2</c:v>
                </c:pt>
                <c:pt idx="5096">
                  <c:v>1.3851820080378699E-2</c:v>
                </c:pt>
                <c:pt idx="5097">
                  <c:v>1.38518370593241E-2</c:v>
                </c:pt>
                <c:pt idx="5098">
                  <c:v>1.3851854694668601E-2</c:v>
                </c:pt>
                <c:pt idx="5099">
                  <c:v>1.38518729864103E-2</c:v>
                </c:pt>
                <c:pt idx="5100">
                  <c:v>1.3851891934548E-2</c:v>
                </c:pt>
                <c:pt idx="5101">
                  <c:v>1.3851911539080001E-2</c:v>
                </c:pt>
                <c:pt idx="5102">
                  <c:v>1.3851931800004699E-2</c:v>
                </c:pt>
                <c:pt idx="5103">
                  <c:v>1.3851952717320599E-2</c:v>
                </c:pt>
                <c:pt idx="5104">
                  <c:v>1.3851974291025901E-2</c:v>
                </c:pt>
                <c:pt idx="5105">
                  <c:v>1.38519965211189E-2</c:v>
                </c:pt>
                <c:pt idx="5106">
                  <c:v>1.38520194075979E-2</c:v>
                </c:pt>
                <c:pt idx="5107">
                  <c:v>1.3852042950461101E-2</c:v>
                </c:pt>
                <c:pt idx="5108">
                  <c:v>1.3852067149706699E-2</c:v>
                </c:pt>
                <c:pt idx="5109">
                  <c:v>1.3852092005332601E-2</c:v>
                </c:pt>
                <c:pt idx="5110">
                  <c:v>1.38521175173369E-2</c:v>
                </c:pt>
                <c:pt idx="5111">
                  <c:v>1.3852143685717799E-2</c:v>
                </c:pt>
                <c:pt idx="5112">
                  <c:v>1.38521705104731E-2</c:v>
                </c:pt>
                <c:pt idx="5113">
                  <c:v>1.3852197991600699E-2</c:v>
                </c:pt>
                <c:pt idx="5114">
                  <c:v>1.3852226129098401E-2</c:v>
                </c:pt>
                <c:pt idx="5115">
                  <c:v>1.38522549229643E-2</c:v>
                </c:pt>
                <c:pt idx="5116">
                  <c:v>1.3852284373195901E-2</c:v>
                </c:pt>
                <c:pt idx="5117">
                  <c:v>1.38523144797911E-2</c:v>
                </c:pt>
                <c:pt idx="5118">
                  <c:v>1.3852345242747401E-2</c:v>
                </c:pt>
                <c:pt idx="5119">
                  <c:v>1.3852376662062601E-2</c:v>
                </c:pt>
                <c:pt idx="5120">
                  <c:v>1.38524087377342E-2</c:v>
                </c:pt>
                <c:pt idx="5121">
                  <c:v>1.38524414697597E-2</c:v>
                </c:pt>
                <c:pt idx="5122">
                  <c:v>1.38524748581368E-2</c:v>
                </c:pt>
                <c:pt idx="5123">
                  <c:v>1.38525089028628E-2</c:v>
                </c:pt>
                <c:pt idx="5124">
                  <c:v>1.38525436039351E-2</c:v>
                </c:pt>
                <c:pt idx="5125">
                  <c:v>1.38525789613511E-2</c:v>
                </c:pt>
                <c:pt idx="5126">
                  <c:v>1.3852614975108E-2</c:v>
                </c:pt>
                <c:pt idx="5127">
                  <c:v>1.38526516452032E-2</c:v>
                </c:pt>
                <c:pt idx="5128">
                  <c:v>1.3852688971634001E-2</c:v>
                </c:pt>
                <c:pt idx="5129">
                  <c:v>1.3852726954397401E-2</c:v>
                </c:pt>
                <c:pt idx="5130">
                  <c:v>1.3852765593490499E-2</c:v>
                </c:pt>
                <c:pt idx="5131">
                  <c:v>1.3852804888910501E-2</c:v>
                </c:pt>
                <c:pt idx="5132">
                  <c:v>1.38528448406545E-2</c:v>
                </c:pt>
                <c:pt idx="5133">
                  <c:v>1.38528854487193E-2</c:v>
                </c:pt>
                <c:pt idx="5134">
                  <c:v>1.38529267131018E-2</c:v>
                </c:pt>
                <c:pt idx="5135">
                  <c:v>1.3852968633799201E-2</c:v>
                </c:pt>
                <c:pt idx="5136">
                  <c:v>1.3853011210808199E-2</c:v>
                </c:pt>
                <c:pt idx="5137">
                  <c:v>1.38530544441255E-2</c:v>
                </c:pt>
                <c:pt idx="5138">
                  <c:v>1.38530983337481E-2</c:v>
                </c:pt>
                <c:pt idx="5139">
                  <c:v>1.38531428796724E-2</c:v>
                </c:pt>
                <c:pt idx="5140">
                  <c:v>1.38531880818953E-2</c:v>
                </c:pt>
                <c:pt idx="5141">
                  <c:v>1.3853233940413301E-2</c:v>
                </c:pt>
                <c:pt idx="5142">
                  <c:v>1.38532804552231E-2</c:v>
                </c:pt>
                <c:pt idx="5143">
                  <c:v>1.38533276263212E-2</c:v>
                </c:pt>
                <c:pt idx="5144">
                  <c:v>1.3853375453704001E-2</c:v>
                </c:pt>
                <c:pt idx="5145">
                  <c:v>1.3853423937367999E-2</c:v>
                </c:pt>
                <c:pt idx="5146">
                  <c:v>1.38534730773094E-2</c:v>
                </c:pt>
                <c:pt idx="5147">
                  <c:v>1.3853522873525001E-2</c:v>
                </c:pt>
                <c:pt idx="5148">
                  <c:v>1.38535733260106E-2</c:v>
                </c:pt>
                <c:pt idx="5149">
                  <c:v>1.3853624434762899E-2</c:v>
                </c:pt>
                <c:pt idx="5150">
                  <c:v>1.38536761997777E-2</c:v>
                </c:pt>
                <c:pt idx="5151">
                  <c:v>1.38537286210514E-2</c:v>
                </c:pt>
                <c:pt idx="5152">
                  <c:v>1.385378169858E-2</c:v>
                </c:pt>
                <c:pt idx="5153">
                  <c:v>1.38538354323599E-2</c:v>
                </c:pt>
                <c:pt idx="5154">
                  <c:v>1.3853889822386599E-2</c:v>
                </c:pt>
                <c:pt idx="5155">
                  <c:v>1.38539448686564E-2</c:v>
                </c:pt>
                <c:pt idx="5156">
                  <c:v>1.38540005711652E-2</c:v>
                </c:pt>
                <c:pt idx="5157">
                  <c:v>1.3854056929908799E-2</c:v>
                </c:pt>
                <c:pt idx="5158">
                  <c:v>1.3854113944883201E-2</c:v>
                </c:pt>
                <c:pt idx="5159">
                  <c:v>1.3854171616084E-2</c:v>
                </c:pt>
                <c:pt idx="5160">
                  <c:v>1.3854229943507001E-2</c:v>
                </c:pt>
                <c:pt idx="5161">
                  <c:v>1.3854288927148E-2</c:v>
                </c:pt>
                <c:pt idx="5162">
                  <c:v>1.3854348567002499E-2</c:v>
                </c:pt>
                <c:pt idx="5163">
                  <c:v>1.38544088630662E-2</c:v>
                </c:pt>
                <c:pt idx="5164">
                  <c:v>1.38544698153347E-2</c:v>
                </c:pt>
                <c:pt idx="5165">
                  <c:v>1.3854531423803501E-2</c:v>
                </c:pt>
                <c:pt idx="5166">
                  <c:v>1.3854593688467901E-2</c:v>
                </c:pt>
                <c:pt idx="5167">
                  <c:v>1.38546566093235E-2</c:v>
                </c:pt>
                <c:pt idx="5168">
                  <c:v>1.38547201863657E-2</c:v>
                </c:pt>
                <c:pt idx="5169">
                  <c:v>1.3854784419589801E-2</c:v>
                </c:pt>
                <c:pt idx="5170">
                  <c:v>1.3854849308991101E-2</c:v>
                </c:pt>
                <c:pt idx="5171">
                  <c:v>1.38549148545647E-2</c:v>
                </c:pt>
                <c:pt idx="5172">
                  <c:v>1.38549810563059E-2</c:v>
                </c:pt>
                <c:pt idx="5173">
                  <c:v>1.3855047914209899E-2</c:v>
                </c:pt>
                <c:pt idx="5174">
                  <c:v>1.3855115428271701E-2</c:v>
                </c:pt>
                <c:pt idx="5175">
                  <c:v>1.3855183598486301E-2</c:v>
                </c:pt>
                <c:pt idx="5176">
                  <c:v>1.3855252424848899E-2</c:v>
                </c:pt>
                <c:pt idx="5177">
                  <c:v>1.38553219073544E-2</c:v>
                </c:pt>
                <c:pt idx="5178">
                  <c:v>1.38553920459977E-2</c:v>
                </c:pt>
                <c:pt idx="5179">
                  <c:v>1.38554628407737E-2</c:v>
                </c:pt>
                <c:pt idx="5180">
                  <c:v>1.38555342916771E-2</c:v>
                </c:pt>
                <c:pt idx="5181">
                  <c:v>1.38556063987029E-2</c:v>
                </c:pt>
                <c:pt idx="5182">
                  <c:v>1.38556791618456E-2</c:v>
                </c:pt>
                <c:pt idx="5183">
                  <c:v>1.3855752581100099E-2</c:v>
                </c:pt>
                <c:pt idx="5184">
                  <c:v>1.3855826656460899E-2</c:v>
                </c:pt>
                <c:pt idx="5185">
                  <c:v>1.3855901387922699E-2</c:v>
                </c:pt>
                <c:pt idx="5186">
                  <c:v>1.3855976775479799E-2</c:v>
                </c:pt>
                <c:pt idx="5187">
                  <c:v>1.3856052819127201E-2</c:v>
                </c:pt>
                <c:pt idx="5188">
                  <c:v>1.38561295188589E-2</c:v>
                </c:pt>
                <c:pt idx="5189">
                  <c:v>1.3856206874669499E-2</c:v>
                </c:pt>
                <c:pt idx="5190">
                  <c:v>1.3856284886553299E-2</c:v>
                </c:pt>
                <c:pt idx="5191">
                  <c:v>1.3856363554504701E-2</c:v>
                </c:pt>
                <c:pt idx="5192">
                  <c:v>1.3856442878518E-2</c:v>
                </c:pt>
                <c:pt idx="5193">
                  <c:v>1.3856522858587199E-2</c:v>
                </c:pt>
                <c:pt idx="5194">
                  <c:v>1.38566034947067E-2</c:v>
                </c:pt>
                <c:pt idx="5195">
                  <c:v>1.38566847868707E-2</c:v>
                </c:pt>
                <c:pt idx="5196">
                  <c:v>1.38567667350733E-2</c:v>
                </c:pt>
                <c:pt idx="5197">
                  <c:v>1.38568493393084E-2</c:v>
                </c:pt>
                <c:pt idx="5198">
                  <c:v>1.385693259957E-2</c:v>
                </c:pt>
                <c:pt idx="5199">
                  <c:v>1.38570165158521E-2</c:v>
                </c:pt>
                <c:pt idx="5200">
                  <c:v>1.38571010881487E-2</c:v>
                </c:pt>
                <c:pt idx="5201">
                  <c:v>1.38571863164536E-2</c:v>
                </c:pt>
                <c:pt idx="5202">
                  <c:v>1.3857272200760599E-2</c:v>
                </c:pt>
                <c:pt idx="5203">
                  <c:v>1.38573587410637E-2</c:v>
                </c:pt>
                <c:pt idx="5204">
                  <c:v>1.38574459373563E-2</c:v>
                </c:pt>
                <c:pt idx="5205">
                  <c:v>1.38575337896322E-2</c:v>
                </c:pt>
                <c:pt idx="5206">
                  <c:v>1.38576222978853E-2</c:v>
                </c:pt>
                <c:pt idx="5207">
                  <c:v>1.3857711462108801E-2</c:v>
                </c:pt>
                <c:pt idx="5208">
                  <c:v>1.38578012822965E-2</c:v>
                </c:pt>
                <c:pt idx="5209">
                  <c:v>1.38578917584418E-2</c:v>
                </c:pt>
                <c:pt idx="5210">
                  <c:v>1.3857982890538301E-2</c:v>
                </c:pt>
                <c:pt idx="5211">
                  <c:v>1.38580746785795E-2</c:v>
                </c:pt>
                <c:pt idx="5212">
                  <c:v>1.38581671225583E-2</c:v>
                </c:pt>
                <c:pt idx="5213">
                  <c:v>1.38582602224684E-2</c:v>
                </c:pt>
                <c:pt idx="5214">
                  <c:v>1.38583539783031E-2</c:v>
                </c:pt>
                <c:pt idx="5215">
                  <c:v>1.38584483900556E-2</c:v>
                </c:pt>
                <c:pt idx="5216">
                  <c:v>1.3858543457719001E-2</c:v>
                </c:pt>
                <c:pt idx="5217">
                  <c:v>1.38586391812865E-2</c:v>
                </c:pt>
                <c:pt idx="5218">
                  <c:v>1.3858735560751E-2</c:v>
                </c:pt>
                <c:pt idx="5219">
                  <c:v>1.3858832596105999E-2</c:v>
                </c:pt>
                <c:pt idx="5220">
                  <c:v>1.38589302873441E-2</c:v>
                </c:pt>
                <c:pt idx="5221">
                  <c:v>1.3859028634458599E-2</c:v>
                </c:pt>
                <c:pt idx="5222">
                  <c:v>1.3859127637442001E-2</c:v>
                </c:pt>
                <c:pt idx="5223">
                  <c:v>1.38592272962875E-2</c:v>
                </c:pt>
                <c:pt idx="5224">
                  <c:v>1.38593276109879E-2</c:v>
                </c:pt>
                <c:pt idx="5225">
                  <c:v>1.3859428581535599E-2</c:v>
                </c:pt>
                <c:pt idx="5226">
                  <c:v>1.38595302079239E-2</c:v>
                </c:pt>
                <c:pt idx="5227">
                  <c:v>1.38596324901451E-2</c:v>
                </c:pt>
                <c:pt idx="5228">
                  <c:v>1.3859735428192001E-2</c:v>
                </c:pt>
                <c:pt idx="5229">
                  <c:v>1.38598390220571E-2</c:v>
                </c:pt>
                <c:pt idx="5230">
                  <c:v>1.3859943271733101E-2</c:v>
                </c:pt>
                <c:pt idx="5231">
                  <c:v>1.38600481772123E-2</c:v>
                </c:pt>
                <c:pt idx="5232">
                  <c:v>1.3860153738487299E-2</c:v>
                </c:pt>
                <c:pt idx="5233">
                  <c:v>1.38602599555505E-2</c:v>
                </c:pt>
                <c:pt idx="5234">
                  <c:v>1.38603668283943E-2</c:v>
                </c:pt>
                <c:pt idx="5235">
                  <c:v>1.38604743570108E-2</c:v>
                </c:pt>
                <c:pt idx="5236">
                  <c:v>1.3860582541392601E-2</c:v>
                </c:pt>
                <c:pt idx="5237">
                  <c:v>1.3860691381531801E-2</c:v>
                </c:pt>
                <c:pt idx="5238">
                  <c:v>1.38608008774204E-2</c:v>
                </c:pt>
                <c:pt idx="5239">
                  <c:v>1.3860911029050901E-2</c:v>
                </c:pt>
                <c:pt idx="5240">
                  <c:v>1.3861021836414999E-2</c:v>
                </c:pt>
                <c:pt idx="5241">
                  <c:v>1.3861133299505101E-2</c:v>
                </c:pt>
                <c:pt idx="5242">
                  <c:v>1.3861245418313101E-2</c:v>
                </c:pt>
                <c:pt idx="5243">
                  <c:v>1.38613581928307E-2</c:v>
                </c:pt>
                <c:pt idx="5244">
                  <c:v>1.38614716230502E-2</c:v>
                </c:pt>
                <c:pt idx="5245">
                  <c:v>1.38615857089632E-2</c:v>
                </c:pt>
                <c:pt idx="5246">
                  <c:v>1.38617004505616E-2</c:v>
                </c:pt>
                <c:pt idx="5247">
                  <c:v>1.3861815847837199E-2</c:v>
                </c:pt>
                <c:pt idx="5248">
                  <c:v>1.38619319007817E-2</c:v>
                </c:pt>
                <c:pt idx="5249">
                  <c:v>1.38620486093869E-2</c:v>
                </c:pt>
                <c:pt idx="5250">
                  <c:v>1.38621659736441E-2</c:v>
                </c:pt>
                <c:pt idx="5251">
                  <c:v>1.38622839935454E-2</c:v>
                </c:pt>
                <c:pt idx="5252">
                  <c:v>1.38624026690819E-2</c:v>
                </c:pt>
                <c:pt idx="5253">
                  <c:v>1.3862522000245301E-2</c:v>
                </c:pt>
                <c:pt idx="5254">
                  <c:v>1.3862641987027099E-2</c:v>
                </c:pt>
                <c:pt idx="5255">
                  <c:v>1.3862762629418501E-2</c:v>
                </c:pt>
                <c:pt idx="5256">
                  <c:v>1.38628839274113E-2</c:v>
                </c:pt>
                <c:pt idx="5257">
                  <c:v>1.38630058809964E-2</c:v>
                </c:pt>
                <c:pt idx="5258">
                  <c:v>1.38631284901653E-2</c:v>
                </c:pt>
                <c:pt idx="5259">
                  <c:v>1.3863251754909101E-2</c:v>
                </c:pt>
                <c:pt idx="5260">
                  <c:v>1.3863375675218999E-2</c:v>
                </c:pt>
                <c:pt idx="5261">
                  <c:v>1.38635002510863E-2</c:v>
                </c:pt>
                <c:pt idx="5262">
                  <c:v>1.38636254825019E-2</c:v>
                </c:pt>
                <c:pt idx="5263">
                  <c:v>1.3863751369457099E-2</c:v>
                </c:pt>
                <c:pt idx="5264">
                  <c:v>1.38638779119427E-2</c:v>
                </c:pt>
                <c:pt idx="5265">
                  <c:v>1.3864005109949701E-2</c:v>
                </c:pt>
                <c:pt idx="5266">
                  <c:v>1.3864132963469099E-2</c:v>
                </c:pt>
                <c:pt idx="5267">
                  <c:v>1.38642614724918E-2</c:v>
                </c:pt>
                <c:pt idx="5268">
                  <c:v>1.3864390637008599E-2</c:v>
                </c:pt>
                <c:pt idx="5269">
                  <c:v>1.38645204570101E-2</c:v>
                </c:pt>
                <c:pt idx="5270">
                  <c:v>1.3864650932487401E-2</c:v>
                </c:pt>
                <c:pt idx="5271">
                  <c:v>1.38647820634308E-2</c:v>
                </c:pt>
                <c:pt idx="5272">
                  <c:v>1.38649138498313E-2</c:v>
                </c:pt>
                <c:pt idx="5273">
                  <c:v>1.38650462916791E-2</c:v>
                </c:pt>
                <c:pt idx="5274">
                  <c:v>1.38651793889652E-2</c:v>
                </c:pt>
                <c:pt idx="5275">
                  <c:v>1.38653131416798E-2</c:v>
                </c:pt>
                <c:pt idx="5276">
                  <c:v>1.38654475498135E-2</c:v>
                </c:pt>
                <c:pt idx="5277">
                  <c:v>1.38655826133567E-2</c:v>
                </c:pt>
                <c:pt idx="5278">
                  <c:v>1.38657183322998E-2</c:v>
                </c:pt>
                <c:pt idx="5279">
                  <c:v>1.3865854706633001E-2</c:v>
                </c:pt>
                <c:pt idx="5280">
                  <c:v>1.3865991736346801E-2</c:v>
                </c:pt>
                <c:pt idx="5281">
                  <c:v>1.38661294214312E-2</c:v>
                </c:pt>
                <c:pt idx="5282">
                  <c:v>1.38662677618767E-2</c:v>
                </c:pt>
                <c:pt idx="5283">
                  <c:v>1.38664067576733E-2</c:v>
                </c:pt>
                <c:pt idx="5284">
                  <c:v>1.3866546408810999E-2</c:v>
                </c:pt>
                <c:pt idx="5285">
                  <c:v>1.3866686715279899E-2</c:v>
                </c:pt>
                <c:pt idx="5286">
                  <c:v>1.3866827677070301E-2</c:v>
                </c:pt>
                <c:pt idx="5287">
                  <c:v>1.38669692941718E-2</c:v>
                </c:pt>
                <c:pt idx="5288">
                  <c:v>1.38671115665744E-2</c:v>
                </c:pt>
                <c:pt idx="5289">
                  <c:v>1.38672544942682E-2</c:v>
                </c:pt>
                <c:pt idx="5290">
                  <c:v>1.38673980772428E-2</c:v>
                </c:pt>
                <c:pt idx="5291">
                  <c:v>1.38675423154883E-2</c:v>
                </c:pt>
                <c:pt idx="5292">
                  <c:v>1.3867687208993999E-2</c:v>
                </c:pt>
                <c:pt idx="5293">
                  <c:v>1.386783275775E-2</c:v>
                </c:pt>
                <c:pt idx="5294">
                  <c:v>1.3867978961745801E-2</c:v>
                </c:pt>
                <c:pt idx="5295">
                  <c:v>1.3868125820970899E-2</c:v>
                </c:pt>
                <c:pt idx="5296">
                  <c:v>1.3868273335415199E-2</c:v>
                </c:pt>
                <c:pt idx="5297">
                  <c:v>1.38684215050679E-2</c:v>
                </c:pt>
                <c:pt idx="5298">
                  <c:v>1.3868570329918501E-2</c:v>
                </c:pt>
                <c:pt idx="5299">
                  <c:v>1.3868719809956799E-2</c:v>
                </c:pt>
                <c:pt idx="5300">
                  <c:v>1.3868869945171799E-2</c:v>
                </c:pt>
                <c:pt idx="5301">
                  <c:v>1.3869020735552901E-2</c:v>
                </c:pt>
                <c:pt idx="5302">
                  <c:v>1.3869172181089601E-2</c:v>
                </c:pt>
                <c:pt idx="5303">
                  <c:v>1.3869324281770901E-2</c:v>
                </c:pt>
                <c:pt idx="5304">
                  <c:v>1.38694770375862E-2</c:v>
                </c:pt>
                <c:pt idx="5305">
                  <c:v>1.38696304485246E-2</c:v>
                </c:pt>
                <c:pt idx="5306">
                  <c:v>1.38697845145752E-2</c:v>
                </c:pt>
                <c:pt idx="5307">
                  <c:v>1.3869939235727199E-2</c:v>
                </c:pt>
                <c:pt idx="5308">
                  <c:v>1.3870094611969599E-2</c:v>
                </c:pt>
                <c:pt idx="5309">
                  <c:v>1.38702506432912E-2</c:v>
                </c:pt>
                <c:pt idx="5310">
                  <c:v>1.38704073296812E-2</c:v>
                </c:pt>
                <c:pt idx="5311">
                  <c:v>1.38705646711282E-2</c:v>
                </c:pt>
                <c:pt idx="5312">
                  <c:v>1.3870722667621301E-2</c:v>
                </c:pt>
                <c:pt idx="5313">
                  <c:v>1.3870881319149301E-2</c:v>
                </c:pt>
                <c:pt idx="5314">
                  <c:v>1.38710406257008E-2</c:v>
                </c:pt>
                <c:pt idx="5315">
                  <c:v>1.38712005872646E-2</c:v>
                </c:pt>
                <c:pt idx="5316">
                  <c:v>1.3871361203829501E-2</c:v>
                </c:pt>
                <c:pt idx="5317">
                  <c:v>1.3871522475384E-2</c:v>
                </c:pt>
                <c:pt idx="5318">
                  <c:v>1.3871684401916599E-2</c:v>
                </c:pt>
                <c:pt idx="5319">
                  <c:v>1.38718469834161E-2</c:v>
                </c:pt>
                <c:pt idx="5320">
                  <c:v>1.3872010219870799E-2</c:v>
                </c:pt>
                <c:pt idx="5321">
                  <c:v>1.38721741112692E-2</c:v>
                </c:pt>
                <c:pt idx="5322">
                  <c:v>1.38723386575997E-2</c:v>
                </c:pt>
                <c:pt idx="5323">
                  <c:v>1.38725038588507E-2</c:v>
                </c:pt>
                <c:pt idx="5324">
                  <c:v>1.3872669715010499E-2</c:v>
                </c:pt>
                <c:pt idx="5325">
                  <c:v>1.38728362260673E-2</c:v>
                </c:pt>
                <c:pt idx="5326">
                  <c:v>1.38730033920095E-2</c:v>
                </c:pt>
                <c:pt idx="5327">
                  <c:v>1.38731712128251E-2</c:v>
                </c:pt>
                <c:pt idx="5328">
                  <c:v>1.3873339688502399E-2</c:v>
                </c:pt>
                <c:pt idx="5329">
                  <c:v>1.38735088190294E-2</c:v>
                </c:pt>
                <c:pt idx="5330">
                  <c:v>1.3873678604394301E-2</c:v>
                </c:pt>
                <c:pt idx="5331">
                  <c:v>1.38738490445848E-2</c:v>
                </c:pt>
                <c:pt idx="5332">
                  <c:v>1.3874020139589299E-2</c:v>
                </c:pt>
                <c:pt idx="5333">
                  <c:v>1.38741918893953E-2</c:v>
                </c:pt>
                <c:pt idx="5334">
                  <c:v>1.3874364293990899E-2</c:v>
                </c:pt>
                <c:pt idx="5335">
                  <c:v>1.38745373533639E-2</c:v>
                </c:pt>
                <c:pt idx="5336">
                  <c:v>1.3874711067502E-2</c:v>
                </c:pt>
                <c:pt idx="5337">
                  <c:v>1.38748854363931E-2</c:v>
                </c:pt>
                <c:pt idx="5338">
                  <c:v>1.38750604600249E-2</c:v>
                </c:pt>
                <c:pt idx="5339">
                  <c:v>1.3875236138384799E-2</c:v>
                </c:pt>
                <c:pt idx="5340">
                  <c:v>1.3875412471460701E-2</c:v>
                </c:pt>
                <c:pt idx="5341">
                  <c:v>1.38755894592398E-2</c:v>
                </c:pt>
                <c:pt idx="5342">
                  <c:v>1.387576710171E-2</c:v>
                </c:pt>
                <c:pt idx="5343">
                  <c:v>1.3875945398858501E-2</c:v>
                </c:pt>
                <c:pt idx="5344">
                  <c:v>1.38761243506728E-2</c:v>
                </c:pt>
                <c:pt idx="5345">
                  <c:v>1.3876303957140301E-2</c:v>
                </c:pt>
                <c:pt idx="5346">
                  <c:v>1.38764842182484E-2</c:v>
                </c:pt>
                <c:pt idx="5347">
                  <c:v>1.38766651339842E-2</c:v>
                </c:pt>
                <c:pt idx="5348">
                  <c:v>1.3876846704335101E-2</c:v>
                </c:pt>
                <c:pt idx="5349">
                  <c:v>1.3877028929288399E-2</c:v>
                </c:pt>
                <c:pt idx="5350">
                  <c:v>1.3877211808831001E-2</c:v>
                </c:pt>
                <c:pt idx="5351">
                  <c:v>1.3877395342950301E-2</c:v>
                </c:pt>
                <c:pt idx="5352">
                  <c:v>1.38775795316331E-2</c:v>
                </c:pt>
                <c:pt idx="5353">
                  <c:v>1.38777643748666E-2</c:v>
                </c:pt>
                <c:pt idx="5354">
                  <c:v>1.38779498726377E-2</c:v>
                </c:pt>
                <c:pt idx="5355">
                  <c:v>1.3878136024933501E-2</c:v>
                </c:pt>
                <c:pt idx="5356">
                  <c:v>1.3878322831740701E-2</c:v>
                </c:pt>
                <c:pt idx="5357">
                  <c:v>1.3878510293046299E-2</c:v>
                </c:pt>
                <c:pt idx="5358">
                  <c:v>1.38786984088371E-2</c:v>
                </c:pt>
                <c:pt idx="5359">
                  <c:v>1.38788871790997E-2</c:v>
                </c:pt>
                <c:pt idx="5360">
                  <c:v>1.38790766038211E-2</c:v>
                </c:pt>
                <c:pt idx="5361">
                  <c:v>1.3879266682987799E-2</c:v>
                </c:pt>
                <c:pt idx="5362">
                  <c:v>1.38794574165864E-2</c:v>
                </c:pt>
                <c:pt idx="5363">
                  <c:v>1.38796488046038E-2</c:v>
                </c:pt>
                <c:pt idx="5364">
                  <c:v>1.38798408470262E-2</c:v>
                </c:pt>
                <c:pt idx="5365">
                  <c:v>1.38800335438402E-2</c:v>
                </c:pt>
                <c:pt idx="5366">
                  <c:v>1.38802268950325E-2</c:v>
                </c:pt>
                <c:pt idx="5367">
                  <c:v>1.38804209005893E-2</c:v>
                </c:pt>
                <c:pt idx="5368">
                  <c:v>1.3880615560497E-2</c:v>
                </c:pt>
                <c:pt idx="5369">
                  <c:v>1.3880810874741901E-2</c:v>
                </c:pt>
                <c:pt idx="5370">
                  <c:v>1.38810068433104E-2</c:v>
                </c:pt>
                <c:pt idx="5371">
                  <c:v>1.38812034661887E-2</c:v>
                </c:pt>
                <c:pt idx="5372">
                  <c:v>1.3881400743363E-2</c:v>
                </c:pt>
                <c:pt idx="5373">
                  <c:v>1.38815986748194E-2</c:v>
                </c:pt>
                <c:pt idx="5374">
                  <c:v>1.38817972605442E-2</c:v>
                </c:pt>
                <c:pt idx="5375">
                  <c:v>1.38819965005232E-2</c:v>
                </c:pt>
                <c:pt idx="5376">
                  <c:v>1.3882196394742599E-2</c:v>
                </c:pt>
                <c:pt idx="5377">
                  <c:v>1.3882396943188401E-2</c:v>
                </c:pt>
                <c:pt idx="5378">
                  <c:v>1.3882598145846499E-2</c:v>
                </c:pt>
                <c:pt idx="5379">
                  <c:v>1.38828000027028E-2</c:v>
                </c:pt>
                <c:pt idx="5380">
                  <c:v>1.3883002513743199E-2</c:v>
                </c:pt>
                <c:pt idx="5381">
                  <c:v>1.38832056789534E-2</c:v>
                </c:pt>
                <c:pt idx="5382">
                  <c:v>1.38834094983193E-2</c:v>
                </c:pt>
                <c:pt idx="5383">
                  <c:v>1.38836139718266E-2</c:v>
                </c:pt>
                <c:pt idx="5384">
                  <c:v>1.3883819099460799E-2</c:v>
                </c:pt>
                <c:pt idx="5385">
                  <c:v>1.3884024881207799E-2</c:v>
                </c:pt>
                <c:pt idx="5386">
                  <c:v>1.3884231317053099E-2</c:v>
                </c:pt>
                <c:pt idx="5387">
                  <c:v>1.38844384069822E-2</c:v>
                </c:pt>
                <c:pt idx="5388">
                  <c:v>1.3884646150980701E-2</c:v>
                </c:pt>
                <c:pt idx="5389">
                  <c:v>1.3884854549034001E-2</c:v>
                </c:pt>
                <c:pt idx="5390">
                  <c:v>1.38850636011275E-2</c:v>
                </c:pt>
                <c:pt idx="5391">
                  <c:v>1.38852733072466E-2</c:v>
                </c:pt>
                <c:pt idx="5392">
                  <c:v>1.38854836673765E-2</c:v>
                </c:pt>
                <c:pt idx="5393">
                  <c:v>1.38856946815027E-2</c:v>
                </c:pt>
                <c:pt idx="5394">
                  <c:v>1.38859063496104E-2</c:v>
                </c:pt>
                <c:pt idx="5395">
                  <c:v>1.38861186716847E-2</c:v>
                </c:pt>
                <c:pt idx="5396">
                  <c:v>1.38863316477108E-2</c:v>
                </c:pt>
                <c:pt idx="5397">
                  <c:v>1.3886545277673801E-2</c:v>
                </c:pt>
                <c:pt idx="5398">
                  <c:v>1.38867595615589E-2</c:v>
                </c:pt>
                <c:pt idx="5399">
                  <c:v>1.3886974499350901E-2</c:v>
                </c:pt>
                <c:pt idx="5400">
                  <c:v>1.38871900910351E-2</c:v>
                </c:pt>
                <c:pt idx="5401">
                  <c:v>1.38874063365961E-2</c:v>
                </c:pt>
                <c:pt idx="5402">
                  <c:v>1.3887623236018999E-2</c:v>
                </c:pt>
                <c:pt idx="5403">
                  <c:v>1.38878407892888E-2</c:v>
                </c:pt>
                <c:pt idx="5404">
                  <c:v>1.388805899639E-2</c:v>
                </c:pt>
                <c:pt idx="5405">
                  <c:v>1.38882778573077E-2</c:v>
                </c:pt>
                <c:pt idx="5406">
                  <c:v>1.3888497372026401E-2</c:v>
                </c:pt>
                <c:pt idx="5407">
                  <c:v>1.3888717540530801E-2</c:v>
                </c:pt>
                <c:pt idx="5408">
                  <c:v>1.38889383628056E-2</c:v>
                </c:pt>
                <c:pt idx="5409">
                  <c:v>1.3889159838835499E-2</c:v>
                </c:pt>
                <c:pt idx="5410">
                  <c:v>1.3889381968604999E-2</c:v>
                </c:pt>
                <c:pt idx="5411">
                  <c:v>1.38896047520985E-2</c:v>
                </c:pt>
                <c:pt idx="5412">
                  <c:v>1.3889828189300501E-2</c:v>
                </c:pt>
                <c:pt idx="5413">
                  <c:v>1.3890052280195599E-2</c:v>
                </c:pt>
                <c:pt idx="5414">
                  <c:v>1.3890277024768E-2</c:v>
                </c:pt>
                <c:pt idx="5415">
                  <c:v>1.38905024230022E-2</c:v>
                </c:pt>
                <c:pt idx="5416">
                  <c:v>1.38907284748823E-2</c:v>
                </c:pt>
                <c:pt idx="5417">
                  <c:v>1.3890955180392701E-2</c:v>
                </c:pt>
                <c:pt idx="5418">
                  <c:v>1.38911825395177E-2</c:v>
                </c:pt>
                <c:pt idx="5419">
                  <c:v>1.38914105522411E-2</c:v>
                </c:pt>
                <c:pt idx="5420">
                  <c:v>1.3891639218547599E-2</c:v>
                </c:pt>
                <c:pt idx="5421">
                  <c:v>1.38918685384207E-2</c:v>
                </c:pt>
                <c:pt idx="5422">
                  <c:v>1.3892098511844799E-2</c:v>
                </c:pt>
                <c:pt idx="5423">
                  <c:v>1.38923291388037E-2</c:v>
                </c:pt>
                <c:pt idx="5424">
                  <c:v>1.38925604192815E-2</c:v>
                </c:pt>
                <c:pt idx="5425">
                  <c:v>1.3892792353262099E-2</c:v>
                </c:pt>
                <c:pt idx="5426">
                  <c:v>1.3893024940729399E-2</c:v>
                </c:pt>
                <c:pt idx="5427">
                  <c:v>1.3893258181666999E-2</c:v>
                </c:pt>
                <c:pt idx="5428">
                  <c:v>1.3893492076058901E-2</c:v>
                </c:pt>
                <c:pt idx="5429">
                  <c:v>1.38937266238888E-2</c:v>
                </c:pt>
                <c:pt idx="5430">
                  <c:v>1.38939618251403E-2</c:v>
                </c:pt>
                <c:pt idx="5431">
                  <c:v>1.3894197679797099E-2</c:v>
                </c:pt>
                <c:pt idx="5432">
                  <c:v>1.38944341878429E-2</c:v>
                </c:pt>
                <c:pt idx="5433">
                  <c:v>1.38946713492611E-2</c:v>
                </c:pt>
                <c:pt idx="5434">
                  <c:v>1.3894909164035499E-2</c:v>
                </c:pt>
                <c:pt idx="5435">
                  <c:v>1.3895147632149401E-2</c:v>
                </c:pt>
                <c:pt idx="5436">
                  <c:v>1.38953867535862E-2</c:v>
                </c:pt>
                <c:pt idx="5437">
                  <c:v>1.38956265283293E-2</c:v>
                </c:pt>
                <c:pt idx="5438">
                  <c:v>1.3895866956362199E-2</c:v>
                </c:pt>
                <c:pt idx="5439">
                  <c:v>1.38961080376683E-2</c:v>
                </c:pt>
                <c:pt idx="5440">
                  <c:v>1.3896349772230501E-2</c:v>
                </c:pt>
                <c:pt idx="5441">
                  <c:v>1.3896592160032299E-2</c:v>
                </c:pt>
                <c:pt idx="5442">
                  <c:v>1.3896835201057001E-2</c:v>
                </c:pt>
                <c:pt idx="5443">
                  <c:v>1.3897078895287501E-2</c:v>
                </c:pt>
                <c:pt idx="5444">
                  <c:v>1.3897323242707101E-2</c:v>
                </c:pt>
                <c:pt idx="5445">
                  <c:v>1.38975682432988E-2</c:v>
                </c:pt>
                <c:pt idx="5446">
                  <c:v>1.3897813897045599E-2</c:v>
                </c:pt>
                <c:pt idx="5447">
                  <c:v>1.3898060203930499E-2</c:v>
                </c:pt>
                <c:pt idx="5448">
                  <c:v>1.38983071639365E-2</c:v>
                </c:pt>
                <c:pt idx="5449">
                  <c:v>1.3898554777046599E-2</c:v>
                </c:pt>
                <c:pt idx="5450">
                  <c:v>1.38988030432434E-2</c:v>
                </c:pt>
                <c:pt idx="5451">
                  <c:v>1.389905196251E-2</c:v>
                </c:pt>
                <c:pt idx="5452">
                  <c:v>1.3899301534829E-2</c:v>
                </c:pt>
                <c:pt idx="5453">
                  <c:v>1.3899551760183201E-2</c:v>
                </c:pt>
                <c:pt idx="5454">
                  <c:v>1.3899802638555E-2</c:v>
                </c:pt>
                <c:pt idx="5455">
                  <c:v>1.39000541699276E-2</c:v>
                </c:pt>
                <c:pt idx="5456">
                  <c:v>1.3900306354283199E-2</c:v>
                </c:pt>
                <c:pt idx="5457">
                  <c:v>1.3900559191604499E-2</c:v>
                </c:pt>
                <c:pt idx="5458">
                  <c:v>1.3900812681874101E-2</c:v>
                </c:pt>
                <c:pt idx="5459">
                  <c:v>1.39010668250742E-2</c:v>
                </c:pt>
                <c:pt idx="5460">
                  <c:v>1.39013216211874E-2</c:v>
                </c:pt>
                <c:pt idx="5461">
                  <c:v>1.39015770701962E-2</c:v>
                </c:pt>
                <c:pt idx="5462">
                  <c:v>1.3901833172082901E-2</c:v>
                </c:pt>
                <c:pt idx="5463">
                  <c:v>1.39020899268298E-2</c:v>
                </c:pt>
                <c:pt idx="5464">
                  <c:v>1.3902347334419E-2</c:v>
                </c:pt>
                <c:pt idx="5465">
                  <c:v>1.39026053948331E-2</c:v>
                </c:pt>
                <c:pt idx="5466">
                  <c:v>1.39028641080539E-2</c:v>
                </c:pt>
                <c:pt idx="5467">
                  <c:v>1.39031234740638E-2</c:v>
                </c:pt>
                <c:pt idx="5468">
                  <c:v>1.39033834928449E-2</c:v>
                </c:pt>
                <c:pt idx="5469">
                  <c:v>1.39036441643791E-2</c:v>
                </c:pt>
                <c:pt idx="5470">
                  <c:v>1.39039054886486E-2</c:v>
                </c:pt>
                <c:pt idx="5471">
                  <c:v>1.39041674656353E-2</c:v>
                </c:pt>
                <c:pt idx="5472">
                  <c:v>1.3904430095321199E-2</c:v>
                </c:pt>
                <c:pt idx="5473">
                  <c:v>1.3904693377688E-2</c:v>
                </c:pt>
                <c:pt idx="5474">
                  <c:v>1.39049573127178E-2</c:v>
                </c:pt>
                <c:pt idx="5475">
                  <c:v>1.39052219003923E-2</c:v>
                </c:pt>
                <c:pt idx="5476">
                  <c:v>1.39054871406932E-2</c:v>
                </c:pt>
                <c:pt idx="5477">
                  <c:v>1.3905753033602501E-2</c:v>
                </c:pt>
                <c:pt idx="5478">
                  <c:v>1.39060195791016E-2</c:v>
                </c:pt>
                <c:pt idx="5479">
                  <c:v>1.3906286777172301E-2</c:v>
                </c:pt>
                <c:pt idx="5480">
                  <c:v>1.39065546277962E-2</c:v>
                </c:pt>
                <c:pt idx="5481">
                  <c:v>1.39068231309548E-2</c:v>
                </c:pt>
                <c:pt idx="5482">
                  <c:v>1.3907092286629501E-2</c:v>
                </c:pt>
                <c:pt idx="5483">
                  <c:v>1.39073620948021E-2</c:v>
                </c:pt>
                <c:pt idx="5484">
                  <c:v>1.39076325554539E-2</c:v>
                </c:pt>
                <c:pt idx="5485">
                  <c:v>1.3907903668566099E-2</c:v>
                </c:pt>
                <c:pt idx="5486">
                  <c:v>1.39081754341202E-2</c:v>
                </c:pt>
                <c:pt idx="5487">
                  <c:v>1.3908447852097499E-2</c:v>
                </c:pt>
                <c:pt idx="5488">
                  <c:v>1.39087209224792E-2</c:v>
                </c:pt>
                <c:pt idx="5489">
                  <c:v>1.39089946452466E-2</c:v>
                </c:pt>
                <c:pt idx="5490">
                  <c:v>1.39092690203808E-2</c:v>
                </c:pt>
                <c:pt idx="5491">
                  <c:v>1.39095440478628E-2</c:v>
                </c:pt>
                <c:pt idx="5492">
                  <c:v>1.3909819727673901E-2</c:v>
                </c:pt>
                <c:pt idx="5493">
                  <c:v>1.39100960597952E-2</c:v>
                </c:pt>
                <c:pt idx="5494">
                  <c:v>1.3910373044207501E-2</c:v>
                </c:pt>
                <c:pt idx="5495">
                  <c:v>1.39106506808918E-2</c:v>
                </c:pt>
                <c:pt idx="5496">
                  <c:v>1.39109289698293E-2</c:v>
                </c:pt>
                <c:pt idx="5497">
                  <c:v>1.3911207911000501E-2</c:v>
                </c:pt>
                <c:pt idx="5498">
                  <c:v>1.39114875043863E-2</c:v>
                </c:pt>
                <c:pt idx="5499">
                  <c:v>1.39117677499678E-2</c:v>
                </c:pt>
                <c:pt idx="5500">
                  <c:v>1.39120486477255E-2</c:v>
                </c:pt>
                <c:pt idx="5501">
                  <c:v>1.39123301976402E-2</c:v>
                </c:pt>
                <c:pt idx="5502">
                  <c:v>1.3912612399692499E-2</c:v>
                </c:pt>
                <c:pt idx="5503">
                  <c:v>1.3912895253863199E-2</c:v>
                </c:pt>
                <c:pt idx="5504">
                  <c:v>1.3913178760132599E-2</c:v>
                </c:pt>
                <c:pt idx="5505">
                  <c:v>1.3913462918481501E-2</c:v>
                </c:pt>
                <c:pt idx="5506">
                  <c:v>1.3913747728890299E-2</c:v>
                </c:pt>
                <c:pt idx="5507">
                  <c:v>1.3914033191339501E-2</c:v>
                </c:pt>
                <c:pt idx="5508">
                  <c:v>1.3914319305809501E-2</c:v>
                </c:pt>
                <c:pt idx="5509">
                  <c:v>1.3914606072280801E-2</c:v>
                </c:pt>
                <c:pt idx="5510">
                  <c:v>1.3914893490733399E-2</c:v>
                </c:pt>
                <c:pt idx="5511">
                  <c:v>1.3915181561148E-2</c:v>
                </c:pt>
                <c:pt idx="5512">
                  <c:v>1.39154702835047E-2</c:v>
                </c:pt>
                <c:pt idx="5513">
                  <c:v>1.39157596577836E-2</c:v>
                </c:pt>
                <c:pt idx="5514">
                  <c:v>1.39160496839649E-2</c:v>
                </c:pt>
                <c:pt idx="5515">
                  <c:v>1.39163403620288E-2</c:v>
                </c:pt>
                <c:pt idx="5516">
                  <c:v>1.39166316919555E-2</c:v>
                </c:pt>
                <c:pt idx="5517">
                  <c:v>1.3916923673724799E-2</c:v>
                </c:pt>
                <c:pt idx="5518">
                  <c:v>1.3917216307316901E-2</c:v>
                </c:pt>
                <c:pt idx="5519">
                  <c:v>1.39175095927118E-2</c:v>
                </c:pt>
                <c:pt idx="5520">
                  <c:v>1.3917803529889101E-2</c:v>
                </c:pt>
                <c:pt idx="5521">
                  <c:v>1.3918098118829001E-2</c:v>
                </c:pt>
                <c:pt idx="5522">
                  <c:v>1.39183933595113E-2</c:v>
                </c:pt>
                <c:pt idx="5523">
                  <c:v>1.39186892519157E-2</c:v>
                </c:pt>
                <c:pt idx="5524">
                  <c:v>1.3918985796021899E-2</c:v>
                </c:pt>
                <c:pt idx="5525">
                  <c:v>1.39192829918099E-2</c:v>
                </c:pt>
                <c:pt idx="5526">
                  <c:v>1.3919580839259101E-2</c:v>
                </c:pt>
                <c:pt idx="5527">
                  <c:v>1.3919879338349201E-2</c:v>
                </c:pt>
                <c:pt idx="5528">
                  <c:v>1.3920178489059701E-2</c:v>
                </c:pt>
                <c:pt idx="5529">
                  <c:v>1.39204782913704E-2</c:v>
                </c:pt>
                <c:pt idx="5530">
                  <c:v>1.39207787452606E-2</c:v>
                </c:pt>
                <c:pt idx="5531">
                  <c:v>1.3921079850709899E-2</c:v>
                </c:pt>
                <c:pt idx="5532">
                  <c:v>1.3921381607697601E-2</c:v>
                </c:pt>
                <c:pt idx="5533">
                  <c:v>1.3921684016203299E-2</c:v>
                </c:pt>
                <c:pt idx="5534">
                  <c:v>1.39219870762062E-2</c:v>
                </c:pt>
                <c:pt idx="5535">
                  <c:v>1.3922290787685501E-2</c:v>
                </c:pt>
                <c:pt idx="5536">
                  <c:v>1.3922595150620699E-2</c:v>
                </c:pt>
                <c:pt idx="5537">
                  <c:v>1.3922900164991101E-2</c:v>
                </c:pt>
                <c:pt idx="5538">
                  <c:v>1.39232058307756E-2</c:v>
                </c:pt>
                <c:pt idx="5539">
                  <c:v>1.39235121479537E-2</c:v>
                </c:pt>
                <c:pt idx="5540">
                  <c:v>1.39238191165041E-2</c:v>
                </c:pt>
                <c:pt idx="5541">
                  <c:v>1.3924126736406301E-2</c:v>
                </c:pt>
                <c:pt idx="5542">
                  <c:v>1.3924435007638901E-2</c:v>
                </c:pt>
                <c:pt idx="5543">
                  <c:v>1.3924743930181199E-2</c:v>
                </c:pt>
                <c:pt idx="5544">
                  <c:v>1.3925053504012099E-2</c:v>
                </c:pt>
                <c:pt idx="5545">
                  <c:v>1.39253637291104E-2</c:v>
                </c:pt>
                <c:pt idx="5546">
                  <c:v>1.3925674605454999E-2</c:v>
                </c:pt>
                <c:pt idx="5547">
                  <c:v>1.39259861330246E-2</c:v>
                </c:pt>
                <c:pt idx="5548">
                  <c:v>1.3926298311798299E-2</c:v>
                </c:pt>
                <c:pt idx="5549">
                  <c:v>1.3926611141754501E-2</c:v>
                </c:pt>
                <c:pt idx="5550">
                  <c:v>1.3926924622872001E-2</c:v>
                </c:pt>
                <c:pt idx="5551">
                  <c:v>1.3927238755129599E-2</c:v>
                </c:pt>
                <c:pt idx="5552">
                  <c:v>1.3927553538505701E-2</c:v>
                </c:pt>
                <c:pt idx="5553">
                  <c:v>1.39278689729791E-2</c:v>
                </c:pt>
                <c:pt idx="5554">
                  <c:v>1.3928185058528201E-2</c:v>
                </c:pt>
                <c:pt idx="5555">
                  <c:v>1.39285017951312E-2</c:v>
                </c:pt>
                <c:pt idx="5556">
                  <c:v>1.3928819182767199E-2</c:v>
                </c:pt>
                <c:pt idx="5557">
                  <c:v>1.39291372214141E-2</c:v>
                </c:pt>
                <c:pt idx="5558">
                  <c:v>1.39294559110506E-2</c:v>
                </c:pt>
                <c:pt idx="5559">
                  <c:v>1.39297752516548E-2</c:v>
                </c:pt>
                <c:pt idx="5560">
                  <c:v>1.3930095243205201E-2</c:v>
                </c:pt>
                <c:pt idx="5561">
                  <c:v>1.3930415885679901E-2</c:v>
                </c:pt>
                <c:pt idx="5562">
                  <c:v>1.39307371790572E-2</c:v>
                </c:pt>
                <c:pt idx="5563">
                  <c:v>1.39310591233154E-2</c:v>
                </c:pt>
                <c:pt idx="5564">
                  <c:v>1.3931381718432501E-2</c:v>
                </c:pt>
                <c:pt idx="5565">
                  <c:v>1.39317049643867E-2</c:v>
                </c:pt>
                <c:pt idx="5566">
                  <c:v>1.3932028861156E-2</c:v>
                </c:pt>
                <c:pt idx="5567">
                  <c:v>1.39323534087185E-2</c:v>
                </c:pt>
                <c:pt idx="5568">
                  <c:v>1.3932678607052299E-2</c:v>
                </c:pt>
                <c:pt idx="5569">
                  <c:v>1.39330044561352E-2</c:v>
                </c:pt>
                <c:pt idx="5570">
                  <c:v>1.39333309559451E-2</c:v>
                </c:pt>
                <c:pt idx="5571">
                  <c:v>1.393365810646E-2</c:v>
                </c:pt>
                <c:pt idx="5572">
                  <c:v>1.39339859076576E-2</c:v>
                </c:pt>
                <c:pt idx="5573">
                  <c:v>1.3934314359515801E-2</c:v>
                </c:pt>
                <c:pt idx="5574">
                  <c:v>1.3934643462012401E-2</c:v>
                </c:pt>
                <c:pt idx="5575">
                  <c:v>1.3934973215124999E-2</c:v>
                </c:pt>
                <c:pt idx="5576">
                  <c:v>1.39353036188313E-2</c:v>
                </c:pt>
                <c:pt idx="5577">
                  <c:v>1.3935634673109E-2</c:v>
                </c:pt>
                <c:pt idx="5578">
                  <c:v>1.3935966377935601E-2</c:v>
                </c:pt>
                <c:pt idx="5579">
                  <c:v>1.39362987332886E-2</c:v>
                </c:pt>
                <c:pt idx="5580">
                  <c:v>1.3936631739145699E-2</c:v>
                </c:pt>
                <c:pt idx="5581">
                  <c:v>1.3936965395484301E-2</c:v>
                </c:pt>
                <c:pt idx="5582">
                  <c:v>1.39372997022817E-2</c:v>
                </c:pt>
                <c:pt idx="5583">
                  <c:v>1.39376346595155E-2</c:v>
                </c:pt>
                <c:pt idx="5584">
                  <c:v>1.3937970267162999E-2</c:v>
                </c:pt>
                <c:pt idx="5585">
                  <c:v>1.39383065252013E-2</c:v>
                </c:pt>
                <c:pt idx="5586">
                  <c:v>1.3938643433608001E-2</c:v>
                </c:pt>
                <c:pt idx="5587">
                  <c:v>1.39389809923601E-2</c:v>
                </c:pt>
                <c:pt idx="5588">
                  <c:v>1.3939319201434999E-2</c:v>
                </c:pt>
                <c:pt idx="5589">
                  <c:v>1.3939658060809599E-2</c:v>
                </c:pt>
                <c:pt idx="5590">
                  <c:v>1.39399975704612E-2</c:v>
                </c:pt>
                <c:pt idx="5591">
                  <c:v>1.3940337730366801E-2</c:v>
                </c:pt>
                <c:pt idx="5592">
                  <c:v>1.39406785405033E-2</c:v>
                </c:pt>
                <c:pt idx="5593">
                  <c:v>1.39410200008481E-2</c:v>
                </c:pt>
                <c:pt idx="5594">
                  <c:v>1.3941362111377699E-2</c:v>
                </c:pt>
                <c:pt idx="5595">
                  <c:v>1.39417048720693E-2</c:v>
                </c:pt>
                <c:pt idx="5596">
                  <c:v>1.39420482828994E-2</c:v>
                </c:pt>
                <c:pt idx="5597">
                  <c:v>1.3942392343845301E-2</c:v>
                </c:pt>
                <c:pt idx="5598">
                  <c:v>1.39427370548836E-2</c:v>
                </c:pt>
                <c:pt idx="5599">
                  <c:v>1.39430824159909E-2</c:v>
                </c:pt>
                <c:pt idx="5600">
                  <c:v>1.3943428427144199E-2</c:v>
                </c:pt>
                <c:pt idx="5601">
                  <c:v>1.3943775088319999E-2</c:v>
                </c:pt>
                <c:pt idx="5602">
                  <c:v>1.39441223994949E-2</c:v>
                </c:pt>
                <c:pt idx="5603">
                  <c:v>1.3944470360645601E-2</c:v>
                </c:pt>
                <c:pt idx="5604">
                  <c:v>1.3944818971748599E-2</c:v>
                </c:pt>
                <c:pt idx="5605">
                  <c:v>1.39451682327804E-2</c:v>
                </c:pt>
                <c:pt idx="5606">
                  <c:v>1.39455181437174E-2</c:v>
                </c:pt>
                <c:pt idx="5607">
                  <c:v>1.39458687045362E-2</c:v>
                </c:pt>
                <c:pt idx="5608">
                  <c:v>1.3946219915213101E-2</c:v>
                </c:pt>
                <c:pt idx="5609">
                  <c:v>1.3946571775724399E-2</c:v>
                </c:pt>
                <c:pt idx="5610">
                  <c:v>1.3946924286046601E-2</c:v>
                </c:pt>
                <c:pt idx="5611">
                  <c:v>1.3947277446155801E-2</c:v>
                </c:pt>
                <c:pt idx="5612">
                  <c:v>1.3947631256028201E-2</c:v>
                </c:pt>
                <c:pt idx="5613">
                  <c:v>1.3947985715640199E-2</c:v>
                </c:pt>
                <c:pt idx="5614">
                  <c:v>1.3948340824968E-2</c:v>
                </c:pt>
                <c:pt idx="5615">
                  <c:v>1.39486965839876E-2</c:v>
                </c:pt>
                <c:pt idx="5616">
                  <c:v>1.39490529926751E-2</c:v>
                </c:pt>
                <c:pt idx="5617">
                  <c:v>1.3949410051006601E-2</c:v>
                </c:pt>
                <c:pt idx="5618">
                  <c:v>1.3949767758958301E-2</c:v>
                </c:pt>
                <c:pt idx="5619">
                  <c:v>1.39501261165058E-2</c:v>
                </c:pt>
                <c:pt idx="5620">
                  <c:v>1.39504851236254E-2</c:v>
                </c:pt>
                <c:pt idx="5621">
                  <c:v>1.3950844780293001E-2</c:v>
                </c:pt>
                <c:pt idx="5622">
                  <c:v>1.39512050864842E-2</c:v>
                </c:pt>
                <c:pt idx="5623">
                  <c:v>1.3951566042175199E-2</c:v>
                </c:pt>
                <c:pt idx="5624">
                  <c:v>1.39519276473417E-2</c:v>
                </c:pt>
                <c:pt idx="5625">
                  <c:v>1.39522899019593E-2</c:v>
                </c:pt>
                <c:pt idx="5626">
                  <c:v>1.3952652806004001E-2</c:v>
                </c:pt>
                <c:pt idx="5627">
                  <c:v>1.39530163594512E-2</c:v>
                </c:pt>
                <c:pt idx="5628">
                  <c:v>1.3953380562276799E-2</c:v>
                </c:pt>
                <c:pt idx="5629">
                  <c:v>1.39537454144565E-2</c:v>
                </c:pt>
                <c:pt idx="5630">
                  <c:v>1.39541109159655E-2</c:v>
                </c:pt>
                <c:pt idx="5631">
                  <c:v>1.39544770667798E-2</c:v>
                </c:pt>
                <c:pt idx="5632">
                  <c:v>1.39548438668746E-2</c:v>
                </c:pt>
                <c:pt idx="5633">
                  <c:v>1.39552113162256E-2</c:v>
                </c:pt>
                <c:pt idx="5634">
                  <c:v>1.3955579414808E-2</c:v>
                </c:pt>
                <c:pt idx="5635">
                  <c:v>1.3955948162597501E-2</c:v>
                </c:pt>
                <c:pt idx="5636">
                  <c:v>1.39563175595693E-2</c:v>
                </c:pt>
                <c:pt idx="5637">
                  <c:v>1.3956687605698801E-2</c:v>
                </c:pt>
                <c:pt idx="5638">
                  <c:v>1.39570583009614E-2</c:v>
                </c:pt>
                <c:pt idx="5639">
                  <c:v>1.3957429645332101E-2</c:v>
                </c:pt>
                <c:pt idx="5640">
                  <c:v>1.3957801638786399E-2</c:v>
                </c:pt>
                <c:pt idx="5641">
                  <c:v>1.3958174281299401E-2</c:v>
                </c:pt>
                <c:pt idx="5642">
                  <c:v>1.3958547572846199E-2</c:v>
                </c:pt>
                <c:pt idx="5643">
                  <c:v>1.39589215134019E-2</c:v>
                </c:pt>
                <c:pt idx="5644">
                  <c:v>1.3959296102941899E-2</c:v>
                </c:pt>
                <c:pt idx="5645">
                  <c:v>1.3959671341441099E-2</c:v>
                </c:pt>
                <c:pt idx="5646">
                  <c:v>1.3960047228874299E-2</c:v>
                </c:pt>
                <c:pt idx="5647">
                  <c:v>1.39604237652166E-2</c:v>
                </c:pt>
                <c:pt idx="5648">
                  <c:v>1.39608009504431E-2</c:v>
                </c:pt>
                <c:pt idx="5649">
                  <c:v>1.39611787845284E-2</c:v>
                </c:pt>
                <c:pt idx="5650">
                  <c:v>1.39615572674476E-2</c:v>
                </c:pt>
                <c:pt idx="5651">
                  <c:v>1.3961936399175701E-2</c:v>
                </c:pt>
                <c:pt idx="5652">
                  <c:v>1.3962316179687099E-2</c:v>
                </c:pt>
                <c:pt idx="5653">
                  <c:v>1.39626966089568E-2</c:v>
                </c:pt>
                <c:pt idx="5654">
                  <c:v>1.3963077686959599E-2</c:v>
                </c:pt>
                <c:pt idx="5655">
                  <c:v>1.3963459413670099E-2</c:v>
                </c:pt>
                <c:pt idx="5656">
                  <c:v>1.3963841789062801E-2</c:v>
                </c:pt>
                <c:pt idx="5657">
                  <c:v>1.39642248131125E-2</c:v>
                </c:pt>
                <c:pt idx="5658">
                  <c:v>1.39646084857937E-2</c:v>
                </c:pt>
                <c:pt idx="5659">
                  <c:v>1.3964992807081E-2</c:v>
                </c:pt>
                <c:pt idx="5660">
                  <c:v>1.39653777769488E-2</c:v>
                </c:pt>
                <c:pt idx="5661">
                  <c:v>1.3965763395371599E-2</c:v>
                </c:pt>
                <c:pt idx="5662">
                  <c:v>1.3966149662323899E-2</c:v>
                </c:pt>
                <c:pt idx="5663">
                  <c:v>1.3966536577780001E-2</c:v>
                </c:pt>
                <c:pt idx="5664">
                  <c:v>1.39669241417143E-2</c:v>
                </c:pt>
                <c:pt idx="5665">
                  <c:v>1.39673123541011E-2</c:v>
                </c:pt>
                <c:pt idx="5666">
                  <c:v>1.39677012149147E-2</c:v>
                </c:pt>
                <c:pt idx="5667">
                  <c:v>1.39680907241294E-2</c:v>
                </c:pt>
                <c:pt idx="5668">
                  <c:v>1.39684808817193E-2</c:v>
                </c:pt>
                <c:pt idx="5669">
                  <c:v>1.39688716876588E-2</c:v>
                </c:pt>
                <c:pt idx="5670">
                  <c:v>1.39692631419218E-2</c:v>
                </c:pt>
                <c:pt idx="5671">
                  <c:v>1.3969655244482701E-2</c:v>
                </c:pt>
                <c:pt idx="5672">
                  <c:v>1.3970047995315199E-2</c:v>
                </c:pt>
                <c:pt idx="5673">
                  <c:v>1.3970441394393801E-2</c:v>
                </c:pt>
                <c:pt idx="5674">
                  <c:v>1.3970835441692199E-2</c:v>
                </c:pt>
                <c:pt idx="5675">
                  <c:v>1.3971230137184499E-2</c:v>
                </c:pt>
                <c:pt idx="5676">
                  <c:v>1.3971625480844499E-2</c:v>
                </c:pt>
                <c:pt idx="5677">
                  <c:v>1.3972021472646401E-2</c:v>
                </c:pt>
                <c:pt idx="5678">
                  <c:v>1.39724181125637E-2</c:v>
                </c:pt>
                <c:pt idx="5679">
                  <c:v>1.3972815400570601E-2</c:v>
                </c:pt>
                <c:pt idx="5680">
                  <c:v>1.3973213336640601E-2</c:v>
                </c:pt>
                <c:pt idx="5681">
                  <c:v>1.3973611920747499E-2</c:v>
                </c:pt>
                <c:pt idx="5682">
                  <c:v>1.3974011152865199E-2</c:v>
                </c:pt>
                <c:pt idx="5683">
                  <c:v>1.3974411032967199E-2</c:v>
                </c:pt>
                <c:pt idx="5684">
                  <c:v>1.39748115610274E-2</c:v>
                </c:pt>
                <c:pt idx="5685">
                  <c:v>1.3975212737019099E-2</c:v>
                </c:pt>
                <c:pt idx="5686">
                  <c:v>1.3975614560916101E-2</c:v>
                </c:pt>
                <c:pt idx="5687">
                  <c:v>1.39760170326919E-2</c:v>
                </c:pt>
                <c:pt idx="5688">
                  <c:v>1.39764201523202E-2</c:v>
                </c:pt>
                <c:pt idx="5689">
                  <c:v>1.3976823919773999E-2</c:v>
                </c:pt>
                <c:pt idx="5690">
                  <c:v>1.3977228335027099E-2</c:v>
                </c:pt>
                <c:pt idx="5691">
                  <c:v>1.3977633398052801E-2</c:v>
                </c:pt>
                <c:pt idx="5692">
                  <c:v>1.3978039108824499E-2</c:v>
                </c:pt>
                <c:pt idx="5693">
                  <c:v>1.39784454673155E-2</c:v>
                </c:pt>
                <c:pt idx="5694">
                  <c:v>1.3978852473499099E-2</c:v>
                </c:pt>
                <c:pt idx="5695">
                  <c:v>1.39792601273487E-2</c:v>
                </c:pt>
                <c:pt idx="5696">
                  <c:v>1.39796684288371E-2</c:v>
                </c:pt>
                <c:pt idx="5697">
                  <c:v>1.39800773779379E-2</c:v>
                </c:pt>
                <c:pt idx="5698">
                  <c:v>1.3980486974624E-2</c:v>
                </c:pt>
                <c:pt idx="5699">
                  <c:v>1.3980897218868599E-2</c:v>
                </c:pt>
                <c:pt idx="5700">
                  <c:v>1.39813081106447E-2</c:v>
                </c:pt>
                <c:pt idx="5701">
                  <c:v>1.3981719649925501E-2</c:v>
                </c:pt>
                <c:pt idx="5702">
                  <c:v>1.3982131836683899E-2</c:v>
                </c:pt>
                <c:pt idx="5703">
                  <c:v>1.39825446708926E-2</c:v>
                </c:pt>
                <c:pt idx="5704">
                  <c:v>1.3982958152525E-2</c:v>
                </c:pt>
                <c:pt idx="5705">
                  <c:v>1.39833722815534E-2</c:v>
                </c:pt>
                <c:pt idx="5706">
                  <c:v>1.39837870579511E-2</c:v>
                </c:pt>
                <c:pt idx="5707">
                  <c:v>1.39842024816909E-2</c:v>
                </c:pt>
                <c:pt idx="5708">
                  <c:v>1.3984618552745199E-2</c:v>
                </c:pt>
                <c:pt idx="5709">
                  <c:v>1.3985035271087101E-2</c:v>
                </c:pt>
                <c:pt idx="5710">
                  <c:v>1.39854526366891E-2</c:v>
                </c:pt>
                <c:pt idx="5711">
                  <c:v>1.39858706495238E-2</c:v>
                </c:pt>
                <c:pt idx="5712">
                  <c:v>1.3986289309564101E-2</c:v>
                </c:pt>
                <c:pt idx="5713">
                  <c:v>1.39867086167822E-2</c:v>
                </c:pt>
                <c:pt idx="5714">
                  <c:v>1.39871285711511E-2</c:v>
                </c:pt>
                <c:pt idx="5715">
                  <c:v>1.39875491726431E-2</c:v>
                </c:pt>
                <c:pt idx="5716">
                  <c:v>1.39879704212304E-2</c:v>
                </c:pt>
                <c:pt idx="5717">
                  <c:v>1.39883923168859E-2</c:v>
                </c:pt>
                <c:pt idx="5718">
                  <c:v>1.3988814859581899E-2</c:v>
                </c:pt>
                <c:pt idx="5719">
                  <c:v>1.39892380492903E-2</c:v>
                </c:pt>
                <c:pt idx="5720">
                  <c:v>1.3989661885984101E-2</c:v>
                </c:pt>
                <c:pt idx="5721">
                  <c:v>1.3990086369635399E-2</c:v>
                </c:pt>
                <c:pt idx="5722">
                  <c:v>1.3990511500216201E-2</c:v>
                </c:pt>
                <c:pt idx="5723">
                  <c:v>1.3990937277698999E-2</c:v>
                </c:pt>
                <c:pt idx="5724">
                  <c:v>1.39913637020561E-2</c:v>
                </c:pt>
                <c:pt idx="5725">
                  <c:v>1.39917907732594E-2</c:v>
                </c:pt>
                <c:pt idx="5726">
                  <c:v>1.39922184912811E-2</c:v>
                </c:pt>
                <c:pt idx="5727">
                  <c:v>1.39926468560936E-2</c:v>
                </c:pt>
                <c:pt idx="5728">
                  <c:v>1.39930758676684E-2</c:v>
                </c:pt>
                <c:pt idx="5729">
                  <c:v>1.3993505525978001E-2</c:v>
                </c:pt>
                <c:pt idx="5730">
                  <c:v>1.39939358309943E-2</c:v>
                </c:pt>
                <c:pt idx="5731">
                  <c:v>1.39943667826891E-2</c:v>
                </c:pt>
                <c:pt idx="5732">
                  <c:v>1.3994798381034601E-2</c:v>
                </c:pt>
                <c:pt idx="5733">
                  <c:v>1.3995230626002299E-2</c:v>
                </c:pt>
                <c:pt idx="5734">
                  <c:v>1.39956635175645E-2</c:v>
                </c:pt>
                <c:pt idx="5735">
                  <c:v>1.3996097055692601E-2</c:v>
                </c:pt>
                <c:pt idx="5736">
                  <c:v>1.39965312403587E-2</c:v>
                </c:pt>
                <c:pt idx="5737">
                  <c:v>1.39969660715344E-2</c:v>
                </c:pt>
                <c:pt idx="5738">
                  <c:v>1.3997401549191499E-2</c:v>
                </c:pt>
                <c:pt idx="5739">
                  <c:v>1.3997837673301599E-2</c:v>
                </c:pt>
                <c:pt idx="5740">
                  <c:v>1.3998274443836301E-2</c:v>
                </c:pt>
                <c:pt idx="5741">
                  <c:v>1.39987118607676E-2</c:v>
                </c:pt>
                <c:pt idx="5742">
                  <c:v>1.3999149924066499E-2</c:v>
                </c:pt>
                <c:pt idx="5743">
                  <c:v>1.39995886337049E-2</c:v>
                </c:pt>
                <c:pt idx="5744">
                  <c:v>1.4000027989654299E-2</c:v>
                </c:pt>
                <c:pt idx="5745">
                  <c:v>1.4000467991885999E-2</c:v>
                </c:pt>
                <c:pt idx="5746">
                  <c:v>1.4000908640371601E-2</c:v>
                </c:pt>
                <c:pt idx="5747">
                  <c:v>1.4001349935082501E-2</c:v>
                </c:pt>
                <c:pt idx="5748">
                  <c:v>1.40017918759899E-2</c:v>
                </c:pt>
                <c:pt idx="5749">
                  <c:v>1.40022344630652E-2</c:v>
                </c:pt>
                <c:pt idx="5750">
                  <c:v>1.4002677696279799E-2</c:v>
                </c:pt>
                <c:pt idx="5751">
                  <c:v>1.40031215756051E-2</c:v>
                </c:pt>
                <c:pt idx="5752">
                  <c:v>1.40035661010121E-2</c:v>
                </c:pt>
                <c:pt idx="5753">
                  <c:v>1.40040112724722E-2</c:v>
                </c:pt>
                <c:pt idx="5754">
                  <c:v>1.4004457089956601E-2</c:v>
                </c:pt>
                <c:pt idx="5755">
                  <c:v>1.40049035534362E-2</c:v>
                </c:pt>
                <c:pt idx="5756">
                  <c:v>1.40053506628824E-2</c:v>
                </c:pt>
                <c:pt idx="5757">
                  <c:v>1.40057984182661E-2</c:v>
                </c:pt>
                <c:pt idx="5758">
                  <c:v>1.4006246819558499E-2</c:v>
                </c:pt>
                <c:pt idx="5759">
                  <c:v>1.4006695866730499E-2</c:v>
                </c:pt>
                <c:pt idx="5760">
                  <c:v>1.4007145559753201E-2</c:v>
                </c:pt>
                <c:pt idx="5761">
                  <c:v>1.40075958985975E-2</c:v>
                </c:pt>
                <c:pt idx="5762">
                  <c:v>1.40080468832343E-2</c:v>
                </c:pt>
                <c:pt idx="5763">
                  <c:v>1.4008498513634501E-2</c:v>
                </c:pt>
                <c:pt idx="5764">
                  <c:v>1.4008950789768999E-2</c:v>
                </c:pt>
                <c:pt idx="5765">
                  <c:v>1.4009403711608699E-2</c:v>
                </c:pt>
                <c:pt idx="5766">
                  <c:v>1.4009857279124099E-2</c:v>
                </c:pt>
                <c:pt idx="5767">
                  <c:v>1.4010311492286201E-2</c:v>
                </c:pt>
                <c:pt idx="5768">
                  <c:v>1.4010766351065599E-2</c:v>
                </c:pt>
                <c:pt idx="5769">
                  <c:v>1.4011221855433E-2</c:v>
                </c:pt>
                <c:pt idx="5770">
                  <c:v>1.4011678005359201E-2</c:v>
                </c:pt>
                <c:pt idx="5771">
                  <c:v>1.40121348008147E-2</c:v>
                </c:pt>
                <c:pt idx="5772">
                  <c:v>1.40125922417702E-2</c:v>
                </c:pt>
                <c:pt idx="5773">
                  <c:v>1.40130503281962E-2</c:v>
                </c:pt>
                <c:pt idx="5774">
                  <c:v>1.4013509060063101E-2</c:v>
                </c:pt>
                <c:pt idx="5775">
                  <c:v>1.40139684373416E-2</c:v>
                </c:pt>
                <c:pt idx="5776">
                  <c:v>1.40144284600021E-2</c:v>
                </c:pt>
                <c:pt idx="5777">
                  <c:v>1.4014889128015001E-2</c:v>
                </c:pt>
                <c:pt idx="5778">
                  <c:v>1.4015350441350801E-2</c:v>
                </c:pt>
                <c:pt idx="5779">
                  <c:v>1.40158123999798E-2</c:v>
                </c:pt>
                <c:pt idx="5780">
                  <c:v>1.4016275003872401E-2</c:v>
                </c:pt>
                <c:pt idx="5781">
                  <c:v>1.40167382529988E-2</c:v>
                </c:pt>
                <c:pt idx="5782">
                  <c:v>1.40172021473294E-2</c:v>
                </c:pt>
                <c:pt idx="5783">
                  <c:v>1.40176666868344E-2</c:v>
                </c:pt>
                <c:pt idx="5784">
                  <c:v>1.40181318714841E-2</c:v>
                </c:pt>
                <c:pt idx="5785">
                  <c:v>1.40185977012486E-2</c:v>
                </c:pt>
                <c:pt idx="5786">
                  <c:v>1.40190641760979E-2</c:v>
                </c:pt>
                <c:pt idx="5787">
                  <c:v>1.40195312960024E-2</c:v>
                </c:pt>
                <c:pt idx="5788">
                  <c:v>1.40199990609319E-2</c:v>
                </c:pt>
                <c:pt idx="5789">
                  <c:v>1.40204674708568E-2</c:v>
                </c:pt>
                <c:pt idx="5790">
                  <c:v>1.4020936525746701E-2</c:v>
                </c:pt>
                <c:pt idx="5791">
                  <c:v>1.40214062255717E-2</c:v>
                </c:pt>
                <c:pt idx="5792">
                  <c:v>1.4021876570301999E-2</c:v>
                </c:pt>
                <c:pt idx="5793">
                  <c:v>1.4022347559907101E-2</c:v>
                </c:pt>
                <c:pt idx="5794">
                  <c:v>1.4022819194357199E-2</c:v>
                </c:pt>
                <c:pt idx="5795">
                  <c:v>1.4023291473621999E-2</c:v>
                </c:pt>
                <c:pt idx="5796">
                  <c:v>1.4023764397671499E-2</c:v>
                </c:pt>
                <c:pt idx="5797">
                  <c:v>1.40242379664752E-2</c:v>
                </c:pt>
                <c:pt idx="5798">
                  <c:v>1.4024712180003E-2</c:v>
                </c:pt>
                <c:pt idx="5799">
                  <c:v>1.4025187038224699E-2</c:v>
                </c:pt>
                <c:pt idx="5800">
                  <c:v>1.4025662541109899E-2</c:v>
                </c:pt>
                <c:pt idx="5801">
                  <c:v>1.4026138688628301E-2</c:v>
                </c:pt>
                <c:pt idx="5802">
                  <c:v>1.40266154807495E-2</c:v>
                </c:pt>
                <c:pt idx="5803">
                  <c:v>1.40270929174431E-2</c:v>
                </c:pt>
                <c:pt idx="5804">
                  <c:v>1.4027570998678801E-2</c:v>
                </c:pt>
                <c:pt idx="5805">
                  <c:v>1.40280497244259E-2</c:v>
                </c:pt>
                <c:pt idx="5806">
                  <c:v>1.4028529094654201E-2</c:v>
                </c:pt>
                <c:pt idx="5807">
                  <c:v>1.4029009109333E-2</c:v>
                </c:pt>
                <c:pt idx="5808">
                  <c:v>1.40294897684318E-2</c:v>
                </c:pt>
                <c:pt idx="5809">
                  <c:v>1.402997107192E-2</c:v>
                </c:pt>
                <c:pt idx="5810">
                  <c:v>1.4030453019767001E-2</c:v>
                </c:pt>
                <c:pt idx="5811">
                  <c:v>1.4030935611942101E-2</c:v>
                </c:pt>
                <c:pt idx="5812">
                  <c:v>1.4031418848414801E-2</c:v>
                </c:pt>
                <c:pt idx="5813">
                  <c:v>1.40319027291543E-2</c:v>
                </c:pt>
                <c:pt idx="5814">
                  <c:v>1.4032387254129501E-2</c:v>
                </c:pt>
                <c:pt idx="5815">
                  <c:v>1.40328724233103E-2</c:v>
                </c:pt>
                <c:pt idx="5816">
                  <c:v>1.4033358236665299E-2</c:v>
                </c:pt>
                <c:pt idx="5817">
                  <c:v>1.4033844694164001E-2</c:v>
                </c:pt>
                <c:pt idx="5818">
                  <c:v>1.40343317957753E-2</c:v>
                </c:pt>
                <c:pt idx="5819">
                  <c:v>1.4034819541468501E-2</c:v>
                </c:pt>
                <c:pt idx="5820">
                  <c:v>1.40353079312126E-2</c:v>
                </c:pt>
                <c:pt idx="5821">
                  <c:v>1.40357969649763E-2</c:v>
                </c:pt>
                <c:pt idx="5822">
                  <c:v>1.4036286642729099E-2</c:v>
                </c:pt>
                <c:pt idx="5823">
                  <c:v>1.4036776964439701E-2</c:v>
                </c:pt>
                <c:pt idx="5824">
                  <c:v>1.4037267930077001E-2</c:v>
                </c:pt>
                <c:pt idx="5825">
                  <c:v>1.4037759539609901E-2</c:v>
                </c:pt>
                <c:pt idx="5826">
                  <c:v>1.40382517930073E-2</c:v>
                </c:pt>
                <c:pt idx="5827">
                  <c:v>1.40387446902381E-2</c:v>
                </c:pt>
                <c:pt idx="5828">
                  <c:v>1.40392382312708E-2</c:v>
                </c:pt>
                <c:pt idx="5829">
                  <c:v>1.40397324160745E-2</c:v>
                </c:pt>
                <c:pt idx="5830">
                  <c:v>1.40402272446177E-2</c:v>
                </c:pt>
                <c:pt idx="5831">
                  <c:v>1.40407227168692E-2</c:v>
                </c:pt>
                <c:pt idx="5832">
                  <c:v>1.40412188327977E-2</c:v>
                </c:pt>
                <c:pt idx="5833">
                  <c:v>1.4041715592371801E-2</c:v>
                </c:pt>
                <c:pt idx="5834">
                  <c:v>1.40422129955602E-2</c:v>
                </c:pt>
                <c:pt idx="5835">
                  <c:v>1.4042711042331299E-2</c:v>
                </c:pt>
                <c:pt idx="5836">
                  <c:v>1.40432097326538E-2</c:v>
                </c:pt>
                <c:pt idx="5837">
                  <c:v>1.4043709066496299E-2</c:v>
                </c:pt>
                <c:pt idx="5838">
                  <c:v>1.4044209043827E-2</c:v>
                </c:pt>
                <c:pt idx="5839">
                  <c:v>1.40447096646148E-2</c:v>
                </c:pt>
                <c:pt idx="5840">
                  <c:v>1.4045210928827699E-2</c:v>
                </c:pt>
                <c:pt idx="5841">
                  <c:v>1.4045712836434399E-2</c:v>
                </c:pt>
                <c:pt idx="5842">
                  <c:v>1.4046215387402999E-2</c:v>
                </c:pt>
                <c:pt idx="5843">
                  <c:v>1.4046718581702099E-2</c:v>
                </c:pt>
                <c:pt idx="5844">
                  <c:v>1.40472224192999E-2</c:v>
                </c:pt>
                <c:pt idx="5845">
                  <c:v>1.4047726900164601E-2</c:v>
                </c:pt>
                <c:pt idx="5846">
                  <c:v>1.40482320242647E-2</c:v>
                </c:pt>
                <c:pt idx="5847">
                  <c:v>1.40487377915681E-2</c:v>
                </c:pt>
                <c:pt idx="5848">
                  <c:v>1.4049244202043299E-2</c:v>
                </c:pt>
                <c:pt idx="5849">
                  <c:v>1.4049751255658299E-2</c:v>
                </c:pt>
                <c:pt idx="5850">
                  <c:v>1.40502589523813E-2</c:v>
                </c:pt>
                <c:pt idx="5851">
                  <c:v>1.40507672921804E-2</c:v>
                </c:pt>
                <c:pt idx="5852">
                  <c:v>1.4051276275023601E-2</c:v>
                </c:pt>
                <c:pt idx="5853">
                  <c:v>1.40517859008792E-2</c:v>
                </c:pt>
                <c:pt idx="5854">
                  <c:v>1.4052296169715E-2</c:v>
                </c:pt>
                <c:pt idx="5855">
                  <c:v>1.40528070814992E-2</c:v>
                </c:pt>
                <c:pt idx="5856">
                  <c:v>1.40533186361995E-2</c:v>
                </c:pt>
                <c:pt idx="5857">
                  <c:v>1.4053830833784E-2</c:v>
                </c:pt>
                <c:pt idx="5858">
                  <c:v>1.4054343674220799E-2</c:v>
                </c:pt>
                <c:pt idx="5859">
                  <c:v>1.40548571574774E-2</c:v>
                </c:pt>
                <c:pt idx="5860">
                  <c:v>1.4055371283521899E-2</c:v>
                </c:pt>
                <c:pt idx="5861">
                  <c:v>1.40558860523222E-2</c:v>
                </c:pt>
                <c:pt idx="5862">
                  <c:v>1.40564014638458E-2</c:v>
                </c:pt>
                <c:pt idx="5863">
                  <c:v>1.40569175180606E-2</c:v>
                </c:pt>
                <c:pt idx="5864">
                  <c:v>1.4057434214934401E-2</c:v>
                </c:pt>
                <c:pt idx="5865">
                  <c:v>1.40579515544349E-2</c:v>
                </c:pt>
                <c:pt idx="5866">
                  <c:v>1.40584695365297E-2</c:v>
                </c:pt>
                <c:pt idx="5867">
                  <c:v>1.40589881611865E-2</c:v>
                </c:pt>
                <c:pt idx="5868">
                  <c:v>1.40595074283728E-2</c:v>
                </c:pt>
                <c:pt idx="5869">
                  <c:v>1.40600273380564E-2</c:v>
                </c:pt>
                <c:pt idx="5870">
                  <c:v>1.4060547890204601E-2</c:v>
                </c:pt>
                <c:pt idx="5871">
                  <c:v>1.4061069084784999E-2</c:v>
                </c:pt>
                <c:pt idx="5872">
                  <c:v>1.40615909217653E-2</c:v>
                </c:pt>
                <c:pt idx="5873">
                  <c:v>1.40621134011128E-2</c:v>
                </c:pt>
                <c:pt idx="5874">
                  <c:v>1.4062636522794899E-2</c:v>
                </c:pt>
                <c:pt idx="5875">
                  <c:v>1.40631602867791E-2</c:v>
                </c:pt>
                <c:pt idx="5876">
                  <c:v>1.40636846930326E-2</c:v>
                </c:pt>
                <c:pt idx="5877">
                  <c:v>1.4064209741523E-2</c:v>
                </c:pt>
                <c:pt idx="5878">
                  <c:v>1.4064735432217401E-2</c:v>
                </c:pt>
                <c:pt idx="5879">
                  <c:v>1.40652617650831E-2</c:v>
                </c:pt>
                <c:pt idx="5880">
                  <c:v>1.4065788740087499E-2</c:v>
                </c:pt>
                <c:pt idx="5881">
                  <c:v>1.40663163571976E-2</c:v>
                </c:pt>
                <c:pt idx="5882">
                  <c:v>1.40668446163807E-2</c:v>
                </c:pt>
                <c:pt idx="5883">
                  <c:v>1.40673735176039E-2</c:v>
                </c:pt>
                <c:pt idx="5884">
                  <c:v>1.4067903060834301E-2</c:v>
                </c:pt>
                <c:pt idx="5885">
                  <c:v>1.40684332460388E-2</c:v>
                </c:pt>
                <c:pt idx="5886">
                  <c:v>1.4068964073185E-2</c:v>
                </c:pt>
                <c:pt idx="5887">
                  <c:v>1.40694955422393E-2</c:v>
                </c:pt>
                <c:pt idx="5888">
                  <c:v>1.4070027653169099E-2</c:v>
                </c:pt>
                <c:pt idx="5889">
                  <c:v>1.40705604059412E-2</c:v>
                </c:pt>
                <c:pt idx="5890">
                  <c:v>1.4071093800522599E-2</c:v>
                </c:pt>
                <c:pt idx="5891">
                  <c:v>1.4071627836880001E-2</c:v>
                </c:pt>
                <c:pt idx="5892">
                  <c:v>1.4072162514980601E-2</c:v>
                </c:pt>
                <c:pt idx="5893">
                  <c:v>1.4072697834790799E-2</c:v>
                </c:pt>
                <c:pt idx="5894">
                  <c:v>1.40732337962776E-2</c:v>
                </c:pt>
                <c:pt idx="5895">
                  <c:v>1.4073770399408001E-2</c:v>
                </c:pt>
                <c:pt idx="5896">
                  <c:v>1.40743076441483E-2</c:v>
                </c:pt>
                <c:pt idx="5897">
                  <c:v>1.40748455304654E-2</c:v>
                </c:pt>
                <c:pt idx="5898">
                  <c:v>1.4075384058325801E-2</c:v>
                </c:pt>
                <c:pt idx="5899">
                  <c:v>1.40759232276966E-2</c:v>
                </c:pt>
                <c:pt idx="5900">
                  <c:v>1.40764630385439E-2</c:v>
                </c:pt>
                <c:pt idx="5901">
                  <c:v>1.40770034908346E-2</c:v>
                </c:pt>
                <c:pt idx="5902">
                  <c:v>1.4077544584534999E-2</c:v>
                </c:pt>
                <c:pt idx="5903">
                  <c:v>1.4078086319611801E-2</c:v>
                </c:pt>
                <c:pt idx="5904">
                  <c:v>1.4078628696031501E-2</c:v>
                </c:pt>
                <c:pt idx="5905">
                  <c:v>1.40791717137605E-2</c:v>
                </c:pt>
                <c:pt idx="5906">
                  <c:v>1.4079715372765301E-2</c:v>
                </c:pt>
                <c:pt idx="5907">
                  <c:v>1.4080259673012199E-2</c:v>
                </c:pt>
                <c:pt idx="5908">
                  <c:v>1.40808046144677E-2</c:v>
                </c:pt>
                <c:pt idx="5909">
                  <c:v>1.4081350197098099E-2</c:v>
                </c:pt>
                <c:pt idx="5910">
                  <c:v>1.40818964208697E-2</c:v>
                </c:pt>
                <c:pt idx="5911">
                  <c:v>1.40824432857488E-2</c:v>
                </c:pt>
                <c:pt idx="5912">
                  <c:v>1.40829907917018E-2</c:v>
                </c:pt>
                <c:pt idx="5913">
                  <c:v>1.40835389386947E-2</c:v>
                </c:pt>
                <c:pt idx="5914">
                  <c:v>1.40840877266939E-2</c:v>
                </c:pt>
                <c:pt idx="5915">
                  <c:v>1.4084637155665601E-2</c:v>
                </c:pt>
                <c:pt idx="5916">
                  <c:v>1.4085187225575901E-2</c:v>
                </c:pt>
                <c:pt idx="5917">
                  <c:v>1.40857379363907E-2</c:v>
                </c:pt>
                <c:pt idx="5918">
                  <c:v>1.40862892880764E-2</c:v>
                </c:pt>
                <c:pt idx="5919">
                  <c:v>1.40868412805991E-2</c:v>
                </c:pt>
                <c:pt idx="5920">
                  <c:v>1.4087393913924599E-2</c:v>
                </c:pt>
                <c:pt idx="5921">
                  <c:v>1.40879471880191E-2</c:v>
                </c:pt>
                <c:pt idx="5922">
                  <c:v>1.40885011028485E-2</c:v>
                </c:pt>
                <c:pt idx="5923">
                  <c:v>1.4089055658378801E-2</c:v>
                </c:pt>
                <c:pt idx="5924">
                  <c:v>1.40896108545758E-2</c:v>
                </c:pt>
                <c:pt idx="5925">
                  <c:v>1.4090166691405601E-2</c:v>
                </c:pt>
                <c:pt idx="5926">
                  <c:v>1.4090723168833801E-2</c:v>
                </c:pt>
                <c:pt idx="5927">
                  <c:v>1.40912802868266E-2</c:v>
                </c:pt>
                <c:pt idx="5928">
                  <c:v>1.4091838045349501E-2</c:v>
                </c:pt>
                <c:pt idx="5929">
                  <c:v>1.40923964443685E-2</c:v>
                </c:pt>
                <c:pt idx="5930">
                  <c:v>1.4092955483849199E-2</c:v>
                </c:pt>
                <c:pt idx="5931">
                  <c:v>1.40935151637573E-2</c:v>
                </c:pt>
                <c:pt idx="5932">
                  <c:v>1.40940754840587E-2</c:v>
                </c:pt>
                <c:pt idx="5933">
                  <c:v>1.40946364447187E-2</c:v>
                </c:pt>
                <c:pt idx="5934">
                  <c:v>1.40951980457035E-2</c:v>
                </c:pt>
                <c:pt idx="5935">
                  <c:v>1.4095760286978299E-2</c:v>
                </c:pt>
                <c:pt idx="5936">
                  <c:v>1.40963231685088E-2</c:v>
                </c:pt>
                <c:pt idx="5937">
                  <c:v>1.4096886690260499E-2</c:v>
                </c:pt>
                <c:pt idx="5938">
                  <c:v>1.4097450852198899E-2</c:v>
                </c:pt>
                <c:pt idx="5939">
                  <c:v>1.40980156542895E-2</c:v>
                </c:pt>
                <c:pt idx="5940">
                  <c:v>1.40985810964981E-2</c:v>
                </c:pt>
                <c:pt idx="5941">
                  <c:v>1.4099147178789699E-2</c:v>
                </c:pt>
                <c:pt idx="5942">
                  <c:v>1.409971390113E-2</c:v>
                </c:pt>
                <c:pt idx="5943">
                  <c:v>1.41002812634843E-2</c:v>
                </c:pt>
                <c:pt idx="5944">
                  <c:v>1.4100849265818E-2</c:v>
                </c:pt>
                <c:pt idx="5945">
                  <c:v>1.41014179080964E-2</c:v>
                </c:pt>
                <c:pt idx="5946">
                  <c:v>1.41019871902848E-2</c:v>
                </c:pt>
                <c:pt idx="5947">
                  <c:v>1.41025571123487E-2</c:v>
                </c:pt>
                <c:pt idx="5948">
                  <c:v>1.41031276742531E-2</c:v>
                </c:pt>
                <c:pt idx="5949">
                  <c:v>1.41036988759634E-2</c:v>
                </c:pt>
                <c:pt idx="5950">
                  <c:v>1.41042707174448E-2</c:v>
                </c:pt>
                <c:pt idx="5951">
                  <c:v>1.4104843198662601E-2</c:v>
                </c:pt>
                <c:pt idx="5952">
                  <c:v>1.4105416319581799E-2</c:v>
                </c:pt>
                <c:pt idx="5953">
                  <c:v>1.4105990080167601E-2</c:v>
                </c:pt>
                <c:pt idx="5954">
                  <c:v>1.4106564480385201E-2</c:v>
                </c:pt>
                <c:pt idx="5955">
                  <c:v>1.41071395201997E-2</c:v>
                </c:pt>
                <c:pt idx="5956">
                  <c:v>1.4107715199576E-2</c:v>
                </c:pt>
                <c:pt idx="5957">
                  <c:v>1.41082915184793E-2</c:v>
                </c:pt>
                <c:pt idx="5958">
                  <c:v>1.4108868476874601E-2</c:v>
                </c:pt>
                <c:pt idx="5959">
                  <c:v>1.4109446074726899E-2</c:v>
                </c:pt>
                <c:pt idx="5960">
                  <c:v>1.4110024312001101E-2</c:v>
                </c:pt>
                <c:pt idx="5961">
                  <c:v>1.41106031886622E-2</c:v>
                </c:pt>
                <c:pt idx="5962">
                  <c:v>1.4111182704675001E-2</c:v>
                </c:pt>
                <c:pt idx="5963">
                  <c:v>1.41117628600045E-2</c:v>
                </c:pt>
                <c:pt idx="5964">
                  <c:v>1.4112343654615601E-2</c:v>
                </c:pt>
                <c:pt idx="5965">
                  <c:v>1.4112925088473E-2</c:v>
                </c:pt>
                <c:pt idx="5966">
                  <c:v>1.4113507161541699E-2</c:v>
                </c:pt>
                <c:pt idx="5967">
                  <c:v>1.41140898737865E-2</c:v>
                </c:pt>
                <c:pt idx="5968">
                  <c:v>1.41146732251719E-2</c:v>
                </c:pt>
                <c:pt idx="5969">
                  <c:v>1.4115257215662799E-2</c:v>
                </c:pt>
                <c:pt idx="5970">
                  <c:v>1.4115841845224001E-2</c:v>
                </c:pt>
                <c:pt idx="5971">
                  <c:v>1.4116427113819999E-2</c:v>
                </c:pt>
                <c:pt idx="5972">
                  <c:v>1.4117013021415501E-2</c:v>
                </c:pt>
                <c:pt idx="5973">
                  <c:v>1.4117599567975101E-2</c:v>
                </c:pt>
                <c:pt idx="5974">
                  <c:v>1.41181867534636E-2</c:v>
                </c:pt>
                <c:pt idx="5975">
                  <c:v>1.41187745778453E-2</c:v>
                </c:pt>
                <c:pt idx="5976">
                  <c:v>1.41193630410849E-2</c:v>
                </c:pt>
                <c:pt idx="5977">
                  <c:v>1.41199521431469E-2</c:v>
                </c:pt>
                <c:pt idx="5978">
                  <c:v>1.4120541883995899E-2</c:v>
                </c:pt>
                <c:pt idx="5979">
                  <c:v>1.41211322635962E-2</c:v>
                </c:pt>
                <c:pt idx="5980">
                  <c:v>1.4121723281912401E-2</c:v>
                </c:pt>
                <c:pt idx="5981">
                  <c:v>1.4122314938908601E-2</c:v>
                </c:pt>
                <c:pt idx="5982">
                  <c:v>1.41229072345495E-2</c:v>
                </c:pt>
                <c:pt idx="5983">
                  <c:v>1.41235001687993E-2</c:v>
                </c:pt>
                <c:pt idx="5984">
                  <c:v>1.41240937416225E-2</c:v>
                </c:pt>
                <c:pt idx="5985">
                  <c:v>1.41246879529832E-2</c:v>
                </c:pt>
                <c:pt idx="5986">
                  <c:v>1.4125282802845701E-2</c:v>
                </c:pt>
                <c:pt idx="5987">
                  <c:v>1.4125878291174201E-2</c:v>
                </c:pt>
                <c:pt idx="5988">
                  <c:v>1.41264744179331E-2</c:v>
                </c:pt>
                <c:pt idx="5989">
                  <c:v>1.4127071183086501E-2</c:v>
                </c:pt>
                <c:pt idx="5990">
                  <c:v>1.41276685865985E-2</c:v>
                </c:pt>
                <c:pt idx="5991">
                  <c:v>1.41282666284332E-2</c:v>
                </c:pt>
                <c:pt idx="5992">
                  <c:v>1.41288653085549E-2</c:v>
                </c:pt>
                <c:pt idx="5993">
                  <c:v>1.4129464626927501E-2</c:v>
                </c:pt>
                <c:pt idx="5994">
                  <c:v>1.4130064583515199E-2</c:v>
                </c:pt>
                <c:pt idx="5995">
                  <c:v>1.41306651782819E-2</c:v>
                </c:pt>
                <c:pt idx="5996">
                  <c:v>1.41312664111917E-2</c:v>
                </c:pt>
                <c:pt idx="5997">
                  <c:v>1.41318682822085E-2</c:v>
                </c:pt>
                <c:pt idx="5998">
                  <c:v>1.41324707912963E-2</c:v>
                </c:pt>
                <c:pt idx="5999">
                  <c:v>1.4133073938419E-2</c:v>
                </c:pt>
                <c:pt idx="6000">
                  <c:v>1.41336777235406E-2</c:v>
                </c:pt>
                <c:pt idx="6001">
                  <c:v>1.4134282146624801E-2</c:v>
                </c:pt>
                <c:pt idx="6002">
                  <c:v>1.41348872076356E-2</c:v>
                </c:pt>
                <c:pt idx="6003">
                  <c:v>1.41354929065368E-2</c:v>
                </c:pt>
                <c:pt idx="6004">
                  <c:v>1.4136099243292099E-2</c:v>
                </c:pt>
                <c:pt idx="6005">
                  <c:v>1.41367062178654E-2</c:v>
                </c:pt>
                <c:pt idx="6006">
                  <c:v>1.41373138302202E-2</c:v>
                </c:pt>
                <c:pt idx="6007">
                  <c:v>1.41379220803204E-2</c:v>
                </c:pt>
                <c:pt idx="6008">
                  <c:v>1.4138530968129601E-2</c:v>
                </c:pt>
                <c:pt idx="6009">
                  <c:v>1.41391404936115E-2</c:v>
                </c:pt>
                <c:pt idx="6010">
                  <c:v>1.41397506567297E-2</c:v>
                </c:pt>
                <c:pt idx="6011">
                  <c:v>1.41403614574477E-2</c:v>
                </c:pt>
                <c:pt idx="6012">
                  <c:v>1.4140972895729201E-2</c:v>
                </c:pt>
                <c:pt idx="6013">
                  <c:v>1.41415849715378E-2</c:v>
                </c:pt>
                <c:pt idx="6014">
                  <c:v>1.4142197684836801E-2</c:v>
                </c:pt>
                <c:pt idx="6015">
                  <c:v>1.41428110355897E-2</c:v>
                </c:pt>
                <c:pt idx="6016">
                  <c:v>1.41434250237602E-2</c:v>
                </c:pt>
                <c:pt idx="6017">
                  <c:v>1.4144039649311499E-2</c:v>
                </c:pt>
                <c:pt idx="6018">
                  <c:v>1.4144654912207301E-2</c:v>
                </c:pt>
                <c:pt idx="6019">
                  <c:v>1.41452708124106E-2</c:v>
                </c:pt>
                <c:pt idx="6020">
                  <c:v>1.4145887349885301E-2</c:v>
                </c:pt>
                <c:pt idx="6021">
                  <c:v>1.41465045245944E-2</c:v>
                </c:pt>
                <c:pt idx="6022">
                  <c:v>1.41471223365012E-2</c:v>
                </c:pt>
                <c:pt idx="6023">
                  <c:v>1.4147740785569201E-2</c:v>
                </c:pt>
                <c:pt idx="6024">
                  <c:v>1.41483598717614E-2</c:v>
                </c:pt>
                <c:pt idx="6025">
                  <c:v>1.41489795950413E-2</c:v>
                </c:pt>
                <c:pt idx="6026">
                  <c:v>1.41495999553721E-2</c:v>
                </c:pt>
                <c:pt idx="6027">
                  <c:v>1.41502209527169E-2</c:v>
                </c:pt>
                <c:pt idx="6028">
                  <c:v>1.41508425870389E-2</c:v>
                </c:pt>
                <c:pt idx="6029">
                  <c:v>1.4151464858301099E-2</c:v>
                </c:pt>
                <c:pt idx="6030">
                  <c:v>1.41520877664667E-2</c:v>
                </c:pt>
                <c:pt idx="6031">
                  <c:v>1.4152711311498801E-2</c:v>
                </c:pt>
                <c:pt idx="6032">
                  <c:v>1.41533354933605E-2</c:v>
                </c:pt>
                <c:pt idx="6033">
                  <c:v>1.41539603120149E-2</c:v>
                </c:pt>
                <c:pt idx="6034">
                  <c:v>1.41545857674249E-2</c:v>
                </c:pt>
                <c:pt idx="6035">
                  <c:v>1.41552118595534E-2</c:v>
                </c:pt>
                <c:pt idx="6036">
                  <c:v>1.41558385883637E-2</c:v>
                </c:pt>
                <c:pt idx="6037">
                  <c:v>1.4156465953818399E-2</c:v>
                </c:pt>
                <c:pt idx="6038">
                  <c:v>1.41570939558807E-2</c:v>
                </c:pt>
                <c:pt idx="6039">
                  <c:v>1.41577225945131E-2</c:v>
                </c:pt>
                <c:pt idx="6040">
                  <c:v>1.4158351869679E-2</c:v>
                </c:pt>
                <c:pt idx="6041">
                  <c:v>1.41589817813408E-2</c:v>
                </c:pt>
                <c:pt idx="6042">
                  <c:v>1.41596123294615E-2</c:v>
                </c:pt>
                <c:pt idx="6043">
                  <c:v>1.41602435140039E-2</c:v>
                </c:pt>
                <c:pt idx="6044">
                  <c:v>1.4160875334930699E-2</c:v>
                </c:pt>
                <c:pt idx="6045">
                  <c:v>1.41615077922048E-2</c:v>
                </c:pt>
                <c:pt idx="6046">
                  <c:v>1.4162140885788699E-2</c:v>
                </c:pt>
                <c:pt idx="6047">
                  <c:v>1.41627746156451E-2</c:v>
                </c:pt>
                <c:pt idx="6048">
                  <c:v>1.41634089817368E-2</c:v>
                </c:pt>
                <c:pt idx="6049">
                  <c:v>1.41640439840265E-2</c:v>
                </c:pt>
                <c:pt idx="6050">
                  <c:v>1.4164679622476599E-2</c:v>
                </c:pt>
                <c:pt idx="6051">
                  <c:v>1.416531589705E-2</c:v>
                </c:pt>
                <c:pt idx="6052">
                  <c:v>1.4165952807708999E-2</c:v>
                </c:pt>
                <c:pt idx="6053">
                  <c:v>1.41665903544166E-2</c:v>
                </c:pt>
                <c:pt idx="6054">
                  <c:v>1.4167228537134599E-2</c:v>
                </c:pt>
                <c:pt idx="6055">
                  <c:v>1.4167867355826E-2</c:v>
                </c:pt>
                <c:pt idx="6056">
                  <c:v>1.4168506810453001E-2</c:v>
                </c:pt>
                <c:pt idx="6057">
                  <c:v>1.4169146900978299E-2</c:v>
                </c:pt>
                <c:pt idx="6058">
                  <c:v>1.41697876273642E-2</c:v>
                </c:pt>
                <c:pt idx="6059">
                  <c:v>1.4170428989572799E-2</c:v>
                </c:pt>
                <c:pt idx="6060">
                  <c:v>1.41710709875668E-2</c:v>
                </c:pt>
                <c:pt idx="6061">
                  <c:v>1.41717136213085E-2</c:v>
                </c:pt>
                <c:pt idx="6062">
                  <c:v>1.4172356890759999E-2</c:v>
                </c:pt>
                <c:pt idx="6063">
                  <c:v>1.41730007958838E-2</c:v>
                </c:pt>
                <c:pt idx="6064">
                  <c:v>1.4173645336641999E-2</c:v>
                </c:pt>
                <c:pt idx="6065">
                  <c:v>1.4174290512997E-2</c:v>
                </c:pt>
                <c:pt idx="6066">
                  <c:v>1.4174936324910899E-2</c:v>
                </c:pt>
                <c:pt idx="6067">
                  <c:v>1.41755827723459E-2</c:v>
                </c:pt>
                <c:pt idx="6068">
                  <c:v>1.41762298552642E-2</c:v>
                </c:pt>
                <c:pt idx="6069">
                  <c:v>1.4176877573627801E-2</c:v>
                </c:pt>
                <c:pt idx="6070">
                  <c:v>1.41775259273988E-2</c:v>
                </c:pt>
                <c:pt idx="6071">
                  <c:v>1.41781749165394E-2</c:v>
                </c:pt>
                <c:pt idx="6072">
                  <c:v>1.41788245410116E-2</c:v>
                </c:pt>
                <c:pt idx="6073">
                  <c:v>1.4179474800777501E-2</c:v>
                </c:pt>
                <c:pt idx="6074">
                  <c:v>1.4180125695798801E-2</c:v>
                </c:pt>
                <c:pt idx="6075">
                  <c:v>1.41807772260378E-2</c:v>
                </c:pt>
                <c:pt idx="6076">
                  <c:v>1.41814293914562E-2</c:v>
                </c:pt>
                <c:pt idx="6077">
                  <c:v>1.4182082192016001E-2</c:v>
                </c:pt>
                <c:pt idx="6078">
                  <c:v>1.4182735627678999E-2</c:v>
                </c:pt>
                <c:pt idx="6079">
                  <c:v>1.41833896984073E-2</c:v>
                </c:pt>
                <c:pt idx="6080">
                  <c:v>1.41840444041625E-2</c:v>
                </c:pt>
                <c:pt idx="6081">
                  <c:v>1.41846997449066E-2</c:v>
                </c:pt>
                <c:pt idx="6082">
                  <c:v>1.41853557206012E-2</c:v>
                </c:pt>
                <c:pt idx="6083">
                  <c:v>1.4186012331208401E-2</c:v>
                </c:pt>
                <c:pt idx="6084">
                  <c:v>1.4186340953649601E-2</c:v>
                </c:pt>
                <c:pt idx="6085">
                  <c:v>1.41885068320441E-2</c:v>
                </c:pt>
                <c:pt idx="6086">
                  <c:v>1.41928615770691E-2</c:v>
                </c:pt>
                <c:pt idx="6087">
                  <c:v>1.4197237887846499E-2</c:v>
                </c:pt>
                <c:pt idx="6088">
                  <c:v>1.4201635807659801E-2</c:v>
                </c:pt>
                <c:pt idx="6089">
                  <c:v>1.42060553761155E-2</c:v>
                </c:pt>
                <c:pt idx="6090">
                  <c:v>1.4210496644123201E-2</c:v>
                </c:pt>
                <c:pt idx="6091">
                  <c:v>1.42149596699049E-2</c:v>
                </c:pt>
                <c:pt idx="6092">
                  <c:v>1.4219444525033599E-2</c:v>
                </c:pt>
                <c:pt idx="6093">
                  <c:v>1.42239513065923E-2</c:v>
                </c:pt>
                <c:pt idx="6094">
                  <c:v>1.4228480125943599E-2</c:v>
                </c:pt>
                <c:pt idx="6095">
                  <c:v>1.42330311151555E-2</c:v>
                </c:pt>
                <c:pt idx="6096">
                  <c:v>1.4237604429525199E-2</c:v>
                </c:pt>
                <c:pt idx="6097">
                  <c:v>1.42422002354825E-2</c:v>
                </c:pt>
                <c:pt idx="6098">
                  <c:v>1.42468187156129E-2</c:v>
                </c:pt>
                <c:pt idx="6099">
                  <c:v>1.4251460067329601E-2</c:v>
                </c:pt>
                <c:pt idx="6100">
                  <c:v>1.4256124509162501E-2</c:v>
                </c:pt>
                <c:pt idx="6101">
                  <c:v>1.4260812289811801E-2</c:v>
                </c:pt>
                <c:pt idx="6102">
                  <c:v>1.4265523682939801E-2</c:v>
                </c:pt>
                <c:pt idx="6103">
                  <c:v>1.42702589910718E-2</c:v>
                </c:pt>
                <c:pt idx="6104">
                  <c:v>1.4275018551168899E-2</c:v>
                </c:pt>
                <c:pt idx="6105">
                  <c:v>1.42798027255806E-2</c:v>
                </c:pt>
                <c:pt idx="6106">
                  <c:v>1.42846119073899E-2</c:v>
                </c:pt>
                <c:pt idx="6107">
                  <c:v>1.4289446520198E-2</c:v>
                </c:pt>
                <c:pt idx="6108">
                  <c:v>1.42943070284073E-2</c:v>
                </c:pt>
                <c:pt idx="6109">
                  <c:v>1.42991939474392E-2</c:v>
                </c:pt>
                <c:pt idx="6110">
                  <c:v>1.43041078397178E-2</c:v>
                </c:pt>
                <c:pt idx="6111">
                  <c:v>1.43090493235259E-2</c:v>
                </c:pt>
                <c:pt idx="6112">
                  <c:v>1.43140190799175E-2</c:v>
                </c:pt>
                <c:pt idx="6113">
                  <c:v>1.43190178521565E-2</c:v>
                </c:pt>
                <c:pt idx="6114">
                  <c:v>1.4324046451514E-2</c:v>
                </c:pt>
                <c:pt idx="6115">
                  <c:v>1.4329105763698001E-2</c:v>
                </c:pt>
                <c:pt idx="6116">
                  <c:v>1.4334196761186401E-2</c:v>
                </c:pt>
                <c:pt idx="6117">
                  <c:v>1.43393205140294E-2</c:v>
                </c:pt>
                <c:pt idx="6118">
                  <c:v>1.43444781964976E-2</c:v>
                </c:pt>
                <c:pt idx="6119">
                  <c:v>1.4349671099293001E-2</c:v>
                </c:pt>
                <c:pt idx="6120">
                  <c:v>1.4354900639462599E-2</c:v>
                </c:pt>
                <c:pt idx="6121">
                  <c:v>1.4360168367620199E-2</c:v>
                </c:pt>
                <c:pt idx="6122">
                  <c:v>1.4365475982893399E-2</c:v>
                </c:pt>
                <c:pt idx="6123">
                  <c:v>1.4370825347638699E-2</c:v>
                </c:pt>
                <c:pt idx="6124">
                  <c:v>1.43762184994827E-2</c:v>
                </c:pt>
                <c:pt idx="6125">
                  <c:v>1.4381657673631899E-2</c:v>
                </c:pt>
                <c:pt idx="6126">
                  <c:v>1.43871453182006E-2</c:v>
                </c:pt>
                <c:pt idx="6127">
                  <c:v>1.43926841100416E-2</c:v>
                </c:pt>
                <c:pt idx="6128">
                  <c:v>1.43982769777491E-2</c:v>
                </c:pt>
                <c:pt idx="6129">
                  <c:v>1.44039271233717E-2</c:v>
                </c:pt>
                <c:pt idx="6130">
                  <c:v>1.4409638038586E-2</c:v>
                </c:pt>
                <c:pt idx="6131">
                  <c:v>1.44154135302325E-2</c:v>
                </c:pt>
                <c:pt idx="6132">
                  <c:v>1.4421257743959E-2</c:v>
                </c:pt>
                <c:pt idx="6133">
                  <c:v>1.44271751917955E-2</c:v>
                </c:pt>
                <c:pt idx="6134">
                  <c:v>1.44331707747154E-2</c:v>
                </c:pt>
                <c:pt idx="6135">
                  <c:v>1.44392498096436E-2</c:v>
                </c:pt>
                <c:pt idx="6136">
                  <c:v>1.4445418056237801E-2</c:v>
                </c:pt>
                <c:pt idx="6137">
                  <c:v>1.44516817389739E-2</c:v>
                </c:pt>
                <c:pt idx="6138">
                  <c:v>1.44580475745362E-2</c:v>
                </c:pt>
                <c:pt idx="6139">
                  <c:v>1.44645227997845E-2</c:v>
                </c:pt>
                <c:pt idx="6140">
                  <c:v>1.44711151991087E-2</c:v>
                </c:pt>
                <c:pt idx="6141">
                  <c:v>1.44778331331825E-2</c:v>
                </c:pt>
                <c:pt idx="6142">
                  <c:v>1.4484685567477701E-2</c:v>
                </c:pt>
                <c:pt idx="6143">
                  <c:v>1.44916821025143E-2</c:v>
                </c:pt>
                <c:pt idx="6144">
                  <c:v>1.4498833009036399E-2</c:v>
                </c:pt>
                <c:pt idx="6145">
                  <c:v>1.45061492642393E-2</c:v>
                </c:pt>
                <c:pt idx="6146">
                  <c:v>1.4513642591882E-2</c:v>
                </c:pt>
                <c:pt idx="6147">
                  <c:v>1.4521325507296399E-2</c:v>
                </c:pt>
                <c:pt idx="6148">
                  <c:v>1.45292113670457E-2</c:v>
                </c:pt>
                <c:pt idx="6149">
                  <c:v>1.4537314425199401E-2</c:v>
                </c:pt>
                <c:pt idx="6150">
                  <c:v>1.4545649895111401E-2</c:v>
                </c:pt>
                <c:pt idx="6151">
                  <c:v>1.4554234017657E-2</c:v>
                </c:pt>
                <c:pt idx="6152">
                  <c:v>1.4563084132884201E-2</c:v>
                </c:pt>
                <c:pt idx="6153">
                  <c:v>1.4572218753458601E-2</c:v>
                </c:pt>
                <c:pt idx="6154">
                  <c:v>1.4581657645390199E-2</c:v>
                </c:pt>
                <c:pt idx="6155">
                  <c:v>1.45914219100631E-2</c:v>
                </c:pt>
                <c:pt idx="6156">
                  <c:v>1.46015340648015E-2</c:v>
                </c:pt>
                <c:pt idx="6157">
                  <c:v>1.46120181294271E-2</c:v>
                </c:pt>
                <c:pt idx="6158">
                  <c:v>1.46228997027076E-2</c:v>
                </c:pt>
                <c:pt idx="6159">
                  <c:v>1.4634206038199701E-2</c:v>
                </c:pt>
                <c:pt idx="6160">
                  <c:v>1.4645966113326501E-2</c:v>
                </c:pt>
                <c:pt idx="6161">
                  <c:v>1.46582106862341E-2</c:v>
                </c:pt>
                <c:pt idx="6162">
                  <c:v>1.46709723413442E-2</c:v>
                </c:pt>
                <c:pt idx="6163">
                  <c:v>1.4684285516487899E-2</c:v>
                </c:pt>
                <c:pt idx="6164">
                  <c:v>1.46981865127751E-2</c:v>
                </c:pt>
                <c:pt idx="6165">
                  <c:v>1.4712713473228301E-2</c:v>
                </c:pt>
                <c:pt idx="6166">
                  <c:v>1.4727906321466901E-2</c:v>
                </c:pt>
                <c:pt idx="6167">
                  <c:v>1.47438066628005E-2</c:v>
                </c:pt>
                <c:pt idx="6168">
                  <c:v>1.4760457640286599E-2</c:v>
                </c:pt>
                <c:pt idx="6169">
                  <c:v>1.47779037041573E-2</c:v>
                </c:pt>
                <c:pt idx="6170">
                  <c:v>1.47961903421989E-2</c:v>
                </c:pt>
                <c:pt idx="6171">
                  <c:v>1.4815363695605099E-2</c:v>
                </c:pt>
                <c:pt idx="6172">
                  <c:v>1.48354700825492E-2</c:v>
                </c:pt>
                <c:pt idx="6173">
                  <c:v>1.4856555401381999E-2</c:v>
                </c:pt>
                <c:pt idx="6174">
                  <c:v>1.48786643766467E-2</c:v>
                </c:pt>
                <c:pt idx="6175">
                  <c:v>1.49018397113769E-2</c:v>
                </c:pt>
                <c:pt idx="6176">
                  <c:v>1.49261210032237E-2</c:v>
                </c:pt>
                <c:pt idx="6177">
                  <c:v>1.49515435141108E-2</c:v>
                </c:pt>
                <c:pt idx="6178">
                  <c:v>1.4978136753945199E-2</c:v>
                </c:pt>
                <c:pt idx="6179">
                  <c:v>1.5005922861859901E-2</c:v>
                </c:pt>
                <c:pt idx="6180">
                  <c:v>1.50349148217221E-2</c:v>
                </c:pt>
                <c:pt idx="6181">
                  <c:v>1.5065114532734E-2</c:v>
                </c:pt>
                <c:pt idx="6182">
                  <c:v>1.50965107455516E-2</c:v>
                </c:pt>
                <c:pt idx="6183">
                  <c:v>1.5129076959405199E-2</c:v>
                </c:pt>
                <c:pt idx="6184">
                  <c:v>1.51627693258148E-2</c:v>
                </c:pt>
                <c:pt idx="6185">
                  <c:v>1.51975247838518E-2</c:v>
                </c:pt>
                <c:pt idx="6186">
                  <c:v>1.52332595004085E-2</c:v>
                </c:pt>
                <c:pt idx="6187">
                  <c:v>1.52698676474225E-2</c:v>
                </c:pt>
                <c:pt idx="6188">
                  <c:v>1.53072208354465E-2</c:v>
                </c:pt>
                <c:pt idx="6189">
                  <c:v>1.53451683409372E-2</c:v>
                </c:pt>
                <c:pt idx="6190">
                  <c:v>1.53835381119822E-2</c:v>
                </c:pt>
                <c:pt idx="6191">
                  <c:v>1.5422138772300101E-2</c:v>
                </c:pt>
                <c:pt idx="6192">
                  <c:v>1.5460762528041599E-2</c:v>
                </c:pt>
                <c:pt idx="6193">
                  <c:v>1.54991888031567E-2</c:v>
                </c:pt>
                <c:pt idx="6194">
                  <c:v>1.5537188667445599E-2</c:v>
                </c:pt>
                <c:pt idx="6195">
                  <c:v>1.5574529474890599E-2</c:v>
                </c:pt>
                <c:pt idx="6196">
                  <c:v>1.5610979560484999E-2</c:v>
                </c:pt>
                <c:pt idx="6197">
                  <c:v>1.5646313146332101E-2</c:v>
                </c:pt>
                <c:pt idx="6198">
                  <c:v>1.56803145075427E-2</c:v>
                </c:pt>
                <c:pt idx="6199">
                  <c:v>1.57127814878485E-2</c:v>
                </c:pt>
                <c:pt idx="6200">
                  <c:v>1.5743528163164301E-2</c:v>
                </c:pt>
                <c:pt idx="6201">
                  <c:v>1.57723866080773E-2</c:v>
                </c:pt>
                <c:pt idx="6202">
                  <c:v>1.5799207796584301E-2</c:v>
                </c:pt>
                <c:pt idx="6203">
                  <c:v>1.5823861814023201E-2</c:v>
                </c:pt>
                <c:pt idx="6204">
                  <c:v>1.5846237303377399E-2</c:v>
                </c:pt>
                <c:pt idx="6205">
                  <c:v>1.5866240463800901E-2</c:v>
                </c:pt>
                <c:pt idx="6206">
                  <c:v>1.58837937046339E-2</c:v>
                </c:pt>
                <c:pt idx="6207">
                  <c:v>1.5898834114360199E-2</c:v>
                </c:pt>
                <c:pt idx="6208">
                  <c:v>1.59113119578741E-2</c:v>
                </c:pt>
                <c:pt idx="6209">
                  <c:v>1.5921189245453701E-2</c:v>
                </c:pt>
                <c:pt idx="6210">
                  <c:v>1.5928438497443902E-2</c:v>
                </c:pt>
                <c:pt idx="6211">
                  <c:v>1.59330417293395E-2</c:v>
                </c:pt>
                <c:pt idx="6212">
                  <c:v>1.5934989768004101E-2</c:v>
                </c:pt>
                <c:pt idx="6213">
                  <c:v>1.5934281848400601E-2</c:v>
                </c:pt>
                <c:pt idx="6214">
                  <c:v>1.59309256822927E-2</c:v>
                </c:pt>
                <c:pt idx="6215">
                  <c:v>1.5924937844152599E-2</c:v>
                </c:pt>
                <c:pt idx="6216">
                  <c:v>1.5916344438353301E-2</c:v>
                </c:pt>
                <c:pt idx="6217">
                  <c:v>1.59051821992609E-2</c:v>
                </c:pt>
                <c:pt idx="6218">
                  <c:v>1.58914997576717E-2</c:v>
                </c:pt>
                <c:pt idx="6219">
                  <c:v>1.5875359052998202E-2</c:v>
                </c:pt>
                <c:pt idx="6220">
                  <c:v>1.5856836907778199E-2</c:v>
                </c:pt>
                <c:pt idx="6221">
                  <c:v>1.5836026630003702E-2</c:v>
                </c:pt>
                <c:pt idx="6222">
                  <c:v>1.5813039372925799E-2</c:v>
                </c:pt>
                <c:pt idx="6223">
                  <c:v>1.57880051850274E-2</c:v>
                </c:pt>
                <c:pt idx="6224">
                  <c:v>1.5761073571038401E-2</c:v>
                </c:pt>
                <c:pt idx="6225">
                  <c:v>1.5732413280631501E-2</c:v>
                </c:pt>
                <c:pt idx="6226">
                  <c:v>1.57022113935446E-2</c:v>
                </c:pt>
                <c:pt idx="6227">
                  <c:v>1.5670671579136201E-2</c:v>
                </c:pt>
                <c:pt idx="6228">
                  <c:v>1.5638011350382699E-2</c:v>
                </c:pt>
                <c:pt idx="6229">
                  <c:v>1.56044585023031E-2</c:v>
                </c:pt>
                <c:pt idx="6230">
                  <c:v>1.55702467286714E-2</c:v>
                </c:pt>
                <c:pt idx="6231">
                  <c:v>1.5535610906600999E-2</c:v>
                </c:pt>
                <c:pt idx="6232">
                  <c:v>1.5500782220780799E-2</c:v>
                </c:pt>
                <c:pt idx="6233">
                  <c:v>1.54659833168008E-2</c:v>
                </c:pt>
                <c:pt idx="6234">
                  <c:v>1.5431423863895901E-2</c:v>
                </c:pt>
                <c:pt idx="6235">
                  <c:v>1.53972969277879E-2</c:v>
                </c:pt>
                <c:pt idx="6236">
                  <c:v>1.53637760234432E-2</c:v>
                </c:pt>
                <c:pt idx="6237">
                  <c:v>1.5331013114105001E-2</c:v>
                </c:pt>
                <c:pt idx="6238">
                  <c:v>1.52991375713037E-2</c:v>
                </c:pt>
                <c:pt idx="6239">
                  <c:v>1.5268255988705501E-2</c:v>
                </c:pt>
                <c:pt idx="6240">
                  <c:v>1.5238452830370799E-2</c:v>
                </c:pt>
                <c:pt idx="6241">
                  <c:v>1.52097916380121E-2</c:v>
                </c:pt>
                <c:pt idx="6242">
                  <c:v>1.51823166301883E-2</c:v>
                </c:pt>
                <c:pt idx="6243">
                  <c:v>1.5156054652399499E-2</c:v>
                </c:pt>
                <c:pt idx="6244">
                  <c:v>1.51310172738751E-2</c:v>
                </c:pt>
                <c:pt idx="6245">
                  <c:v>1.51072028840745E-2</c:v>
                </c:pt>
                <c:pt idx="6246">
                  <c:v>1.50845988042071E-2</c:v>
                </c:pt>
                <c:pt idx="6247">
                  <c:v>1.5063183236570901E-2</c:v>
                </c:pt>
                <c:pt idx="6248">
                  <c:v>1.50429269940407E-2</c:v>
                </c:pt>
                <c:pt idx="6249">
                  <c:v>1.5023795117071999E-2</c:v>
                </c:pt>
                <c:pt idx="6250">
                  <c:v>1.50057483279299E-2</c:v>
                </c:pt>
                <c:pt idx="6251">
                  <c:v>1.49887442093908E-2</c:v>
                </c:pt>
                <c:pt idx="6252">
                  <c:v>1.49727382189802E-2</c:v>
                </c:pt>
                <c:pt idx="6253">
                  <c:v>1.49576845718251E-2</c:v>
                </c:pt>
                <c:pt idx="6254">
                  <c:v>1.4943536941211101E-2</c:v>
                </c:pt>
                <c:pt idx="6255">
                  <c:v>1.4930249027926199E-2</c:v>
                </c:pt>
                <c:pt idx="6256">
                  <c:v>1.49177750044312E-2</c:v>
                </c:pt>
                <c:pt idx="6257">
                  <c:v>1.4906069875842601E-2</c:v>
                </c:pt>
                <c:pt idx="6258">
                  <c:v>1.48950897336392E-2</c:v>
                </c:pt>
                <c:pt idx="6259">
                  <c:v>1.4884791946898601E-2</c:v>
                </c:pt>
                <c:pt idx="6260">
                  <c:v>1.4875135304549E-2</c:v>
                </c:pt>
                <c:pt idx="6261">
                  <c:v>1.4866080105408099E-2</c:v>
                </c:pt>
                <c:pt idx="6262">
                  <c:v>1.48575882245122E-2</c:v>
                </c:pt>
                <c:pt idx="6263">
                  <c:v>1.48496231524234E-2</c:v>
                </c:pt>
                <c:pt idx="6264">
                  <c:v>1.4842150012308699E-2</c:v>
                </c:pt>
                <c:pt idx="6265">
                  <c:v>1.48351355658791E-2</c:v>
                </c:pt>
                <c:pt idx="6266">
                  <c:v>1.48285482117752E-2</c:v>
                </c:pt>
                <c:pt idx="6267">
                  <c:v>1.4822357983189399E-2</c:v>
                </c:pt>
                <c:pt idx="6268">
                  <c:v>1.4816536537305299E-2</c:v>
                </c:pt>
                <c:pt idx="6269">
                  <c:v>1.48110571366982E-2</c:v>
                </c:pt>
                <c:pt idx="6270">
                  <c:v>1.48058946288898E-2</c:v>
                </c:pt>
                <c:pt idx="6271">
                  <c:v>1.48010254174867E-2</c:v>
                </c:pt>
                <c:pt idx="6272">
                  <c:v>1.4796427420094601E-2</c:v>
                </c:pt>
                <c:pt idx="6273">
                  <c:v>1.47920800250566E-2</c:v>
                </c:pt>
                <c:pt idx="6274">
                  <c:v>1.47879640460808E-2</c:v>
                </c:pt>
                <c:pt idx="6275">
                  <c:v>1.47840616701858E-2</c:v>
                </c:pt>
                <c:pt idx="6276">
                  <c:v>1.4780356397260001E-2</c:v>
                </c:pt>
                <c:pt idx="6277">
                  <c:v>1.47768329765572E-2</c:v>
                </c:pt>
                <c:pt idx="6278">
                  <c:v>1.4773477342837101E-2</c:v>
                </c:pt>
                <c:pt idx="6279">
                  <c:v>1.4770276547803499E-2</c:v>
                </c:pt>
                <c:pt idx="6280">
                  <c:v>1.4767218689939399E-2</c:v>
                </c:pt>
                <c:pt idx="6281">
                  <c:v>1.4764292849272E-2</c:v>
                </c:pt>
                <c:pt idx="6282">
                  <c:v>1.4761489017671599E-2</c:v>
                </c:pt>
                <c:pt idx="6283">
                  <c:v>1.4758798041139E-2</c:v>
                </c:pt>
                <c:pt idx="6284">
                  <c:v>1.4756211557835699E-2</c:v>
                </c:pt>
                <c:pt idx="6285">
                  <c:v>1.4753721930601101E-2</c:v>
                </c:pt>
                <c:pt idx="6286">
                  <c:v>1.4751322198488801E-2</c:v>
                </c:pt>
                <c:pt idx="6287">
                  <c:v>1.47490060216941E-2</c:v>
                </c:pt>
                <c:pt idx="6288">
                  <c:v>1.47467676258123E-2</c:v>
                </c:pt>
                <c:pt idx="6289">
                  <c:v>1.4744601758657499E-2</c:v>
                </c:pt>
                <c:pt idx="6290">
                  <c:v>1.47425036438893E-2</c:v>
                </c:pt>
                <c:pt idx="6291">
                  <c:v>1.47404689452287E-2</c:v>
                </c:pt>
                <c:pt idx="6292">
                  <c:v>1.4738493728901E-2</c:v>
                </c:pt>
                <c:pt idx="6293">
                  <c:v>1.47365744260958E-2</c:v>
                </c:pt>
                <c:pt idx="6294">
                  <c:v>1.47347078044995E-2</c:v>
                </c:pt>
                <c:pt idx="6295">
                  <c:v>1.4732890935331601E-2</c:v>
                </c:pt>
                <c:pt idx="6296">
                  <c:v>1.47311211643095E-2</c:v>
                </c:pt>
                <c:pt idx="6297">
                  <c:v>1.47293960881619E-2</c:v>
                </c:pt>
                <c:pt idx="6298">
                  <c:v>1.47277135306074E-2</c:v>
                </c:pt>
                <c:pt idx="6299">
                  <c:v>1.47260715280014E-2</c:v>
                </c:pt>
                <c:pt idx="6300">
                  <c:v>1.47244683087022E-2</c:v>
                </c:pt>
                <c:pt idx="6301">
                  <c:v>1.47229022729443E-2</c:v>
                </c:pt>
                <c:pt idx="6302">
                  <c:v>1.4721371979747599E-2</c:v>
                </c:pt>
                <c:pt idx="6303">
                  <c:v>1.4719876129832001E-2</c:v>
                </c:pt>
                <c:pt idx="6304">
                  <c:v>1.4718413555528E-2</c:v>
                </c:pt>
                <c:pt idx="6305">
                  <c:v>1.47169832103844E-2</c:v>
                </c:pt>
                <c:pt idx="6306">
                  <c:v>1.47155841443925E-2</c:v>
                </c:pt>
                <c:pt idx="6307">
                  <c:v>1.4714215524723601E-2</c:v>
                </c:pt>
                <c:pt idx="6308">
                  <c:v>1.47128766255291E-2</c:v>
                </c:pt>
                <c:pt idx="6309">
                  <c:v>1.4711566779558901E-2</c:v>
                </c:pt>
                <c:pt idx="6310">
                  <c:v>1.47102854152662E-2</c:v>
                </c:pt>
                <c:pt idx="6311">
                  <c:v>1.47090320648917E-2</c:v>
                </c:pt>
                <c:pt idx="6312">
                  <c:v>1.4707806296772499E-2</c:v>
                </c:pt>
                <c:pt idx="6313">
                  <c:v>1.4706607735895799E-2</c:v>
                </c:pt>
                <c:pt idx="6314">
                  <c:v>1.4705436087171401E-2</c:v>
                </c:pt>
                <c:pt idx="6315">
                  <c:v>1.4704291103684699E-2</c:v>
                </c:pt>
                <c:pt idx="6316">
                  <c:v>1.4703172592509599E-2</c:v>
                </c:pt>
                <c:pt idx="6317">
                  <c:v>1.4702080427447001E-2</c:v>
                </c:pt>
                <c:pt idx="6318">
                  <c:v>1.4701014516252E-2</c:v>
                </c:pt>
                <c:pt idx="6319">
                  <c:v>1.4700494654715001E-2</c:v>
                </c:pt>
                <c:pt idx="6320">
                  <c:v>1.4700418504099E-2</c:v>
                </c:pt>
                <c:pt idx="6321">
                  <c:v>1.47002666443041E-2</c:v>
                </c:pt>
                <c:pt idx="6322">
                  <c:v>1.47001151849142E-2</c:v>
                </c:pt>
                <c:pt idx="6323">
                  <c:v>1.46999641259056E-2</c:v>
                </c:pt>
                <c:pt idx="6324">
                  <c:v>1.46998134638776E-2</c:v>
                </c:pt>
                <c:pt idx="6325">
                  <c:v>1.46996631964983E-2</c:v>
                </c:pt>
                <c:pt idx="6326">
                  <c:v>1.46995133237727E-2</c:v>
                </c:pt>
                <c:pt idx="6327">
                  <c:v>1.46993638442489E-2</c:v>
                </c:pt>
                <c:pt idx="6328">
                  <c:v>1.46992147537095E-2</c:v>
                </c:pt>
                <c:pt idx="6329">
                  <c:v>1.46990660518923E-2</c:v>
                </c:pt>
                <c:pt idx="6330">
                  <c:v>1.4698917738526201E-2</c:v>
                </c:pt>
                <c:pt idx="6331">
                  <c:v>1.4698769809264701E-2</c:v>
                </c:pt>
                <c:pt idx="6332">
                  <c:v>1.46986222626109E-2</c:v>
                </c:pt>
                <c:pt idx="6333">
                  <c:v>1.46984750985705E-2</c:v>
                </c:pt>
                <c:pt idx="6334">
                  <c:v>1.4698328314590199E-2</c:v>
                </c:pt>
                <c:pt idx="6335">
                  <c:v>1.4698181906947799E-2</c:v>
                </c:pt>
                <c:pt idx="6336">
                  <c:v>1.46980358756166E-2</c:v>
                </c:pt>
                <c:pt idx="6337">
                  <c:v>1.4697890219788101E-2</c:v>
                </c:pt>
                <c:pt idx="6338">
                  <c:v>1.4697744934583401E-2</c:v>
                </c:pt>
                <c:pt idx="6339">
                  <c:v>1.4697600019193799E-2</c:v>
                </c:pt>
                <c:pt idx="6340">
                  <c:v>1.46974554735907E-2</c:v>
                </c:pt>
                <c:pt idx="6341">
                  <c:v>1.46973112938184E-2</c:v>
                </c:pt>
                <c:pt idx="6342">
                  <c:v>1.4697167477163301E-2</c:v>
                </c:pt>
                <c:pt idx="6343">
                  <c:v>1.46970240236306E-2</c:v>
                </c:pt>
                <c:pt idx="6344">
                  <c:v>1.4696880931529601E-2</c:v>
                </c:pt>
                <c:pt idx="6345">
                  <c:v>1.46967381959516E-2</c:v>
                </c:pt>
                <c:pt idx="6346">
                  <c:v>1.46965958165902E-2</c:v>
                </c:pt>
                <c:pt idx="6347">
                  <c:v>1.4696453793129199E-2</c:v>
                </c:pt>
                <c:pt idx="6348">
                  <c:v>1.4696312120506899E-2</c:v>
                </c:pt>
                <c:pt idx="6349">
                  <c:v>1.46961707969799E-2</c:v>
                </c:pt>
                <c:pt idx="6350">
                  <c:v>1.46960298225535E-2</c:v>
                </c:pt>
                <c:pt idx="6351">
                  <c:v>1.4695889194252401E-2</c:v>
                </c:pt>
                <c:pt idx="6352">
                  <c:v>1.4695748907739999E-2</c:v>
                </c:pt>
                <c:pt idx="6353">
                  <c:v>1.46956089629847E-2</c:v>
                </c:pt>
                <c:pt idx="6354">
                  <c:v>1.4695469359042999E-2</c:v>
                </c:pt>
                <c:pt idx="6355">
                  <c:v>1.4695330090228401E-2</c:v>
                </c:pt>
                <c:pt idx="6356">
                  <c:v>1.4695191155597699E-2</c:v>
                </c:pt>
                <c:pt idx="6357">
                  <c:v>1.4695052555116399E-2</c:v>
                </c:pt>
                <c:pt idx="6358">
                  <c:v>1.4694914284171899E-2</c:v>
                </c:pt>
                <c:pt idx="6359">
                  <c:v>1.46947763395996E-2</c:v>
                </c:pt>
                <c:pt idx="6360">
                  <c:v>1.46946387214045E-2</c:v>
                </c:pt>
                <c:pt idx="6361">
                  <c:v>1.46945014276142E-2</c:v>
                </c:pt>
                <c:pt idx="6362">
                  <c:v>1.46943644525024E-2</c:v>
                </c:pt>
                <c:pt idx="6363">
                  <c:v>1.4694227795711501E-2</c:v>
                </c:pt>
                <c:pt idx="6364">
                  <c:v>1.46940914568717E-2</c:v>
                </c:pt>
                <c:pt idx="6365">
                  <c:v>1.4693955430077E-2</c:v>
                </c:pt>
                <c:pt idx="6366">
                  <c:v>1.4693819713292601E-2</c:v>
                </c:pt>
                <c:pt idx="6367">
                  <c:v>1.46936843065235E-2</c:v>
                </c:pt>
                <c:pt idx="6368">
                  <c:v>1.46935492062966E-2</c:v>
                </c:pt>
                <c:pt idx="6369">
                  <c:v>1.4693414407549701E-2</c:v>
                </c:pt>
                <c:pt idx="6370">
                  <c:v>1.46932799102452E-2</c:v>
                </c:pt>
                <c:pt idx="6371">
                  <c:v>1.4693145713280901E-2</c:v>
                </c:pt>
                <c:pt idx="6372">
                  <c:v>1.4693011810017399E-2</c:v>
                </c:pt>
                <c:pt idx="6373">
                  <c:v>1.46928781993524E-2</c:v>
                </c:pt>
                <c:pt idx="6374">
                  <c:v>1.46927448812456E-2</c:v>
                </c:pt>
                <c:pt idx="6375">
                  <c:v>1.4692611850309499E-2</c:v>
                </c:pt>
                <c:pt idx="6376">
                  <c:v>1.46924791028479E-2</c:v>
                </c:pt>
                <c:pt idx="6377">
                  <c:v>1.46923466388662E-2</c:v>
                </c:pt>
                <c:pt idx="6378">
                  <c:v>1.4692214456059101E-2</c:v>
                </c:pt>
                <c:pt idx="6379">
                  <c:v>1.4692082547737399E-2</c:v>
                </c:pt>
                <c:pt idx="6380">
                  <c:v>1.46919509134819E-2</c:v>
                </c:pt>
                <c:pt idx="6381">
                  <c:v>1.4691819552860299E-2</c:v>
                </c:pt>
                <c:pt idx="6382">
                  <c:v>1.46916884589707E-2</c:v>
                </c:pt>
                <c:pt idx="6383">
                  <c:v>1.4691557629435499E-2</c:v>
                </c:pt>
                <c:pt idx="6384">
                  <c:v>1.4691427064260101E-2</c:v>
                </c:pt>
                <c:pt idx="6385">
                  <c:v>1.46912967593847E-2</c:v>
                </c:pt>
                <c:pt idx="6386">
                  <c:v>1.4691166708892599E-2</c:v>
                </c:pt>
                <c:pt idx="6387">
                  <c:v>1.46910369127399E-2</c:v>
                </c:pt>
                <c:pt idx="6388">
                  <c:v>1.46909073696376E-2</c:v>
                </c:pt>
                <c:pt idx="6389">
                  <c:v>1.4690778071823901E-2</c:v>
                </c:pt>
                <c:pt idx="6390">
                  <c:v>1.46906490180109E-2</c:v>
                </c:pt>
                <c:pt idx="6391">
                  <c:v>1.46905202081507E-2</c:v>
                </c:pt>
                <c:pt idx="6392">
                  <c:v>1.4690391635944201E-2</c:v>
                </c:pt>
                <c:pt idx="6393">
                  <c:v>1.4690263297069E-2</c:v>
                </c:pt>
                <c:pt idx="6394">
                  <c:v>1.46901351915314E-2</c:v>
                </c:pt>
                <c:pt idx="6395">
                  <c:v>1.4690007316635299E-2</c:v>
                </c:pt>
                <c:pt idx="6396">
                  <c:v>1.4689879664557599E-2</c:v>
                </c:pt>
                <c:pt idx="6397">
                  <c:v>1.4689752234808701E-2</c:v>
                </c:pt>
                <c:pt idx="6398">
                  <c:v>1.4689625026882499E-2</c:v>
                </c:pt>
                <c:pt idx="6399">
                  <c:v>1.46894980327054E-2</c:v>
                </c:pt>
                <c:pt idx="6400">
                  <c:v>1.4689371249495899E-2</c:v>
                </c:pt>
                <c:pt idx="6401">
                  <c:v>1.4689244677260399E-2</c:v>
                </c:pt>
                <c:pt idx="6402">
                  <c:v>1.4689118311249499E-2</c:v>
                </c:pt>
                <c:pt idx="6403">
                  <c:v>1.4688992144541E-2</c:v>
                </c:pt>
                <c:pt idx="6404">
                  <c:v>1.4688866177083201E-2</c:v>
                </c:pt>
                <c:pt idx="6405">
                  <c:v>1.4688740407367101E-2</c:v>
                </c:pt>
                <c:pt idx="6406">
                  <c:v>1.46886148263113E-2</c:v>
                </c:pt>
                <c:pt idx="6407">
                  <c:v>1.4688489432408299E-2</c:v>
                </c:pt>
                <c:pt idx="6408">
                  <c:v>1.46883642256027E-2</c:v>
                </c:pt>
                <c:pt idx="6409">
                  <c:v>1.4688239198522E-2</c:v>
                </c:pt>
                <c:pt idx="6410">
                  <c:v>1.46881143461091E-2</c:v>
                </c:pt>
                <c:pt idx="6411">
                  <c:v>1.4687989668371801E-2</c:v>
                </c:pt>
                <c:pt idx="6412">
                  <c:v>1.4687865162155001E-2</c:v>
                </c:pt>
                <c:pt idx="6413">
                  <c:v>1.4687740818302601E-2</c:v>
                </c:pt>
                <c:pt idx="6414">
                  <c:v>1.46876166362422E-2</c:v>
                </c:pt>
                <c:pt idx="6415">
                  <c:v>1.4687492615381799E-2</c:v>
                </c:pt>
                <c:pt idx="6416">
                  <c:v>1.4687368746271801E-2</c:v>
                </c:pt>
                <c:pt idx="6417">
                  <c:v>1.4687245025657001E-2</c:v>
                </c:pt>
                <c:pt idx="6418">
                  <c:v>1.4687121453545801E-2</c:v>
                </c:pt>
                <c:pt idx="6419">
                  <c:v>1.46869980243786E-2</c:v>
                </c:pt>
                <c:pt idx="6420">
                  <c:v>1.46868747300527E-2</c:v>
                </c:pt>
                <c:pt idx="6421">
                  <c:v>1.4686751570508401E-2</c:v>
                </c:pt>
                <c:pt idx="6422">
                  <c:v>1.4686628543979599E-2</c:v>
                </c:pt>
                <c:pt idx="6423">
                  <c:v>1.46865056398339E-2</c:v>
                </c:pt>
                <c:pt idx="6424">
                  <c:v>1.4686382856307601E-2</c:v>
                </c:pt>
                <c:pt idx="6425">
                  <c:v>1.46862601933361E-2</c:v>
                </c:pt>
                <c:pt idx="6426">
                  <c:v>1.46861376422884E-2</c:v>
                </c:pt>
                <c:pt idx="6427">
                  <c:v>1.46860151972436E-2</c:v>
                </c:pt>
                <c:pt idx="6428">
                  <c:v>1.46858928582119E-2</c:v>
                </c:pt>
                <c:pt idx="6429">
                  <c:v>1.46857706214992E-2</c:v>
                </c:pt>
                <c:pt idx="6430">
                  <c:v>1.46856484763842E-2</c:v>
                </c:pt>
                <c:pt idx="6431">
                  <c:v>1.4685526422198201E-2</c:v>
                </c:pt>
                <c:pt idx="6432">
                  <c:v>1.4685404458249399E-2</c:v>
                </c:pt>
                <c:pt idx="6433">
                  <c:v>1.4685282573471899E-2</c:v>
                </c:pt>
                <c:pt idx="6434">
                  <c:v>1.4685160764054701E-2</c:v>
                </c:pt>
                <c:pt idx="6435">
                  <c:v>1.46850390300091E-2</c:v>
                </c:pt>
                <c:pt idx="6436">
                  <c:v>1.4684917364824499E-2</c:v>
                </c:pt>
                <c:pt idx="6437">
                  <c:v>1.46847957590124E-2</c:v>
                </c:pt>
                <c:pt idx="6438">
                  <c:v>1.4684674212504601E-2</c:v>
                </c:pt>
                <c:pt idx="6439">
                  <c:v>1.4684552723234099E-2</c:v>
                </c:pt>
                <c:pt idx="6440">
                  <c:v>1.46844312787488E-2</c:v>
                </c:pt>
                <c:pt idx="6441">
                  <c:v>1.4684309876985199E-2</c:v>
                </c:pt>
                <c:pt idx="6442">
                  <c:v>1.4684188517869901E-2</c:v>
                </c:pt>
                <c:pt idx="6443">
                  <c:v>1.4684067191293299E-2</c:v>
                </c:pt>
                <c:pt idx="6444">
                  <c:v>1.4683945890322E-2</c:v>
                </c:pt>
                <c:pt idx="6445">
                  <c:v>1.4683824614969899E-2</c:v>
                </c:pt>
                <c:pt idx="6446">
                  <c:v>1.4683703360911401E-2</c:v>
                </c:pt>
                <c:pt idx="6447">
                  <c:v>1.46835821155895E-2</c:v>
                </c:pt>
                <c:pt idx="6448">
                  <c:v>1.46834608782224E-2</c:v>
                </c:pt>
                <c:pt idx="6449">
                  <c:v>1.4683339648001999E-2</c:v>
                </c:pt>
                <c:pt idx="6450">
                  <c:v>1.46832184119665E-2</c:v>
                </c:pt>
                <c:pt idx="6451">
                  <c:v>1.4683097165653801E-2</c:v>
                </c:pt>
                <c:pt idx="6452">
                  <c:v>1.4682975909079601E-2</c:v>
                </c:pt>
                <c:pt idx="6453">
                  <c:v>1.4682854634618801E-2</c:v>
                </c:pt>
                <c:pt idx="6454">
                  <c:v>1.4682733331157299E-2</c:v>
                </c:pt>
                <c:pt idx="6455">
                  <c:v>1.4682611998617701E-2</c:v>
                </c:pt>
                <c:pt idx="6456">
                  <c:v>1.4682490634580299E-2</c:v>
                </c:pt>
                <c:pt idx="6457">
                  <c:v>1.46823692244591E-2</c:v>
                </c:pt>
                <c:pt idx="6458">
                  <c:v>1.46822477658387E-2</c:v>
                </c:pt>
                <c:pt idx="6459">
                  <c:v>1.4682126258636199E-2</c:v>
                </c:pt>
                <c:pt idx="6460">
                  <c:v>1.46820046910104E-2</c:v>
                </c:pt>
                <c:pt idx="6461">
                  <c:v>1.46818830548411E-2</c:v>
                </c:pt>
                <c:pt idx="6462">
                  <c:v>1.46817613501481E-2</c:v>
                </c:pt>
                <c:pt idx="6463">
                  <c:v>1.4681639571867E-2</c:v>
                </c:pt>
                <c:pt idx="6464">
                  <c:v>1.4681517705288E-2</c:v>
                </c:pt>
                <c:pt idx="6465">
                  <c:v>1.4681395749498999E-2</c:v>
                </c:pt>
                <c:pt idx="6466">
                  <c:v>1.46812737035569E-2</c:v>
                </c:pt>
                <c:pt idx="6467">
                  <c:v>1.46811515522772E-2</c:v>
                </c:pt>
                <c:pt idx="6468">
                  <c:v>1.4681029290436E-2</c:v>
                </c:pt>
                <c:pt idx="6469">
                  <c:v>1.4680906918056401E-2</c:v>
                </c:pt>
                <c:pt idx="6470">
                  <c:v>1.46807844262074E-2</c:v>
                </c:pt>
                <c:pt idx="6471">
                  <c:v>1.4680661801871E-2</c:v>
                </c:pt>
                <c:pt idx="6472">
                  <c:v>1.4680539044960699E-2</c:v>
                </c:pt>
                <c:pt idx="6473">
                  <c:v>1.4680416152645899E-2</c:v>
                </c:pt>
                <c:pt idx="6474">
                  <c:v>1.46802931078398E-2</c:v>
                </c:pt>
                <c:pt idx="6475">
                  <c:v>1.4680169907717601E-2</c:v>
                </c:pt>
                <c:pt idx="6476">
                  <c:v>1.46800465521867E-2</c:v>
                </c:pt>
                <c:pt idx="6477">
                  <c:v>1.46799230273754E-2</c:v>
                </c:pt>
                <c:pt idx="6478">
                  <c:v>1.46797993237749E-2</c:v>
                </c:pt>
                <c:pt idx="6479">
                  <c:v>1.4679675441413E-2</c:v>
                </c:pt>
                <c:pt idx="6480">
                  <c:v>1.46795513743599E-2</c:v>
                </c:pt>
                <c:pt idx="6481">
                  <c:v>1.46794271053843E-2</c:v>
                </c:pt>
                <c:pt idx="6482">
                  <c:v>1.4679302633423E-2</c:v>
                </c:pt>
                <c:pt idx="6483">
                  <c:v>1.4679177957376799E-2</c:v>
                </c:pt>
                <c:pt idx="6484">
                  <c:v>1.46790530594588E-2</c:v>
                </c:pt>
                <c:pt idx="6485">
                  <c:v>1.46789279335544E-2</c:v>
                </c:pt>
                <c:pt idx="6486">
                  <c:v>1.46788025796964E-2</c:v>
                </c:pt>
                <c:pt idx="6487">
                  <c:v>1.4678676987426E-2</c:v>
                </c:pt>
                <c:pt idx="6488">
                  <c:v>1.46785511414959E-2</c:v>
                </c:pt>
                <c:pt idx="6489">
                  <c:v>1.46784250418111E-2</c:v>
                </c:pt>
                <c:pt idx="6490">
                  <c:v>1.4678298685061E-2</c:v>
                </c:pt>
                <c:pt idx="6491">
                  <c:v>1.4678172051230801E-2</c:v>
                </c:pt>
                <c:pt idx="6492">
                  <c:v>1.4678045137017801E-2</c:v>
                </c:pt>
                <c:pt idx="6493">
                  <c:v>1.4677917942320101E-2</c:v>
                </c:pt>
                <c:pt idx="6494">
                  <c:v>1.4677790450891501E-2</c:v>
                </c:pt>
                <c:pt idx="6495">
                  <c:v>1.46776626515979E-2</c:v>
                </c:pt>
                <c:pt idx="6496">
                  <c:v>1.46775345444795E-2</c:v>
                </c:pt>
                <c:pt idx="6497">
                  <c:v>1.4677406122595301E-2</c:v>
                </c:pt>
                <c:pt idx="6498">
                  <c:v>1.4677277365764E-2</c:v>
                </c:pt>
                <c:pt idx="6499">
                  <c:v>1.4677148272748001E-2</c:v>
                </c:pt>
                <c:pt idx="6500">
                  <c:v>1.4677018842266101E-2</c:v>
                </c:pt>
                <c:pt idx="6501">
                  <c:v>1.4676889053486001E-2</c:v>
                </c:pt>
                <c:pt idx="6502">
                  <c:v>1.4676758899251401E-2</c:v>
                </c:pt>
                <c:pt idx="6503">
                  <c:v>1.46766283796097E-2</c:v>
                </c:pt>
                <c:pt idx="6504">
                  <c:v>1.46764974823152E-2</c:v>
                </c:pt>
                <c:pt idx="6505">
                  <c:v>1.4676366189511601E-2</c:v>
                </c:pt>
                <c:pt idx="6506">
                  <c:v>1.46762345010978E-2</c:v>
                </c:pt>
                <c:pt idx="6507">
                  <c:v>1.46761024132034E-2</c:v>
                </c:pt>
                <c:pt idx="6508">
                  <c:v>1.4675969902389899E-2</c:v>
                </c:pt>
                <c:pt idx="6509">
                  <c:v>1.4675836964797601E-2</c:v>
                </c:pt>
                <c:pt idx="6510">
                  <c:v>1.4675703600317299E-2</c:v>
                </c:pt>
                <c:pt idx="6511">
                  <c:v>1.4675569789925499E-2</c:v>
                </c:pt>
                <c:pt idx="6512">
                  <c:v>1.4675435520589E-2</c:v>
                </c:pt>
                <c:pt idx="6513">
                  <c:v>1.46753007923663E-2</c:v>
                </c:pt>
                <c:pt idx="6514">
                  <c:v>1.4675165597135701E-2</c:v>
                </c:pt>
                <c:pt idx="6515">
                  <c:v>1.4675029911266801E-2</c:v>
                </c:pt>
                <c:pt idx="6516">
                  <c:v>1.4674893733321001E-2</c:v>
                </c:pt>
                <c:pt idx="6517">
                  <c:v>1.4674757061809599E-2</c:v>
                </c:pt>
                <c:pt idx="6518">
                  <c:v>1.4674619872340099E-2</c:v>
                </c:pt>
                <c:pt idx="6519">
                  <c:v>1.4674482156541701E-2</c:v>
                </c:pt>
                <c:pt idx="6520">
                  <c:v>1.46743439144823E-2</c:v>
                </c:pt>
                <c:pt idx="6521">
                  <c:v>1.46742051318295E-2</c:v>
                </c:pt>
                <c:pt idx="6522">
                  <c:v>1.4674065787679699E-2</c:v>
                </c:pt>
                <c:pt idx="6523">
                  <c:v>1.4673925881927801E-2</c:v>
                </c:pt>
                <c:pt idx="6524">
                  <c:v>1.4673785410051999E-2</c:v>
                </c:pt>
                <c:pt idx="6525">
                  <c:v>1.4673644344611299E-2</c:v>
                </c:pt>
                <c:pt idx="6526">
                  <c:v>1.46735026810993E-2</c:v>
                </c:pt>
                <c:pt idx="6527">
                  <c:v>1.46733604194022E-2</c:v>
                </c:pt>
                <c:pt idx="6528">
                  <c:v>1.46732175372511E-2</c:v>
                </c:pt>
                <c:pt idx="6529">
                  <c:v>1.46730740193957E-2</c:v>
                </c:pt>
                <c:pt idx="6530">
                  <c:v>1.4672929865919501E-2</c:v>
                </c:pt>
                <c:pt idx="6531">
                  <c:v>1.4672785067324501E-2</c:v>
                </c:pt>
                <c:pt idx="6532">
                  <c:v>1.4672639595949499E-2</c:v>
                </c:pt>
                <c:pt idx="6533">
                  <c:v>1.4672493450126301E-2</c:v>
                </c:pt>
                <c:pt idx="6534">
                  <c:v>1.46723466281271E-2</c:v>
                </c:pt>
                <c:pt idx="6535">
                  <c:v>1.4672199101400401E-2</c:v>
                </c:pt>
                <c:pt idx="6536">
                  <c:v>1.46720508601603E-2</c:v>
                </c:pt>
                <c:pt idx="6537">
                  <c:v>1.46719019045036E-2</c:v>
                </c:pt>
                <c:pt idx="6538">
                  <c:v>1.46717522176629E-2</c:v>
                </c:pt>
                <c:pt idx="6539">
                  <c:v>1.46716017751761E-2</c:v>
                </c:pt>
                <c:pt idx="6540">
                  <c:v>1.46714505769386E-2</c:v>
                </c:pt>
                <c:pt idx="6541">
                  <c:v>1.46712986176723E-2</c:v>
                </c:pt>
                <c:pt idx="6542">
                  <c:v>1.4671145865263101E-2</c:v>
                </c:pt>
                <c:pt idx="6543">
                  <c:v>1.4670992314454101E-2</c:v>
                </c:pt>
                <c:pt idx="6544">
                  <c:v>1.4670837965131399E-2</c:v>
                </c:pt>
                <c:pt idx="6545">
                  <c:v>1.4670682791238799E-2</c:v>
                </c:pt>
                <c:pt idx="6546">
                  <c:v>1.46705267749418E-2</c:v>
                </c:pt>
                <c:pt idx="6547">
                  <c:v>1.46703699163595E-2</c:v>
                </c:pt>
                <c:pt idx="6548">
                  <c:v>1.4670212204391801E-2</c:v>
                </c:pt>
                <c:pt idx="6549">
                  <c:v>1.4670053606674499E-2</c:v>
                </c:pt>
                <c:pt idx="6550">
                  <c:v>1.4669894121277499E-2</c:v>
                </c:pt>
                <c:pt idx="6551">
                  <c:v>1.4669733746200699E-2</c:v>
                </c:pt>
                <c:pt idx="6552">
                  <c:v>1.4669572448039301E-2</c:v>
                </c:pt>
                <c:pt idx="6553">
                  <c:v>1.46694102153618E-2</c:v>
                </c:pt>
                <c:pt idx="6554">
                  <c:v>1.4669247048305601E-2</c:v>
                </c:pt>
                <c:pt idx="6555">
                  <c:v>1.46690829272657E-2</c:v>
                </c:pt>
                <c:pt idx="6556">
                  <c:v>1.46689178236313E-2</c:v>
                </c:pt>
                <c:pt idx="6557">
                  <c:v>1.4668751737306E-2</c:v>
                </c:pt>
                <c:pt idx="6558">
                  <c:v>1.46685846621361E-2</c:v>
                </c:pt>
                <c:pt idx="6559">
                  <c:v>1.4668416560558201E-2</c:v>
                </c:pt>
                <c:pt idx="6560">
                  <c:v>1.46682474264473E-2</c:v>
                </c:pt>
                <c:pt idx="6561">
                  <c:v>1.4668077259698001E-2</c:v>
                </c:pt>
                <c:pt idx="6562">
                  <c:v>1.46679060298391E-2</c:v>
                </c:pt>
                <c:pt idx="6563">
                  <c:v>1.4667733716026501E-2</c:v>
                </c:pt>
                <c:pt idx="6564">
                  <c:v>1.4667560318430001E-2</c:v>
                </c:pt>
                <c:pt idx="6565">
                  <c:v>1.46673858240865E-2</c:v>
                </c:pt>
                <c:pt idx="6566">
                  <c:v>1.4667210195150601E-2</c:v>
                </c:pt>
                <c:pt idx="6567">
                  <c:v>1.46670334293955E-2</c:v>
                </c:pt>
                <c:pt idx="6568">
                  <c:v>1.4666855524512299E-2</c:v>
                </c:pt>
                <c:pt idx="6569">
                  <c:v>1.46666764414416E-2</c:v>
                </c:pt>
                <c:pt idx="6570">
                  <c:v>1.46664961668401E-2</c:v>
                </c:pt>
                <c:pt idx="6571">
                  <c:v>1.4666314700903E-2</c:v>
                </c:pt>
                <c:pt idx="6572">
                  <c:v>1.46661320207236E-2</c:v>
                </c:pt>
                <c:pt idx="6573">
                  <c:v>1.4665948092860299E-2</c:v>
                </c:pt>
                <c:pt idx="6574">
                  <c:v>1.46657629172377E-2</c:v>
                </c:pt>
                <c:pt idx="6575">
                  <c:v>1.46655764866896E-2</c:v>
                </c:pt>
                <c:pt idx="6576">
                  <c:v>1.46653887573067E-2</c:v>
                </c:pt>
                <c:pt idx="6577">
                  <c:v>1.4665199721962599E-2</c:v>
                </c:pt>
                <c:pt idx="6578">
                  <c:v>1.46650093805719E-2</c:v>
                </c:pt>
                <c:pt idx="6579">
                  <c:v>1.46648176975264E-2</c:v>
                </c:pt>
                <c:pt idx="6580">
                  <c:v>1.4664624648484999E-2</c:v>
                </c:pt>
                <c:pt idx="6581">
                  <c:v>1.4664430233687799E-2</c:v>
                </c:pt>
                <c:pt idx="6582">
                  <c:v>1.46642344380106E-2</c:v>
                </c:pt>
                <c:pt idx="6583">
                  <c:v>1.46640372172307E-2</c:v>
                </c:pt>
                <c:pt idx="6584">
                  <c:v>1.4663838568787601E-2</c:v>
                </c:pt>
                <c:pt idx="6585">
                  <c:v>1.4663638490024699E-2</c:v>
                </c:pt>
                <c:pt idx="6586">
                  <c:v>1.46634369353033E-2</c:v>
                </c:pt>
                <c:pt idx="6587">
                  <c:v>1.46632338890656E-2</c:v>
                </c:pt>
                <c:pt idx="6588">
                  <c:v>1.46630293515867E-2</c:v>
                </c:pt>
                <c:pt idx="6589">
                  <c:v>1.4662823296125499E-2</c:v>
                </c:pt>
                <c:pt idx="6590">
                  <c:v>1.46626156836235E-2</c:v>
                </c:pt>
                <c:pt idx="6591">
                  <c:v>1.4662406514042501E-2</c:v>
                </c:pt>
                <c:pt idx="6592">
                  <c:v>1.4662195779049699E-2</c:v>
                </c:pt>
                <c:pt idx="6593">
                  <c:v>1.46619834273564E-2</c:v>
                </c:pt>
                <c:pt idx="6594">
                  <c:v>1.46617694506845E-2</c:v>
                </c:pt>
                <c:pt idx="6595">
                  <c:v>1.46615538489865E-2</c:v>
                </c:pt>
                <c:pt idx="6596">
                  <c:v>1.4661336580684199E-2</c:v>
                </c:pt>
                <c:pt idx="6597">
                  <c:v>1.4661117617379101E-2</c:v>
                </c:pt>
                <c:pt idx="6598">
                  <c:v>1.46608969594093E-2</c:v>
                </c:pt>
                <c:pt idx="6599">
                  <c:v>1.4660674589150101E-2</c:v>
                </c:pt>
                <c:pt idx="6600">
                  <c:v>1.4660450454967999E-2</c:v>
                </c:pt>
                <c:pt idx="6601">
                  <c:v>1.46602245539319E-2</c:v>
                </c:pt>
                <c:pt idx="6602">
                  <c:v>1.4659996882997199E-2</c:v>
                </c:pt>
                <c:pt idx="6603">
                  <c:v>1.46597673888848E-2</c:v>
                </c:pt>
                <c:pt idx="6604">
                  <c:v>1.4659536053476601E-2</c:v>
                </c:pt>
                <c:pt idx="6605">
                  <c:v>1.4659302877160199E-2</c:v>
                </c:pt>
                <c:pt idx="6606">
                  <c:v>1.4659067828749799E-2</c:v>
                </c:pt>
                <c:pt idx="6607">
                  <c:v>1.4658830862672599E-2</c:v>
                </c:pt>
                <c:pt idx="6608">
                  <c:v>1.46585919789527E-2</c:v>
                </c:pt>
                <c:pt idx="6609">
                  <c:v>1.4658351167918301E-2</c:v>
                </c:pt>
                <c:pt idx="6610">
                  <c:v>1.46581083697199E-2</c:v>
                </c:pt>
                <c:pt idx="6611">
                  <c:v>1.46578635747609E-2</c:v>
                </c:pt>
                <c:pt idx="6612">
                  <c:v>1.46576167830577E-2</c:v>
                </c:pt>
                <c:pt idx="6613">
                  <c:v>1.4657367946112301E-2</c:v>
                </c:pt>
                <c:pt idx="6614">
                  <c:v>1.4657117030831701E-2</c:v>
                </c:pt>
                <c:pt idx="6615">
                  <c:v>1.46568640376896E-2</c:v>
                </c:pt>
                <c:pt idx="6616">
                  <c:v>1.4656608946176699E-2</c:v>
                </c:pt>
                <c:pt idx="6617">
                  <c:v>1.46563516960712E-2</c:v>
                </c:pt>
                <c:pt idx="6618">
                  <c:v>1.46560922840331E-2</c:v>
                </c:pt>
                <c:pt idx="6619">
                  <c:v>1.46558307065898E-2</c:v>
                </c:pt>
                <c:pt idx="6620">
                  <c:v>1.4655566901608401E-2</c:v>
                </c:pt>
                <c:pt idx="6621">
                  <c:v>1.4655300848021999E-2</c:v>
                </c:pt>
                <c:pt idx="6622">
                  <c:v>1.4655032546372199E-2</c:v>
                </c:pt>
                <c:pt idx="6623">
                  <c:v>1.46547619603371E-2</c:v>
                </c:pt>
                <c:pt idx="6624">
                  <c:v>1.4654489036802399E-2</c:v>
                </c:pt>
                <c:pt idx="6625">
                  <c:v>1.46542137758921E-2</c:v>
                </c:pt>
                <c:pt idx="6626">
                  <c:v>1.46539361664044E-2</c:v>
                </c:pt>
                <c:pt idx="6627">
                  <c:v>1.4653656138579E-2</c:v>
                </c:pt>
                <c:pt idx="6628">
                  <c:v>1.46533736813179E-2</c:v>
                </c:pt>
                <c:pt idx="6629">
                  <c:v>1.46530887947389E-2</c:v>
                </c:pt>
                <c:pt idx="6630">
                  <c:v>1.46528014223409E-2</c:v>
                </c:pt>
                <c:pt idx="6631">
                  <c:v>1.46525115256142E-2</c:v>
                </c:pt>
                <c:pt idx="6632">
                  <c:v>1.4652219105220399E-2</c:v>
                </c:pt>
                <c:pt idx="6633">
                  <c:v>1.4651924137330999E-2</c:v>
                </c:pt>
                <c:pt idx="6634">
                  <c:v>1.4651626551794601E-2</c:v>
                </c:pt>
                <c:pt idx="6635">
                  <c:v>1.4651326344830899E-2</c:v>
                </c:pt>
                <c:pt idx="6636">
                  <c:v>1.4651023512502101E-2</c:v>
                </c:pt>
                <c:pt idx="6637">
                  <c:v>1.4650717982443899E-2</c:v>
                </c:pt>
                <c:pt idx="6638">
                  <c:v>1.46504097302049E-2</c:v>
                </c:pt>
                <c:pt idx="6639">
                  <c:v>1.4650098756539699E-2</c:v>
                </c:pt>
                <c:pt idx="6640">
                  <c:v>1.46497850192072E-2</c:v>
                </c:pt>
                <c:pt idx="6641">
                  <c:v>1.46494684563912E-2</c:v>
                </c:pt>
                <c:pt idx="6642">
                  <c:v>1.46491490683667E-2</c:v>
                </c:pt>
                <c:pt idx="6643">
                  <c:v>1.4648826842193201E-2</c:v>
                </c:pt>
                <c:pt idx="6644">
                  <c:v>1.46485016966702E-2</c:v>
                </c:pt>
                <c:pt idx="6645">
                  <c:v>1.4648173618999401E-2</c:v>
                </c:pt>
                <c:pt idx="6646">
                  <c:v>1.4647842609454001E-2</c:v>
                </c:pt>
                <c:pt idx="6647">
                  <c:v>1.4647508602306699E-2</c:v>
                </c:pt>
                <c:pt idx="6648">
                  <c:v>1.46471715528216E-2</c:v>
                </c:pt>
                <c:pt idx="6649">
                  <c:v>1.46468314619175E-2</c:v>
                </c:pt>
                <c:pt idx="6650">
                  <c:v>1.46464883019654E-2</c:v>
                </c:pt>
                <c:pt idx="6651">
                  <c:v>1.4646141991370499E-2</c:v>
                </c:pt>
                <c:pt idx="6652">
                  <c:v>1.4645792525884899E-2</c:v>
                </c:pt>
                <c:pt idx="6653">
                  <c:v>1.46454399010763E-2</c:v>
                </c:pt>
                <c:pt idx="6654">
                  <c:v>1.4645084032791401E-2</c:v>
                </c:pt>
                <c:pt idx="6655">
                  <c:v>1.46447248927121E-2</c:v>
                </c:pt>
                <c:pt idx="6656">
                  <c:v>1.46443624818855E-2</c:v>
                </c:pt>
                <c:pt idx="6657">
                  <c:v>1.46439967512756E-2</c:v>
                </c:pt>
                <c:pt idx="6658">
                  <c:v>1.4643627629059E-2</c:v>
                </c:pt>
                <c:pt idx="6659">
                  <c:v>1.46432551157347E-2</c:v>
                </c:pt>
                <c:pt idx="6660">
                  <c:v>1.46428791964004E-2</c:v>
                </c:pt>
                <c:pt idx="6661">
                  <c:v>1.46424997766964E-2</c:v>
                </c:pt>
                <c:pt idx="6662">
                  <c:v>1.46421168419147E-2</c:v>
                </c:pt>
                <c:pt idx="6663">
                  <c:v>1.4641730392559E-2</c:v>
                </c:pt>
                <c:pt idx="6664">
                  <c:v>1.4641340352303901E-2</c:v>
                </c:pt>
                <c:pt idx="6665">
                  <c:v>1.46409466692835E-2</c:v>
                </c:pt>
                <c:pt idx="6666">
                  <c:v>1.4640549344769599E-2</c:v>
                </c:pt>
                <c:pt idx="6667">
                  <c:v>1.46401483468024E-2</c:v>
                </c:pt>
                <c:pt idx="6668">
                  <c:v>1.46397435806471E-2</c:v>
                </c:pt>
                <c:pt idx="6669">
                  <c:v>1.4639335041577601E-2</c:v>
                </c:pt>
                <c:pt idx="6670">
                  <c:v>1.46389227246488E-2</c:v>
                </c:pt>
                <c:pt idx="6671">
                  <c:v>1.46385065321819E-2</c:v>
                </c:pt>
                <c:pt idx="6672">
                  <c:v>1.46380864314655E-2</c:v>
                </c:pt>
                <c:pt idx="6673">
                  <c:v>1.4637662423947E-2</c:v>
                </c:pt>
                <c:pt idx="6674">
                  <c:v>1.46372344528278E-2</c:v>
                </c:pt>
                <c:pt idx="6675">
                  <c:v>1.46368024348254E-2</c:v>
                </c:pt>
                <c:pt idx="6676">
                  <c:v>1.46363663707634E-2</c:v>
                </c:pt>
                <c:pt idx="6677">
                  <c:v>1.4635926243542499E-2</c:v>
                </c:pt>
                <c:pt idx="6678">
                  <c:v>1.46354819437316E-2</c:v>
                </c:pt>
                <c:pt idx="6679">
                  <c:v>1.46350334544966E-2</c:v>
                </c:pt>
                <c:pt idx="6680">
                  <c:v>1.46345807766768E-2</c:v>
                </c:pt>
                <c:pt idx="6681">
                  <c:v>1.46341238218293E-2</c:v>
                </c:pt>
                <c:pt idx="6682">
                  <c:v>1.46336625299685E-2</c:v>
                </c:pt>
                <c:pt idx="6683">
                  <c:v>1.46331969028473E-2</c:v>
                </c:pt>
                <c:pt idx="6684">
                  <c:v>1.46327269036032E-2</c:v>
                </c:pt>
                <c:pt idx="6685">
                  <c:v>1.46322524224841E-2</c:v>
                </c:pt>
                <c:pt idx="6686">
                  <c:v>1.4631773454294899E-2</c:v>
                </c:pt>
                <c:pt idx="6687">
                  <c:v>1.46312899935834E-2</c:v>
                </c:pt>
                <c:pt idx="6688">
                  <c:v>1.4630801927223E-2</c:v>
                </c:pt>
                <c:pt idx="6689">
                  <c:v>1.46303092175455E-2</c:v>
                </c:pt>
                <c:pt idx="6690">
                  <c:v>1.46298118665424E-2</c:v>
                </c:pt>
                <c:pt idx="6691">
                  <c:v>1.46293098085955E-2</c:v>
                </c:pt>
                <c:pt idx="6692">
                  <c:v>1.46288029473678E-2</c:v>
                </c:pt>
                <c:pt idx="6693">
                  <c:v>1.4628291284147599E-2</c:v>
                </c:pt>
                <c:pt idx="6694">
                  <c:v>1.4627774799402801E-2</c:v>
                </c:pt>
                <c:pt idx="6695">
                  <c:v>1.4627253366527201E-2</c:v>
                </c:pt>
                <c:pt idx="6696">
                  <c:v>1.4626726966349901E-2</c:v>
                </c:pt>
                <c:pt idx="6697">
                  <c:v>1.46261956001888E-2</c:v>
                </c:pt>
                <c:pt idx="6698">
                  <c:v>1.4625659165821699E-2</c:v>
                </c:pt>
                <c:pt idx="6699">
                  <c:v>1.46251175940737E-2</c:v>
                </c:pt>
                <c:pt idx="6700">
                  <c:v>1.4624570887353E-2</c:v>
                </c:pt>
                <c:pt idx="6701">
                  <c:v>1.46240190032876E-2</c:v>
                </c:pt>
                <c:pt idx="6702">
                  <c:v>1.4623461815061E-2</c:v>
                </c:pt>
                <c:pt idx="6703">
                  <c:v>1.46228993170522E-2</c:v>
                </c:pt>
                <c:pt idx="6704">
                  <c:v>1.46223315033377E-2</c:v>
                </c:pt>
                <c:pt idx="6705">
                  <c:v>1.46217582432491E-2</c:v>
                </c:pt>
                <c:pt idx="6706">
                  <c:v>1.46211794935733E-2</c:v>
                </c:pt>
                <c:pt idx="6707">
                  <c:v>1.46205952570411E-2</c:v>
                </c:pt>
                <c:pt idx="6708">
                  <c:v>1.4620005458081399E-2</c:v>
                </c:pt>
                <c:pt idx="6709">
                  <c:v>1.46194099855815E-2</c:v>
                </c:pt>
                <c:pt idx="6710">
                  <c:v>1.46188088414832E-2</c:v>
                </c:pt>
                <c:pt idx="6711">
                  <c:v>1.4618202003596901E-2</c:v>
                </c:pt>
                <c:pt idx="6712">
                  <c:v>1.4617589325868799E-2</c:v>
                </c:pt>
                <c:pt idx="6713">
                  <c:v>1.46169707865986E-2</c:v>
                </c:pt>
                <c:pt idx="6714">
                  <c:v>1.4616346387778501E-2</c:v>
                </c:pt>
                <c:pt idx="6715">
                  <c:v>1.4615716011625699E-2</c:v>
                </c:pt>
                <c:pt idx="6716">
                  <c:v>1.4615079578646399E-2</c:v>
                </c:pt>
                <c:pt idx="6717">
                  <c:v>1.46144370921349E-2</c:v>
                </c:pt>
                <c:pt idx="6718">
                  <c:v>1.46137885035866E-2</c:v>
                </c:pt>
                <c:pt idx="6719">
                  <c:v>1.46131336669259E-2</c:v>
                </c:pt>
                <c:pt idx="6720">
                  <c:v>1.46124725761977E-2</c:v>
                </c:pt>
                <c:pt idx="6721">
                  <c:v>1.46118052250905E-2</c:v>
                </c:pt>
                <c:pt idx="6722">
                  <c:v>1.4611131463161601E-2</c:v>
                </c:pt>
                <c:pt idx="6723">
                  <c:v>1.46104512410603E-2</c:v>
                </c:pt>
                <c:pt idx="6724">
                  <c:v>1.4609764562516401E-2</c:v>
                </c:pt>
                <c:pt idx="6725">
                  <c:v>1.4609071340826001E-2</c:v>
                </c:pt>
                <c:pt idx="6726">
                  <c:v>1.46083714482823E-2</c:v>
                </c:pt>
                <c:pt idx="6727">
                  <c:v>1.4607664887737201E-2</c:v>
                </c:pt>
                <c:pt idx="6728">
                  <c:v>1.46069516341466E-2</c:v>
                </c:pt>
                <c:pt idx="6729">
                  <c:v>1.46062315196078E-2</c:v>
                </c:pt>
                <c:pt idx="6730">
                  <c:v>1.4605504519737999E-2</c:v>
                </c:pt>
                <c:pt idx="6731">
                  <c:v>1.46047706374688E-2</c:v>
                </c:pt>
                <c:pt idx="6732">
                  <c:v>1.4604029737591199E-2</c:v>
                </c:pt>
                <c:pt idx="6733">
                  <c:v>1.4603281729137101E-2</c:v>
                </c:pt>
                <c:pt idx="6734">
                  <c:v>1.4602526616593401E-2</c:v>
                </c:pt>
                <c:pt idx="6735">
                  <c:v>1.4601764344712101E-2</c:v>
                </c:pt>
                <c:pt idx="6736">
                  <c:v>1.4600994745870699E-2</c:v>
                </c:pt>
                <c:pt idx="6737">
                  <c:v>1.46002178139402E-2</c:v>
                </c:pt>
                <c:pt idx="6738">
                  <c:v>1.4599433542371599E-2</c:v>
                </c:pt>
                <c:pt idx="6739">
                  <c:v>1.45986417586306E-2</c:v>
                </c:pt>
                <c:pt idx="6740">
                  <c:v>1.45978424066633E-2</c:v>
                </c:pt>
                <c:pt idx="6741">
                  <c:v>1.4597035491539101E-2</c:v>
                </c:pt>
                <c:pt idx="6742">
                  <c:v>1.4596220914235101E-2</c:v>
                </c:pt>
                <c:pt idx="6743">
                  <c:v>1.4595398528591499E-2</c:v>
                </c:pt>
                <c:pt idx="6744">
                  <c:v>1.45945683387132E-2</c:v>
                </c:pt>
                <c:pt idx="6745">
                  <c:v>1.45937303165614E-2</c:v>
                </c:pt>
                <c:pt idx="6746">
                  <c:v>1.45928842699277E-2</c:v>
                </c:pt>
                <c:pt idx="6747">
                  <c:v>1.4592030171662501E-2</c:v>
                </c:pt>
                <c:pt idx="6748">
                  <c:v>1.4591168025989899E-2</c:v>
                </c:pt>
                <c:pt idx="6749">
                  <c:v>1.45902976783935E-2</c:v>
                </c:pt>
                <c:pt idx="6750">
                  <c:v>1.45894190253029E-2</c:v>
                </c:pt>
                <c:pt idx="6751">
                  <c:v>1.45885320728E-2</c:v>
                </c:pt>
                <c:pt idx="6752">
                  <c:v>1.4587636758333401E-2</c:v>
                </c:pt>
                <c:pt idx="6753">
                  <c:v>1.45867328904379E-2</c:v>
                </c:pt>
                <c:pt idx="6754">
                  <c:v>1.4585820463065001E-2</c:v>
                </c:pt>
                <c:pt idx="6755">
                  <c:v>1.45848994696726E-2</c:v>
                </c:pt>
                <c:pt idx="6756">
                  <c:v>1.45839697133204E-2</c:v>
                </c:pt>
                <c:pt idx="6757">
                  <c:v>1.45830311307592E-2</c:v>
                </c:pt>
                <c:pt idx="6758">
                  <c:v>1.45820837288477E-2</c:v>
                </c:pt>
                <c:pt idx="6759">
                  <c:v>1.4581127395116701E-2</c:v>
                </c:pt>
                <c:pt idx="6760">
                  <c:v>1.4580161963142799E-2</c:v>
                </c:pt>
                <c:pt idx="6761">
                  <c:v>1.45791874387366E-2</c:v>
                </c:pt>
                <c:pt idx="6762">
                  <c:v>1.4578203790816299E-2</c:v>
                </c:pt>
                <c:pt idx="6763">
                  <c:v>1.45772108004684E-2</c:v>
                </c:pt>
                <c:pt idx="6764">
                  <c:v>1.4576208437802799E-2</c:v>
                </c:pt>
                <c:pt idx="6765">
                  <c:v>1.4575196708801001E-2</c:v>
                </c:pt>
                <c:pt idx="6766">
                  <c:v>1.4574175437842601E-2</c:v>
                </c:pt>
                <c:pt idx="6767">
                  <c:v>1.45731445077343E-2</c:v>
                </c:pt>
                <c:pt idx="6768">
                  <c:v>1.4572103926677399E-2</c:v>
                </c:pt>
                <c:pt idx="6769">
                  <c:v>1.4571053624371499E-2</c:v>
                </c:pt>
                <c:pt idx="6770">
                  <c:v>1.45699933833295E-2</c:v>
                </c:pt>
                <c:pt idx="6771">
                  <c:v>1.4568923197965799E-2</c:v>
                </c:pt>
                <c:pt idx="6772">
                  <c:v>1.4567843062114399E-2</c:v>
                </c:pt>
                <c:pt idx="6773">
                  <c:v>1.45667527522609E-2</c:v>
                </c:pt>
                <c:pt idx="6774">
                  <c:v>1.45656521976101E-2</c:v>
                </c:pt>
                <c:pt idx="6775">
                  <c:v>1.45645414073894E-2</c:v>
                </c:pt>
                <c:pt idx="6776">
                  <c:v>1.45634202547137E-2</c:v>
                </c:pt>
                <c:pt idx="6777">
                  <c:v>1.4562288551258899E-2</c:v>
                </c:pt>
                <c:pt idx="6778">
                  <c:v>1.45611463051332E-2</c:v>
                </c:pt>
                <c:pt idx="6779">
                  <c:v>1.4559993482304801E-2</c:v>
                </c:pt>
                <c:pt idx="6780">
                  <c:v>1.45588298349859E-2</c:v>
                </c:pt>
                <c:pt idx="6781">
                  <c:v>1.4557655330730199E-2</c:v>
                </c:pt>
                <c:pt idx="6782">
                  <c:v>1.4556469977884E-2</c:v>
                </c:pt>
                <c:pt idx="6783">
                  <c:v>1.45552735781578E-2</c:v>
                </c:pt>
                <c:pt idx="6784">
                  <c:v>1.45540659999349E-2</c:v>
                </c:pt>
                <c:pt idx="6785">
                  <c:v>1.4552847254209E-2</c:v>
                </c:pt>
                <c:pt idx="6786">
                  <c:v>1.4551617262676101E-2</c:v>
                </c:pt>
                <c:pt idx="6787">
                  <c:v>1.4550375779957001E-2</c:v>
                </c:pt>
                <c:pt idx="6788">
                  <c:v>1.45491228014761E-2</c:v>
                </c:pt>
                <c:pt idx="6789">
                  <c:v>1.4547858321977599E-2</c:v>
                </c:pt>
                <c:pt idx="6790">
                  <c:v>1.4546582089549299E-2</c:v>
                </c:pt>
                <c:pt idx="6791">
                  <c:v>1.45452940257278E-2</c:v>
                </c:pt>
                <c:pt idx="6792">
                  <c:v>1.45439941428499E-2</c:v>
                </c:pt>
                <c:pt idx="6793">
                  <c:v>1.45426822989339E-2</c:v>
                </c:pt>
                <c:pt idx="6794">
                  <c:v>1.4541358282481801E-2</c:v>
                </c:pt>
                <c:pt idx="6795">
                  <c:v>1.45400221046588E-2</c:v>
                </c:pt>
                <c:pt idx="6796">
                  <c:v>1.4538673728777599E-2</c:v>
                </c:pt>
                <c:pt idx="6797">
                  <c:v>1.4537312876480701E-2</c:v>
                </c:pt>
                <c:pt idx="6798">
                  <c:v>1.4535939513177099E-2</c:v>
                </c:pt>
                <c:pt idx="6799">
                  <c:v>1.4534553650355201E-2</c:v>
                </c:pt>
                <c:pt idx="6800">
                  <c:v>1.45331550659359E-2</c:v>
                </c:pt>
                <c:pt idx="6801">
                  <c:v>1.45317436134539E-2</c:v>
                </c:pt>
                <c:pt idx="6802">
                  <c:v>1.45303193075478E-2</c:v>
                </c:pt>
                <c:pt idx="6803">
                  <c:v>1.45288820619606E-2</c:v>
                </c:pt>
                <c:pt idx="6804">
                  <c:v>1.4527431602124601E-2</c:v>
                </c:pt>
                <c:pt idx="6805">
                  <c:v>1.4525967925232201E-2</c:v>
                </c:pt>
                <c:pt idx="6806">
                  <c:v>1.4524491027681901E-2</c:v>
                </c:pt>
                <c:pt idx="6807">
                  <c:v>1.4523000627967599E-2</c:v>
                </c:pt>
                <c:pt idx="6808">
                  <c:v>1.4521496640183901E-2</c:v>
                </c:pt>
                <c:pt idx="6809">
                  <c:v>1.4519979080708401E-2</c:v>
                </c:pt>
                <c:pt idx="6810">
                  <c:v>1.4518447792258801E-2</c:v>
                </c:pt>
                <c:pt idx="6811">
                  <c:v>1.4516902539507499E-2</c:v>
                </c:pt>
                <c:pt idx="6812">
                  <c:v>1.4515343337636001E-2</c:v>
                </c:pt>
                <c:pt idx="6813">
                  <c:v>1.45137701478797E-2</c:v>
                </c:pt>
                <c:pt idx="6814">
                  <c:v>1.45121826604274E-2</c:v>
                </c:pt>
                <c:pt idx="6815">
                  <c:v>1.45105808392642E-2</c:v>
                </c:pt>
                <c:pt idx="6816">
                  <c:v>1.45089646999969E-2</c:v>
                </c:pt>
                <c:pt idx="6817">
                  <c:v>1.4507333996366599E-2</c:v>
                </c:pt>
                <c:pt idx="6818">
                  <c:v>1.45056885672181E-2</c:v>
                </c:pt>
                <c:pt idx="6819">
                  <c:v>1.45040284318925E-2</c:v>
                </c:pt>
                <c:pt idx="6820">
                  <c:v>1.45023534966715E-2</c:v>
                </c:pt>
                <c:pt idx="6821">
                  <c:v>1.4500663457442E-2</c:v>
                </c:pt>
                <c:pt idx="6822">
                  <c:v>1.44989583141805E-2</c:v>
                </c:pt>
                <c:pt idx="6823">
                  <c:v>1.4497238065940899E-2</c:v>
                </c:pt>
                <c:pt idx="6824">
                  <c:v>1.44955024014389E-2</c:v>
                </c:pt>
                <c:pt idx="6825">
                  <c:v>1.44937512280464E-2</c:v>
                </c:pt>
                <c:pt idx="6826">
                  <c:v>1.4491984567327001E-2</c:v>
                </c:pt>
                <c:pt idx="6827">
                  <c:v>1.44902022472101E-2</c:v>
                </c:pt>
                <c:pt idx="6828">
                  <c:v>1.4488404008840499E-2</c:v>
                </c:pt>
                <c:pt idx="6829">
                  <c:v>1.44865898726011E-2</c:v>
                </c:pt>
                <c:pt idx="6830">
                  <c:v>1.4484759798600399E-2</c:v>
                </c:pt>
                <c:pt idx="6831">
                  <c:v>1.44829134459533E-2</c:v>
                </c:pt>
                <c:pt idx="6832">
                  <c:v>1.44810507783394E-2</c:v>
                </c:pt>
                <c:pt idx="6833">
                  <c:v>1.4479171816686299E-2</c:v>
                </c:pt>
                <c:pt idx="6834">
                  <c:v>1.4477276291273201E-2</c:v>
                </c:pt>
                <c:pt idx="6835">
                  <c:v>1.44753640272621E-2</c:v>
                </c:pt>
                <c:pt idx="6836">
                  <c:v>1.44734350499798E-2</c:v>
                </c:pt>
                <c:pt idx="6837">
                  <c:v>1.4471489259358599E-2</c:v>
                </c:pt>
                <c:pt idx="6838">
                  <c:v>1.44695263227904E-2</c:v>
                </c:pt>
                <c:pt idx="6839">
                  <c:v>1.4467546244354401E-2</c:v>
                </c:pt>
                <c:pt idx="6840">
                  <c:v>1.4465549027064E-2</c:v>
                </c:pt>
                <c:pt idx="6841">
                  <c:v>1.4463534331180999E-2</c:v>
                </c:pt>
                <c:pt idx="6842">
                  <c:v>1.4461502058751101E-2</c:v>
                </c:pt>
                <c:pt idx="6843">
                  <c:v>1.4459452237896599E-2</c:v>
                </c:pt>
                <c:pt idx="6844">
                  <c:v>1.4457384683290501E-2</c:v>
                </c:pt>
                <c:pt idx="6845">
                  <c:v>1.4455299114244501E-2</c:v>
                </c:pt>
                <c:pt idx="6846">
                  <c:v>1.4453195557765201E-2</c:v>
                </c:pt>
                <c:pt idx="6847">
                  <c:v>1.4451073974263901E-2</c:v>
                </c:pt>
                <c:pt idx="6848">
                  <c:v>1.4448933994004201E-2</c:v>
                </c:pt>
                <c:pt idx="6849">
                  <c:v>1.44467755819807E-2</c:v>
                </c:pt>
                <c:pt idx="6850">
                  <c:v>1.4444598765877E-2</c:v>
                </c:pt>
                <c:pt idx="6851">
                  <c:v>1.44424032548133E-2</c:v>
                </c:pt>
                <c:pt idx="6852">
                  <c:v>1.4440188862451599E-2</c:v>
                </c:pt>
                <c:pt idx="6853">
                  <c:v>1.44379556216128E-2</c:v>
                </c:pt>
                <c:pt idx="6854">
                  <c:v>1.4435703427819401E-2</c:v>
                </c:pt>
                <c:pt idx="6855">
                  <c:v>1.4433431923027099E-2</c:v>
                </c:pt>
                <c:pt idx="6856">
                  <c:v>1.4431141117074799E-2</c:v>
                </c:pt>
                <c:pt idx="6857">
                  <c:v>1.4428831018580199E-2</c:v>
                </c:pt>
                <c:pt idx="6858">
                  <c:v>1.4426501262811701E-2</c:v>
                </c:pt>
                <c:pt idx="6859">
                  <c:v>1.4424151748768399E-2</c:v>
                </c:pt>
                <c:pt idx="6860">
                  <c:v>1.4421782512723099E-2</c:v>
                </c:pt>
                <c:pt idx="6861">
                  <c:v>1.4419393359013599E-2</c:v>
                </c:pt>
                <c:pt idx="6862">
                  <c:v>1.44169839887444E-2</c:v>
                </c:pt>
                <c:pt idx="6863">
                  <c:v>1.4414554437196501E-2</c:v>
                </c:pt>
                <c:pt idx="6864">
                  <c:v>1.4412104667096999E-2</c:v>
                </c:pt>
                <c:pt idx="6865">
                  <c:v>1.4409634284633E-2</c:v>
                </c:pt>
                <c:pt idx="6866">
                  <c:v>1.44071432583355E-2</c:v>
                </c:pt>
                <c:pt idx="6867">
                  <c:v>1.4404631624293399E-2</c:v>
                </c:pt>
                <c:pt idx="6868">
                  <c:v>1.4402099074938E-2</c:v>
                </c:pt>
                <c:pt idx="6869">
                  <c:v>1.43995454161732E-2</c:v>
                </c:pt>
                <c:pt idx="6870">
                  <c:v>1.43969706900173E-2</c:v>
                </c:pt>
                <c:pt idx="6871">
                  <c:v>1.4394374790580601E-2</c:v>
                </c:pt>
                <c:pt idx="6872">
                  <c:v>1.43917573401768E-2</c:v>
                </c:pt>
                <c:pt idx="6873">
                  <c:v>1.4389118356404501E-2</c:v>
                </c:pt>
                <c:pt idx="6874">
                  <c:v>1.4386457855479901E-2</c:v>
                </c:pt>
                <c:pt idx="6875">
                  <c:v>1.4383775454018999E-2</c:v>
                </c:pt>
                <c:pt idx="6876">
                  <c:v>1.438107105136E-2</c:v>
                </c:pt>
                <c:pt idx="6877">
                  <c:v>1.4378344693683501E-2</c:v>
                </c:pt>
                <c:pt idx="6878">
                  <c:v>1.43755961797152E-2</c:v>
                </c:pt>
                <c:pt idx="6879">
                  <c:v>1.43728251985286E-2</c:v>
                </c:pt>
                <c:pt idx="6880">
                  <c:v>1.4370031795500501E-2</c:v>
                </c:pt>
                <c:pt idx="6881">
                  <c:v>1.43672159383656E-2</c:v>
                </c:pt>
                <c:pt idx="6882">
                  <c:v>1.4364377217397899E-2</c:v>
                </c:pt>
                <c:pt idx="6883">
                  <c:v>1.43615156075624E-2</c:v>
                </c:pt>
                <c:pt idx="6884">
                  <c:v>1.43586311551549E-2</c:v>
                </c:pt>
                <c:pt idx="6885">
                  <c:v>1.4355723543214001E-2</c:v>
                </c:pt>
                <c:pt idx="6886">
                  <c:v>1.43527925756024E-2</c:v>
                </c:pt>
                <c:pt idx="6887">
                  <c:v>1.43498383053488E-2</c:v>
                </c:pt>
                <c:pt idx="6888">
                  <c:v>1.43468606294414E-2</c:v>
                </c:pt>
                <c:pt idx="6889">
                  <c:v>1.43438591598837E-2</c:v>
                </c:pt>
                <c:pt idx="6890">
                  <c:v>1.43408339243421E-2</c:v>
                </c:pt>
                <c:pt idx="6891">
                  <c:v>1.43377849489391E-2</c:v>
                </c:pt>
                <c:pt idx="6892">
                  <c:v>1.43347118417023E-2</c:v>
                </c:pt>
                <c:pt idx="6893">
                  <c:v>1.4331614507014799E-2</c:v>
                </c:pt>
                <c:pt idx="6894">
                  <c:v>1.4328493002782199E-2</c:v>
                </c:pt>
                <c:pt idx="6895">
                  <c:v>1.4325347129094401E-2</c:v>
                </c:pt>
                <c:pt idx="6896">
                  <c:v>1.43221765724102E-2</c:v>
                </c:pt>
                <c:pt idx="6897">
                  <c:v>1.4318981390079101E-2</c:v>
                </c:pt>
                <c:pt idx="6898">
                  <c:v>1.4315761558274199E-2</c:v>
                </c:pt>
                <c:pt idx="6899">
                  <c:v>1.43125166638062E-2</c:v>
                </c:pt>
                <c:pt idx="6900">
                  <c:v>1.43092466916804E-2</c:v>
                </c:pt>
                <c:pt idx="6901">
                  <c:v>1.4305951700223999E-2</c:v>
                </c:pt>
                <c:pt idx="6902">
                  <c:v>1.4302631373903E-2</c:v>
                </c:pt>
                <c:pt idx="6903">
                  <c:v>1.42992855226436E-2</c:v>
                </c:pt>
                <c:pt idx="6904">
                  <c:v>1.42959142122536E-2</c:v>
                </c:pt>
                <c:pt idx="6905">
                  <c:v>1.4292517348388999E-2</c:v>
                </c:pt>
                <c:pt idx="6906">
                  <c:v>1.4289094546472999E-2</c:v>
                </c:pt>
                <c:pt idx="6907">
                  <c:v>1.4285645846743101E-2</c:v>
                </c:pt>
                <c:pt idx="6908">
                  <c:v>1.4282171287746699E-2</c:v>
                </c:pt>
                <c:pt idx="6909">
                  <c:v>1.42786704835607E-2</c:v>
                </c:pt>
                <c:pt idx="6910">
                  <c:v>1.4275143349798999E-2</c:v>
                </c:pt>
                <c:pt idx="6911">
                  <c:v>1.42715899577737E-2</c:v>
                </c:pt>
                <c:pt idx="6912">
                  <c:v>1.42680101185618E-2</c:v>
                </c:pt>
                <c:pt idx="6913">
                  <c:v>1.4264403529304E-2</c:v>
                </c:pt>
                <c:pt idx="6914">
                  <c:v>1.426077026105E-2</c:v>
                </c:pt>
                <c:pt idx="6915">
                  <c:v>1.4257110302570101E-2</c:v>
                </c:pt>
                <c:pt idx="6916">
                  <c:v>1.42534232548243E-2</c:v>
                </c:pt>
                <c:pt idx="6917">
                  <c:v>1.42497091171213E-2</c:v>
                </c:pt>
                <c:pt idx="6918">
                  <c:v>1.42459679614496E-2</c:v>
                </c:pt>
                <c:pt idx="6919">
                  <c:v>1.4242199488681301E-2</c:v>
                </c:pt>
                <c:pt idx="6920">
                  <c:v>1.4238403525625399E-2</c:v>
                </c:pt>
                <c:pt idx="6921">
                  <c:v>1.42345801523397E-2</c:v>
                </c:pt>
                <c:pt idx="6922">
                  <c:v>1.42307292905471E-2</c:v>
                </c:pt>
                <c:pt idx="6923">
                  <c:v>1.42268505779606E-2</c:v>
                </c:pt>
                <c:pt idx="6924">
                  <c:v>1.4222944069875501E-2</c:v>
                </c:pt>
                <c:pt idx="6925">
                  <c:v>1.42190098197873E-2</c:v>
                </c:pt>
                <c:pt idx="6926">
                  <c:v>1.42150474677706E-2</c:v>
                </c:pt>
                <c:pt idx="6927">
                  <c:v>1.4211056948385601E-2</c:v>
                </c:pt>
                <c:pt idx="6928">
                  <c:v>1.42070383476039E-2</c:v>
                </c:pt>
                <c:pt idx="6929">
                  <c:v>1.42029915000317E-2</c:v>
                </c:pt>
                <c:pt idx="6930">
                  <c:v>1.4198916131177E-2</c:v>
                </c:pt>
                <c:pt idx="6931">
                  <c:v>1.41948123270575E-2</c:v>
                </c:pt>
                <c:pt idx="6932">
                  <c:v>1.41906800937981E-2</c:v>
                </c:pt>
                <c:pt idx="6933">
                  <c:v>1.4186519069921801E-2</c:v>
                </c:pt>
                <c:pt idx="6934">
                  <c:v>1.4182329273774901E-2</c:v>
                </c:pt>
                <c:pt idx="6935">
                  <c:v>1.41781107921157E-2</c:v>
                </c:pt>
                <c:pt idx="6936">
                  <c:v>1.4173863361771099E-2</c:v>
                </c:pt>
                <c:pt idx="6937">
                  <c:v>1.4169586840100201E-2</c:v>
                </c:pt>
                <c:pt idx="6938">
                  <c:v>1.41652813222207E-2</c:v>
                </c:pt>
                <c:pt idx="6939">
                  <c:v>1.41609467548789E-2</c:v>
                </c:pt>
                <c:pt idx="6940">
                  <c:v>1.41565828225314E-2</c:v>
                </c:pt>
                <c:pt idx="6941">
                  <c:v>1.41521895976695E-2</c:v>
                </c:pt>
                <c:pt idx="6942">
                  <c:v>1.4147767150933801E-2</c:v>
                </c:pt>
                <c:pt idx="6943">
                  <c:v>1.4143315174011E-2</c:v>
                </c:pt>
                <c:pt idx="6944">
                  <c:v>1.41388336294954E-2</c:v>
                </c:pt>
                <c:pt idx="6945">
                  <c:v>1.4134322618434199E-2</c:v>
                </c:pt>
                <c:pt idx="6946">
                  <c:v>1.4129782014402801E-2</c:v>
                </c:pt>
                <c:pt idx="6947">
                  <c:v>1.41252115934645E-2</c:v>
                </c:pt>
                <c:pt idx="6948">
                  <c:v>1.4120611456987901E-2</c:v>
                </c:pt>
                <c:pt idx="6949">
                  <c:v>1.4115981633515099E-2</c:v>
                </c:pt>
                <c:pt idx="6950">
                  <c:v>1.41113218284914E-2</c:v>
                </c:pt>
                <c:pt idx="6951">
                  <c:v>1.4106632084147201E-2</c:v>
                </c:pt>
                <c:pt idx="6952">
                  <c:v>1.41019125021673E-2</c:v>
                </c:pt>
                <c:pt idx="6953">
                  <c:v>1.40971628793731E-2</c:v>
                </c:pt>
                <c:pt idx="6954">
                  <c:v>1.4092383119947101E-2</c:v>
                </c:pt>
                <c:pt idx="6955">
                  <c:v>1.40875733337524E-2</c:v>
                </c:pt>
                <c:pt idx="6956">
                  <c:v>1.4082733502728E-2</c:v>
                </c:pt>
                <c:pt idx="6957">
                  <c:v>1.40778633879082E-2</c:v>
                </c:pt>
                <c:pt idx="6958">
                  <c:v>1.4072963080298401E-2</c:v>
                </c:pt>
                <c:pt idx="6959">
                  <c:v>1.4068032669092199E-2</c:v>
                </c:pt>
                <c:pt idx="6960">
                  <c:v>1.40630719285338E-2</c:v>
                </c:pt>
                <c:pt idx="6961">
                  <c:v>1.40580808592556E-2</c:v>
                </c:pt>
                <c:pt idx="6962">
                  <c:v>1.4053059576465301E-2</c:v>
                </c:pt>
                <c:pt idx="6963">
                  <c:v>1.40480080105326E-2</c:v>
                </c:pt>
                <c:pt idx="6964">
                  <c:v>1.4042926014222801E-2</c:v>
                </c:pt>
                <c:pt idx="6965">
                  <c:v>1.4037813703242899E-2</c:v>
                </c:pt>
                <c:pt idx="6966">
                  <c:v>1.40326711334068E-2</c:v>
                </c:pt>
                <c:pt idx="6967">
                  <c:v>1.4027498111570299E-2</c:v>
                </c:pt>
                <c:pt idx="6968">
                  <c:v>1.4022294708226E-2</c:v>
                </c:pt>
                <c:pt idx="6969">
                  <c:v>1.4017061038678801E-2</c:v>
                </c:pt>
                <c:pt idx="6970">
                  <c:v>1.40117969873734E-2</c:v>
                </c:pt>
                <c:pt idx="6971">
                  <c:v>1.4006502523366E-2</c:v>
                </c:pt>
                <c:pt idx="6972">
                  <c:v>1.4001177769295501E-2</c:v>
                </c:pt>
                <c:pt idx="6973">
                  <c:v>1.39958227529236E-2</c:v>
                </c:pt>
                <c:pt idx="6974">
                  <c:v>1.3990437345793701E-2</c:v>
                </c:pt>
                <c:pt idx="6975">
                  <c:v>1.3985021657342901E-2</c:v>
                </c:pt>
                <c:pt idx="6976">
                  <c:v>1.3979575795353799E-2</c:v>
                </c:pt>
                <c:pt idx="6977">
                  <c:v>1.39740996513401E-2</c:v>
                </c:pt>
                <c:pt idx="6978">
                  <c:v>1.3968593273996599E-2</c:v>
                </c:pt>
                <c:pt idx="6979">
                  <c:v>1.39630567899185E-2</c:v>
                </c:pt>
                <c:pt idx="6980">
                  <c:v>1.39574902052004E-2</c:v>
                </c:pt>
                <c:pt idx="6981">
                  <c:v>1.39518934777608E-2</c:v>
                </c:pt>
                <c:pt idx="6982">
                  <c:v>1.39462667347075E-2</c:v>
                </c:pt>
                <c:pt idx="6983">
                  <c:v>1.3940610062991601E-2</c:v>
                </c:pt>
                <c:pt idx="6984">
                  <c:v>1.3934923408189401E-2</c:v>
                </c:pt>
                <c:pt idx="6985">
                  <c:v>1.3929206872146599E-2</c:v>
                </c:pt>
                <c:pt idx="6986">
                  <c:v>1.39234605805131E-2</c:v>
                </c:pt>
                <c:pt idx="6987">
                  <c:v>1.39176845343684E-2</c:v>
                </c:pt>
                <c:pt idx="6988">
                  <c:v>1.39118787857785E-2</c:v>
                </c:pt>
                <c:pt idx="6989">
                  <c:v>1.3906043466051E-2</c:v>
                </c:pt>
                <c:pt idx="6990">
                  <c:v>1.39001786585434E-2</c:v>
                </c:pt>
                <c:pt idx="6991">
                  <c:v>1.38942843803681E-2</c:v>
                </c:pt>
                <c:pt idx="6992">
                  <c:v>1.38883607572917E-2</c:v>
                </c:pt>
                <c:pt idx="6993">
                  <c:v>1.38824079137127E-2</c:v>
                </c:pt>
                <c:pt idx="6994">
                  <c:v>1.38764258935392E-2</c:v>
                </c:pt>
                <c:pt idx="6995">
                  <c:v>1.3870414802132301E-2</c:v>
                </c:pt>
                <c:pt idx="6996">
                  <c:v>1.3864374772419001E-2</c:v>
                </c:pt>
                <c:pt idx="6997">
                  <c:v>1.38583059039054E-2</c:v>
                </c:pt>
                <c:pt idx="6998">
                  <c:v>1.38522082871979E-2</c:v>
                </c:pt>
                <c:pt idx="6999">
                  <c:v>1.38460820555359E-2</c:v>
                </c:pt>
                <c:pt idx="7000">
                  <c:v>1.3839927328847999E-2</c:v>
                </c:pt>
                <c:pt idx="7001">
                  <c:v>1.38337442270657E-2</c:v>
                </c:pt>
                <c:pt idx="7002">
                  <c:v>1.3827532884166899E-2</c:v>
                </c:pt>
                <c:pt idx="7003">
                  <c:v>1.38212934305494E-2</c:v>
                </c:pt>
                <c:pt idx="7004">
                  <c:v>1.3815026010326E-2</c:v>
                </c:pt>
                <c:pt idx="7005">
                  <c:v>1.38087307739736E-2</c:v>
                </c:pt>
                <c:pt idx="7006">
                  <c:v>1.3802407854955E-2</c:v>
                </c:pt>
                <c:pt idx="7007">
                  <c:v>1.3796057399156E-2</c:v>
                </c:pt>
                <c:pt idx="7008">
                  <c:v>1.37896796002056E-2</c:v>
                </c:pt>
                <c:pt idx="7009">
                  <c:v>1.37832745955633E-2</c:v>
                </c:pt>
                <c:pt idx="7010">
                  <c:v>1.3776842521715E-2</c:v>
                </c:pt>
                <c:pt idx="7011">
                  <c:v>1.37703836047047E-2</c:v>
                </c:pt>
                <c:pt idx="7012">
                  <c:v>1.37638980116841E-2</c:v>
                </c:pt>
                <c:pt idx="7013">
                  <c:v>1.3757385874465299E-2</c:v>
                </c:pt>
                <c:pt idx="7014">
                  <c:v>1.37508473987423E-2</c:v>
                </c:pt>
                <c:pt idx="7015">
                  <c:v>1.37442828291918E-2</c:v>
                </c:pt>
                <c:pt idx="7016">
                  <c:v>1.37376922975204E-2</c:v>
                </c:pt>
                <c:pt idx="7017">
                  <c:v>1.37310759552048E-2</c:v>
                </c:pt>
                <c:pt idx="7018">
                  <c:v>1.3724434123229301E-2</c:v>
                </c:pt>
                <c:pt idx="7019">
                  <c:v>1.37177669650247E-2</c:v>
                </c:pt>
                <c:pt idx="7020">
                  <c:v>1.37110746078368E-2</c:v>
                </c:pt>
                <c:pt idx="7021">
                  <c:v>1.37043573563831E-2</c:v>
                </c:pt>
                <c:pt idx="7022">
                  <c:v>1.3697615468076499E-2</c:v>
                </c:pt>
                <c:pt idx="7023">
                  <c:v>1.3690849069804599E-2</c:v>
                </c:pt>
                <c:pt idx="7024">
                  <c:v>1.36840583713904E-2</c:v>
                </c:pt>
                <c:pt idx="7025">
                  <c:v>1.36772437618138E-2</c:v>
                </c:pt>
                <c:pt idx="7026">
                  <c:v>1.36704053828421E-2</c:v>
                </c:pt>
                <c:pt idx="7027">
                  <c:v>1.36635433757005E-2</c:v>
                </c:pt>
                <c:pt idx="7028">
                  <c:v>1.36566581642863E-2</c:v>
                </c:pt>
                <c:pt idx="7029">
                  <c:v>1.3649749976535199E-2</c:v>
                </c:pt>
                <c:pt idx="7030">
                  <c:v>1.36428189337446E-2</c:v>
                </c:pt>
                <c:pt idx="7031">
                  <c:v>1.36358653505764E-2</c:v>
                </c:pt>
                <c:pt idx="7032">
                  <c:v>1.36288896335087E-2</c:v>
                </c:pt>
                <c:pt idx="7033">
                  <c:v>1.3621891903167101E-2</c:v>
                </c:pt>
                <c:pt idx="7034">
                  <c:v>1.3614872336581599E-2</c:v>
                </c:pt>
                <c:pt idx="7035">
                  <c:v>1.3607831463272799E-2</c:v>
                </c:pt>
                <c:pt idx="7036">
                  <c:v>1.3600769468914101E-2</c:v>
                </c:pt>
                <c:pt idx="7037">
                  <c:v>1.3593686468039899E-2</c:v>
                </c:pt>
                <c:pt idx="7038">
                  <c:v>1.35865829262649E-2</c:v>
                </c:pt>
                <c:pt idx="7039">
                  <c:v>1.35794592042097E-2</c:v>
                </c:pt>
                <c:pt idx="7040">
                  <c:v>1.3572315412137799E-2</c:v>
                </c:pt>
                <c:pt idx="7041">
                  <c:v>1.3565151816511301E-2</c:v>
                </c:pt>
                <c:pt idx="7042">
                  <c:v>1.35579689977281E-2</c:v>
                </c:pt>
                <c:pt idx="7043">
                  <c:v>1.35507670920718E-2</c:v>
                </c:pt>
                <c:pt idx="7044">
                  <c:v>1.35435462356083E-2</c:v>
                </c:pt>
                <c:pt idx="7045">
                  <c:v>1.3536307040609199E-2</c:v>
                </c:pt>
                <c:pt idx="7046">
                  <c:v>1.3529049785680499E-2</c:v>
                </c:pt>
                <c:pt idx="7047">
                  <c:v>1.35217745714997E-2</c:v>
                </c:pt>
                <c:pt idx="7048">
                  <c:v>1.35144818084091E-2</c:v>
                </c:pt>
                <c:pt idx="7049">
                  <c:v>1.35071720495346E-2</c:v>
                </c:pt>
                <c:pt idx="7050">
                  <c:v>1.3499845394335601E-2</c:v>
                </c:pt>
                <c:pt idx="7051">
                  <c:v>1.3492502033821499E-2</c:v>
                </c:pt>
                <c:pt idx="7052">
                  <c:v>1.34851426819121E-2</c:v>
                </c:pt>
                <c:pt idx="7053">
                  <c:v>1.3477767534093899E-2</c:v>
                </c:pt>
                <c:pt idx="7054">
                  <c:v>1.34703766824327E-2</c:v>
                </c:pt>
                <c:pt idx="7055">
                  <c:v>1.34629707267693E-2</c:v>
                </c:pt>
                <c:pt idx="7056">
                  <c:v>1.3455550109060299E-2</c:v>
                </c:pt>
                <c:pt idx="7057">
                  <c:v>1.3448114913365301E-2</c:v>
                </c:pt>
                <c:pt idx="7058">
                  <c:v>1.34406654437349E-2</c:v>
                </c:pt>
                <c:pt idx="7059">
                  <c:v>1.3433202433498E-2</c:v>
                </c:pt>
                <c:pt idx="7060">
                  <c:v>1.3425726002356199E-2</c:v>
                </c:pt>
                <c:pt idx="7061">
                  <c:v>1.34182362698079E-2</c:v>
                </c:pt>
                <c:pt idx="7062">
                  <c:v>1.3410733990057801E-2</c:v>
                </c:pt>
                <c:pt idx="7063">
                  <c:v>1.34032194705634E-2</c:v>
                </c:pt>
                <c:pt idx="7064">
                  <c:v>1.33956927826826E-2</c:v>
                </c:pt>
                <c:pt idx="7065">
                  <c:v>1.3388154397431301E-2</c:v>
                </c:pt>
                <c:pt idx="7066">
                  <c:v>1.33806049675413E-2</c:v>
                </c:pt>
                <c:pt idx="7067">
                  <c:v>1.3373044562852401E-2</c:v>
                </c:pt>
                <c:pt idx="7068">
                  <c:v>1.3365473370988999E-2</c:v>
                </c:pt>
                <c:pt idx="7069">
                  <c:v>1.33578922230972E-2</c:v>
                </c:pt>
                <c:pt idx="7070">
                  <c:v>1.33503013069813E-2</c:v>
                </c:pt>
                <c:pt idx="7071">
                  <c:v>1.3342700684538401E-2</c:v>
                </c:pt>
                <c:pt idx="7072">
                  <c:v>1.33350910282723E-2</c:v>
                </c:pt>
                <c:pt idx="7073">
                  <c:v>1.33274728170245E-2</c:v>
                </c:pt>
                <c:pt idx="7074">
                  <c:v>1.33198461020505E-2</c:v>
                </c:pt>
                <c:pt idx="7075">
                  <c:v>1.3312211192681301E-2</c:v>
                </c:pt>
                <c:pt idx="7076">
                  <c:v>1.3304568893505401E-2</c:v>
                </c:pt>
                <c:pt idx="7077">
                  <c:v>1.3296919297147601E-2</c:v>
                </c:pt>
                <c:pt idx="7078">
                  <c:v>1.32892624955645E-2</c:v>
                </c:pt>
                <c:pt idx="7079">
                  <c:v>1.3281599294264999E-2</c:v>
                </c:pt>
                <c:pt idx="7080">
                  <c:v>1.32739299953536E-2</c:v>
                </c:pt>
                <c:pt idx="7081">
                  <c:v>1.32662546362398E-2</c:v>
                </c:pt>
                <c:pt idx="7082">
                  <c:v>1.3258573689968901E-2</c:v>
                </c:pt>
                <c:pt idx="7083">
                  <c:v>1.32508878260663E-2</c:v>
                </c:pt>
                <c:pt idx="7084">
                  <c:v>1.3243197080573499E-2</c:v>
                </c:pt>
                <c:pt idx="7085">
                  <c:v>1.32355016160941E-2</c:v>
                </c:pt>
                <c:pt idx="7086">
                  <c:v>1.32278022676526E-2</c:v>
                </c:pt>
                <c:pt idx="7087">
                  <c:v>1.3220099194569601E-2</c:v>
                </c:pt>
                <c:pt idx="7088">
                  <c:v>1.3212392425529001E-2</c:v>
                </c:pt>
                <c:pt idx="7089">
                  <c:v>1.32046826095701E-2</c:v>
                </c:pt>
                <c:pt idx="7090">
                  <c:v>1.3196970196564E-2</c:v>
                </c:pt>
                <c:pt idx="7091">
                  <c:v>1.31892552039537E-2</c:v>
                </c:pt>
                <c:pt idx="7092">
                  <c:v>1.3181537903535699E-2</c:v>
                </c:pt>
                <c:pt idx="7093">
                  <c:v>1.3173819049620301E-2</c:v>
                </c:pt>
                <c:pt idx="7094">
                  <c:v>1.3166098700413E-2</c:v>
                </c:pt>
                <c:pt idx="7095">
                  <c:v>1.3158376912524E-2</c:v>
                </c:pt>
                <c:pt idx="7096">
                  <c:v>1.31506544150974E-2</c:v>
                </c:pt>
                <c:pt idx="7097">
                  <c:v>1.31429314622643E-2</c:v>
                </c:pt>
                <c:pt idx="7098">
                  <c:v>1.31352080592241E-2</c:v>
                </c:pt>
                <c:pt idx="7099">
                  <c:v>1.3127484606334E-2</c:v>
                </c:pt>
                <c:pt idx="7100">
                  <c:v>1.31197616812367E-2</c:v>
                </c:pt>
                <c:pt idx="7101">
                  <c:v>1.3112039288394E-2</c:v>
                </c:pt>
                <c:pt idx="7102">
                  <c:v>1.3104317543961699E-2</c:v>
                </c:pt>
                <c:pt idx="7103">
                  <c:v>1.30965971446478E-2</c:v>
                </c:pt>
                <c:pt idx="7104">
                  <c:v>1.30888782015494E-2</c:v>
                </c:pt>
                <c:pt idx="7105">
                  <c:v>1.3081160713604399E-2</c:v>
                </c:pt>
                <c:pt idx="7106">
                  <c:v>1.3073445194160699E-2</c:v>
                </c:pt>
                <c:pt idx="7107">
                  <c:v>1.30657319898834E-2</c:v>
                </c:pt>
                <c:pt idx="7108">
                  <c:v>1.3058021090371699E-2</c:v>
                </c:pt>
                <c:pt idx="7109">
                  <c:v>1.3050312686995601E-2</c:v>
                </c:pt>
                <c:pt idx="7110">
                  <c:v>1.3042607349915501E-2</c:v>
                </c:pt>
                <c:pt idx="7111">
                  <c:v>1.30349051013448E-2</c:v>
                </c:pt>
                <c:pt idx="7112">
                  <c:v>1.3027205960935401E-2</c:v>
                </c:pt>
                <c:pt idx="7113">
                  <c:v>1.30195104504234E-2</c:v>
                </c:pt>
                <c:pt idx="7114">
                  <c:v>1.30118187367365E-2</c:v>
                </c:pt>
                <c:pt idx="7115">
                  <c:v>1.30041308014207E-2</c:v>
                </c:pt>
                <c:pt idx="7116">
                  <c:v>1.2996446904265799E-2</c:v>
                </c:pt>
                <c:pt idx="7117">
                  <c:v>1.2988767429311E-2</c:v>
                </c:pt>
                <c:pt idx="7118">
                  <c:v>1.29810923582268E-2</c:v>
                </c:pt>
                <c:pt idx="7119">
                  <c:v>1.2973421747504E-2</c:v>
                </c:pt>
                <c:pt idx="7120">
                  <c:v>1.29657560326157E-2</c:v>
                </c:pt>
                <c:pt idx="7121">
                  <c:v>1.2958095265147801E-2</c:v>
                </c:pt>
                <c:pt idx="7122">
                  <c:v>1.29504394239534E-2</c:v>
                </c:pt>
                <c:pt idx="7123">
                  <c:v>1.2942788800818899E-2</c:v>
                </c:pt>
                <c:pt idx="7124">
                  <c:v>1.29351435849574E-2</c:v>
                </c:pt>
                <c:pt idx="7125">
                  <c:v>1.29275037497209E-2</c:v>
                </c:pt>
                <c:pt idx="7126">
                  <c:v>1.29198693816099E-2</c:v>
                </c:pt>
                <c:pt idx="7127">
                  <c:v>1.29122407760485E-2</c:v>
                </c:pt>
                <c:pt idx="7128">
                  <c:v>1.29046179250711E-2</c:v>
                </c:pt>
                <c:pt idx="7129">
                  <c:v>1.2897000817898E-2</c:v>
                </c:pt>
                <c:pt idx="7130">
                  <c:v>1.2889389693982701E-2</c:v>
                </c:pt>
                <c:pt idx="7131">
                  <c:v>1.28817846158421E-2</c:v>
                </c:pt>
                <c:pt idx="7132">
                  <c:v>1.28741855540887E-2</c:v>
                </c:pt>
                <c:pt idx="7133">
                  <c:v>1.28665926010826E-2</c:v>
                </c:pt>
                <c:pt idx="7134">
                  <c:v>1.28590059029865E-2</c:v>
                </c:pt>
                <c:pt idx="7135">
                  <c:v>1.2851425431193299E-2</c:v>
                </c:pt>
                <c:pt idx="7136">
                  <c:v>1.28438511860029E-2</c:v>
                </c:pt>
                <c:pt idx="7137">
                  <c:v>1.2836283303656101E-2</c:v>
                </c:pt>
                <c:pt idx="7138">
                  <c:v>1.2828721781004301E-2</c:v>
                </c:pt>
                <c:pt idx="7139">
                  <c:v>1.28211665893456E-2</c:v>
                </c:pt>
                <c:pt idx="7140">
                  <c:v>1.28136177892051E-2</c:v>
                </c:pt>
                <c:pt idx="7141">
                  <c:v>1.2806075410450301E-2</c:v>
                </c:pt>
                <c:pt idx="7142">
                  <c:v>1.2798539423027401E-2</c:v>
                </c:pt>
                <c:pt idx="7143">
                  <c:v>1.27910098194842E-2</c:v>
                </c:pt>
                <c:pt idx="7144">
                  <c:v>1.27834866296493E-2</c:v>
                </c:pt>
                <c:pt idx="7145">
                  <c:v>1.27759698276347E-2</c:v>
                </c:pt>
                <c:pt idx="7146">
                  <c:v>1.27684593856916E-2</c:v>
                </c:pt>
                <c:pt idx="7147">
                  <c:v>1.27609552928324E-2</c:v>
                </c:pt>
                <c:pt idx="7148">
                  <c:v>1.2753457525961799E-2</c:v>
                </c:pt>
                <c:pt idx="7149">
                  <c:v>1.27459660565525E-2</c:v>
                </c:pt>
                <c:pt idx="7150">
                  <c:v>1.2738480845602499E-2</c:v>
                </c:pt>
                <c:pt idx="7151">
                  <c:v>1.2731001848530699E-2</c:v>
                </c:pt>
                <c:pt idx="7152">
                  <c:v>1.27235290377553E-2</c:v>
                </c:pt>
                <c:pt idx="7153">
                  <c:v>1.2716062376963501E-2</c:v>
                </c:pt>
                <c:pt idx="7154">
                  <c:v>1.2708601784985301E-2</c:v>
                </c:pt>
                <c:pt idx="7155">
                  <c:v>1.2701147226567001E-2</c:v>
                </c:pt>
                <c:pt idx="7156">
                  <c:v>1.2693698675855999E-2</c:v>
                </c:pt>
                <c:pt idx="7157">
                  <c:v>1.26862560438816E-2</c:v>
                </c:pt>
                <c:pt idx="7158">
                  <c:v>1.26788192602616E-2</c:v>
                </c:pt>
                <c:pt idx="7159">
                  <c:v>1.26713883004609E-2</c:v>
                </c:pt>
                <c:pt idx="7160">
                  <c:v>1.26639631081956E-2</c:v>
                </c:pt>
                <c:pt idx="7161">
                  <c:v>1.26565435623668E-2</c:v>
                </c:pt>
                <c:pt idx="7162">
                  <c:v>1.26491296336513E-2</c:v>
                </c:pt>
                <c:pt idx="7163">
                  <c:v>1.2641721292702199E-2</c:v>
                </c:pt>
                <c:pt idx="7164">
                  <c:v>1.2634318408379201E-2</c:v>
                </c:pt>
                <c:pt idx="7165">
                  <c:v>1.2626920921017399E-2</c:v>
                </c:pt>
                <c:pt idx="7166">
                  <c:v>1.26195288093478E-2</c:v>
                </c:pt>
                <c:pt idx="7167">
                  <c:v>1.2612140607236901E-2</c:v>
                </c:pt>
                <c:pt idx="7168">
                  <c:v>1.2604754199379099E-2</c:v>
                </c:pt>
                <c:pt idx="7169">
                  <c:v>1.2597369566412799E-2</c:v>
                </c:pt>
                <c:pt idx="7170">
                  <c:v>1.25899861089054E-2</c:v>
                </c:pt>
                <c:pt idx="7171">
                  <c:v>1.2582600234662801E-2</c:v>
                </c:pt>
                <c:pt idx="7172">
                  <c:v>1.2575211335481999E-2</c:v>
                </c:pt>
                <c:pt idx="7173">
                  <c:v>1.2567819394774899E-2</c:v>
                </c:pt>
                <c:pt idx="7174">
                  <c:v>1.25604236786957E-2</c:v>
                </c:pt>
                <c:pt idx="7175">
                  <c:v>1.25530236739978E-2</c:v>
                </c:pt>
                <c:pt idx="7176">
                  <c:v>1.25456193629632E-2</c:v>
                </c:pt>
                <c:pt idx="7177">
                  <c:v>1.2538210765242599E-2</c:v>
                </c:pt>
                <c:pt idx="7178">
                  <c:v>1.25307979673989E-2</c:v>
                </c:pt>
                <c:pt idx="7179">
                  <c:v>1.25233809579492E-2</c:v>
                </c:pt>
                <c:pt idx="7180">
                  <c:v>1.2515959724694501E-2</c:v>
                </c:pt>
                <c:pt idx="7181">
                  <c:v>1.25085343373641E-2</c:v>
                </c:pt>
                <c:pt idx="7182">
                  <c:v>1.25011048074983E-2</c:v>
                </c:pt>
                <c:pt idx="7183">
                  <c:v>1.24936711166475E-2</c:v>
                </c:pt>
                <c:pt idx="7184">
                  <c:v>1.24862332833309E-2</c:v>
                </c:pt>
                <c:pt idx="7185">
                  <c:v>1.2478791341966101E-2</c:v>
                </c:pt>
                <c:pt idx="7186">
                  <c:v>1.2471345274138E-2</c:v>
                </c:pt>
                <c:pt idx="7187">
                  <c:v>1.2463895067094E-2</c:v>
                </c:pt>
                <c:pt idx="7188">
                  <c:v>1.2456440739148899E-2</c:v>
                </c:pt>
                <c:pt idx="7189">
                  <c:v>1.2448982277155501E-2</c:v>
                </c:pt>
                <c:pt idx="7190">
                  <c:v>1.2441519662128401E-2</c:v>
                </c:pt>
                <c:pt idx="7191">
                  <c:v>1.24340528764089E-2</c:v>
                </c:pt>
                <c:pt idx="7192">
                  <c:v>1.2426581899808701E-2</c:v>
                </c:pt>
                <c:pt idx="7193">
                  <c:v>1.24191067121277E-2</c:v>
                </c:pt>
                <c:pt idx="7194">
                  <c:v>1.2411627281568201E-2</c:v>
                </c:pt>
                <c:pt idx="7195">
                  <c:v>1.2404143550228199E-2</c:v>
                </c:pt>
                <c:pt idx="7196">
                  <c:v>1.23966554946651E-2</c:v>
                </c:pt>
                <c:pt idx="7197">
                  <c:v>1.23891630891497E-2</c:v>
                </c:pt>
                <c:pt idx="7198">
                  <c:v>1.23816662345708E-2</c:v>
                </c:pt>
                <c:pt idx="7199">
                  <c:v>1.2374164881752E-2</c:v>
                </c:pt>
                <c:pt idx="7200">
                  <c:v>1.2366659008544801E-2</c:v>
                </c:pt>
                <c:pt idx="7201">
                  <c:v>1.2359148523505699E-2</c:v>
                </c:pt>
                <c:pt idx="7202">
                  <c:v>1.2351633302069899E-2</c:v>
                </c:pt>
                <c:pt idx="7203">
                  <c:v>1.2344113320068101E-2</c:v>
                </c:pt>
                <c:pt idx="7204">
                  <c:v>1.23365885244916E-2</c:v>
                </c:pt>
                <c:pt idx="7205">
                  <c:v>1.23290587142515E-2</c:v>
                </c:pt>
                <c:pt idx="7206">
                  <c:v>1.23215238351649E-2</c:v>
                </c:pt>
                <c:pt idx="7207">
                  <c:v>1.23139838615175E-2</c:v>
                </c:pt>
                <c:pt idx="7208">
                  <c:v>1.2306438590785699E-2</c:v>
                </c:pt>
                <c:pt idx="7209">
                  <c:v>1.2298887873122799E-2</c:v>
                </c:pt>
                <c:pt idx="7210">
                  <c:v>1.22913316820439E-2</c:v>
                </c:pt>
                <c:pt idx="7211">
                  <c:v>1.2283769902234801E-2</c:v>
                </c:pt>
                <c:pt idx="7212">
                  <c:v>1.22762022438611E-2</c:v>
                </c:pt>
                <c:pt idx="7213">
                  <c:v>1.22686286618664E-2</c:v>
                </c:pt>
                <c:pt idx="7214">
                  <c:v>1.2261049108799601E-2</c:v>
                </c:pt>
                <c:pt idx="7215">
                  <c:v>1.22534632489017E-2</c:v>
                </c:pt>
                <c:pt idx="7216">
                  <c:v>1.2245870945365901E-2</c:v>
                </c:pt>
                <c:pt idx="7217">
                  <c:v>1.22382721676007E-2</c:v>
                </c:pt>
                <c:pt idx="7218">
                  <c:v>1.2230666685129499E-2</c:v>
                </c:pt>
                <c:pt idx="7219">
                  <c:v>1.2223054173517999E-2</c:v>
                </c:pt>
                <c:pt idx="7220">
                  <c:v>1.2215434597382E-2</c:v>
                </c:pt>
                <c:pt idx="7221">
                  <c:v>1.2207807854447699E-2</c:v>
                </c:pt>
                <c:pt idx="7222">
                  <c:v>1.22001734958676E-2</c:v>
                </c:pt>
                <c:pt idx="7223">
                  <c:v>1.2192531417158399E-2</c:v>
                </c:pt>
                <c:pt idx="7224">
                  <c:v>1.2184881580633199E-2</c:v>
                </c:pt>
                <c:pt idx="7225">
                  <c:v>1.21772235931222E-2</c:v>
                </c:pt>
                <c:pt idx="7226">
                  <c:v>1.216955716843E-2</c:v>
                </c:pt>
                <c:pt idx="7227">
                  <c:v>1.2161882268094599E-2</c:v>
                </c:pt>
                <c:pt idx="7228">
                  <c:v>1.2154198694922499E-2</c:v>
                </c:pt>
                <c:pt idx="7229">
                  <c:v>1.2146505940647701E-2</c:v>
                </c:pt>
                <c:pt idx="7230">
                  <c:v>1.21388039338769E-2</c:v>
                </c:pt>
                <c:pt idx="7231">
                  <c:v>1.2131092602219101E-2</c:v>
                </c:pt>
                <c:pt idx="7232">
                  <c:v>1.21233714066883E-2</c:v>
                </c:pt>
                <c:pt idx="7233">
                  <c:v>1.21156401301315E-2</c:v>
                </c:pt>
                <c:pt idx="7234">
                  <c:v>1.21078987276074E-2</c:v>
                </c:pt>
                <c:pt idx="7235">
                  <c:v>1.21001468564553E-2</c:v>
                </c:pt>
                <c:pt idx="7236">
                  <c:v>1.20923840337262E-2</c:v>
                </c:pt>
                <c:pt idx="7237">
                  <c:v>1.2084610207351E-2</c:v>
                </c:pt>
                <c:pt idx="7238">
                  <c:v>1.2076825232783601E-2</c:v>
                </c:pt>
                <c:pt idx="7239">
                  <c:v>1.2069028484844899E-2</c:v>
                </c:pt>
                <c:pt idx="7240">
                  <c:v>1.2061219815950101E-2</c:v>
                </c:pt>
                <c:pt idx="7241">
                  <c:v>1.2053399171560701E-2</c:v>
                </c:pt>
                <c:pt idx="7242">
                  <c:v>1.2045566034850901E-2</c:v>
                </c:pt>
                <c:pt idx="7243">
                  <c:v>1.2037720026915E-2</c:v>
                </c:pt>
                <c:pt idx="7244">
                  <c:v>1.20298610918934E-2</c:v>
                </c:pt>
                <c:pt idx="7245">
                  <c:v>1.20219889797767E-2</c:v>
                </c:pt>
                <c:pt idx="7246">
                  <c:v>1.20141030569206E-2</c:v>
                </c:pt>
                <c:pt idx="7247">
                  <c:v>1.20062032266902E-2</c:v>
                </c:pt>
                <c:pt idx="7248">
                  <c:v>1.1998289393645899E-2</c:v>
                </c:pt>
                <c:pt idx="7249">
                  <c:v>1.1990360918545899E-2</c:v>
                </c:pt>
                <c:pt idx="7250">
                  <c:v>1.1982417536227899E-2</c:v>
                </c:pt>
                <c:pt idx="7251">
                  <c:v>1.19744591828106E-2</c:v>
                </c:pt>
                <c:pt idx="7252">
                  <c:v>1.1966485464374199E-2</c:v>
                </c:pt>
                <c:pt idx="7253">
                  <c:v>1.1958495830308899E-2</c:v>
                </c:pt>
                <c:pt idx="7254">
                  <c:v>1.1950490208622299E-2</c:v>
                </c:pt>
                <c:pt idx="7255">
                  <c:v>1.19424684293876E-2</c:v>
                </c:pt>
                <c:pt idx="7256">
                  <c:v>1.1934429812924601E-2</c:v>
                </c:pt>
                <c:pt idx="7257">
                  <c:v>1.1926374186074199E-2</c:v>
                </c:pt>
                <c:pt idx="7258">
                  <c:v>1.19183014750116E-2</c:v>
                </c:pt>
                <c:pt idx="7259">
                  <c:v>1.19102111367307E-2</c:v>
                </c:pt>
                <c:pt idx="7260">
                  <c:v>1.1902102765571E-2</c:v>
                </c:pt>
                <c:pt idx="7261">
                  <c:v>1.1893976285583301E-2</c:v>
                </c:pt>
                <c:pt idx="7262">
                  <c:v>1.1885831433259201E-2</c:v>
                </c:pt>
                <c:pt idx="7263">
                  <c:v>1.1877667568255999E-2</c:v>
                </c:pt>
                <c:pt idx="7264">
                  <c:v>1.1869484574382401E-2</c:v>
                </c:pt>
                <c:pt idx="7265">
                  <c:v>1.1861282338811899E-2</c:v>
                </c:pt>
                <c:pt idx="7266">
                  <c:v>1.18530602396549E-2</c:v>
                </c:pt>
                <c:pt idx="7267">
                  <c:v>1.1844818003605401E-2</c:v>
                </c:pt>
                <c:pt idx="7268">
                  <c:v>1.18365555466924E-2</c:v>
                </c:pt>
                <c:pt idx="7269">
                  <c:v>1.18282724887715E-2</c:v>
                </c:pt>
                <c:pt idx="7270">
                  <c:v>1.18199683072396E-2</c:v>
                </c:pt>
                <c:pt idx="7271">
                  <c:v>1.18116429106528E-2</c:v>
                </c:pt>
                <c:pt idx="7272">
                  <c:v>1.18032961229279E-2</c:v>
                </c:pt>
                <c:pt idx="7273">
                  <c:v>1.1794927327155501E-2</c:v>
                </c:pt>
                <c:pt idx="7274">
                  <c:v>1.1786536344591401E-2</c:v>
                </c:pt>
                <c:pt idx="7275">
                  <c:v>1.1778123083335101E-2</c:v>
                </c:pt>
                <c:pt idx="7276">
                  <c:v>1.1769687062084399E-2</c:v>
                </c:pt>
                <c:pt idx="7277">
                  <c:v>1.17612279095367E-2</c:v>
                </c:pt>
                <c:pt idx="7278">
                  <c:v>1.17527455309526E-2</c:v>
                </c:pt>
                <c:pt idx="7279">
                  <c:v>1.17442396844246E-2</c:v>
                </c:pt>
                <c:pt idx="7280">
                  <c:v>1.1735709822866E-2</c:v>
                </c:pt>
                <c:pt idx="7281">
                  <c:v>1.17271558188459E-2</c:v>
                </c:pt>
                <c:pt idx="7282">
                  <c:v>1.1718577549949699E-2</c:v>
                </c:pt>
                <c:pt idx="7283">
                  <c:v>1.17099745044299E-2</c:v>
                </c:pt>
                <c:pt idx="7284">
                  <c:v>1.17013464349295E-2</c:v>
                </c:pt>
                <c:pt idx="7285">
                  <c:v>1.16926932402563E-2</c:v>
                </c:pt>
                <c:pt idx="7286">
                  <c:v>1.16840146039021E-2</c:v>
                </c:pt>
                <c:pt idx="7287">
                  <c:v>1.1675310103175501E-2</c:v>
                </c:pt>
                <c:pt idx="7288">
                  <c:v>1.1666579631347301E-2</c:v>
                </c:pt>
                <c:pt idx="7289">
                  <c:v>1.1657823022823E-2</c:v>
                </c:pt>
                <c:pt idx="7290">
                  <c:v>1.16490398054729E-2</c:v>
                </c:pt>
                <c:pt idx="7291">
                  <c:v>1.1640229812201201E-2</c:v>
                </c:pt>
                <c:pt idx="7292">
                  <c:v>1.16313929376344E-2</c:v>
                </c:pt>
                <c:pt idx="7293">
                  <c:v>1.16225288207126E-2</c:v>
                </c:pt>
                <c:pt idx="7294">
                  <c:v>1.1613637166884801E-2</c:v>
                </c:pt>
                <c:pt idx="7295">
                  <c:v>1.16047178674986E-2</c:v>
                </c:pt>
                <c:pt idx="7296">
                  <c:v>1.1595770726439599E-2</c:v>
                </c:pt>
                <c:pt idx="7297">
                  <c:v>1.1586795352157E-2</c:v>
                </c:pt>
                <c:pt idx="7298">
                  <c:v>1.15777916150634E-2</c:v>
                </c:pt>
                <c:pt idx="7299">
                  <c:v>1.15687593915692E-2</c:v>
                </c:pt>
                <c:pt idx="7300">
                  <c:v>1.1559698333917399E-2</c:v>
                </c:pt>
                <c:pt idx="7301">
                  <c:v>1.1550608243438501E-2</c:v>
                </c:pt>
                <c:pt idx="7302">
                  <c:v>1.1541489007657699E-2</c:v>
                </c:pt>
                <c:pt idx="7303">
                  <c:v>1.1532340402401101E-2</c:v>
                </c:pt>
                <c:pt idx="7304">
                  <c:v>1.15231621445415E-2</c:v>
                </c:pt>
                <c:pt idx="7305">
                  <c:v>1.15139541186959E-2</c:v>
                </c:pt>
                <c:pt idx="7306">
                  <c:v>1.1504716181805499E-2</c:v>
                </c:pt>
                <c:pt idx="7307">
                  <c:v>1.14954480469337E-2</c:v>
                </c:pt>
                <c:pt idx="7308">
                  <c:v>1.1486149570935E-2</c:v>
                </c:pt>
                <c:pt idx="7309">
                  <c:v>1.14768206416487E-2</c:v>
                </c:pt>
                <c:pt idx="7310">
                  <c:v>1.146746104508E-2</c:v>
                </c:pt>
                <c:pt idx="7311">
                  <c:v>1.14580705848033E-2</c:v>
                </c:pt>
                <c:pt idx="7312">
                  <c:v>1.14486491452306E-2</c:v>
                </c:pt>
                <c:pt idx="7313">
                  <c:v>1.14391965885468E-2</c:v>
                </c:pt>
                <c:pt idx="7314">
                  <c:v>1.14297127034828E-2</c:v>
                </c:pt>
                <c:pt idx="7315">
                  <c:v>1.14201973666469E-2</c:v>
                </c:pt>
                <c:pt idx="7316">
                  <c:v>1.1410650461006601E-2</c:v>
                </c:pt>
                <c:pt idx="7317">
                  <c:v>1.1401071820446199E-2</c:v>
                </c:pt>
                <c:pt idx="7318">
                  <c:v>1.13914613061534E-2</c:v>
                </c:pt>
                <c:pt idx="7319">
                  <c:v>1.1381818801705501E-2</c:v>
                </c:pt>
                <c:pt idx="7320">
                  <c:v>1.13721441848477E-2</c:v>
                </c:pt>
                <c:pt idx="7321">
                  <c:v>1.13624373230582E-2</c:v>
                </c:pt>
                <c:pt idx="7322">
                  <c:v>1.13526980997365E-2</c:v>
                </c:pt>
                <c:pt idx="7323">
                  <c:v>1.13429264015252E-2</c:v>
                </c:pt>
                <c:pt idx="7324">
                  <c:v>1.13331221324186E-2</c:v>
                </c:pt>
                <c:pt idx="7325">
                  <c:v>1.13232851803195E-2</c:v>
                </c:pt>
                <c:pt idx="7326">
                  <c:v>1.1313415433435701E-2</c:v>
                </c:pt>
                <c:pt idx="7327">
                  <c:v>1.13035128261939E-2</c:v>
                </c:pt>
                <c:pt idx="7328">
                  <c:v>1.12935772642544E-2</c:v>
                </c:pt>
                <c:pt idx="7329">
                  <c:v>1.1283608632453101E-2</c:v>
                </c:pt>
                <c:pt idx="7330">
                  <c:v>1.12736068541168E-2</c:v>
                </c:pt>
                <c:pt idx="7331">
                  <c:v>1.1263571894225799E-2</c:v>
                </c:pt>
                <c:pt idx="7332">
                  <c:v>1.1253503642190301E-2</c:v>
                </c:pt>
                <c:pt idx="7333">
                  <c:v>1.1243401993652299E-2</c:v>
                </c:pt>
                <c:pt idx="7334">
                  <c:v>1.1233266955191E-2</c:v>
                </c:pt>
                <c:pt idx="7335">
                  <c:v>1.12230984496669E-2</c:v>
                </c:pt>
                <c:pt idx="7336">
                  <c:v>1.12128963638293E-2</c:v>
                </c:pt>
                <c:pt idx="7337">
                  <c:v>1.1202660672909001E-2</c:v>
                </c:pt>
                <c:pt idx="7338">
                  <c:v>1.11923913855558E-2</c:v>
                </c:pt>
                <c:pt idx="7339">
                  <c:v>1.1182088390735199E-2</c:v>
                </c:pt>
                <c:pt idx="7340">
                  <c:v>1.11717516076308E-2</c:v>
                </c:pt>
                <c:pt idx="7341">
                  <c:v>1.11613811133447E-2</c:v>
                </c:pt>
                <c:pt idx="7342">
                  <c:v>1.1150976829382301E-2</c:v>
                </c:pt>
                <c:pt idx="7343">
                  <c:v>1.11405386506215E-2</c:v>
                </c:pt>
                <c:pt idx="7344">
                  <c:v>1.1130066644390001E-2</c:v>
                </c:pt>
                <c:pt idx="7345">
                  <c:v>1.11195608103626E-2</c:v>
                </c:pt>
                <c:pt idx="7346">
                  <c:v>1.11090210402045E-2</c:v>
                </c:pt>
                <c:pt idx="7347">
                  <c:v>1.1098447314393601E-2</c:v>
                </c:pt>
                <c:pt idx="7348">
                  <c:v>1.1087839751866699E-2</c:v>
                </c:pt>
                <c:pt idx="7349">
                  <c:v>1.1077198259189701E-2</c:v>
                </c:pt>
                <c:pt idx="7350">
                  <c:v>1.10665227487031E-2</c:v>
                </c:pt>
                <c:pt idx="7351">
                  <c:v>1.1055813374589E-2</c:v>
                </c:pt>
                <c:pt idx="7352">
                  <c:v>1.1045070116693E-2</c:v>
                </c:pt>
                <c:pt idx="7353">
                  <c:v>1.1034292870717201E-2</c:v>
                </c:pt>
                <c:pt idx="7354">
                  <c:v>1.1023481696274699E-2</c:v>
                </c:pt>
                <c:pt idx="7355">
                  <c:v>1.10126367215962E-2</c:v>
                </c:pt>
                <c:pt idx="7356">
                  <c:v>1.10017578464154E-2</c:v>
                </c:pt>
                <c:pt idx="7357">
                  <c:v>1.0990845021871899E-2</c:v>
                </c:pt>
                <c:pt idx="7358">
                  <c:v>1.0979898467297401E-2</c:v>
                </c:pt>
                <c:pt idx="7359">
                  <c:v>1.0968918136829601E-2</c:v>
                </c:pt>
                <c:pt idx="7360">
                  <c:v>1.09579039366728E-2</c:v>
                </c:pt>
                <c:pt idx="7361">
                  <c:v>1.0946856042449001E-2</c:v>
                </c:pt>
                <c:pt idx="7362">
                  <c:v>1.0935774532817201E-2</c:v>
                </c:pt>
                <c:pt idx="7363">
                  <c:v>1.0924659310951801E-2</c:v>
                </c:pt>
                <c:pt idx="7364">
                  <c:v>1.0913510406350999E-2</c:v>
                </c:pt>
                <c:pt idx="7365">
                  <c:v>1.09023280604983E-2</c:v>
                </c:pt>
                <c:pt idx="7366">
                  <c:v>1.08911121991938E-2</c:v>
                </c:pt>
                <c:pt idx="7367">
                  <c:v>1.0879862753357001E-2</c:v>
                </c:pt>
                <c:pt idx="7368">
                  <c:v>1.0868579992222099E-2</c:v>
                </c:pt>
                <c:pt idx="7369">
                  <c:v>1.08572639440759E-2</c:v>
                </c:pt>
                <c:pt idx="7370">
                  <c:v>1.08459145174806E-2</c:v>
                </c:pt>
                <c:pt idx="7371">
                  <c:v>1.0834531839122599E-2</c:v>
                </c:pt>
                <c:pt idx="7372">
                  <c:v>1.08231161298452E-2</c:v>
                </c:pt>
                <c:pt idx="7373">
                  <c:v>1.08116673034206E-2</c:v>
                </c:pt>
                <c:pt idx="7374">
                  <c:v>1.0800185339952501E-2</c:v>
                </c:pt>
                <c:pt idx="7375">
                  <c:v>1.0788670565289E-2</c:v>
                </c:pt>
                <c:pt idx="7376">
                  <c:v>1.0777122962828799E-2</c:v>
                </c:pt>
                <c:pt idx="7377">
                  <c:v>1.07655424528692E-2</c:v>
                </c:pt>
                <c:pt idx="7378">
                  <c:v>1.07539292916085E-2</c:v>
                </c:pt>
                <c:pt idx="7379">
                  <c:v>1.0742283618744901E-2</c:v>
                </c:pt>
                <c:pt idx="7380">
                  <c:v>1.0730605351704401E-2</c:v>
                </c:pt>
                <c:pt idx="7381">
                  <c:v>1.0718894558917299E-2</c:v>
                </c:pt>
                <c:pt idx="7382">
                  <c:v>1.07071515705965E-2</c:v>
                </c:pt>
                <c:pt idx="7383">
                  <c:v>1.06953763318841E-2</c:v>
                </c:pt>
                <c:pt idx="7384">
                  <c:v>1.06835687923066E-2</c:v>
                </c:pt>
                <c:pt idx="7385">
                  <c:v>1.06717293023507E-2</c:v>
                </c:pt>
                <c:pt idx="7386">
                  <c:v>1.06598579284725E-2</c:v>
                </c:pt>
                <c:pt idx="7387">
                  <c:v>1.0647954594095401E-2</c:v>
                </c:pt>
                <c:pt idx="7388">
                  <c:v>1.0636019474709201E-2</c:v>
                </c:pt>
                <c:pt idx="7389">
                  <c:v>1.0624052856206399E-2</c:v>
                </c:pt>
                <c:pt idx="7390">
                  <c:v>1.06120546678082E-2</c:v>
                </c:pt>
                <c:pt idx="7391">
                  <c:v>1.06000249141322E-2</c:v>
                </c:pt>
                <c:pt idx="7392">
                  <c:v>1.0587963992516901E-2</c:v>
                </c:pt>
                <c:pt idx="7393">
                  <c:v>1.0575871910856899E-2</c:v>
                </c:pt>
                <c:pt idx="7394">
                  <c:v>1.05637486045599E-2</c:v>
                </c:pt>
                <c:pt idx="7395">
                  <c:v>1.0551594383545001E-2</c:v>
                </c:pt>
                <c:pt idx="7396">
                  <c:v>1.0539409430502E-2</c:v>
                </c:pt>
                <c:pt idx="7397">
                  <c:v>1.05271936780892E-2</c:v>
                </c:pt>
                <c:pt idx="7398">
                  <c:v>1.05149472232318E-2</c:v>
                </c:pt>
                <c:pt idx="7399">
                  <c:v>1.05026704530227E-2</c:v>
                </c:pt>
                <c:pt idx="7400">
                  <c:v>1.04903633305805E-2</c:v>
                </c:pt>
                <c:pt idx="7401">
                  <c:v>1.04780258226671E-2</c:v>
                </c:pt>
                <c:pt idx="7402">
                  <c:v>1.04656583298906E-2</c:v>
                </c:pt>
                <c:pt idx="7403">
                  <c:v>1.04532609464146E-2</c:v>
                </c:pt>
                <c:pt idx="7404">
                  <c:v>1.0440833610897199E-2</c:v>
                </c:pt>
                <c:pt idx="7405">
                  <c:v>1.04283765305094E-2</c:v>
                </c:pt>
                <c:pt idx="7406">
                  <c:v>1.04158900310113E-2</c:v>
                </c:pt>
                <c:pt idx="7407">
                  <c:v>1.04033740569694E-2</c:v>
                </c:pt>
                <c:pt idx="7408">
                  <c:v>1.03908286324291E-2</c:v>
                </c:pt>
                <c:pt idx="7409">
                  <c:v>1.0378254195171599E-2</c:v>
                </c:pt>
                <c:pt idx="7410">
                  <c:v>1.0365650772276601E-2</c:v>
                </c:pt>
                <c:pt idx="7411">
                  <c:v>1.03530183138909E-2</c:v>
                </c:pt>
                <c:pt idx="7412">
                  <c:v>1.03403571599968E-2</c:v>
                </c:pt>
                <c:pt idx="7413">
                  <c:v>1.03276675198787E-2</c:v>
                </c:pt>
                <c:pt idx="7414">
                  <c:v>1.0314949341031001E-2</c:v>
                </c:pt>
                <c:pt idx="7415">
                  <c:v>1.0302202739139101E-2</c:v>
                </c:pt>
                <c:pt idx="7416">
                  <c:v>1.0289428130704799E-2</c:v>
                </c:pt>
                <c:pt idx="7417">
                  <c:v>1.02766254945165E-2</c:v>
                </c:pt>
                <c:pt idx="7418">
                  <c:v>1.0263794812314099E-2</c:v>
                </c:pt>
                <c:pt idx="7419">
                  <c:v>1.0250936508439799E-2</c:v>
                </c:pt>
                <c:pt idx="7420">
                  <c:v>1.02380506951223E-2</c:v>
                </c:pt>
                <c:pt idx="7421">
                  <c:v>1.02251373254292E-2</c:v>
                </c:pt>
                <c:pt idx="7422">
                  <c:v>1.02121966234283E-2</c:v>
                </c:pt>
                <c:pt idx="7423">
                  <c:v>1.01992289335041E-2</c:v>
                </c:pt>
                <c:pt idx="7424">
                  <c:v>1.01862342144003E-2</c:v>
                </c:pt>
                <c:pt idx="7425">
                  <c:v>1.01732125044893E-2</c:v>
                </c:pt>
                <c:pt idx="7426">
                  <c:v>1.01601642564592E-2</c:v>
                </c:pt>
                <c:pt idx="7427">
                  <c:v>1.0147089511340799E-2</c:v>
                </c:pt>
                <c:pt idx="7428">
                  <c:v>1.01339882327074E-2</c:v>
                </c:pt>
                <c:pt idx="7429">
                  <c:v>1.0120860771223201E-2</c:v>
                </c:pt>
                <c:pt idx="7430">
                  <c:v>1.01077073489554E-2</c:v>
                </c:pt>
                <c:pt idx="7431">
                  <c:v>1.0094527926910299E-2</c:v>
                </c:pt>
                <c:pt idx="7432">
                  <c:v>1.00813226311203E-2</c:v>
                </c:pt>
                <c:pt idx="7433">
                  <c:v>1.00680918854301E-2</c:v>
                </c:pt>
                <c:pt idx="7434">
                  <c:v>1.00548356815404E-2</c:v>
                </c:pt>
                <c:pt idx="7435">
                  <c:v>1.00415540134916E-2</c:v>
                </c:pt>
                <c:pt idx="7436">
                  <c:v>1.00282473084695E-2</c:v>
                </c:pt>
                <c:pt idx="7437">
                  <c:v>1.00149156885091E-2</c:v>
                </c:pt>
                <c:pt idx="7438">
                  <c:v>1.0001559119508299E-2</c:v>
                </c:pt>
                <c:pt idx="7439">
                  <c:v>9.9881778304889198E-3</c:v>
                </c:pt>
                <c:pt idx="7440">
                  <c:v>9.9747721677018002E-3</c:v>
                </c:pt>
                <c:pt idx="7441">
                  <c:v>9.9613421022671893E-3</c:v>
                </c:pt>
                <c:pt idx="7442">
                  <c:v>9.9478876822046806E-3</c:v>
                </c:pt>
                <c:pt idx="7443">
                  <c:v>9.9344093554663906E-3</c:v>
                </c:pt>
                <c:pt idx="7444">
                  <c:v>9.9209071722955004E-3</c:v>
                </c:pt>
                <c:pt idx="7445">
                  <c:v>9.9073811078505495E-3</c:v>
                </c:pt>
                <c:pt idx="7446">
                  <c:v>9.8938315086033596E-3</c:v>
                </c:pt>
                <c:pt idx="7447">
                  <c:v>9.8802585984826396E-3</c:v>
                </c:pt>
                <c:pt idx="7448">
                  <c:v>9.8666623501689494E-3</c:v>
                </c:pt>
                <c:pt idx="7449">
                  <c:v>9.8530428932129908E-3</c:v>
                </c:pt>
                <c:pt idx="7450">
                  <c:v>9.8394006421868904E-3</c:v>
                </c:pt>
                <c:pt idx="7451">
                  <c:v>9.8257355988736108E-3</c:v>
                </c:pt>
                <c:pt idx="7452">
                  <c:v>9.8120477668732897E-3</c:v>
                </c:pt>
                <c:pt idx="7453">
                  <c:v>9.7983375607422502E-3</c:v>
                </c:pt>
                <c:pt idx="7454">
                  <c:v>9.7846051056764208E-3</c:v>
                </c:pt>
                <c:pt idx="7455">
                  <c:v>9.77085037845676E-3</c:v>
                </c:pt>
                <c:pt idx="7456">
                  <c:v>9.7570736040036802E-3</c:v>
                </c:pt>
                <c:pt idx="7457">
                  <c:v>9.7432751180535505E-3</c:v>
                </c:pt>
                <c:pt idx="7458">
                  <c:v>9.7294549020408502E-3</c:v>
                </c:pt>
                <c:pt idx="7459">
                  <c:v>9.7156130096189095E-3</c:v>
                </c:pt>
                <c:pt idx="7460">
                  <c:v>9.7017498698888007E-3</c:v>
                </c:pt>
                <c:pt idx="7461">
                  <c:v>9.6878655382924301E-3</c:v>
                </c:pt>
                <c:pt idx="7462">
                  <c:v>9.6739599995405694E-3</c:v>
                </c:pt>
                <c:pt idx="7463">
                  <c:v>9.6600335852497499E-3</c:v>
                </c:pt>
                <c:pt idx="7464">
                  <c:v>9.6460865131097109E-3</c:v>
                </c:pt>
                <c:pt idx="7465">
                  <c:v>9.6321187654544692E-3</c:v>
                </c:pt>
                <c:pt idx="7466">
                  <c:v>9.6181304701370204E-3</c:v>
                </c:pt>
                <c:pt idx="7467">
                  <c:v>9.6041220208149501E-3</c:v>
                </c:pt>
                <c:pt idx="7468">
                  <c:v>9.5900934267128396E-3</c:v>
                </c:pt>
                <c:pt idx="7469">
                  <c:v>9.5760446984434408E-3</c:v>
                </c:pt>
                <c:pt idx="7470">
                  <c:v>9.5619762272863597E-3</c:v>
                </c:pt>
                <c:pt idx="7471">
                  <c:v>9.5478881365607098E-3</c:v>
                </c:pt>
                <c:pt idx="7472">
                  <c:v>9.5337804119032307E-3</c:v>
                </c:pt>
                <c:pt idx="7473">
                  <c:v>9.5196532677099006E-3</c:v>
                </c:pt>
                <c:pt idx="7474">
                  <c:v>9.5055070207063098E-3</c:v>
                </c:pt>
                <c:pt idx="7475">
                  <c:v>9.4913416605753205E-3</c:v>
                </c:pt>
                <c:pt idx="7476">
                  <c:v>9.4771572433608106E-3</c:v>
                </c:pt>
                <c:pt idx="7477">
                  <c:v>9.4629541699853305E-3</c:v>
                </c:pt>
                <c:pt idx="7478">
                  <c:v>9.4487324978791906E-3</c:v>
                </c:pt>
                <c:pt idx="7479">
                  <c:v>9.4344922193130391E-3</c:v>
                </c:pt>
                <c:pt idx="7480">
                  <c:v>9.42023364401374E-3</c:v>
                </c:pt>
                <c:pt idx="7481">
                  <c:v>9.4059569778412993E-3</c:v>
                </c:pt>
                <c:pt idx="7482">
                  <c:v>9.3916622108120608E-3</c:v>
                </c:pt>
                <c:pt idx="7483">
                  <c:v>9.3773494653478402E-3</c:v>
                </c:pt>
                <c:pt idx="7484">
                  <c:v>9.3630191067527405E-3</c:v>
                </c:pt>
                <c:pt idx="7485">
                  <c:v>9.3486711493953201E-3</c:v>
                </c:pt>
                <c:pt idx="7486">
                  <c:v>9.3343056086892997E-3</c:v>
                </c:pt>
                <c:pt idx="7487">
                  <c:v>9.3199228460282696E-3</c:v>
                </c:pt>
                <c:pt idx="7488">
                  <c:v>9.3055229792817305E-3</c:v>
                </c:pt>
                <c:pt idx="7489">
                  <c:v>9.2911060010285405E-3</c:v>
                </c:pt>
                <c:pt idx="7490">
                  <c:v>9.2766721109712406E-3</c:v>
                </c:pt>
                <c:pt idx="7491">
                  <c:v>9.2622216015663603E-3</c:v>
                </c:pt>
                <c:pt idx="7492">
                  <c:v>9.2477544688459399E-3</c:v>
                </c:pt>
                <c:pt idx="7493">
                  <c:v>9.2332707687690207E-3</c:v>
                </c:pt>
                <c:pt idx="7494">
                  <c:v>9.2187708686391392E-3</c:v>
                </c:pt>
                <c:pt idx="7495">
                  <c:v>9.2042548254519605E-3</c:v>
                </c:pt>
                <c:pt idx="7496">
                  <c:v>9.1897226372369099E-3</c:v>
                </c:pt>
                <c:pt idx="7497">
                  <c:v>9.1751745877447499E-3</c:v>
                </c:pt>
                <c:pt idx="7498">
                  <c:v>9.1606108675101796E-3</c:v>
                </c:pt>
                <c:pt idx="7499">
                  <c:v>9.1460314724511604E-3</c:v>
                </c:pt>
                <c:pt idx="7500">
                  <c:v>9.1314365170998106E-3</c:v>
                </c:pt>
                <c:pt idx="7501">
                  <c:v>9.1168263343257092E-3</c:v>
                </c:pt>
                <c:pt idx="7502">
                  <c:v>9.1022009417500299E-3</c:v>
                </c:pt>
                <c:pt idx="7503">
                  <c:v>9.0875603577729204E-3</c:v>
                </c:pt>
                <c:pt idx="7504">
                  <c:v>9.0729049104672308E-3</c:v>
                </c:pt>
                <c:pt idx="7505">
                  <c:v>9.0582347099299899E-3</c:v>
                </c:pt>
                <c:pt idx="7506">
                  <c:v>9.0435497540031808E-3</c:v>
                </c:pt>
                <c:pt idx="7507">
                  <c:v>9.0288502253427997E-3</c:v>
                </c:pt>
                <c:pt idx="7508">
                  <c:v>9.0141363894260095E-3</c:v>
                </c:pt>
                <c:pt idx="7509">
                  <c:v>8.9994082469970205E-3</c:v>
                </c:pt>
                <c:pt idx="7510">
                  <c:v>8.9846658521572208E-3</c:v>
                </c:pt>
                <c:pt idx="7511">
                  <c:v>8.9699095361451108E-3</c:v>
                </c:pt>
                <c:pt idx="7512">
                  <c:v>8.9551393538092206E-3</c:v>
                </c:pt>
                <c:pt idx="7513">
                  <c:v>8.9403553074000296E-3</c:v>
                </c:pt>
                <c:pt idx="7514">
                  <c:v>8.9255576528766405E-3</c:v>
                </c:pt>
                <c:pt idx="7515">
                  <c:v>8.9107465636059004E-3</c:v>
                </c:pt>
                <c:pt idx="7516">
                  <c:v>8.8959220398842302E-3</c:v>
                </c:pt>
                <c:pt idx="7517">
                  <c:v>8.8810841869289992E-3</c:v>
                </c:pt>
                <c:pt idx="7518">
                  <c:v>8.8662333036326601E-3</c:v>
                </c:pt>
                <c:pt idx="7519">
                  <c:v>8.8513694093908506E-3</c:v>
                </c:pt>
                <c:pt idx="7520">
                  <c:v>8.83649252417203E-3</c:v>
                </c:pt>
                <c:pt idx="7521">
                  <c:v>8.8216029416739294E-3</c:v>
                </c:pt>
                <c:pt idx="7522">
                  <c:v>8.8067007628942207E-3</c:v>
                </c:pt>
                <c:pt idx="7523">
                  <c:v>8.7917859895262299E-3</c:v>
                </c:pt>
                <c:pt idx="7524">
                  <c:v>8.7768587862053701E-3</c:v>
                </c:pt>
                <c:pt idx="7525">
                  <c:v>8.7619193906284202E-3</c:v>
                </c:pt>
                <c:pt idx="7526">
                  <c:v>8.7469678069004193E-3</c:v>
                </c:pt>
                <c:pt idx="7527">
                  <c:v>8.7320040860885007E-3</c:v>
                </c:pt>
                <c:pt idx="7528">
                  <c:v>8.7170285231138595E-3</c:v>
                </c:pt>
                <c:pt idx="7529">
                  <c:v>8.7020411695600108E-3</c:v>
                </c:pt>
                <c:pt idx="7530">
                  <c:v>8.6870420306477108E-3</c:v>
                </c:pt>
                <c:pt idx="7531">
                  <c:v>8.6720313343885795E-3</c:v>
                </c:pt>
                <c:pt idx="7532">
                  <c:v>8.6570092363899703E-3</c:v>
                </c:pt>
                <c:pt idx="7533">
                  <c:v>8.6419757400875204E-3</c:v>
                </c:pt>
                <c:pt idx="7534">
                  <c:v>8.6269309407592601E-3</c:v>
                </c:pt>
                <c:pt idx="7535">
                  <c:v>8.6118751036053098E-3</c:v>
                </c:pt>
                <c:pt idx="7536">
                  <c:v>8.5968082486912595E-3</c:v>
                </c:pt>
                <c:pt idx="7537">
                  <c:v>8.5817303965012304E-3</c:v>
                </c:pt>
                <c:pt idx="7538">
                  <c:v>8.5666418069904292E-3</c:v>
                </c:pt>
                <c:pt idx="7539">
                  <c:v>8.5515425715036297E-3</c:v>
                </c:pt>
                <c:pt idx="7540">
                  <c:v>8.5364326944504503E-3</c:v>
                </c:pt>
                <c:pt idx="7541">
                  <c:v>8.5213123224893699E-3</c:v>
                </c:pt>
                <c:pt idx="7542">
                  <c:v>8.5061816660742598E-3</c:v>
                </c:pt>
                <c:pt idx="7543">
                  <c:v>8.4910407316064404E-3</c:v>
                </c:pt>
                <c:pt idx="7544">
                  <c:v>8.4758895664236097E-3</c:v>
                </c:pt>
                <c:pt idx="7545">
                  <c:v>8.4607284303852004E-3</c:v>
                </c:pt>
                <c:pt idx="7546">
                  <c:v>8.4455573711709805E-3</c:v>
                </c:pt>
                <c:pt idx="7547">
                  <c:v>8.4303763959906394E-3</c:v>
                </c:pt>
                <c:pt idx="7548">
                  <c:v>8.4151857058996794E-3</c:v>
                </c:pt>
                <c:pt idx="7549">
                  <c:v>8.3999854390362193E-3</c:v>
                </c:pt>
                <c:pt idx="7550">
                  <c:v>8.3847756009997193E-3</c:v>
                </c:pt>
                <c:pt idx="7551">
                  <c:v>8.3695562770877193E-3</c:v>
                </c:pt>
                <c:pt idx="7552">
                  <c:v>8.3543277003254608E-3</c:v>
                </c:pt>
                <c:pt idx="7553">
                  <c:v>8.3390898906711905E-3</c:v>
                </c:pt>
                <c:pt idx="7554">
                  <c:v>8.3238428683886194E-3</c:v>
                </c:pt>
                <c:pt idx="7555">
                  <c:v>8.3085868614443704E-3</c:v>
                </c:pt>
                <c:pt idx="7556">
                  <c:v>8.2933219515298803E-3</c:v>
                </c:pt>
                <c:pt idx="7557">
                  <c:v>8.2780481448979093E-3</c:v>
                </c:pt>
                <c:pt idx="7558">
                  <c:v>8.2627655709615298E-3</c:v>
                </c:pt>
                <c:pt idx="7559">
                  <c:v>8.24747441437171E-3</c:v>
                </c:pt>
                <c:pt idx="7560">
                  <c:v>8.2321746830103203E-3</c:v>
                </c:pt>
                <c:pt idx="7561">
                  <c:v>8.2168664201619206E-3</c:v>
                </c:pt>
                <c:pt idx="7562">
                  <c:v>8.2015498528503691E-3</c:v>
                </c:pt>
                <c:pt idx="7563">
                  <c:v>8.1862250245721396E-3</c:v>
                </c:pt>
                <c:pt idx="7564">
                  <c:v>8.1708919437891298E-3</c:v>
                </c:pt>
                <c:pt idx="7565">
                  <c:v>8.1555507863245499E-3</c:v>
                </c:pt>
                <c:pt idx="7566">
                  <c:v>8.1402016737333605E-3</c:v>
                </c:pt>
                <c:pt idx="7567">
                  <c:v>8.1248446130405706E-3</c:v>
                </c:pt>
                <c:pt idx="7568">
                  <c:v>8.1094796799278408E-3</c:v>
                </c:pt>
                <c:pt idx="7569">
                  <c:v>8.0941070775371708E-3</c:v>
                </c:pt>
                <c:pt idx="7570">
                  <c:v>8.0787268252036897E-3</c:v>
                </c:pt>
                <c:pt idx="7571">
                  <c:v>8.0633389424874802E-3</c:v>
                </c:pt>
                <c:pt idx="7572">
                  <c:v>8.0479436277980498E-3</c:v>
                </c:pt>
                <c:pt idx="7573">
                  <c:v>8.0325409535621003E-3</c:v>
                </c:pt>
                <c:pt idx="7574">
                  <c:v>8.0171309272193698E-3</c:v>
                </c:pt>
                <c:pt idx="7575">
                  <c:v>8.0017136621044795E-3</c:v>
                </c:pt>
                <c:pt idx="7576">
                  <c:v>7.9862893190474505E-3</c:v>
                </c:pt>
                <c:pt idx="7577">
                  <c:v>7.9708579068217596E-3</c:v>
                </c:pt>
                <c:pt idx="7578">
                  <c:v>7.9554194646087404E-3</c:v>
                </c:pt>
                <c:pt idx="7579">
                  <c:v>7.9399741893737292E-3</c:v>
                </c:pt>
                <c:pt idx="7580">
                  <c:v>7.9245221204139894E-3</c:v>
                </c:pt>
                <c:pt idx="7581">
                  <c:v>7.9090632669061509E-3</c:v>
                </c:pt>
                <c:pt idx="7582">
                  <c:v>7.8935977815884507E-3</c:v>
                </c:pt>
                <c:pt idx="7583">
                  <c:v>7.8781257706830605E-3</c:v>
                </c:pt>
                <c:pt idx="7584">
                  <c:v>7.8626472421025797E-3</c:v>
                </c:pt>
                <c:pt idx="7585">
                  <c:v>7.8471622625389797E-3</c:v>
                </c:pt>
                <c:pt idx="7586">
                  <c:v>7.8316710079479497E-3</c:v>
                </c:pt>
                <c:pt idx="7587">
                  <c:v>7.8161734967375305E-3</c:v>
                </c:pt>
                <c:pt idx="7588">
                  <c:v>7.8006697474818998E-3</c:v>
                </c:pt>
                <c:pt idx="7589">
                  <c:v>7.7851599318238202E-3</c:v>
                </c:pt>
                <c:pt idx="7590">
                  <c:v>7.7696441135531704E-3</c:v>
                </c:pt>
                <c:pt idx="7591">
                  <c:v>7.7541223008326899E-3</c:v>
                </c:pt>
                <c:pt idx="7592">
                  <c:v>7.7385945923413198E-3</c:v>
                </c:pt>
                <c:pt idx="7593">
                  <c:v>7.7230611273494103E-3</c:v>
                </c:pt>
                <c:pt idx="7594">
                  <c:v>7.7075219151015199E-3</c:v>
                </c:pt>
                <c:pt idx="7595">
                  <c:v>7.6919769908138499E-3</c:v>
                </c:pt>
                <c:pt idx="7596">
                  <c:v>7.6764265244334802E-3</c:v>
                </c:pt>
                <c:pt idx="7597">
                  <c:v>7.6608705512304E-3</c:v>
                </c:pt>
                <c:pt idx="7598">
                  <c:v>7.6453090807326899E-3</c:v>
                </c:pt>
                <c:pt idx="7599">
                  <c:v>7.6297422449344903E-3</c:v>
                </c:pt>
                <c:pt idx="7600">
                  <c:v>7.6141701361675997E-3</c:v>
                </c:pt>
                <c:pt idx="7601">
                  <c:v>7.59859276285451E-3</c:v>
                </c:pt>
                <c:pt idx="7602">
                  <c:v>7.5830101834855499E-3</c:v>
                </c:pt>
                <c:pt idx="7603">
                  <c:v>7.5674225497056099E-3</c:v>
                </c:pt>
                <c:pt idx="7604">
                  <c:v>7.5518298788463502E-3</c:v>
                </c:pt>
                <c:pt idx="7605">
                  <c:v>7.5362321883593398E-3</c:v>
                </c:pt>
                <c:pt idx="7606">
                  <c:v>7.5206296260228699E-3</c:v>
                </c:pt>
                <c:pt idx="7607">
                  <c:v>7.50502224776654E-3</c:v>
                </c:pt>
                <c:pt idx="7608">
                  <c:v>7.4894100621463802E-3</c:v>
                </c:pt>
                <c:pt idx="7609">
                  <c:v>7.4737931547056704E-3</c:v>
                </c:pt>
                <c:pt idx="7610">
                  <c:v>7.45817164550471E-3</c:v>
                </c:pt>
                <c:pt idx="7611">
                  <c:v>7.4425455439872798E-3</c:v>
                </c:pt>
                <c:pt idx="7612">
                  <c:v>7.4269148816715003E-3</c:v>
                </c:pt>
                <c:pt idx="7613">
                  <c:v>7.4112798045585697E-3</c:v>
                </c:pt>
                <c:pt idx="7614">
                  <c:v>7.3956403441774801E-3</c:v>
                </c:pt>
                <c:pt idx="7615">
                  <c:v>7.3799965101721604E-3</c:v>
                </c:pt>
                <c:pt idx="7616">
                  <c:v>7.3643484161621401E-3</c:v>
                </c:pt>
                <c:pt idx="7617">
                  <c:v>7.3486961421078498E-3</c:v>
                </c:pt>
                <c:pt idx="7618">
                  <c:v>7.3330396966947899E-3</c:v>
                </c:pt>
                <c:pt idx="7619">
                  <c:v>7.3173791310617896E-3</c:v>
                </c:pt>
                <c:pt idx="7620">
                  <c:v>7.3017145753971301E-3</c:v>
                </c:pt>
                <c:pt idx="7621">
                  <c:v>7.2860460459144702E-3</c:v>
                </c:pt>
                <c:pt idx="7622">
                  <c:v>7.2703735589209201E-3</c:v>
                </c:pt>
                <c:pt idx="7623">
                  <c:v>7.2546972411934802E-3</c:v>
                </c:pt>
                <c:pt idx="7624">
                  <c:v>7.2390171416360297E-3</c:v>
                </c:pt>
                <c:pt idx="7625">
                  <c:v>7.22333326900001E-3</c:v>
                </c:pt>
                <c:pt idx="7626">
                  <c:v>7.20764569723302E-3</c:v>
                </c:pt>
                <c:pt idx="7627">
                  <c:v>7.1919545295028899E-3</c:v>
                </c:pt>
                <c:pt idx="7628">
                  <c:v>7.1762597752836801E-3</c:v>
                </c:pt>
                <c:pt idx="7629">
                  <c:v>7.1605614627354604E-3</c:v>
                </c:pt>
                <c:pt idx="7630">
                  <c:v>7.1448597168848101E-3</c:v>
                </c:pt>
                <c:pt idx="7631">
                  <c:v>7.1291545658759801E-3</c:v>
                </c:pt>
                <c:pt idx="7632">
                  <c:v>7.1134460193232303E-3</c:v>
                </c:pt>
                <c:pt idx="7633">
                  <c:v>7.0977341747594401E-3</c:v>
                </c:pt>
                <c:pt idx="7634">
                  <c:v>7.0820191012638499E-3</c:v>
                </c:pt>
                <c:pt idx="7635">
                  <c:v>7.0663008076341403E-3</c:v>
                </c:pt>
                <c:pt idx="7636">
                  <c:v>7.0505793385272301E-3</c:v>
                </c:pt>
                <c:pt idx="7637">
                  <c:v>7.0348548054082697E-3</c:v>
                </c:pt>
                <c:pt idx="7638">
                  <c:v>7.0191272234173402E-3</c:v>
                </c:pt>
                <c:pt idx="7639">
                  <c:v>7.0033966077690099E-3</c:v>
                </c:pt>
                <c:pt idx="7640">
                  <c:v>6.9876630669567803E-3</c:v>
                </c:pt>
                <c:pt idx="7641">
                  <c:v>6.9719266437069001E-3</c:v>
                </c:pt>
                <c:pt idx="7642">
                  <c:v>6.9561873468448002E-3</c:v>
                </c:pt>
                <c:pt idx="7643">
                  <c:v>6.9404452402059696E-3</c:v>
                </c:pt>
                <c:pt idx="7644">
                  <c:v>6.9247004122754297E-3</c:v>
                </c:pt>
                <c:pt idx="7645">
                  <c:v>6.9089528724714296E-3</c:v>
                </c:pt>
                <c:pt idx="7646">
                  <c:v>6.8932026459767003E-3</c:v>
                </c:pt>
                <c:pt idx="7647">
                  <c:v>6.8774498396379198E-3</c:v>
                </c:pt>
                <c:pt idx="7648">
                  <c:v>6.86169447860706E-3</c:v>
                </c:pt>
                <c:pt idx="7649">
                  <c:v>6.8459365724124503E-3</c:v>
                </c:pt>
                <c:pt idx="7650">
                  <c:v>6.8301762046629501E-3</c:v>
                </c:pt>
                <c:pt idx="7651">
                  <c:v>6.8144134349990403E-3</c:v>
                </c:pt>
                <c:pt idx="7652">
                  <c:v>6.7986482722553398E-3</c:v>
                </c:pt>
                <c:pt idx="7653">
                  <c:v>6.7828807554568401E-3</c:v>
                </c:pt>
                <c:pt idx="7654">
                  <c:v>6.76711097989296E-3</c:v>
                </c:pt>
                <c:pt idx="7655">
                  <c:v>6.7513389597295198E-3</c:v>
                </c:pt>
                <c:pt idx="7656">
                  <c:v>6.7355647091940198E-3</c:v>
                </c:pt>
                <c:pt idx="7657">
                  <c:v>6.7197883210127797E-3</c:v>
                </c:pt>
                <c:pt idx="7658">
                  <c:v>6.7040098325541102E-3</c:v>
                </c:pt>
                <c:pt idx="7659">
                  <c:v>6.6882292526671298E-3</c:v>
                </c:pt>
                <c:pt idx="7660">
                  <c:v>6.6724466364637804E-3</c:v>
                </c:pt>
                <c:pt idx="7661">
                  <c:v>6.6566620597802301E-3</c:v>
                </c:pt>
                <c:pt idx="7662">
                  <c:v>6.6408755319597498E-3</c:v>
                </c:pt>
                <c:pt idx="7663">
                  <c:v>6.6250870755981701E-3</c:v>
                </c:pt>
                <c:pt idx="7664">
                  <c:v>6.6092967819239403E-3</c:v>
                </c:pt>
                <c:pt idx="7665">
                  <c:v>6.5935046734990196E-3</c:v>
                </c:pt>
                <c:pt idx="7666">
                  <c:v>6.5777107597513101E-3</c:v>
                </c:pt>
                <c:pt idx="7667">
                  <c:v>6.5619151123462198E-3</c:v>
                </c:pt>
                <c:pt idx="7668">
                  <c:v>6.5461177828120198E-3</c:v>
                </c:pt>
                <c:pt idx="7669">
                  <c:v>6.53031878000194E-3</c:v>
                </c:pt>
                <c:pt idx="7670">
                  <c:v>6.5145181381085701E-3</c:v>
                </c:pt>
                <c:pt idx="7671">
                  <c:v>6.4987159385657498E-3</c:v>
                </c:pt>
                <c:pt idx="7672">
                  <c:v>6.4829121947014099E-3</c:v>
                </c:pt>
                <c:pt idx="7673">
                  <c:v>6.4671069198987199E-3</c:v>
                </c:pt>
                <c:pt idx="7674">
                  <c:v>6.4513001934037601E-3</c:v>
                </c:pt>
                <c:pt idx="7675">
                  <c:v>6.4354920480164304E-3</c:v>
                </c:pt>
                <c:pt idx="7676">
                  <c:v>6.4196824926013897E-3</c:v>
                </c:pt>
                <c:pt idx="7677">
                  <c:v>6.4038715748262198E-3</c:v>
                </c:pt>
                <c:pt idx="7678">
                  <c:v>6.3880593597299097E-3</c:v>
                </c:pt>
                <c:pt idx="7679">
                  <c:v>6.3722458565972397E-3</c:v>
                </c:pt>
                <c:pt idx="7680">
                  <c:v>6.3564310858298598E-3</c:v>
                </c:pt>
                <c:pt idx="7681">
                  <c:v>6.3406151253519198E-3</c:v>
                </c:pt>
                <c:pt idx="7682">
                  <c:v>6.3247979955349002E-3</c:v>
                </c:pt>
                <c:pt idx="7683">
                  <c:v>6.3089797057412902E-3</c:v>
                </c:pt>
                <c:pt idx="7684">
                  <c:v>6.2931603174731796E-3</c:v>
                </c:pt>
                <c:pt idx="7685">
                  <c:v>6.2773398753724298E-3</c:v>
                </c:pt>
                <c:pt idx="7686">
                  <c:v>6.2615183883337E-3</c:v>
                </c:pt>
                <c:pt idx="7687">
                  <c:v>6.24569588647092E-3</c:v>
                </c:pt>
                <c:pt idx="7688">
                  <c:v>6.2298724394512896E-3</c:v>
                </c:pt>
                <c:pt idx="7689">
                  <c:v>6.2140480599202803E-3</c:v>
                </c:pt>
                <c:pt idx="7690">
                  <c:v>6.1982227605757098E-3</c:v>
                </c:pt>
                <c:pt idx="7691">
                  <c:v>6.1823966092318001E-3</c:v>
                </c:pt>
                <c:pt idx="7692">
                  <c:v>6.1665696348277704E-3</c:v>
                </c:pt>
                <c:pt idx="7693">
                  <c:v>6.1507418462940803E-3</c:v>
                </c:pt>
                <c:pt idx="7694">
                  <c:v>6.1349132850067401E-3</c:v>
                </c:pt>
                <c:pt idx="7695">
                  <c:v>6.1190840068805199E-3</c:v>
                </c:pt>
                <c:pt idx="7696">
                  <c:v>6.1032540212009601E-3</c:v>
                </c:pt>
                <c:pt idx="7697">
                  <c:v>6.0874233465534897E-3</c:v>
                </c:pt>
                <c:pt idx="7698">
                  <c:v>6.0715920496065999E-3</c:v>
                </c:pt>
                <c:pt idx="7699">
                  <c:v>6.0557601489322297E-3</c:v>
                </c:pt>
                <c:pt idx="7700">
                  <c:v>6.0399276539039801E-3</c:v>
                </c:pt>
                <c:pt idx="7701">
                  <c:v>6.0240946174599797E-3</c:v>
                </c:pt>
                <c:pt idx="7702">
                  <c:v>6.0082610784459901E-3</c:v>
                </c:pt>
                <c:pt idx="7703">
                  <c:v>5.9924270458578399E-3</c:v>
                </c:pt>
                <c:pt idx="7704">
                  <c:v>5.9765925464142803E-3</c:v>
                </c:pt>
                <c:pt idx="7705">
                  <c:v>5.9607576398714402E-3</c:v>
                </c:pt>
                <c:pt idx="7706">
                  <c:v>5.9449223383658198E-3</c:v>
                </c:pt>
                <c:pt idx="7707">
                  <c:v>5.9290866540811001E-3</c:v>
                </c:pt>
                <c:pt idx="7708">
                  <c:v>5.9132506452260003E-3</c:v>
                </c:pt>
                <c:pt idx="7709">
                  <c:v>5.8974143375490401E-3</c:v>
                </c:pt>
                <c:pt idx="7710">
                  <c:v>5.88157774011221E-3</c:v>
                </c:pt>
                <c:pt idx="7711">
                  <c:v>5.8657408890639001E-3</c:v>
                </c:pt>
                <c:pt idx="7712">
                  <c:v>5.8499038326744997E-3</c:v>
                </c:pt>
                <c:pt idx="7713">
                  <c:v>5.8340665803135504E-3</c:v>
                </c:pt>
                <c:pt idx="7714">
                  <c:v>5.8182291491127597E-3</c:v>
                </c:pt>
                <c:pt idx="7715">
                  <c:v>5.8023915963110202E-3</c:v>
                </c:pt>
                <c:pt idx="7716">
                  <c:v>5.7865539390339303E-3</c:v>
                </c:pt>
                <c:pt idx="7717">
                  <c:v>5.7707161867528497E-3</c:v>
                </c:pt>
                <c:pt idx="7718">
                  <c:v>5.7548783852626999E-3</c:v>
                </c:pt>
                <c:pt idx="7719">
                  <c:v>5.73904056861932E-3</c:v>
                </c:pt>
                <c:pt idx="7720">
                  <c:v>5.7232027459954002E-3</c:v>
                </c:pt>
                <c:pt idx="7721">
                  <c:v>5.70736494134214E-3</c:v>
                </c:pt>
                <c:pt idx="7722">
                  <c:v>5.6915272061507103E-3</c:v>
                </c:pt>
                <c:pt idx="7723">
                  <c:v>5.67568955222805E-3</c:v>
                </c:pt>
                <c:pt idx="7724">
                  <c:v>5.6598519914343396E-3</c:v>
                </c:pt>
                <c:pt idx="7725">
                  <c:v>5.64401457396987E-3</c:v>
                </c:pt>
                <c:pt idx="7726">
                  <c:v>5.6281773230012697E-3</c:v>
                </c:pt>
                <c:pt idx="7727">
                  <c:v>5.6123402478016997E-3</c:v>
                </c:pt>
                <c:pt idx="7728">
                  <c:v>5.5965033802095297E-3</c:v>
                </c:pt>
                <c:pt idx="7729">
                  <c:v>5.5806667621636601E-3</c:v>
                </c:pt>
                <c:pt idx="7730">
                  <c:v>5.5648304032237103E-3</c:v>
                </c:pt>
                <c:pt idx="7731">
                  <c:v>5.5489943194244103E-3</c:v>
                </c:pt>
                <c:pt idx="7732">
                  <c:v>5.5331585601861499E-3</c:v>
                </c:pt>
                <c:pt idx="7733">
                  <c:v>5.5173231415508702E-3</c:v>
                </c:pt>
                <c:pt idx="7734">
                  <c:v>5.5014880732003604E-3</c:v>
                </c:pt>
                <c:pt idx="7735">
                  <c:v>5.4856533950447903E-3</c:v>
                </c:pt>
                <c:pt idx="7736">
                  <c:v>5.4698191372344598E-3</c:v>
                </c:pt>
                <c:pt idx="7737">
                  <c:v>5.4539853092225397E-3</c:v>
                </c:pt>
                <c:pt idx="7738">
                  <c:v>5.4381519327651997E-3</c:v>
                </c:pt>
                <c:pt idx="7739">
                  <c:v>5.4223190525263401E-3</c:v>
                </c:pt>
                <c:pt idx="7740">
                  <c:v>5.4064866801831696E-3</c:v>
                </c:pt>
                <c:pt idx="7741">
                  <c:v>5.3906548274664703E-3</c:v>
                </c:pt>
                <c:pt idx="7742">
                  <c:v>5.3748235379894099E-3</c:v>
                </c:pt>
                <c:pt idx="7743">
                  <c:v>5.3589928329028404E-3</c:v>
                </c:pt>
                <c:pt idx="7744">
                  <c:v>5.3431627218207198E-3</c:v>
                </c:pt>
                <c:pt idx="7745">
                  <c:v>5.3273332331208101E-3</c:v>
                </c:pt>
                <c:pt idx="7746">
                  <c:v>5.3115044035710402E-3</c:v>
                </c:pt>
                <c:pt idx="7747">
                  <c:v>5.2956762430473496E-3</c:v>
                </c:pt>
                <c:pt idx="7748">
                  <c:v>5.2798487668181101E-3</c:v>
                </c:pt>
                <c:pt idx="7749">
                  <c:v>5.2640220178908903E-3</c:v>
                </c:pt>
                <c:pt idx="7750">
                  <c:v>5.2481960115596396E-3</c:v>
                </c:pt>
                <c:pt idx="7751">
                  <c:v>5.2323707578458799E-3</c:v>
                </c:pt>
                <c:pt idx="7752">
                  <c:v>5.21654629188601E-3</c:v>
                </c:pt>
                <c:pt idx="7753">
                  <c:v>5.2007226407206498E-3</c:v>
                </c:pt>
                <c:pt idx="7754">
                  <c:v>5.1848998142268203E-3</c:v>
                </c:pt>
                <c:pt idx="7755">
                  <c:v>5.1690778325046999E-3</c:v>
                </c:pt>
                <c:pt idx="7756">
                  <c:v>5.1532567346713101E-3</c:v>
                </c:pt>
                <c:pt idx="7757">
                  <c:v>5.1374365324773899E-3</c:v>
                </c:pt>
                <c:pt idx="7758">
                  <c:v>5.1216172377344096E-3</c:v>
                </c:pt>
                <c:pt idx="7759">
                  <c:v>5.1057988887236103E-3</c:v>
                </c:pt>
                <c:pt idx="7760">
                  <c:v>5.0899815050866404E-3</c:v>
                </c:pt>
                <c:pt idx="7761">
                  <c:v>5.0741650969167397E-3</c:v>
                </c:pt>
                <c:pt idx="7762">
                  <c:v>5.0583496898813796E-3</c:v>
                </c:pt>
                <c:pt idx="7763">
                  <c:v>5.0425353166235597E-3</c:v>
                </c:pt>
                <c:pt idx="7764">
                  <c:v>5.0267219874928102E-3</c:v>
                </c:pt>
                <c:pt idx="7765">
                  <c:v>5.0109097173206101E-3</c:v>
                </c:pt>
                <c:pt idx="7766">
                  <c:v>4.9950985439460201E-3</c:v>
                </c:pt>
                <c:pt idx="7767">
                  <c:v>4.9792884822524803E-3</c:v>
                </c:pt>
                <c:pt idx="7768">
                  <c:v>4.9634795427636602E-3</c:v>
                </c:pt>
                <c:pt idx="7769">
                  <c:v>4.9476717568320101E-3</c:v>
                </c:pt>
                <c:pt idx="7770">
                  <c:v>4.9318651491140801E-3</c:v>
                </c:pt>
                <c:pt idx="7771">
                  <c:v>4.9160597300592903E-3</c:v>
                </c:pt>
                <c:pt idx="7772">
                  <c:v>4.90025551859427E-3</c:v>
                </c:pt>
                <c:pt idx="7773">
                  <c:v>4.88445254941847E-3</c:v>
                </c:pt>
                <c:pt idx="7774">
                  <c:v>4.8686508345796003E-3</c:v>
                </c:pt>
                <c:pt idx="7775">
                  <c:v>4.8528503861917701E-3</c:v>
                </c:pt>
                <c:pt idx="7776">
                  <c:v>4.8370512383029201E-3</c:v>
                </c:pt>
                <c:pt idx="7777">
                  <c:v>4.8212534095406099E-3</c:v>
                </c:pt>
                <c:pt idx="7778">
                  <c:v>4.8054569106470496E-3</c:v>
                </c:pt>
                <c:pt idx="7779">
                  <c:v>4.7896617652661497E-3</c:v>
                </c:pt>
                <c:pt idx="7780">
                  <c:v>4.7738680028329003E-3</c:v>
                </c:pt>
                <c:pt idx="7781">
                  <c:v>4.7580756343498396E-3</c:v>
                </c:pt>
                <c:pt idx="7782">
                  <c:v>4.7422846745501903E-3</c:v>
                </c:pt>
                <c:pt idx="7783">
                  <c:v>4.72649515721346E-3</c:v>
                </c:pt>
                <c:pt idx="7784">
                  <c:v>4.7107070971475797E-3</c:v>
                </c:pt>
                <c:pt idx="7785">
                  <c:v>4.6949205055731398E-3</c:v>
                </c:pt>
                <c:pt idx="7786">
                  <c:v>4.6791354109594896E-3</c:v>
                </c:pt>
                <c:pt idx="7787">
                  <c:v>4.6633518362386699E-3</c:v>
                </c:pt>
                <c:pt idx="7788">
                  <c:v>4.64756979261189E-3</c:v>
                </c:pt>
                <c:pt idx="7789">
                  <c:v>4.6317892983220796E-3</c:v>
                </c:pt>
                <c:pt idx="7790">
                  <c:v>4.6160103846660701E-3</c:v>
                </c:pt>
                <c:pt idx="7791">
                  <c:v>4.6002330642222703E-3</c:v>
                </c:pt>
                <c:pt idx="7792">
                  <c:v>4.5844573496579798E-3</c:v>
                </c:pt>
                <c:pt idx="7793">
                  <c:v>4.5686832717925499E-3</c:v>
                </c:pt>
                <c:pt idx="7794">
                  <c:v>4.5529108487117097E-3</c:v>
                </c:pt>
                <c:pt idx="7795">
                  <c:v>4.5371400920011197E-3</c:v>
                </c:pt>
                <c:pt idx="7796">
                  <c:v>4.5213710239388402E-3</c:v>
                </c:pt>
                <c:pt idx="7797">
                  <c:v>4.5056036716018301E-3</c:v>
                </c:pt>
                <c:pt idx="7798">
                  <c:v>4.4898380468634501E-3</c:v>
                </c:pt>
                <c:pt idx="7799">
                  <c:v>4.4740741646966302E-3</c:v>
                </c:pt>
                <c:pt idx="7800">
                  <c:v>4.4583120558378299E-3</c:v>
                </c:pt>
                <c:pt idx="7801">
                  <c:v>4.4425517353686404E-3</c:v>
                </c:pt>
                <c:pt idx="7802">
                  <c:v>4.4267932154249201E-3</c:v>
                </c:pt>
                <c:pt idx="7803">
                  <c:v>4.4110365224132898E-3</c:v>
                </c:pt>
                <c:pt idx="7804">
                  <c:v>4.3952816781917597E-3</c:v>
                </c:pt>
                <c:pt idx="7805">
                  <c:v>4.3795286949626696E-3</c:v>
                </c:pt>
                <c:pt idx="7806">
                  <c:v>4.3637775907604901E-3</c:v>
                </c:pt>
                <c:pt idx="7807">
                  <c:v>4.3480283944239903E-3</c:v>
                </c:pt>
                <c:pt idx="7808">
                  <c:v>4.3322811193607898E-3</c:v>
                </c:pt>
                <c:pt idx="7809">
                  <c:v>4.3165357790735503E-3</c:v>
                </c:pt>
                <c:pt idx="7810">
                  <c:v>4.300792402069E-3</c:v>
                </c:pt>
                <c:pt idx="7811">
                  <c:v>4.2850510063737798E-3</c:v>
                </c:pt>
                <c:pt idx="7812">
                  <c:v>4.2693116046811199E-3</c:v>
                </c:pt>
                <c:pt idx="7813">
                  <c:v>4.2535742185285698E-3</c:v>
                </c:pt>
                <c:pt idx="7814">
                  <c:v>4.23783887343446E-3</c:v>
                </c:pt>
                <c:pt idx="7815">
                  <c:v>4.2221055824011701E-3</c:v>
                </c:pt>
                <c:pt idx="7816">
                  <c:v>4.2063743610218796E-3</c:v>
                </c:pt>
                <c:pt idx="7817">
                  <c:v>4.1906452379050297E-3</c:v>
                </c:pt>
                <c:pt idx="7818">
                  <c:v>4.1749182287880602E-3</c:v>
                </c:pt>
                <c:pt idx="7819">
                  <c:v>4.1591933470116003E-3</c:v>
                </c:pt>
                <c:pt idx="7820">
                  <c:v>4.1434706177099299E-3</c:v>
                </c:pt>
                <c:pt idx="7821">
                  <c:v>4.1277500622970203E-3</c:v>
                </c:pt>
                <c:pt idx="7822">
                  <c:v>4.1120316942517103E-3</c:v>
                </c:pt>
                <c:pt idx="7823">
                  <c:v>4.0963155319009899E-3</c:v>
                </c:pt>
                <c:pt idx="7824">
                  <c:v>4.08060160249628E-3</c:v>
                </c:pt>
                <c:pt idx="7825">
                  <c:v>4.0648899206066104E-3</c:v>
                </c:pt>
                <c:pt idx="7826">
                  <c:v>4.0491805009172403E-3</c:v>
                </c:pt>
                <c:pt idx="7827">
                  <c:v>4.0334733704936896E-3</c:v>
                </c:pt>
                <c:pt idx="7828">
                  <c:v>4.0177685477983498E-3</c:v>
                </c:pt>
                <c:pt idx="7829">
                  <c:v>4.0020660469452102E-3</c:v>
                </c:pt>
                <c:pt idx="7830">
                  <c:v>3.9863658893645303E-3</c:v>
                </c:pt>
                <c:pt idx="7831">
                  <c:v>3.97066809979896E-3</c:v>
                </c:pt>
                <c:pt idx="7832">
                  <c:v>3.9549726927204801E-3</c:v>
                </c:pt>
                <c:pt idx="7833">
                  <c:v>3.9392796847654002E-3</c:v>
                </c:pt>
                <c:pt idx="7834">
                  <c:v>3.9235891033279797E-3</c:v>
                </c:pt>
                <c:pt idx="7835">
                  <c:v>3.9079009652361503E-3</c:v>
                </c:pt>
                <c:pt idx="7836">
                  <c:v>3.8922152853889001E-3</c:v>
                </c:pt>
                <c:pt idx="7837">
                  <c:v>3.8765320884221401E-3</c:v>
                </c:pt>
                <c:pt idx="7838">
                  <c:v>3.8608513959448999E-3</c:v>
                </c:pt>
                <c:pt idx="7839">
                  <c:v>3.8451732230850399E-3</c:v>
                </c:pt>
                <c:pt idx="7840">
                  <c:v>3.8294975889935599E-3</c:v>
                </c:pt>
                <c:pt idx="7841">
                  <c:v>3.81382452019924E-3</c:v>
                </c:pt>
                <c:pt idx="7842">
                  <c:v>3.79815403284958E-3</c:v>
                </c:pt>
                <c:pt idx="7843">
                  <c:v>3.7824861432212398E-3</c:v>
                </c:pt>
                <c:pt idx="7844">
                  <c:v>3.7668208778218202E-3</c:v>
                </c:pt>
                <c:pt idx="7845">
                  <c:v>3.7511582561265198E-3</c:v>
                </c:pt>
                <c:pt idx="7846">
                  <c:v>3.7354982940751998E-3</c:v>
                </c:pt>
                <c:pt idx="7847">
                  <c:v>3.71984101366802E-3</c:v>
                </c:pt>
                <c:pt idx="7848">
                  <c:v>3.70418643966743E-3</c:v>
                </c:pt>
                <c:pt idx="7849">
                  <c:v>3.68853458844517E-3</c:v>
                </c:pt>
                <c:pt idx="7850">
                  <c:v>3.6728854782005901E-3</c:v>
                </c:pt>
                <c:pt idx="7851">
                  <c:v>3.6572391360152599E-3</c:v>
                </c:pt>
                <c:pt idx="7852">
                  <c:v>3.6415955803397499E-3</c:v>
                </c:pt>
                <c:pt idx="7853">
                  <c:v>3.62595482808572E-3</c:v>
                </c:pt>
                <c:pt idx="7854">
                  <c:v>3.6103169042143802E-3</c:v>
                </c:pt>
                <c:pt idx="7855">
                  <c:v>3.5946818312537301E-3</c:v>
                </c:pt>
                <c:pt idx="7856">
                  <c:v>3.57904962645987E-3</c:v>
                </c:pt>
                <c:pt idx="7857">
                  <c:v>3.5634203104452202E-3</c:v>
                </c:pt>
                <c:pt idx="7858">
                  <c:v>3.5477939099317702E-3</c:v>
                </c:pt>
                <c:pt idx="7859">
                  <c:v>3.5321704431707898E-3</c:v>
                </c:pt>
                <c:pt idx="7860">
                  <c:v>3.51654992858021E-3</c:v>
                </c:pt>
                <c:pt idx="7861">
                  <c:v>3.50093239302917E-3</c:v>
                </c:pt>
                <c:pt idx="7862">
                  <c:v>3.4853178576676998E-3</c:v>
                </c:pt>
                <c:pt idx="7863">
                  <c:v>3.4697063408078298E-3</c:v>
                </c:pt>
                <c:pt idx="7864">
                  <c:v>3.45409786579299E-3</c:v>
                </c:pt>
                <c:pt idx="7865">
                  <c:v>3.4384924582925398E-3</c:v>
                </c:pt>
                <c:pt idx="7866">
                  <c:v>3.42289013715382E-3</c:v>
                </c:pt>
                <c:pt idx="7867">
                  <c:v>3.4072909227862102E-3</c:v>
                </c:pt>
                <c:pt idx="7868">
                  <c:v>3.3916948429438399E-3</c:v>
                </c:pt>
                <c:pt idx="7869">
                  <c:v>3.3761019183688699E-3</c:v>
                </c:pt>
                <c:pt idx="7870">
                  <c:v>3.3605121686085199E-3</c:v>
                </c:pt>
                <c:pt idx="7871">
                  <c:v>3.34492561987558E-3</c:v>
                </c:pt>
                <c:pt idx="7872">
                  <c:v>3.32934229645303E-3</c:v>
                </c:pt>
                <c:pt idx="7873">
                  <c:v>3.3137622183745702E-3</c:v>
                </c:pt>
                <c:pt idx="7874">
                  <c:v>3.29818540849717E-3</c:v>
                </c:pt>
                <c:pt idx="7875">
                  <c:v>3.2826118947511199E-3</c:v>
                </c:pt>
                <c:pt idx="7876">
                  <c:v>3.26704169820325E-3</c:v>
                </c:pt>
                <c:pt idx="7877">
                  <c:v>3.2514748401313701E-3</c:v>
                </c:pt>
                <c:pt idx="7878">
                  <c:v>3.2359113488106199E-3</c:v>
                </c:pt>
                <c:pt idx="7879">
                  <c:v>3.2203512479101301E-3</c:v>
                </c:pt>
                <c:pt idx="7880">
                  <c:v>3.2047945588578701E-3</c:v>
                </c:pt>
                <c:pt idx="7881">
                  <c:v>3.1892413072806898E-3</c:v>
                </c:pt>
                <c:pt idx="7882">
                  <c:v>3.1736915207899999E-3</c:v>
                </c:pt>
                <c:pt idx="7883">
                  <c:v>3.15814522149433E-3</c:v>
                </c:pt>
                <c:pt idx="7884">
                  <c:v>3.1426024328614199E-3</c:v>
                </c:pt>
                <c:pt idx="7885">
                  <c:v>3.1270631844612E-3</c:v>
                </c:pt>
                <c:pt idx="7886">
                  <c:v>3.1115275002095602E-3</c:v>
                </c:pt>
                <c:pt idx="7887">
                  <c:v>3.0959954031443801E-3</c:v>
                </c:pt>
                <c:pt idx="7888">
                  <c:v>3.0804669218459399E-3</c:v>
                </c:pt>
                <c:pt idx="7889">
                  <c:v>3.06494208341051E-3</c:v>
                </c:pt>
                <c:pt idx="7890">
                  <c:v>3.04942091156085E-3</c:v>
                </c:pt>
                <c:pt idx="7891">
                  <c:v>3.0339034324314198E-3</c:v>
                </c:pt>
                <c:pt idx="7892">
                  <c:v>3.0183896763875898E-3</c:v>
                </c:pt>
                <c:pt idx="7893">
                  <c:v>3.0028796682993499E-3</c:v>
                </c:pt>
                <c:pt idx="7894">
                  <c:v>2.98737343330266E-3</c:v>
                </c:pt>
                <c:pt idx="7895">
                  <c:v>2.9718710023633401E-3</c:v>
                </c:pt>
                <c:pt idx="7896">
                  <c:v>2.9563724027947399E-3</c:v>
                </c:pt>
                <c:pt idx="7897">
                  <c:v>2.94087766016642E-3</c:v>
                </c:pt>
                <c:pt idx="7898">
                  <c:v>2.9253868036222199E-3</c:v>
                </c:pt>
                <c:pt idx="7899">
                  <c:v>2.9098998640383102E-3</c:v>
                </c:pt>
                <c:pt idx="7900">
                  <c:v>2.8944168679178499E-3</c:v>
                </c:pt>
                <c:pt idx="7901">
                  <c:v>2.8789378429988398E-3</c:v>
                </c:pt>
                <c:pt idx="7902">
                  <c:v>2.86346282212167E-3</c:v>
                </c:pt>
                <c:pt idx="7903">
                  <c:v>2.84799183362827E-3</c:v>
                </c:pt>
                <c:pt idx="7904">
                  <c:v>2.8325249052709601E-3</c:v>
                </c:pt>
                <c:pt idx="7905">
                  <c:v>2.8170620694683902E-3</c:v>
                </c:pt>
                <c:pt idx="7906">
                  <c:v>2.8016033575557998E-3</c:v>
                </c:pt>
                <c:pt idx="7907">
                  <c:v>2.7861487982383799E-3</c:v>
                </c:pt>
                <c:pt idx="7908">
                  <c:v>2.7706984223332298E-3</c:v>
                </c:pt>
                <c:pt idx="7909">
                  <c:v>2.7552522642634398E-3</c:v>
                </c:pt>
                <c:pt idx="7910">
                  <c:v>2.73981035410388E-3</c:v>
                </c:pt>
                <c:pt idx="7911">
                  <c:v>2.7243727223061598E-3</c:v>
                </c:pt>
                <c:pt idx="7912">
                  <c:v>2.70893940422325E-3</c:v>
                </c:pt>
                <c:pt idx="7913">
                  <c:v>2.6935104323896702E-3</c:v>
                </c:pt>
                <c:pt idx="7914">
                  <c:v>2.6780858381073502E-3</c:v>
                </c:pt>
                <c:pt idx="7915">
                  <c:v>2.6626656557454699E-3</c:v>
                </c:pt>
                <c:pt idx="7916">
                  <c:v>2.6472499212247301E-3</c:v>
                </c:pt>
                <c:pt idx="7917">
                  <c:v>2.6318386671177699E-3</c:v>
                </c:pt>
                <c:pt idx="7918">
                  <c:v>2.61643192715113E-3</c:v>
                </c:pt>
                <c:pt idx="7919">
                  <c:v>2.60102973940065E-3</c:v>
                </c:pt>
                <c:pt idx="7920">
                  <c:v>2.5856321384926601E-3</c:v>
                </c:pt>
                <c:pt idx="7921">
                  <c:v>2.5702391587484898E-3</c:v>
                </c:pt>
                <c:pt idx="7922">
                  <c:v>2.5548508384696201E-3</c:v>
                </c:pt>
                <c:pt idx="7923">
                  <c:v>2.5394672152631299E-3</c:v>
                </c:pt>
                <c:pt idx="7924">
                  <c:v>2.5240883248088802E-3</c:v>
                </c:pt>
                <c:pt idx="7925">
                  <c:v>2.5087142047112202E-3</c:v>
                </c:pt>
                <c:pt idx="7926">
                  <c:v>2.49334489572006E-3</c:v>
                </c:pt>
                <c:pt idx="7927">
                  <c:v>2.47798043529037E-3</c:v>
                </c:pt>
                <c:pt idx="7928">
                  <c:v>2.46262086137823E-3</c:v>
                </c:pt>
                <c:pt idx="7929">
                  <c:v>2.4472662161650798E-3</c:v>
                </c:pt>
                <c:pt idx="7930">
                  <c:v>2.4319165397952199E-3</c:v>
                </c:pt>
                <c:pt idx="7931">
                  <c:v>2.4165718716657098E-3</c:v>
                </c:pt>
                <c:pt idx="7932">
                  <c:v>2.40123225386168E-3</c:v>
                </c:pt>
                <c:pt idx="7933">
                  <c:v>2.38589773002644E-3</c:v>
                </c:pt>
                <c:pt idx="7934">
                  <c:v>2.3705683413430198E-3</c:v>
                </c:pt>
                <c:pt idx="7935">
                  <c:v>2.3552441302127801E-3</c:v>
                </c:pt>
                <c:pt idx="7936">
                  <c:v>2.33992514282216E-3</c:v>
                </c:pt>
                <c:pt idx="7937">
                  <c:v>2.3246114227981102E-3</c:v>
                </c:pt>
                <c:pt idx="7938">
                  <c:v>2.3093030138970501E-3</c:v>
                </c:pt>
                <c:pt idx="7939">
                  <c:v>2.29399996334063E-3</c:v>
                </c:pt>
                <c:pt idx="7940">
                  <c:v>2.2787023181175901E-3</c:v>
                </c:pt>
                <c:pt idx="7941">
                  <c:v>2.2634101239953799E-3</c:v>
                </c:pt>
                <c:pt idx="7942">
                  <c:v>2.24812342861368E-3</c:v>
                </c:pt>
                <c:pt idx="7943">
                  <c:v>2.2328422824740798E-3</c:v>
                </c:pt>
                <c:pt idx="7944">
                  <c:v>2.21756673382147E-3</c:v>
                </c:pt>
                <c:pt idx="7945">
                  <c:v>2.2022968316086802E-3</c:v>
                </c:pt>
                <c:pt idx="7946">
                  <c:v>2.1870326286075499E-3</c:v>
                </c:pt>
                <c:pt idx="7947">
                  <c:v>2.1717741762560402E-3</c:v>
                </c:pt>
                <c:pt idx="7948">
                  <c:v>2.15652152579491E-3</c:v>
                </c:pt>
                <c:pt idx="7949">
                  <c:v>2.1412747309372199E-3</c:v>
                </c:pt>
                <c:pt idx="7950">
                  <c:v>2.1260338472667301E-3</c:v>
                </c:pt>
                <c:pt idx="7951">
                  <c:v>2.1107989286452099E-3</c:v>
                </c:pt>
                <c:pt idx="7952">
                  <c:v>2.0955700304479E-3</c:v>
                </c:pt>
                <c:pt idx="7953">
                  <c:v>2.0803472115344399E-3</c:v>
                </c:pt>
                <c:pt idx="7954">
                  <c:v>2.0651305291787599E-3</c:v>
                </c:pt>
                <c:pt idx="7955">
                  <c:v>2.0499200411606099E-3</c:v>
                </c:pt>
                <c:pt idx="7956">
                  <c:v>2.0347158085908998E-3</c:v>
                </c:pt>
                <c:pt idx="7957">
                  <c:v>2.0195178929411899E-3</c:v>
                </c:pt>
                <c:pt idx="7958">
                  <c:v>2.00432635521775E-3</c:v>
                </c:pt>
                <c:pt idx="7959">
                  <c:v>1.9891412584236599E-3</c:v>
                </c:pt>
                <c:pt idx="7960">
                  <c:v>1.97396266849923E-3</c:v>
                </c:pt>
                <c:pt idx="7961">
                  <c:v>1.9587906500857402E-3</c:v>
                </c:pt>
                <c:pt idx="7962">
                  <c:v>1.94362526905092E-3</c:v>
                </c:pt>
                <c:pt idx="7963">
                  <c:v>1.92846659492631E-3</c:v>
                </c:pt>
                <c:pt idx="7964">
                  <c:v>1.9133146968645599E-3</c:v>
                </c:pt>
                <c:pt idx="7965">
                  <c:v>1.8981696445280799E-3</c:v>
                </c:pt>
                <c:pt idx="7966">
                  <c:v>1.8830315103659399E-3</c:v>
                </c:pt>
                <c:pt idx="7967">
                  <c:v>1.86790036882161E-3</c:v>
                </c:pt>
                <c:pt idx="7968">
                  <c:v>1.8527762938065899E-3</c:v>
                </c:pt>
                <c:pt idx="7969">
                  <c:v>1.8376593611650199E-3</c:v>
                </c:pt>
                <c:pt idx="7970">
                  <c:v>1.82254965015904E-3</c:v>
                </c:pt>
                <c:pt idx="7971">
                  <c:v>1.80744723960412E-3</c:v>
                </c:pt>
                <c:pt idx="7972">
                  <c:v>1.7923522096706401E-3</c:v>
                </c:pt>
                <c:pt idx="7973">
                  <c:v>1.7772646441067601E-3</c:v>
                </c:pt>
                <c:pt idx="7974">
                  <c:v>1.76218462780329E-3</c:v>
                </c:pt>
                <c:pt idx="7975">
                  <c:v>1.74711224615829E-3</c:v>
                </c:pt>
                <c:pt idx="7976">
                  <c:v>1.73204758729321E-3</c:v>
                </c:pt>
                <c:pt idx="7977">
                  <c:v>1.71699074263558E-3</c:v>
                </c:pt>
                <c:pt idx="7978">
                  <c:v>1.7019418035152699E-3</c:v>
                </c:pt>
                <c:pt idx="7979">
                  <c:v>1.68690086344219E-3</c:v>
                </c:pt>
                <c:pt idx="7980">
                  <c:v>1.67186802014321E-3</c:v>
                </c:pt>
                <c:pt idx="7981">
                  <c:v>1.65684337208356E-3</c:v>
                </c:pt>
                <c:pt idx="7982">
                  <c:v>1.64182701920397E-3</c:v>
                </c:pt>
                <c:pt idx="7983">
                  <c:v>1.6268190652074699E-3</c:v>
                </c:pt>
                <c:pt idx="7984">
                  <c:v>1.6118196167357801E-3</c:v>
                </c:pt>
                <c:pt idx="7985">
                  <c:v>1.5968287812048801E-3</c:v>
                </c:pt>
                <c:pt idx="7986">
                  <c:v>1.58184666910696E-3</c:v>
                </c:pt>
                <c:pt idx="7987">
                  <c:v>1.5668733953075401E-3</c:v>
                </c:pt>
                <c:pt idx="7988">
                  <c:v>1.5519090759801399E-3</c:v>
                </c:pt>
                <c:pt idx="7989">
                  <c:v>1.5369538299558E-3</c:v>
                </c:pt>
                <c:pt idx="7990">
                  <c:v>1.5220077808815399E-3</c:v>
                </c:pt>
                <c:pt idx="7991">
                  <c:v>1.5070710549955799E-3</c:v>
                </c:pt>
                <c:pt idx="7992">
                  <c:v>1.4921437808650801E-3</c:v>
                </c:pt>
                <c:pt idx="7993">
                  <c:v>1.47722609121845E-3</c:v>
                </c:pt>
                <c:pt idx="7994">
                  <c:v>1.4623181234030801E-3</c:v>
                </c:pt>
                <c:pt idx="7995">
                  <c:v>1.44742001690757E-3</c:v>
                </c:pt>
                <c:pt idx="7996">
                  <c:v>1.4325319150396401E-3</c:v>
                </c:pt>
                <c:pt idx="7997">
                  <c:v>1.4176539669968199E-3</c:v>
                </c:pt>
                <c:pt idx="7998">
                  <c:v>1.40278632514209E-3</c:v>
                </c:pt>
                <c:pt idx="7999">
                  <c:v>1.3879291456881499E-3</c:v>
                </c:pt>
                <c:pt idx="8000">
                  <c:v>1.37308259045502E-3</c:v>
                </c:pt>
                <c:pt idx="8001">
                  <c:v>1.3582468264975601E-3</c:v>
                </c:pt>
                <c:pt idx="8002">
                  <c:v>1.3434220246781401E-3</c:v>
                </c:pt>
                <c:pt idx="8003">
                  <c:v>1.3286083615334399E-3</c:v>
                </c:pt>
                <c:pt idx="8004">
                  <c:v>1.3138060205097699E-3</c:v>
                </c:pt>
                <c:pt idx="8005">
                  <c:v>1.2990151895097401E-3</c:v>
                </c:pt>
                <c:pt idx="8006">
                  <c:v>1.2842360623245899E-3</c:v>
                </c:pt>
                <c:pt idx="8007">
                  <c:v>1.2694688403017201E-3</c:v>
                </c:pt>
                <c:pt idx="8008">
                  <c:v>1.2547137311518001E-3</c:v>
                </c:pt>
                <c:pt idx="8009">
                  <c:v>1.23997094890291E-3</c:v>
                </c:pt>
                <c:pt idx="8010">
                  <c:v>1.22524071560517E-3</c:v>
                </c:pt>
                <c:pt idx="8011">
                  <c:v>1.2105232618381499E-3</c:v>
                </c:pt>
                <c:pt idx="8012">
                  <c:v>1.19581882512482E-3</c:v>
                </c:pt>
                <c:pt idx="8013">
                  <c:v>1.1811276515286901E-3</c:v>
                </c:pt>
                <c:pt idx="8014">
                  <c:v>1.1664499973981701E-3</c:v>
                </c:pt>
                <c:pt idx="8015">
                  <c:v>1.1517861278574799E-3</c:v>
                </c:pt>
                <c:pt idx="8016">
                  <c:v>1.1371363176010999E-3</c:v>
                </c:pt>
                <c:pt idx="8017">
                  <c:v>1.1225008526523799E-3</c:v>
                </c:pt>
                <c:pt idx="8018">
                  <c:v>1.1078800306126601E-3</c:v>
                </c:pt>
                <c:pt idx="8019">
                  <c:v>1.0932741599002701E-3</c:v>
                </c:pt>
                <c:pt idx="8020">
                  <c:v>1.0859782713611001E-3</c:v>
                </c:pt>
                <c:pt idx="8021">
                  <c:v>1.0856869377623801E-3</c:v>
                </c:pt>
                <c:pt idx="8022">
                  <c:v>1.08510429333034E-3</c:v>
                </c:pt>
                <c:pt idx="8023">
                  <c:v>1.0845216735786199E-3</c:v>
                </c:pt>
                <c:pt idx="8024">
                  <c:v>1.0839390785287301E-3</c:v>
                </c:pt>
                <c:pt idx="8025">
                  <c:v>1.08335650820217E-3</c:v>
                </c:pt>
                <c:pt idx="8026">
                  <c:v>1.0827739626205E-3</c:v>
                </c:pt>
                <c:pt idx="8027">
                  <c:v>1.0821914418053E-3</c:v>
                </c:pt>
                <c:pt idx="8028">
                  <c:v>1.08160894577816E-3</c:v>
                </c:pt>
                <c:pt idx="8029">
                  <c:v>1.0810264745607201E-3</c:v>
                </c:pt>
                <c:pt idx="8030">
                  <c:v>1.08044402817463E-3</c:v>
                </c:pt>
                <c:pt idx="8031">
                  <c:v>1.07986160664158E-3</c:v>
                </c:pt>
                <c:pt idx="8032">
                  <c:v>1.0792792099832899E-3</c:v>
                </c:pt>
                <c:pt idx="8033">
                  <c:v>1.0786968382215001E-3</c:v>
                </c:pt>
                <c:pt idx="8034">
                  <c:v>1.07811449137799E-3</c:v>
                </c:pt>
                <c:pt idx="8035">
                  <c:v>1.07753216947457E-3</c:v>
                </c:pt>
                <c:pt idx="8036">
                  <c:v>1.0769498725330701E-3</c:v>
                </c:pt>
                <c:pt idx="8037">
                  <c:v>1.07636760057538E-3</c:v>
                </c:pt>
                <c:pt idx="8038">
                  <c:v>1.0757853536234E-3</c:v>
                </c:pt>
                <c:pt idx="8039">
                  <c:v>1.0752031316990901E-3</c:v>
                </c:pt>
                <c:pt idx="8040">
                  <c:v>1.07462093482442E-3</c:v>
                </c:pt>
                <c:pt idx="8041">
                  <c:v>1.0740387630213801E-3</c:v>
                </c:pt>
                <c:pt idx="8042">
                  <c:v>1.07345661631203E-3</c:v>
                </c:pt>
                <c:pt idx="8043">
                  <c:v>1.07287449471843E-3</c:v>
                </c:pt>
                <c:pt idx="8044">
                  <c:v>1.0722923982626701E-3</c:v>
                </c:pt>
                <c:pt idx="8045">
                  <c:v>1.07171032696689E-3</c:v>
                </c:pt>
                <c:pt idx="8046">
                  <c:v>1.0711282808532399E-3</c:v>
                </c:pt>
                <c:pt idx="8047">
                  <c:v>1.07054625994393E-3</c:v>
                </c:pt>
                <c:pt idx="8048">
                  <c:v>1.0699642642611801E-3</c:v>
                </c:pt>
                <c:pt idx="8049">
                  <c:v>1.0693822938272601E-3</c:v>
                </c:pt>
                <c:pt idx="8050">
                  <c:v>1.0688003486644399E-3</c:v>
                </c:pt>
                <c:pt idx="8051">
                  <c:v>1.0682184287950599E-3</c:v>
                </c:pt>
                <c:pt idx="8052">
                  <c:v>1.0676365342414901E-3</c:v>
                </c:pt>
                <c:pt idx="8053">
                  <c:v>1.0670546650261199E-3</c:v>
                </c:pt>
                <c:pt idx="8054">
                  <c:v>1.06647282117139E-3</c:v>
                </c:pt>
                <c:pt idx="8055">
                  <c:v>1.0658910026997499E-3</c:v>
                </c:pt>
                <c:pt idx="8056">
                  <c:v>1.0653092096337201E-3</c:v>
                </c:pt>
                <c:pt idx="8057">
                  <c:v>1.06472744199583E-3</c:v>
                </c:pt>
                <c:pt idx="8058">
                  <c:v>1.0641456998086299E-3</c:v>
                </c:pt>
                <c:pt idx="8059">
                  <c:v>1.06356398309474E-3</c:v>
                </c:pt>
                <c:pt idx="8060">
                  <c:v>1.0629822918767999E-3</c:v>
                </c:pt>
                <c:pt idx="8061">
                  <c:v>1.0624006261774599E-3</c:v>
                </c:pt>
                <c:pt idx="8062">
                  <c:v>1.0618189860194299E-3</c:v>
                </c:pt>
                <c:pt idx="8063">
                  <c:v>1.0612373714254399E-3</c:v>
                </c:pt>
                <c:pt idx="8064">
                  <c:v>1.0606557824182599E-3</c:v>
                </c:pt>
                <c:pt idx="8065">
                  <c:v>1.0600742190206699E-3</c:v>
                </c:pt>
                <c:pt idx="8066">
                  <c:v>1.0594926812554899E-3</c:v>
                </c:pt>
                <c:pt idx="8067">
                  <c:v>1.05891116914558E-3</c:v>
                </c:pt>
                <c:pt idx="8068">
                  <c:v>1.0583296827138501E-3</c:v>
                </c:pt>
                <c:pt idx="8069">
                  <c:v>1.0577482219831999E-3</c:v>
                </c:pt>
                <c:pt idx="8070">
                  <c:v>1.05716678697661E-3</c:v>
                </c:pt>
                <c:pt idx="8071">
                  <c:v>1.05658537771706E-3</c:v>
                </c:pt>
                <c:pt idx="8072">
                  <c:v>1.0560039942275801E-3</c:v>
                </c:pt>
                <c:pt idx="8073">
                  <c:v>1.0554226365312299E-3</c:v>
                </c:pt>
                <c:pt idx="8074">
                  <c:v>1.0548413046511001E-3</c:v>
                </c:pt>
                <c:pt idx="8075">
                  <c:v>1.0542599986103299E-3</c:v>
                </c:pt>
                <c:pt idx="8076">
                  <c:v>1.0536787184321E-3</c:v>
                </c:pt>
                <c:pt idx="8077">
                  <c:v>1.0530974641395801E-3</c:v>
                </c:pt>
                <c:pt idx="8078">
                  <c:v>1.0525162357560599E-3</c:v>
                </c:pt>
                <c:pt idx="8079">
                  <c:v>1.0519350333048E-3</c:v>
                </c:pt>
                <c:pt idx="8080">
                  <c:v>1.0513538568091101E-3</c:v>
                </c:pt>
                <c:pt idx="8081">
                  <c:v>1.05077270629236E-3</c:v>
                </c:pt>
                <c:pt idx="8082">
                  <c:v>1.05019158177795E-3</c:v>
                </c:pt>
                <c:pt idx="8083">
                  <c:v>1.04961048328929E-3</c:v>
                </c:pt>
                <c:pt idx="8084">
                  <c:v>1.04902941084985E-3</c:v>
                </c:pt>
                <c:pt idx="8085">
                  <c:v>1.0484483644831401E-3</c:v>
                </c:pt>
                <c:pt idx="8086">
                  <c:v>1.0478673442127101E-3</c:v>
                </c:pt>
                <c:pt idx="8087">
                  <c:v>1.04728635006214E-3</c:v>
                </c:pt>
                <c:pt idx="8088">
                  <c:v>1.0467053820550701E-3</c:v>
                </c:pt>
                <c:pt idx="8089">
                  <c:v>1.0461244402151699E-3</c:v>
                </c:pt>
                <c:pt idx="8090">
                  <c:v>1.04554352456614E-3</c:v>
                </c:pt>
                <c:pt idx="8091">
                  <c:v>1.0449626351317601E-3</c:v>
                </c:pt>
                <c:pt idx="8092">
                  <c:v>1.0443817719358E-3</c:v>
                </c:pt>
                <c:pt idx="8093">
                  <c:v>1.0438009350021199E-3</c:v>
                </c:pt>
                <c:pt idx="8094">
                  <c:v>1.0432201243545801E-3</c:v>
                </c:pt>
                <c:pt idx="8095">
                  <c:v>1.0426393400170899E-3</c:v>
                </c:pt>
                <c:pt idx="8096">
                  <c:v>1.04205858201362E-3</c:v>
                </c:pt>
                <c:pt idx="8097">
                  <c:v>1.0414778503681501E-3</c:v>
                </c:pt>
                <c:pt idx="8098">
                  <c:v>1.0408971451047299E-3</c:v>
                </c:pt>
                <c:pt idx="8099">
                  <c:v>1.0403164662474199E-3</c:v>
                </c:pt>
                <c:pt idx="8100">
                  <c:v>1.0397358138203301E-3</c:v>
                </c:pt>
                <c:pt idx="8101">
                  <c:v>1.03915518784762E-3</c:v>
                </c:pt>
                <c:pt idx="8102">
                  <c:v>1.0385745883534901E-3</c:v>
                </c:pt>
                <c:pt idx="8103">
                  <c:v>1.0379940153621399E-3</c:v>
                </c:pt>
                <c:pt idx="8104">
                  <c:v>1.03741346889786E-3</c:v>
                </c:pt>
                <c:pt idx="8105">
                  <c:v>1.03683294898496E-3</c:v>
                </c:pt>
                <c:pt idx="8106">
                  <c:v>1.0362524556478199E-3</c:v>
                </c:pt>
                <c:pt idx="8107">
                  <c:v>1.0356719889108199E-3</c:v>
                </c:pt>
                <c:pt idx="8108">
                  <c:v>1.0350915487984001E-3</c:v>
                </c:pt>
                <c:pt idx="8109">
                  <c:v>1.03451113533509E-3</c:v>
                </c:pt>
                <c:pt idx="8110">
                  <c:v>1.0339307485453899E-3</c:v>
                </c:pt>
                <c:pt idx="8111">
                  <c:v>1.03335038845392E-3</c:v>
                </c:pt>
                <c:pt idx="8112">
                  <c:v>1.03277005508529E-3</c:v>
                </c:pt>
                <c:pt idx="8113">
                  <c:v>1.0321897484641899E-3</c:v>
                </c:pt>
                <c:pt idx="8114">
                  <c:v>1.0316094686153401E-3</c:v>
                </c:pt>
                <c:pt idx="8115">
                  <c:v>1.03102921556348E-3</c:v>
                </c:pt>
                <c:pt idx="8116">
                  <c:v>1.0304489893334301E-3</c:v>
                </c:pt>
                <c:pt idx="8117">
                  <c:v>1.02986878995004E-3</c:v>
                </c:pt>
                <c:pt idx="8118">
                  <c:v>1.0292886174381999E-3</c:v>
                </c:pt>
                <c:pt idx="8119">
                  <c:v>1.0287084718228301E-3</c:v>
                </c:pt>
                <c:pt idx="8120">
                  <c:v>1.02812835312894E-3</c:v>
                </c:pt>
                <c:pt idx="8121">
                  <c:v>1.02754826138155E-3</c:v>
                </c:pt>
                <c:pt idx="8122">
                  <c:v>1.0269681966057201E-3</c:v>
                </c:pt>
                <c:pt idx="8123">
                  <c:v>1.02638815882656E-3</c:v>
                </c:pt>
                <c:pt idx="8124">
                  <c:v>1.02580814806924E-3</c:v>
                </c:pt>
                <c:pt idx="8125">
                  <c:v>1.0252281643589501E-3</c:v>
                </c:pt>
                <c:pt idx="8126">
                  <c:v>1.02464820772096E-3</c:v>
                </c:pt>
                <c:pt idx="8127">
                  <c:v>1.0240682781805499E-3</c:v>
                </c:pt>
                <c:pt idx="8128">
                  <c:v>1.0234883757630599E-3</c:v>
                </c:pt>
                <c:pt idx="8129">
                  <c:v>1.0229085004896999E-3</c:v>
                </c:pt>
                <c:pt idx="8130">
                  <c:v>1.0223286523861001E-3</c:v>
                </c:pt>
                <c:pt idx="8131">
                  <c:v>1.0217488314779399E-3</c:v>
                </c:pt>
                <c:pt idx="8132">
                  <c:v>1.02116903779094E-3</c:v>
                </c:pt>
                <c:pt idx="8133">
                  <c:v>1.02058927135083E-3</c:v>
                </c:pt>
                <c:pt idx="8134">
                  <c:v>1.02000953218343E-3</c:v>
                </c:pt>
                <c:pt idx="8135">
                  <c:v>1.01942982031458E-3</c:v>
                </c:pt>
                <c:pt idx="8136">
                  <c:v>1.0188501357701199E-3</c:v>
                </c:pt>
                <c:pt idx="8137">
                  <c:v>1.0182704785759999E-3</c:v>
                </c:pt>
                <c:pt idx="8138">
                  <c:v>1.01769084875817E-3</c:v>
                </c:pt>
                <c:pt idx="8139">
                  <c:v>1.0171112463426299E-3</c:v>
                </c:pt>
                <c:pt idx="8140">
                  <c:v>1.0165316713554001E-3</c:v>
                </c:pt>
                <c:pt idx="8141">
                  <c:v>1.0159521238225801E-3</c:v>
                </c:pt>
                <c:pt idx="8142">
                  <c:v>1.01537260377027E-3</c:v>
                </c:pt>
                <c:pt idx="8143">
                  <c:v>1.01479311122462E-3</c:v>
                </c:pt>
                <c:pt idx="8144">
                  <c:v>1.01421364621185E-3</c:v>
                </c:pt>
                <c:pt idx="8145">
                  <c:v>1.0136342087582E-3</c:v>
                </c:pt>
                <c:pt idx="8146">
                  <c:v>1.0130547988899501E-3</c:v>
                </c:pt>
                <c:pt idx="8147">
                  <c:v>1.0124754166334501E-3</c:v>
                </c:pt>
                <c:pt idx="8148">
                  <c:v>1.0118960620150599E-3</c:v>
                </c:pt>
                <c:pt idx="8149">
                  <c:v>1.01131673506121E-3</c:v>
                </c:pt>
                <c:pt idx="8150">
                  <c:v>1.0107374357983599E-3</c:v>
                </c:pt>
                <c:pt idx="8151">
                  <c:v>1.01015816425301E-3</c:v>
                </c:pt>
                <c:pt idx="8152">
                  <c:v>1.0095789204516801E-3</c:v>
                </c:pt>
                <c:pt idx="8153">
                  <c:v>1.0089997044209699E-3</c:v>
                </c:pt>
                <c:pt idx="8154">
                  <c:v>1.0084205161875099E-3</c:v>
                </c:pt>
                <c:pt idx="8155">
                  <c:v>1.00784135577796E-3</c:v>
                </c:pt>
                <c:pt idx="8156">
                  <c:v>1.00726222321902E-3</c:v>
                </c:pt>
                <c:pt idx="8157">
                  <c:v>1.00668311853745E-3</c:v>
                </c:pt>
                <c:pt idx="8158">
                  <c:v>1.0061040417600499E-3</c:v>
                </c:pt>
                <c:pt idx="8159">
                  <c:v>1.00552499291365E-3</c:v>
                </c:pt>
                <c:pt idx="8160">
                  <c:v>1.00494597202513E-3</c:v>
                </c:pt>
                <c:pt idx="8161">
                  <c:v>1.00436697912143E-3</c:v>
                </c:pt>
                <c:pt idx="8162">
                  <c:v>1.0037880142295199E-3</c:v>
                </c:pt>
                <c:pt idx="8163">
                  <c:v>1.0032090773764101E-3</c:v>
                </c:pt>
                <c:pt idx="8164">
                  <c:v>1.0026301685891401E-3</c:v>
                </c:pt>
                <c:pt idx="8165">
                  <c:v>1.00205128789485E-3</c:v>
                </c:pt>
                <c:pt idx="8166">
                  <c:v>1.0014724353206801E-3</c:v>
                </c:pt>
                <c:pt idx="8167">
                  <c:v>1.0008936108938001E-3</c:v>
                </c:pt>
                <c:pt idx="8168">
                  <c:v>1.0003148146414901E-3</c:v>
                </c:pt>
                <c:pt idx="8169">
                  <c:v>9.9973604659101705E-4</c:v>
                </c:pt>
                <c:pt idx="8170">
                  <c:v>9.991573067697219E-4</c:v>
                </c:pt>
                <c:pt idx="8171">
                  <c:v>9.9857859520498097E-4</c:v>
                </c:pt>
                <c:pt idx="8172">
                  <c:v>9.9799991192423693E-4</c:v>
                </c:pt>
                <c:pt idx="8173">
                  <c:v>9.9742125695495001E-4</c:v>
                </c:pt>
                <c:pt idx="8174">
                  <c:v>9.9684263032465093E-4</c:v>
                </c:pt>
                <c:pt idx="8175">
                  <c:v>9.9626403206092007E-4</c:v>
                </c:pt>
                <c:pt idx="8176">
                  <c:v>9.9568546219136705E-4</c:v>
                </c:pt>
                <c:pt idx="8177">
                  <c:v>9.9510692074366398E-4</c:v>
                </c:pt>
                <c:pt idx="8178">
                  <c:v>9.9452840774553E-4</c:v>
                </c:pt>
                <c:pt idx="8179">
                  <c:v>9.9394992322472892E-4</c:v>
                </c:pt>
                <c:pt idx="8180">
                  <c:v>9.933714672090881E-4</c:v>
                </c:pt>
                <c:pt idx="8181">
                  <c:v>9.9279303972646502E-4</c:v>
                </c:pt>
                <c:pt idx="8182">
                  <c:v>9.9221464080476098E-4</c:v>
                </c:pt>
                <c:pt idx="8183">
                  <c:v>9.9163627047196205E-4</c:v>
                </c:pt>
                <c:pt idx="8184">
                  <c:v>9.910579287560799E-4</c:v>
                </c:pt>
                <c:pt idx="8185">
                  <c:v>9.9047961568515504E-4</c:v>
                </c:pt>
                <c:pt idx="8186">
                  <c:v>9.8990133128733292E-4</c:v>
                </c:pt>
                <c:pt idx="8187">
                  <c:v>9.8932307559077503E-4</c:v>
                </c:pt>
                <c:pt idx="8188">
                  <c:v>9.8874484862370706E-4</c:v>
                </c:pt>
                <c:pt idx="8189">
                  <c:v>9.8816665041441499E-4</c:v>
                </c:pt>
                <c:pt idx="8190">
                  <c:v>9.8758848099120104E-4</c:v>
                </c:pt>
                <c:pt idx="8191">
                  <c:v>9.8701034038246199E-4</c:v>
                </c:pt>
                <c:pt idx="8192">
                  <c:v>9.8643222861660696E-4</c:v>
                </c:pt>
                <c:pt idx="8193">
                  <c:v>9.8585414572210299E-4</c:v>
                </c:pt>
                <c:pt idx="8194">
                  <c:v>9.8527609172747999E-4</c:v>
                </c:pt>
                <c:pt idx="8195">
                  <c:v>9.8469806666130104E-4</c:v>
                </c:pt>
                <c:pt idx="8196">
                  <c:v>9.84120070552193E-4</c:v>
                </c:pt>
                <c:pt idx="8197">
                  <c:v>9.8354210342882498E-4</c:v>
                </c:pt>
                <c:pt idx="8198">
                  <c:v>9.8296416531991402E-4</c:v>
                </c:pt>
                <c:pt idx="8199">
                  <c:v>9.82386256254252E-4</c:v>
                </c:pt>
                <c:pt idx="8200">
                  <c:v>9.8180837626063292E-4</c:v>
                </c:pt>
                <c:pt idx="8201">
                  <c:v>9.8123052536796401E-4</c:v>
                </c:pt>
                <c:pt idx="8202">
                  <c:v>9.8065270360513492E-4</c:v>
                </c:pt>
                <c:pt idx="8203">
                  <c:v>9.8007491100116106E-4</c:v>
                </c:pt>
                <c:pt idx="8204">
                  <c:v>9.79497147585052E-4</c:v>
                </c:pt>
                <c:pt idx="8205">
                  <c:v>9.7891941338590794E-4</c:v>
                </c:pt>
                <c:pt idx="8206">
                  <c:v>9.7834170843286205E-4</c:v>
                </c:pt>
                <c:pt idx="8207">
                  <c:v>9.7776403275511904E-4</c:v>
                </c:pt>
                <c:pt idx="8208">
                  <c:v>9.7718638638193199E-4</c:v>
                </c:pt>
                <c:pt idx="8209">
                  <c:v>9.7660876934261903E-4</c:v>
                </c:pt>
                <c:pt idx="8210">
                  <c:v>9.7603118166651498E-4</c:v>
                </c:pt>
                <c:pt idx="8211">
                  <c:v>9.7545362338307795E-4</c:v>
                </c:pt>
                <c:pt idx="8212">
                  <c:v>9.7487609452178001E-4</c:v>
                </c:pt>
                <c:pt idx="8213">
                  <c:v>9.7429859511215505E-4</c:v>
                </c:pt>
                <c:pt idx="8214">
                  <c:v>9.7372112518381295E-4</c:v>
                </c:pt>
                <c:pt idx="8215">
                  <c:v>9.7314368476640004E-4</c:v>
                </c:pt>
                <c:pt idx="8216">
                  <c:v>9.7256627388964503E-4</c:v>
                </c:pt>
                <c:pt idx="8217">
                  <c:v>9.7198889258331099E-4</c:v>
                </c:pt>
                <c:pt idx="8218">
                  <c:v>9.7141154087724895E-4</c:v>
                </c:pt>
                <c:pt idx="8219">
                  <c:v>9.7083421880134505E-4</c:v>
                </c:pt>
                <c:pt idx="8220">
                  <c:v>9.7025692638553704E-4</c:v>
                </c:pt>
                <c:pt idx="8221">
                  <c:v>9.6967966365984202E-4</c:v>
                </c:pt>
                <c:pt idx="8222">
                  <c:v>9.6910243065432698E-4</c:v>
                </c:pt>
                <c:pt idx="8223">
                  <c:v>9.68525227399123E-4</c:v>
                </c:pt>
                <c:pt idx="8224">
                  <c:v>9.6794805392442498E-4</c:v>
                </c:pt>
                <c:pt idx="8225">
                  <c:v>9.67370910260498E-4</c:v>
                </c:pt>
                <c:pt idx="8226">
                  <c:v>9.6679379643765495E-4</c:v>
                </c:pt>
                <c:pt idx="8227">
                  <c:v>9.6621671248627397E-4</c:v>
                </c:pt>
                <c:pt idx="8228">
                  <c:v>9.6563965843680097E-4</c:v>
                </c:pt>
                <c:pt idx="8229">
                  <c:v>9.6506263431974195E-4</c:v>
                </c:pt>
                <c:pt idx="8230">
                  <c:v>9.6448564016565102E-4</c:v>
                </c:pt>
                <c:pt idx="8231">
                  <c:v>9.6390867600070396E-4</c:v>
                </c:pt>
                <c:pt idx="8232">
                  <c:v>9.6333174185567801E-4</c:v>
                </c:pt>
                <c:pt idx="8233">
                  <c:v>9.6275483776142796E-4</c:v>
                </c:pt>
                <c:pt idx="8234">
                  <c:v>9.6217796374885095E-4</c:v>
                </c:pt>
                <c:pt idx="8235">
                  <c:v>9.6160111984889705E-4</c:v>
                </c:pt>
                <c:pt idx="8236">
                  <c:v>9.6102430609257597E-4</c:v>
                </c:pt>
                <c:pt idx="8237">
                  <c:v>9.6044752251093102E-4</c:v>
                </c:pt>
                <c:pt idx="8238">
                  <c:v>9.5987076913507695E-4</c:v>
                </c:pt>
                <c:pt idx="8239">
                  <c:v>9.5929404599616995E-4</c:v>
                </c:pt>
                <c:pt idx="8240">
                  <c:v>9.5871735312543795E-4</c:v>
                </c:pt>
                <c:pt idx="8241">
                  <c:v>9.5814069055411705E-4</c:v>
                </c:pt>
                <c:pt idx="8242">
                  <c:v>9.5756405831354295E-4</c:v>
                </c:pt>
                <c:pt idx="8243">
                  <c:v>9.5698745643508403E-4</c:v>
                </c:pt>
                <c:pt idx="8244">
                  <c:v>9.5641088495016695E-4</c:v>
                </c:pt>
                <c:pt idx="8245">
                  <c:v>9.55834343890293E-4</c:v>
                </c:pt>
                <c:pt idx="8246">
                  <c:v>9.5525783328701203E-4</c:v>
                </c:pt>
                <c:pt idx="8247">
                  <c:v>9.5468135317191595E-4</c:v>
                </c:pt>
                <c:pt idx="8248">
                  <c:v>9.5410490357667301E-4</c:v>
                </c:pt>
                <c:pt idx="8249">
                  <c:v>9.5352848453297498E-4</c:v>
                </c:pt>
                <c:pt idx="8250">
                  <c:v>9.5295209607260795E-4</c:v>
                </c:pt>
                <c:pt idx="8251">
                  <c:v>9.5237573822739196E-4</c:v>
                </c:pt>
                <c:pt idx="8252">
                  <c:v>9.5179941102920397E-4</c:v>
                </c:pt>
                <c:pt idx="8253">
                  <c:v>9.5122311450999096E-4</c:v>
                </c:pt>
                <c:pt idx="8254">
                  <c:v>9.50646848701724E-4</c:v>
                </c:pt>
                <c:pt idx="8255">
                  <c:v>9.5007061363649005E-4</c:v>
                </c:pt>
                <c:pt idx="8256">
                  <c:v>9.49494409346379E-4</c:v>
                </c:pt>
                <c:pt idx="8257">
                  <c:v>9.4891823586359405E-4</c:v>
                </c:pt>
                <c:pt idx="8258">
                  <c:v>9.4834209322033599E-4</c:v>
                </c:pt>
                <c:pt idx="8259">
                  <c:v>9.4776598144891697E-4</c:v>
                </c:pt>
                <c:pt idx="8260">
                  <c:v>9.4718990058166802E-4</c:v>
                </c:pt>
                <c:pt idx="8261">
                  <c:v>9.4661385065101795E-4</c:v>
                </c:pt>
                <c:pt idx="8262">
                  <c:v>9.4603783168944197E-4</c:v>
                </c:pt>
                <c:pt idx="8263">
                  <c:v>9.4546184372945401E-4</c:v>
                </c:pt>
                <c:pt idx="8264">
                  <c:v>9.4488588680365201E-4</c:v>
                </c:pt>
                <c:pt idx="8265">
                  <c:v>9.4430996094468098E-4</c:v>
                </c:pt>
                <c:pt idx="8266">
                  <c:v>9.4373406618524403E-4</c:v>
                </c:pt>
                <c:pt idx="8267">
                  <c:v>9.4315820255811995E-4</c:v>
                </c:pt>
                <c:pt idx="8268">
                  <c:v>9.4258237009614099E-4</c:v>
                </c:pt>
                <c:pt idx="8269">
                  <c:v>9.4200656883219902E-4</c:v>
                </c:pt>
                <c:pt idx="8270">
                  <c:v>9.4143079879925096E-4</c:v>
                </c:pt>
                <c:pt idx="8271">
                  <c:v>9.4085506003031795E-4</c:v>
                </c:pt>
                <c:pt idx="8272">
                  <c:v>9.4027935255846205E-4</c:v>
                </c:pt>
                <c:pt idx="8273">
                  <c:v>9.3970367641682995E-4</c:v>
                </c:pt>
                <c:pt idx="8274">
                  <c:v>9.3912803163863801E-4</c:v>
                </c:pt>
                <c:pt idx="8275">
                  <c:v>9.3855241825712798E-4</c:v>
                </c:pt>
                <c:pt idx="8276">
                  <c:v>9.3797683630564396E-4</c:v>
                </c:pt>
                <c:pt idx="8277">
                  <c:v>9.3740128581757504E-4</c:v>
                </c:pt>
                <c:pt idx="8278">
                  <c:v>9.3682576682639705E-4</c:v>
                </c:pt>
                <c:pt idx="8279">
                  <c:v>9.3625027936562104E-4</c:v>
                </c:pt>
                <c:pt idx="8280">
                  <c:v>9.3567482346884395E-4</c:v>
                </c:pt>
                <c:pt idx="8281">
                  <c:v>9.3509939916971497E-4</c:v>
                </c:pt>
                <c:pt idx="8282">
                  <c:v>9.3452400650193197E-4</c:v>
                </c:pt>
                <c:pt idx="8283">
                  <c:v>9.3394864549927901E-4</c:v>
                </c:pt>
                <c:pt idx="8284">
                  <c:v>9.3337331619558603E-4</c:v>
                </c:pt>
                <c:pt idx="8285">
                  <c:v>9.3279801862476198E-4</c:v>
                </c:pt>
                <c:pt idx="8286">
                  <c:v>9.3222275282077004E-4</c:v>
                </c:pt>
                <c:pt idx="8287">
                  <c:v>9.3164751881765796E-4</c:v>
                </c:pt>
                <c:pt idx="8288">
                  <c:v>9.3107231664951403E-4</c:v>
                </c:pt>
                <c:pt idx="8289">
                  <c:v>9.3049714635050796E-4</c:v>
                </c:pt>
                <c:pt idx="8290">
                  <c:v>9.29922007954882E-4</c:v>
                </c:pt>
                <c:pt idx="8291">
                  <c:v>9.2934690149693098E-4</c:v>
                </c:pt>
                <c:pt idx="8292">
                  <c:v>9.2877182701103301E-4</c:v>
                </c:pt>
                <c:pt idx="8293">
                  <c:v>9.2819678453162104E-4</c:v>
                </c:pt>
                <c:pt idx="8294">
                  <c:v>9.2762177409319796E-4</c:v>
                </c:pt>
                <c:pt idx="8295">
                  <c:v>9.2704679573033704E-4</c:v>
                </c:pt>
                <c:pt idx="8296">
                  <c:v>9.2647184947768004E-4</c:v>
                </c:pt>
                <c:pt idx="8297">
                  <c:v>9.2589693536994399E-4</c:v>
                </c:pt>
                <c:pt idx="8298">
                  <c:v>9.2532205344192701E-4</c:v>
                </c:pt>
                <c:pt idx="8299">
                  <c:v>9.24747203728476E-4</c:v>
                </c:pt>
                <c:pt idx="8300">
                  <c:v>9.2417238626450802E-4</c:v>
                </c:pt>
                <c:pt idx="8301">
                  <c:v>9.2359760108502796E-4</c:v>
                </c:pt>
                <c:pt idx="8302">
                  <c:v>9.2302284822508296E-4</c:v>
                </c:pt>
                <c:pt idx="8303">
                  <c:v>9.2244812771980801E-4</c:v>
                </c:pt>
                <c:pt idx="8304">
                  <c:v>9.2187343960440803E-4</c:v>
                </c:pt>
                <c:pt idx="8305">
                  <c:v>9.2129878391417096E-4</c:v>
                </c:pt>
                <c:pt idx="8306">
                  <c:v>9.2072416068444702E-4</c:v>
                </c:pt>
                <c:pt idx="8307">
                  <c:v>9.2014956995066196E-4</c:v>
                </c:pt>
                <c:pt idx="8308">
                  <c:v>9.1957501174830996E-4</c:v>
                </c:pt>
                <c:pt idx="8309">
                  <c:v>9.1900048611295003E-4</c:v>
                </c:pt>
                <c:pt idx="8310">
                  <c:v>9.1842599308023095E-4</c:v>
                </c:pt>
                <c:pt idx="8311">
                  <c:v>9.1785153268587004E-4</c:v>
                </c:pt>
                <c:pt idx="8312">
                  <c:v>9.1727710496565605E-4</c:v>
                </c:pt>
                <c:pt idx="8313">
                  <c:v>9.1670270995546804E-4</c:v>
                </c:pt>
                <c:pt idx="8314">
                  <c:v>9.1612834769126499E-4</c:v>
                </c:pt>
                <c:pt idx="8315">
                  <c:v>9.1555401820908003E-4</c:v>
                </c:pt>
                <c:pt idx="8316">
                  <c:v>9.1497972154502805E-4</c:v>
                </c:pt>
                <c:pt idx="8317">
                  <c:v>9.1440545773526405E-4</c:v>
                </c:pt>
                <c:pt idx="8318">
                  <c:v>9.1383122681605502E-4</c:v>
                </c:pt>
                <c:pt idx="8319">
                  <c:v>9.1325702882371598E-4</c:v>
                </c:pt>
                <c:pt idx="8320">
                  <c:v>9.1268286379466096E-4</c:v>
                </c:pt>
                <c:pt idx="8321">
                  <c:v>9.1210873176536197E-4</c:v>
                </c:pt>
                <c:pt idx="8322">
                  <c:v>9.1153463277236595E-4</c:v>
                </c:pt>
                <c:pt idx="8323">
                  <c:v>9.10960566852316E-4</c:v>
                </c:pt>
                <c:pt idx="8324">
                  <c:v>9.1038653404191898E-4</c:v>
                </c:pt>
                <c:pt idx="8325">
                  <c:v>9.0981253437796502E-4</c:v>
                </c:pt>
                <c:pt idx="8326">
                  <c:v>9.0923856789734496E-4</c:v>
                </c:pt>
                <c:pt idx="8327">
                  <c:v>9.0866463463698305E-4</c:v>
                </c:pt>
                <c:pt idx="8328">
                  <c:v>9.0809073462810603E-4</c:v>
                </c:pt>
                <c:pt idx="8329">
                  <c:v>9.0751686790784805E-4</c:v>
                </c:pt>
                <c:pt idx="8330">
                  <c:v>9.0694303451342099E-4</c:v>
                </c:pt>
                <c:pt idx="8331">
                  <c:v>9.0636923448212097E-4</c:v>
                </c:pt>
                <c:pt idx="8332">
                  <c:v>9.0579546785130504E-4</c:v>
                </c:pt>
                <c:pt idx="8333">
                  <c:v>9.0522173465839499E-4</c:v>
                </c:pt>
                <c:pt idx="8334">
                  <c:v>9.0464803494091299E-4</c:v>
                </c:pt>
                <c:pt idx="8335">
                  <c:v>9.0407436873643303E-4</c:v>
                </c:pt>
                <c:pt idx="8336">
                  <c:v>9.0350073608258497E-4</c:v>
                </c:pt>
                <c:pt idx="8337">
                  <c:v>9.0292713701713005E-4</c:v>
                </c:pt>
                <c:pt idx="8338">
                  <c:v>9.0235357157781996E-4</c:v>
                </c:pt>
                <c:pt idx="8339">
                  <c:v>9.0178003980253695E-4</c:v>
                </c:pt>
                <c:pt idx="8340">
                  <c:v>9.0120654172920695E-4</c:v>
                </c:pt>
                <c:pt idx="8341">
                  <c:v>9.0063307739585098E-4</c:v>
                </c:pt>
                <c:pt idx="8342">
                  <c:v>9.0005964684053701E-4</c:v>
                </c:pt>
                <c:pt idx="8343">
                  <c:v>8.9948625010142201E-4</c:v>
                </c:pt>
                <c:pt idx="8344">
                  <c:v>8.9891288721672996E-4</c:v>
                </c:pt>
                <c:pt idx="8345">
                  <c:v>8.9833955822475695E-4</c:v>
                </c:pt>
                <c:pt idx="8346">
                  <c:v>8.9776626316389501E-4</c:v>
                </c:pt>
                <c:pt idx="8347">
                  <c:v>8.9719300207257596E-4</c:v>
                </c:pt>
                <c:pt idx="8348">
                  <c:v>8.9661977498933798E-4</c:v>
                </c:pt>
                <c:pt idx="8349">
                  <c:v>8.96046581952779E-4</c:v>
                </c:pt>
                <c:pt idx="8350">
                  <c:v>8.95473423001588E-4</c:v>
                </c:pt>
                <c:pt idx="8351">
                  <c:v>8.9490029817452805E-4</c:v>
                </c:pt>
                <c:pt idx="8352">
                  <c:v>8.9432720751044805E-4</c:v>
                </c:pt>
                <c:pt idx="8353">
                  <c:v>8.9375415104826696E-4</c:v>
                </c:pt>
                <c:pt idx="8354">
                  <c:v>8.9318112882700099E-4</c:v>
                </c:pt>
                <c:pt idx="8355">
                  <c:v>8.9260814088575101E-4</c:v>
                </c:pt>
                <c:pt idx="8356">
                  <c:v>8.9203518726366595E-4</c:v>
                </c:pt>
                <c:pt idx="8357">
                  <c:v>8.91462268E-4</c:v>
                </c:pt>
                <c:pt idx="8358">
                  <c:v>8.9088938313406198E-4</c:v>
                </c:pt>
                <c:pt idx="8359">
                  <c:v>8.9031653270525896E-4</c:v>
                </c:pt>
                <c:pt idx="8360">
                  <c:v>8.8974371675306101E-4</c:v>
                </c:pt>
                <c:pt idx="8361">
                  <c:v>8.8917093531701795E-4</c:v>
                </c:pt>
                <c:pt idx="8362">
                  <c:v>8.8859818843676705E-4</c:v>
                </c:pt>
                <c:pt idx="8363">
                  <c:v>8.88025476152025E-4</c:v>
                </c:pt>
                <c:pt idx="8364">
                  <c:v>8.8745279850256805E-4</c:v>
                </c:pt>
                <c:pt idx="8365">
                  <c:v>8.8688015552827097E-4</c:v>
                </c:pt>
                <c:pt idx="8366">
                  <c:v>8.8630754726906104E-4</c:v>
                </c:pt>
                <c:pt idx="8367">
                  <c:v>8.8573497376497501E-4</c:v>
                </c:pt>
                <c:pt idx="8368">
                  <c:v>8.8516243505612003E-4</c:v>
                </c:pt>
                <c:pt idx="8369">
                  <c:v>8.8458993118269299E-4</c:v>
                </c:pt>
                <c:pt idx="8370">
                  <c:v>8.8401746218496301E-4</c:v>
                </c:pt>
                <c:pt idx="8371">
                  <c:v>8.8344502810329504E-4</c:v>
                </c:pt>
                <c:pt idx="8372">
                  <c:v>8.82872628978145E-4</c:v>
                </c:pt>
                <c:pt idx="8373">
                  <c:v>8.8230026485003896E-4</c:v>
                </c:pt>
                <c:pt idx="8374">
                  <c:v>8.8172793575959797E-4</c:v>
                </c:pt>
                <c:pt idx="8375">
                  <c:v>8.8115564174753305E-4</c:v>
                </c:pt>
                <c:pt idx="8376">
                  <c:v>8.8058338285463005E-4</c:v>
                </c:pt>
                <c:pt idx="8377">
                  <c:v>8.8001115912175699E-4</c:v>
                </c:pt>
                <c:pt idx="8378">
                  <c:v>8.7943897058988599E-4</c:v>
                </c:pt>
                <c:pt idx="8379">
                  <c:v>8.7886681730004596E-4</c:v>
                </c:pt>
                <c:pt idx="8380">
                  <c:v>8.7829469929336503E-4</c:v>
                </c:pt>
                <c:pt idx="8381">
                  <c:v>8.7772261661105599E-4</c:v>
                </c:pt>
                <c:pt idx="8382">
                  <c:v>8.7715056929440105E-4</c:v>
                </c:pt>
                <c:pt idx="8383">
                  <c:v>8.7657855738478398E-4</c:v>
                </c:pt>
                <c:pt idx="8384">
                  <c:v>8.7600658092368299E-4</c:v>
                </c:pt>
                <c:pt idx="8385">
                  <c:v>8.7543463995263897E-4</c:v>
                </c:pt>
                <c:pt idx="8386">
                  <c:v>8.7486273451332398E-4</c:v>
                </c:pt>
                <c:pt idx="8387">
                  <c:v>8.7429086464745997E-4</c:v>
                </c:pt>
                <c:pt idx="8388">
                  <c:v>8.7371903039689498E-4</c:v>
                </c:pt>
                <c:pt idx="8389">
                  <c:v>8.7314723180354902E-4</c:v>
                </c:pt>
                <c:pt idx="8390">
                  <c:v>8.7257546890942897E-4</c:v>
                </c:pt>
                <c:pt idx="8391">
                  <c:v>8.7200374175661695E-4</c:v>
                </c:pt>
                <c:pt idx="8392">
                  <c:v>8.7143205038732799E-4</c:v>
                </c:pt>
                <c:pt idx="8393">
                  <c:v>8.7086039484381996E-4</c:v>
                </c:pt>
                <c:pt idx="8394">
                  <c:v>8.7028877516846402E-4</c:v>
                </c:pt>
                <c:pt idx="8395">
                  <c:v>8.6971719140373303E-4</c:v>
                </c:pt>
                <c:pt idx="8396">
                  <c:v>8.6914564359216197E-4</c:v>
                </c:pt>
                <c:pt idx="8397">
                  <c:v>8.6857413177640901E-4</c:v>
                </c:pt>
                <c:pt idx="8398">
                  <c:v>8.6800265599921295E-4</c:v>
                </c:pt>
                <c:pt idx="8399">
                  <c:v>8.6743121630339403E-4</c:v>
                </c:pt>
                <c:pt idx="8400">
                  <c:v>8.668598127319E-4</c:v>
                </c:pt>
                <c:pt idx="8401">
                  <c:v>8.6628844532773302E-4</c:v>
                </c:pt>
                <c:pt idx="8402">
                  <c:v>8.6571711413403404E-4</c:v>
                </c:pt>
                <c:pt idx="8403">
                  <c:v>8.6514581919400397E-4</c:v>
                </c:pt>
                <c:pt idx="8404">
                  <c:v>8.6457456055096102E-4</c:v>
                </c:pt>
                <c:pt idx="8405">
                  <c:v>8.6400333824832498E-4</c:v>
                </c:pt>
                <c:pt idx="8406">
                  <c:v>8.6343215232960598E-4</c:v>
                </c:pt>
                <c:pt idx="8407">
                  <c:v>8.6286100283842104E-4</c:v>
                </c:pt>
                <c:pt idx="8408">
                  <c:v>8.6228988981847099E-4</c:v>
                </c:pt>
                <c:pt idx="8409">
                  <c:v>8.6171881331355803E-4</c:v>
                </c:pt>
                <c:pt idx="8410">
                  <c:v>8.6114777336760405E-4</c:v>
                </c:pt>
                <c:pt idx="8411">
                  <c:v>8.6057677002462202E-4</c:v>
                </c:pt>
                <c:pt idx="8412">
                  <c:v>8.6000580332873595E-4</c:v>
                </c:pt>
                <c:pt idx="8413">
                  <c:v>8.5943487332413801E-4</c:v>
                </c:pt>
                <c:pt idx="8414">
                  <c:v>8.5886398005513499E-4</c:v>
                </c:pt>
                <c:pt idx="8415">
                  <c:v>8.5829312356612997E-4</c:v>
                </c:pt>
                <c:pt idx="8416">
                  <c:v>8.5772230390163205E-4</c:v>
                </c:pt>
                <c:pt idx="8417">
                  <c:v>8.5715152110623705E-4</c:v>
                </c:pt>
                <c:pt idx="8418">
                  <c:v>8.56580775224659E-4</c:v>
                </c:pt>
                <c:pt idx="8419">
                  <c:v>8.5601006630170397E-4</c:v>
                </c:pt>
                <c:pt idx="8420">
                  <c:v>8.5543939438230496E-4</c:v>
                </c:pt>
                <c:pt idx="8421">
                  <c:v>8.5486875951146701E-4</c:v>
                </c:pt>
                <c:pt idx="8422">
                  <c:v>8.5429816173431103E-4</c:v>
                </c:pt>
                <c:pt idx="8423">
                  <c:v>8.5372760108788702E-4</c:v>
                </c:pt>
                <c:pt idx="8424">
                  <c:v>8.5315707761745001E-4</c:v>
                </c:pt>
                <c:pt idx="8425">
                  <c:v>8.5258659136838103E-4</c:v>
                </c:pt>
                <c:pt idx="8426">
                  <c:v>8.5201614238613504E-4</c:v>
                </c:pt>
                <c:pt idx="8427">
                  <c:v>8.5144573071625198E-4</c:v>
                </c:pt>
                <c:pt idx="8428">
                  <c:v>8.5087535640440205E-4</c:v>
                </c:pt>
                <c:pt idx="8429">
                  <c:v>8.5030501949631004E-4</c:v>
                </c:pt>
                <c:pt idx="8430">
                  <c:v>8.49734720037813E-4</c:v>
                </c:pt>
                <c:pt idx="8431">
                  <c:v>8.4916445807486397E-4</c:v>
                </c:pt>
                <c:pt idx="8432">
                  <c:v>8.48594233653483E-4</c:v>
                </c:pt>
                <c:pt idx="8433">
                  <c:v>8.4802404681980504E-4</c:v>
                </c:pt>
                <c:pt idx="8434">
                  <c:v>8.4745389762005399E-4</c:v>
                </c:pt>
                <c:pt idx="8435">
                  <c:v>8.4688378610055996E-4</c:v>
                </c:pt>
                <c:pt idx="8436">
                  <c:v>8.4631371230777495E-4</c:v>
                </c:pt>
                <c:pt idx="8437">
                  <c:v>8.4574367628821796E-4</c:v>
                </c:pt>
                <c:pt idx="8438">
                  <c:v>8.4517367808853395E-4</c:v>
                </c:pt>
                <c:pt idx="8439">
                  <c:v>8.4460371775545596E-4</c:v>
                </c:pt>
                <c:pt idx="8440">
                  <c:v>8.44033795335806E-4</c:v>
                </c:pt>
                <c:pt idx="8441">
                  <c:v>8.4346391087652603E-4</c:v>
                </c:pt>
                <c:pt idx="8442">
                  <c:v>8.4289406442464396E-4</c:v>
                </c:pt>
                <c:pt idx="8443">
                  <c:v>8.4232425602729798E-4</c:v>
                </c:pt>
                <c:pt idx="8444">
                  <c:v>8.41754485731695E-4</c:v>
                </c:pt>
                <c:pt idx="8445">
                  <c:v>8.4118475358517801E-4</c:v>
                </c:pt>
                <c:pt idx="8446">
                  <c:v>8.4061505963516905E-4</c:v>
                </c:pt>
                <c:pt idx="8447">
                  <c:v>8.4004540392921504E-4</c:v>
                </c:pt>
                <c:pt idx="8448">
                  <c:v>8.3947578651495398E-4</c:v>
                </c:pt>
                <c:pt idx="8449">
                  <c:v>8.3890620744011895E-4</c:v>
                </c:pt>
                <c:pt idx="8450">
                  <c:v>8.3833666675256599E-4</c:v>
                </c:pt>
                <c:pt idx="8451">
                  <c:v>8.3776716450022605E-4</c:v>
                </c:pt>
                <c:pt idx="8452">
                  <c:v>8.3719770073116399E-4</c:v>
                </c:pt>
                <c:pt idx="8453">
                  <c:v>8.3662827549352801E-4</c:v>
                </c:pt>
                <c:pt idx="8454">
                  <c:v>8.3605888883559701E-4</c:v>
                </c:pt>
                <c:pt idx="8455">
                  <c:v>8.3548954080574895E-4</c:v>
                </c:pt>
                <c:pt idx="8456">
                  <c:v>8.3492023145246902E-4</c:v>
                </c:pt>
                <c:pt idx="8457">
                  <c:v>8.3435096082435604E-4</c:v>
                </c:pt>
                <c:pt idx="8458">
                  <c:v>8.3378172897011801E-4</c:v>
                </c:pt>
                <c:pt idx="8459">
                  <c:v>8.3321253593854902E-4</c:v>
                </c:pt>
                <c:pt idx="8460">
                  <c:v>8.3264338177855895E-4</c:v>
                </c:pt>
                <c:pt idx="8461">
                  <c:v>8.3207426653917498E-4</c:v>
                </c:pt>
                <c:pt idx="8462">
                  <c:v>8.3150519026953696E-4</c:v>
                </c:pt>
                <c:pt idx="8463">
                  <c:v>8.3093615301886201E-4</c:v>
                </c:pt>
                <c:pt idx="8464">
                  <c:v>8.3036715483652396E-4</c:v>
                </c:pt>
                <c:pt idx="8465">
                  <c:v>8.2979819577197098E-4</c:v>
                </c:pt>
                <c:pt idx="8466">
                  <c:v>8.2922927587478104E-4</c:v>
                </c:pt>
                <c:pt idx="8467">
                  <c:v>8.28660395194639E-4</c:v>
                </c:pt>
                <c:pt idx="8468">
                  <c:v>8.2809155378135095E-4</c:v>
                </c:pt>
                <c:pt idx="8469">
                  <c:v>8.2752275168480405E-4</c:v>
                </c:pt>
                <c:pt idx="8470">
                  <c:v>8.2695398895502796E-4</c:v>
                </c:pt>
                <c:pt idx="8471">
                  <c:v>8.2638526564214403E-4</c:v>
                </c:pt>
                <c:pt idx="8472">
                  <c:v>8.2581658179639995E-4</c:v>
                </c:pt>
                <c:pt idx="8473">
                  <c:v>8.2524793746815604E-4</c:v>
                </c:pt>
                <c:pt idx="8474">
                  <c:v>8.2467933270787897E-4</c:v>
                </c:pt>
                <c:pt idx="8475">
                  <c:v>8.2411076756616001E-4</c:v>
                </c:pt>
                <c:pt idx="8476">
                  <c:v>8.2354224209371305E-4</c:v>
                </c:pt>
                <c:pt idx="8477">
                  <c:v>8.2297375634136395E-4</c:v>
                </c:pt>
                <c:pt idx="8478">
                  <c:v>8.2240531036005895E-4</c:v>
                </c:pt>
                <c:pt idx="8479">
                  <c:v>8.2183690420086798E-4</c:v>
                </c:pt>
                <c:pt idx="8480">
                  <c:v>8.2126853791497504E-4</c:v>
                </c:pt>
                <c:pt idx="8481">
                  <c:v>8.2070021155369996E-4</c:v>
                </c:pt>
                <c:pt idx="8482">
                  <c:v>8.2013192516847296E-4</c:v>
                </c:pt>
                <c:pt idx="8483">
                  <c:v>8.1956367881086303E-4</c:v>
                </c:pt>
                <c:pt idx="8484">
                  <c:v>8.1899547253253403E-4</c:v>
                </c:pt>
                <c:pt idx="8485">
                  <c:v>8.1842730638527505E-4</c:v>
                </c:pt>
                <c:pt idx="8486">
                  <c:v>8.17859180421003E-4</c:v>
                </c:pt>
                <c:pt idx="8487">
                  <c:v>8.1729109469176001E-4</c:v>
                </c:pt>
                <c:pt idx="8488">
                  <c:v>8.1672304924969795E-4</c:v>
                </c:pt>
                <c:pt idx="8489">
                  <c:v>8.1615504414709705E-4</c:v>
                </c:pt>
                <c:pt idx="8490">
                  <c:v>8.1558707943636395E-4</c:v>
                </c:pt>
                <c:pt idx="8491">
                  <c:v>8.1501915517002499E-4</c:v>
                </c:pt>
                <c:pt idx="8492">
                  <c:v>8.1445127140072503E-4</c:v>
                </c:pt>
                <c:pt idx="8493">
                  <c:v>8.1388342818122599E-4</c:v>
                </c:pt>
                <c:pt idx="8494">
                  <c:v>8.1331562556442405E-4</c:v>
                </c:pt>
                <c:pt idx="8495">
                  <c:v>8.1274786360333495E-4</c:v>
                </c:pt>
                <c:pt idx="8496">
                  <c:v>8.12180142351109E-4</c:v>
                </c:pt>
                <c:pt idx="8497">
                  <c:v>8.1161246186100199E-4</c:v>
                </c:pt>
                <c:pt idx="8498">
                  <c:v>8.1104482218642096E-4</c:v>
                </c:pt>
                <c:pt idx="8499">
                  <c:v>8.10477223380883E-4</c:v>
                </c:pt>
                <c:pt idx="8500">
                  <c:v>8.0990966549804799E-4</c:v>
                </c:pt>
                <c:pt idx="8501">
                  <c:v>8.0934214859168497E-4</c:v>
                </c:pt>
                <c:pt idx="8502">
                  <c:v>8.0877467271569603E-4</c:v>
                </c:pt>
                <c:pt idx="8503">
                  <c:v>8.0820723792411804E-4</c:v>
                </c:pt>
                <c:pt idx="8504">
                  <c:v>8.07639844271093E-4</c:v>
                </c:pt>
                <c:pt idx="8505">
                  <c:v>8.0707249181091799E-4</c:v>
                </c:pt>
                <c:pt idx="8506">
                  <c:v>8.0650518059799902E-4</c:v>
                </c:pt>
                <c:pt idx="8507">
                  <c:v>8.0593791068688404E-4</c:v>
                </c:pt>
                <c:pt idx="8508">
                  <c:v>8.0537068213224904E-4</c:v>
                </c:pt>
                <c:pt idx="8509">
                  <c:v>8.0480349498891497E-4</c:v>
                </c:pt>
                <c:pt idx="8510">
                  <c:v>8.0423634931182301E-4</c:v>
                </c:pt>
                <c:pt idx="8511">
                  <c:v>8.0366924515606105E-4</c:v>
                </c:pt>
                <c:pt idx="8512">
                  <c:v>8.0310218257685704E-4</c:v>
                </c:pt>
                <c:pt idx="8513">
                  <c:v>8.0253516162954303E-4</c:v>
                </c:pt>
                <c:pt idx="8514">
                  <c:v>8.0196818235836204E-4</c:v>
                </c:pt>
                <c:pt idx="8515">
                  <c:v>8.0140124481880399E-4</c:v>
                </c:pt>
                <c:pt idx="8516">
                  <c:v>8.0083434906647803E-4</c:v>
                </c:pt>
                <c:pt idx="8517">
                  <c:v>8.0026749515714295E-4</c:v>
                </c:pt>
                <c:pt idx="8518">
                  <c:v>7.9970068314666801E-4</c:v>
                </c:pt>
                <c:pt idx="8519">
                  <c:v>7.9913391309105897E-4</c:v>
                </c:pt>
                <c:pt idx="8520">
                  <c:v>7.9856718504644196E-4</c:v>
                </c:pt>
                <c:pt idx="8521">
                  <c:v>7.98000499069071E-4</c:v>
                </c:pt>
                <c:pt idx="8522">
                  <c:v>7.97433855215336E-4</c:v>
                </c:pt>
                <c:pt idx="8523">
                  <c:v>7.9686725354174699E-4</c:v>
                </c:pt>
                <c:pt idx="8524">
                  <c:v>7.96300694104966E-4</c:v>
                </c:pt>
                <c:pt idx="8525">
                  <c:v>7.9573417696173897E-4</c:v>
                </c:pt>
                <c:pt idx="8526">
                  <c:v>7.9516770216899498E-4</c:v>
                </c:pt>
                <c:pt idx="8527">
                  <c:v>7.9460126978375895E-4</c:v>
                </c:pt>
                <c:pt idx="8528">
                  <c:v>7.9403487986319998E-4</c:v>
                </c:pt>
                <c:pt idx="8529">
                  <c:v>7.9346853246461502E-4</c:v>
                </c:pt>
                <c:pt idx="8530">
                  <c:v>7.9290222764542503E-4</c:v>
                </c:pt>
                <c:pt idx="8531">
                  <c:v>7.9233596546320105E-4</c:v>
                </c:pt>
                <c:pt idx="8532">
                  <c:v>7.9176974597564302E-4</c:v>
                </c:pt>
                <c:pt idx="8533">
                  <c:v>7.9120356924058401E-4</c:v>
                </c:pt>
                <c:pt idx="8534">
                  <c:v>7.9063743531599805E-4</c:v>
                </c:pt>
                <c:pt idx="8535">
                  <c:v>7.9007134425998504E-4</c:v>
                </c:pt>
                <c:pt idx="8536">
                  <c:v>7.8950529613077802E-4</c:v>
                </c:pt>
                <c:pt idx="8537">
                  <c:v>7.8893929098675303E-4</c:v>
                </c:pt>
                <c:pt idx="8538">
                  <c:v>7.8837332888642502E-4</c:v>
                </c:pt>
                <c:pt idx="8539">
                  <c:v>7.8780740988843305E-4</c:v>
                </c:pt>
                <c:pt idx="8540">
                  <c:v>7.8724153405158404E-4</c:v>
                </c:pt>
                <c:pt idx="8541">
                  <c:v>7.86675701434792E-4</c:v>
                </c:pt>
                <c:pt idx="8542">
                  <c:v>7.8610991209715302E-4</c:v>
                </c:pt>
                <c:pt idx="8543">
                  <c:v>7.8554416609787298E-4</c:v>
                </c:pt>
                <c:pt idx="8544">
                  <c:v>7.8497846349633005E-4</c:v>
                </c:pt>
                <c:pt idx="8545">
                  <c:v>7.8441280435203003E-4</c:v>
                </c:pt>
                <c:pt idx="8546">
                  <c:v>7.8384718872460696E-4</c:v>
                </c:pt>
                <c:pt idx="8547">
                  <c:v>7.8328161667386002E-4</c:v>
                </c:pt>
                <c:pt idx="8548">
                  <c:v>7.8271608825970795E-4</c:v>
                </c:pt>
                <c:pt idx="8549">
                  <c:v>7.8215060354223996E-4</c:v>
                </c:pt>
                <c:pt idx="8550">
                  <c:v>7.8158516258168304E-4</c:v>
                </c:pt>
                <c:pt idx="8551">
                  <c:v>7.8101976543842996E-4</c:v>
                </c:pt>
                <c:pt idx="8552">
                  <c:v>7.8045441217300501E-4</c:v>
                </c:pt>
                <c:pt idx="8553">
                  <c:v>7.7988910284608405E-4</c:v>
                </c:pt>
                <c:pt idx="8554">
                  <c:v>7.7932383751849103E-4</c:v>
                </c:pt>
                <c:pt idx="8555">
                  <c:v>7.7875861625117796E-4</c:v>
                </c:pt>
                <c:pt idx="8556">
                  <c:v>7.7819343910526804E-4</c:v>
                </c:pt>
                <c:pt idx="8557">
                  <c:v>7.7762830614202605E-4</c:v>
                </c:pt>
                <c:pt idx="8558">
                  <c:v>7.7706321742286501E-4</c:v>
                </c:pt>
                <c:pt idx="8559">
                  <c:v>7.7649817300934896E-4</c:v>
                </c:pt>
                <c:pt idx="8560">
                  <c:v>7.759331729632E-4</c:v>
                </c:pt>
                <c:pt idx="8561">
                  <c:v>7.7536821734629105E-4</c:v>
                </c:pt>
                <c:pt idx="8562">
                  <c:v>7.7480330622063198E-4</c:v>
                </c:pt>
                <c:pt idx="8563">
                  <c:v>7.7423843964841198E-4</c:v>
                </c:pt>
                <c:pt idx="8564">
                  <c:v>7.7367361769196399E-4</c:v>
                </c:pt>
                <c:pt idx="8565">
                  <c:v>7.7310884041376896E-4</c:v>
                </c:pt>
                <c:pt idx="8566">
                  <c:v>7.7254410787644303E-4</c:v>
                </c:pt>
                <c:pt idx="8567">
                  <c:v>7.7197942014277496E-4</c:v>
                </c:pt>
                <c:pt idx="8568">
                  <c:v>7.7141477727570398E-4</c:v>
                </c:pt>
                <c:pt idx="8569">
                  <c:v>7.7085017933831699E-4</c:v>
                </c:pt>
                <c:pt idx="8570">
                  <c:v>7.7028562639387102E-4</c:v>
                </c:pt>
                <c:pt idx="8571">
                  <c:v>7.6972111850576305E-4</c:v>
                </c:pt>
                <c:pt idx="8572">
                  <c:v>7.6915665573755096E-4</c:v>
                </c:pt>
                <c:pt idx="8573">
                  <c:v>7.6859223815295798E-4</c:v>
                </c:pt>
                <c:pt idx="8574">
                  <c:v>7.6802786581584297E-4</c:v>
                </c:pt>
                <c:pt idx="8575">
                  <c:v>7.6746353879022903E-4</c:v>
                </c:pt>
                <c:pt idx="8576">
                  <c:v>7.6689925714029704E-4</c:v>
                </c:pt>
                <c:pt idx="8577">
                  <c:v>7.6633502093039602E-4</c:v>
                </c:pt>
                <c:pt idx="8578">
                  <c:v>7.6577083022504305E-4</c:v>
                </c:pt>
                <c:pt idx="8579">
                  <c:v>7.6520668508891902E-4</c:v>
                </c:pt>
                <c:pt idx="8580">
                  <c:v>7.6464258558686096E-4</c:v>
                </c:pt>
                <c:pt idx="8581">
                  <c:v>7.6407853178389899E-4</c:v>
                </c:pt>
                <c:pt idx="8582">
                  <c:v>7.6351452374518196E-4</c:v>
                </c:pt>
                <c:pt idx="8583">
                  <c:v>7.6295056153605201E-4</c:v>
                </c:pt>
                <c:pt idx="8584">
                  <c:v>7.6238664522201404E-4</c:v>
                </c:pt>
                <c:pt idx="8585">
                  <c:v>7.61822774868732E-4</c:v>
                </c:pt>
                <c:pt idx="8586">
                  <c:v>7.6125895054204298E-4</c:v>
                </c:pt>
                <c:pt idx="8587">
                  <c:v>7.6069517230795396E-4</c:v>
                </c:pt>
                <c:pt idx="8588">
                  <c:v>7.6013144023263099E-4</c:v>
                </c:pt>
                <c:pt idx="8589">
                  <c:v>7.5956775438240003E-4</c:v>
                </c:pt>
                <c:pt idx="8590">
                  <c:v>7.5900411482375898E-4</c:v>
                </c:pt>
                <c:pt idx="8591">
                  <c:v>7.5844052162338401E-4</c:v>
                </c:pt>
                <c:pt idx="8592">
                  <c:v>7.5787697484809298E-4</c:v>
                </c:pt>
                <c:pt idx="8593">
                  <c:v>7.5731347456488296E-4</c:v>
                </c:pt>
                <c:pt idx="8594">
                  <c:v>7.5675002084091205E-4</c:v>
                </c:pt>
                <c:pt idx="8595">
                  <c:v>7.5618661374352405E-4</c:v>
                </c:pt>
                <c:pt idx="8596">
                  <c:v>7.55623253340237E-4</c:v>
                </c:pt>
                <c:pt idx="8597">
                  <c:v>7.5505993969872301E-4</c:v>
                </c:pt>
                <c:pt idx="8598">
                  <c:v>7.5449667288682504E-4</c:v>
                </c:pt>
                <c:pt idx="8599">
                  <c:v>7.5393345295851101E-4</c:v>
                </c:pt>
                <c:pt idx="8600">
                  <c:v>7.5337027998181698E-4</c:v>
                </c:pt>
                <c:pt idx="8601">
                  <c:v>7.5280715402492799E-4</c:v>
                </c:pt>
                <c:pt idx="8602">
                  <c:v>7.5224407515620895E-4</c:v>
                </c:pt>
                <c:pt idx="8603">
                  <c:v>7.5168104344418599E-4</c:v>
                </c:pt>
                <c:pt idx="8604">
                  <c:v>7.5111805895755395E-4</c:v>
                </c:pt>
                <c:pt idx="8605">
                  <c:v>7.5055512176518103E-4</c:v>
                </c:pt>
                <c:pt idx="8606">
                  <c:v>7.4999223193610498E-4</c:v>
                </c:pt>
                <c:pt idx="8607">
                  <c:v>7.4942938953955504E-4</c:v>
                </c:pt>
                <c:pt idx="8608">
                  <c:v>7.4886659464490802E-4</c:v>
                </c:pt>
                <c:pt idx="8609">
                  <c:v>7.4830384732173195E-4</c:v>
                </c:pt>
                <c:pt idx="8610">
                  <c:v>7.4774114763976501E-4</c:v>
                </c:pt>
                <c:pt idx="8611">
                  <c:v>7.4717849566891795E-4</c:v>
                </c:pt>
                <c:pt idx="8612">
                  <c:v>7.4661589147928596E-4</c:v>
                </c:pt>
                <c:pt idx="8613">
                  <c:v>7.4605333514114096E-4</c:v>
                </c:pt>
                <c:pt idx="8614">
                  <c:v>7.45490826724906E-4</c:v>
                </c:pt>
                <c:pt idx="8615">
                  <c:v>7.4492836630122401E-4</c:v>
                </c:pt>
                <c:pt idx="8616">
                  <c:v>7.4436595394088395E-4</c:v>
                </c:pt>
                <c:pt idx="8617">
                  <c:v>7.4380358971487797E-4</c:v>
                </c:pt>
                <c:pt idx="8618">
                  <c:v>7.4324127369437105E-4</c:v>
                </c:pt>
                <c:pt idx="8619">
                  <c:v>7.4267900595070596E-4</c:v>
                </c:pt>
                <c:pt idx="8620">
                  <c:v>7.4211678655541197E-4</c:v>
                </c:pt>
                <c:pt idx="8621">
                  <c:v>7.4155461558018498E-4</c:v>
                </c:pt>
                <c:pt idx="8622">
                  <c:v>7.4099249309692397E-4</c:v>
                </c:pt>
                <c:pt idx="8623">
                  <c:v>7.4043041917767297E-4</c:v>
                </c:pt>
                <c:pt idx="8624">
                  <c:v>7.3986839389470502E-4</c:v>
                </c:pt>
                <c:pt idx="8625">
                  <c:v>7.3930641732047702E-4</c:v>
                </c:pt>
                <c:pt idx="8626">
                  <c:v>7.3874448952761002E-4</c:v>
                </c:pt>
                <c:pt idx="8627">
                  <c:v>7.3818261058894495E-4</c:v>
                </c:pt>
                <c:pt idx="8628">
                  <c:v>7.3762078057748603E-4</c:v>
                </c:pt>
                <c:pt idx="8629">
                  <c:v>7.3705899956642005E-4</c:v>
                </c:pt>
                <c:pt idx="8630">
                  <c:v>7.3649726762913599E-4</c:v>
                </c:pt>
                <c:pt idx="8631">
                  <c:v>7.3593558483919699E-4</c:v>
                </c:pt>
                <c:pt idx="8632">
                  <c:v>7.3537395127038798E-4</c:v>
                </c:pt>
                <c:pt idx="8633">
                  <c:v>7.3481236699666596E-4</c:v>
                </c:pt>
                <c:pt idx="8634">
                  <c:v>7.3425083209219396E-4</c:v>
                </c:pt>
                <c:pt idx="8635">
                  <c:v>7.3368934663132601E-4</c:v>
                </c:pt>
                <c:pt idx="8636">
                  <c:v>7.3312791068860599E-4</c:v>
                </c:pt>
                <c:pt idx="8637">
                  <c:v>7.3256652433877198E-4</c:v>
                </c:pt>
                <c:pt idx="8638">
                  <c:v>7.3200518765675297E-4</c:v>
                </c:pt>
                <c:pt idx="8639">
                  <c:v>7.3144390071767202E-4</c:v>
                </c:pt>
                <c:pt idx="8640">
                  <c:v>7.30882663596822E-4</c:v>
                </c:pt>
                <c:pt idx="8641">
                  <c:v>7.3032147636971497E-4</c:v>
                </c:pt>
                <c:pt idx="8642">
                  <c:v>7.2976033911205103E-4</c:v>
                </c:pt>
                <c:pt idx="8643">
                  <c:v>7.2919925189972605E-4</c:v>
                </c:pt>
                <c:pt idx="8644">
                  <c:v>7.2863821480884799E-4</c:v>
                </c:pt>
                <c:pt idx="8645">
                  <c:v>7.2807722791568897E-4</c:v>
                </c:pt>
                <c:pt idx="8646">
                  <c:v>7.2751629129674898E-4</c:v>
                </c:pt>
                <c:pt idx="8647">
                  <c:v>7.2695540502870702E-4</c:v>
                </c:pt>
                <c:pt idx="8648">
                  <c:v>7.2639456918845299E-4</c:v>
                </c:pt>
                <c:pt idx="8649">
                  <c:v>7.2583378385305598E-4</c:v>
                </c:pt>
                <c:pt idx="8650">
                  <c:v>7.2527304909979304E-4</c:v>
                </c:pt>
                <c:pt idx="8651">
                  <c:v>7.2471236500615396E-4</c:v>
                </c:pt>
                <c:pt idx="8652">
                  <c:v>7.2415173164980099E-4</c:v>
                </c:pt>
                <c:pt idx="8653">
                  <c:v>7.2359114910864697E-4</c:v>
                </c:pt>
                <c:pt idx="8654">
                  <c:v>7.2303061746079196E-4</c:v>
                </c:pt>
                <c:pt idx="8655">
                  <c:v>7.2247013678456004E-4</c:v>
                </c:pt>
                <c:pt idx="8656">
                  <c:v>7.2190970715847302E-4</c:v>
                </c:pt>
                <c:pt idx="8657">
                  <c:v>7.2134932866124897E-4</c:v>
                </c:pt>
                <c:pt idx="8658">
                  <c:v>7.2078900137182496E-4</c:v>
                </c:pt>
                <c:pt idx="8659">
                  <c:v>7.2022872536935503E-4</c:v>
                </c:pt>
                <c:pt idx="8660">
                  <c:v>7.19668500733175E-4</c:v>
                </c:pt>
                <c:pt idx="8661">
                  <c:v>7.1910832754287096E-4</c:v>
                </c:pt>
                <c:pt idx="8662">
                  <c:v>7.18548205878203E-4</c:v>
                </c:pt>
                <c:pt idx="8663">
                  <c:v>7.1798813581914903E-4</c:v>
                </c:pt>
                <c:pt idx="8664">
                  <c:v>7.1742811744590401E-4</c:v>
                </c:pt>
                <c:pt idx="8665">
                  <c:v>7.1686815083885796E-4</c:v>
                </c:pt>
                <c:pt idx="8666">
                  <c:v>7.1630823607861805E-4</c:v>
                </c:pt>
                <c:pt idx="8667">
                  <c:v>7.1574837324602804E-4</c:v>
                </c:pt>
                <c:pt idx="8668">
                  <c:v>7.1518856242213595E-4</c:v>
                </c:pt>
                <c:pt idx="8669">
                  <c:v>7.1462880368821898E-4</c:v>
                </c:pt>
                <c:pt idx="8670">
                  <c:v>7.1406909712576198E-4</c:v>
                </c:pt>
                <c:pt idx="8671">
                  <c:v>7.1350944281647205E-4</c:v>
                </c:pt>
                <c:pt idx="8672">
                  <c:v>7.1294984084227498E-4</c:v>
                </c:pt>
                <c:pt idx="8673">
                  <c:v>7.1239029128532098E-4</c:v>
                </c:pt>
                <c:pt idx="8674">
                  <c:v>7.11830794227995E-4</c:v>
                </c:pt>
                <c:pt idx="8675">
                  <c:v>7.1127134975289296E-4</c:v>
                </c:pt>
                <c:pt idx="8676">
                  <c:v>7.1071195794285801E-4</c:v>
                </c:pt>
                <c:pt idx="8677">
                  <c:v>7.1015261888094598E-4</c:v>
                </c:pt>
                <c:pt idx="8678">
                  <c:v>7.0959333265043704E-4</c:v>
                </c:pt>
                <c:pt idx="8679">
                  <c:v>7.0903409933482995E-4</c:v>
                </c:pt>
                <c:pt idx="8680">
                  <c:v>7.0847491901785602E-4</c:v>
                </c:pt>
                <c:pt idx="8681">
                  <c:v>7.0791579176638297E-4</c:v>
                </c:pt>
                <c:pt idx="8682">
                  <c:v>7.0735671766440102E-4</c:v>
                </c:pt>
                <c:pt idx="8683">
                  <c:v>7.0679769679609901E-4</c:v>
                </c:pt>
                <c:pt idx="8684">
                  <c:v>7.0623872924592795E-4</c:v>
                </c:pt>
                <c:pt idx="8685">
                  <c:v>7.05679815098511E-4</c:v>
                </c:pt>
                <c:pt idx="8686">
                  <c:v>7.0512095443875204E-4</c:v>
                </c:pt>
                <c:pt idx="8687">
                  <c:v>7.0456214735173405E-4</c:v>
                </c:pt>
                <c:pt idx="8688">
                  <c:v>7.0400339392278201E-4</c:v>
                </c:pt>
                <c:pt idx="8689">
                  <c:v>7.0344469423745204E-4</c:v>
                </c:pt>
                <c:pt idx="8690">
                  <c:v>7.02886048381535E-4</c:v>
                </c:pt>
                <c:pt idx="8691">
                  <c:v>7.0232745644104499E-4</c:v>
                </c:pt>
                <c:pt idx="8692">
                  <c:v>7.0176891850222802E-4</c:v>
                </c:pt>
                <c:pt idx="8693">
                  <c:v>7.0121043465156698E-4</c:v>
                </c:pt>
                <c:pt idx="8694">
                  <c:v>7.0065200497577203E-4</c:v>
                </c:pt>
                <c:pt idx="8695">
                  <c:v>7.0009362956180703E-4</c:v>
                </c:pt>
                <c:pt idx="8696">
                  <c:v>6.9953530849684704E-4</c:v>
                </c:pt>
                <c:pt idx="8697">
                  <c:v>6.9897704186833599E-4</c:v>
                </c:pt>
                <c:pt idx="8698">
                  <c:v>6.9841882976392697E-4</c:v>
                </c:pt>
                <c:pt idx="8699">
                  <c:v>6.9786067227153197E-4</c:v>
                </c:pt>
                <c:pt idx="8700">
                  <c:v>6.9730256947928503E-4</c:v>
                </c:pt>
                <c:pt idx="8701">
                  <c:v>6.9674452147557302E-4</c:v>
                </c:pt>
                <c:pt idx="8702">
                  <c:v>6.9618652834903098E-4</c:v>
                </c:pt>
                <c:pt idx="8703">
                  <c:v>6.9562859018853704E-4</c:v>
                </c:pt>
                <c:pt idx="8704">
                  <c:v>6.9507070708320199E-4</c:v>
                </c:pt>
                <c:pt idx="8705">
                  <c:v>6.9451287912239196E-4</c:v>
                </c:pt>
                <c:pt idx="8706">
                  <c:v>6.93955106395708E-4</c:v>
                </c:pt>
                <c:pt idx="8707">
                  <c:v>6.9339738899303104E-4</c:v>
                </c:pt>
                <c:pt idx="8708">
                  <c:v>6.9283972700445002E-4</c:v>
                </c:pt>
                <c:pt idx="8709">
                  <c:v>6.9228212052031802E-4</c:v>
                </c:pt>
                <c:pt idx="8710">
                  <c:v>6.9172456963123899E-4</c:v>
                </c:pt>
                <c:pt idx="8711">
                  <c:v>6.9116707442805499E-4</c:v>
                </c:pt>
                <c:pt idx="8712">
                  <c:v>6.9060963500185298E-4</c:v>
                </c:pt>
                <c:pt idx="8713">
                  <c:v>6.9005225144396702E-4</c:v>
                </c:pt>
                <c:pt idx="8714">
                  <c:v>6.8949492384598595E-4</c:v>
                </c:pt>
                <c:pt idx="8715">
                  <c:v>6.8893765229975396E-4</c:v>
                </c:pt>
                <c:pt idx="8716">
                  <c:v>6.8838043689736295E-4</c:v>
                </c:pt>
                <c:pt idx="8717">
                  <c:v>6.87823277731136E-4</c:v>
                </c:pt>
                <c:pt idx="8718">
                  <c:v>6.8726617489367795E-4</c:v>
                </c:pt>
                <c:pt idx="8719">
                  <c:v>6.8670912847782601E-4</c:v>
                </c:pt>
                <c:pt idx="8720">
                  <c:v>6.86152138576678E-4</c:v>
                </c:pt>
                <c:pt idx="8721">
                  <c:v>6.8559520528359101E-4</c:v>
                </c:pt>
                <c:pt idx="8722">
                  <c:v>6.8503832869217505E-4</c:v>
                </c:pt>
                <c:pt idx="8723">
                  <c:v>6.8448150889630402E-4</c:v>
                </c:pt>
                <c:pt idx="8724">
                  <c:v>6.8392474599012095E-4</c:v>
                </c:pt>
                <c:pt idx="8725">
                  <c:v>6.8336804006800995E-4</c:v>
                </c:pt>
                <c:pt idx="8726">
                  <c:v>6.8281139122464303E-4</c:v>
                </c:pt>
                <c:pt idx="8727">
                  <c:v>6.8225479955494805E-4</c:v>
                </c:pt>
                <c:pt idx="8728">
                  <c:v>6.8169826515412403E-4</c:v>
                </c:pt>
                <c:pt idx="8729">
                  <c:v>6.81141788117625E-4</c:v>
                </c:pt>
                <c:pt idx="8730">
                  <c:v>6.8058536854116497E-4</c:v>
                </c:pt>
                <c:pt idx="8731">
                  <c:v>6.8002900652072598E-4</c:v>
                </c:pt>
                <c:pt idx="8732">
                  <c:v>6.7947270215256404E-4</c:v>
                </c:pt>
                <c:pt idx="8733">
                  <c:v>6.7891645553317303E-4</c:v>
                </c:pt>
                <c:pt idx="8734">
                  <c:v>6.7836026675930597E-4</c:v>
                </c:pt>
                <c:pt idx="8735">
                  <c:v>6.7780413592801597E-4</c:v>
                </c:pt>
                <c:pt idx="8736">
                  <c:v>6.7724806313658101E-4</c:v>
                </c:pt>
                <c:pt idx="8737">
                  <c:v>6.76692048482613E-4</c:v>
                </c:pt>
                <c:pt idx="8738">
                  <c:v>6.7613609206398397E-4</c:v>
                </c:pt>
                <c:pt idx="8739">
                  <c:v>6.7558019397883501E-4</c:v>
                </c:pt>
                <c:pt idx="8740">
                  <c:v>6.7502435432561299E-4</c:v>
                </c:pt>
                <c:pt idx="8741">
                  <c:v>6.7446857320300905E-4</c:v>
                </c:pt>
                <c:pt idx="8742">
                  <c:v>6.7391285071003403E-4</c:v>
                </c:pt>
                <c:pt idx="8743">
                  <c:v>6.7335718694596703E-4</c:v>
                </c:pt>
                <c:pt idx="8744">
                  <c:v>6.7280158201038205E-4</c:v>
                </c:pt>
                <c:pt idx="8745">
                  <c:v>6.7224603600312305E-4</c:v>
                </c:pt>
                <c:pt idx="8746">
                  <c:v>6.7169054902433301E-4</c:v>
                </c:pt>
                <c:pt idx="8747">
                  <c:v>6.7113512117442803E-4</c:v>
                </c:pt>
                <c:pt idx="8748">
                  <c:v>6.7057975255412604E-4</c:v>
                </c:pt>
                <c:pt idx="8749">
                  <c:v>6.7002444326442405E-4</c:v>
                </c:pt>
                <c:pt idx="8750">
                  <c:v>6.6946919340661398E-4</c:v>
                </c:pt>
                <c:pt idx="8751">
                  <c:v>6.6891400308227602E-4</c:v>
                </c:pt>
                <c:pt idx="8752">
                  <c:v>6.6835887239328302E-4</c:v>
                </c:pt>
                <c:pt idx="8753">
                  <c:v>6.6780380144180205E-4</c:v>
                </c:pt>
                <c:pt idx="8754">
                  <c:v>6.67248790330294E-4</c:v>
                </c:pt>
                <c:pt idx="8755">
                  <c:v>6.6669383916151696E-4</c:v>
                </c:pt>
                <c:pt idx="8756">
                  <c:v>6.66138948038525E-4</c:v>
                </c:pt>
                <c:pt idx="8757">
                  <c:v>6.6558411706465895E-4</c:v>
                </c:pt>
                <c:pt idx="8758">
                  <c:v>6.6502934634353797E-4</c:v>
                </c:pt>
                <c:pt idx="8759">
                  <c:v>6.6447463597908403E-4</c:v>
                </c:pt>
                <c:pt idx="8760">
                  <c:v>6.63919986055919E-4</c:v>
                </c:pt>
                <c:pt idx="8761">
                  <c:v>6.6336539667835397E-4</c:v>
                </c:pt>
                <c:pt idx="8762">
                  <c:v>6.6281086795098203E-4</c:v>
                </c:pt>
                <c:pt idx="8763">
                  <c:v>6.62256399978712E-4</c:v>
                </c:pt>
                <c:pt idx="8764">
                  <c:v>6.6170199286673902E-4</c:v>
                </c:pt>
                <c:pt idx="8765">
                  <c:v>6.6114764672058198E-4</c:v>
                </c:pt>
                <c:pt idx="8766">
                  <c:v>6.6059336164604905E-4</c:v>
                </c:pt>
                <c:pt idx="8767">
                  <c:v>6.6003913774926898E-4</c:v>
                </c:pt>
                <c:pt idx="8768">
                  <c:v>6.5948497513666001E-4</c:v>
                </c:pt>
                <c:pt idx="8769">
                  <c:v>6.5893087391497799E-4</c:v>
                </c:pt>
                <c:pt idx="8770">
                  <c:v>6.5837683419125699E-4</c:v>
                </c:pt>
                <c:pt idx="8771">
                  <c:v>6.5782285607285395E-4</c:v>
                </c:pt>
                <c:pt idx="8772">
                  <c:v>6.5726893966744197E-4</c:v>
                </c:pt>
                <c:pt idx="8773">
                  <c:v>6.5671508508296096E-4</c:v>
                </c:pt>
                <c:pt idx="8774">
                  <c:v>6.5616129242769799E-4</c:v>
                </c:pt>
                <c:pt idx="8775">
                  <c:v>6.5560756181023896E-4</c:v>
                </c:pt>
                <c:pt idx="8776">
                  <c:v>6.5505389333948697E-4</c:v>
                </c:pt>
                <c:pt idx="8777">
                  <c:v>6.5450028712465101E-4</c:v>
                </c:pt>
                <c:pt idx="8778">
                  <c:v>6.5394674327527095E-4</c:v>
                </c:pt>
                <c:pt idx="8779">
                  <c:v>6.5339326190118796E-4</c:v>
                </c:pt>
                <c:pt idx="8780">
                  <c:v>6.5283984311257E-4</c:v>
                </c:pt>
                <c:pt idx="8781">
                  <c:v>6.5228648701990495E-4</c:v>
                </c:pt>
                <c:pt idx="8782">
                  <c:v>6.5173319373399395E-4</c:v>
                </c:pt>
                <c:pt idx="8783">
                  <c:v>6.5117996336598203E-4</c:v>
                </c:pt>
                <c:pt idx="8784">
                  <c:v>6.5062679602730198E-4</c:v>
                </c:pt>
                <c:pt idx="8785">
                  <c:v>6.5007369182973698E-4</c:v>
                </c:pt>
                <c:pt idx="8786">
                  <c:v>6.4952065088538997E-4</c:v>
                </c:pt>
                <c:pt idx="8787">
                  <c:v>6.4896767330670105E-4</c:v>
                </c:pt>
                <c:pt idx="8788">
                  <c:v>6.4841475920643095E-4</c:v>
                </c:pt>
                <c:pt idx="8789">
                  <c:v>6.4786190869767701E-4</c:v>
                </c:pt>
                <c:pt idx="8790">
                  <c:v>6.47309121893847E-4</c:v>
                </c:pt>
                <c:pt idx="8791">
                  <c:v>6.4675639890868404E-4</c:v>
                </c:pt>
                <c:pt idx="8792">
                  <c:v>6.4620373985624304E-4</c:v>
                </c:pt>
                <c:pt idx="8793">
                  <c:v>6.4565114485092999E-4</c:v>
                </c:pt>
                <c:pt idx="8794">
                  <c:v>6.4509861400745099E-4</c:v>
                </c:pt>
                <c:pt idx="8795">
                  <c:v>6.4454614744088705E-4</c:v>
                </c:pt>
                <c:pt idx="8796">
                  <c:v>6.4399374526662796E-4</c:v>
                </c:pt>
                <c:pt idx="8797">
                  <c:v>6.4344140760042305E-4</c:v>
                </c:pt>
                <c:pt idx="8798">
                  <c:v>6.4288913455834602E-4</c:v>
                </c:pt>
                <c:pt idx="8799">
                  <c:v>6.4233692625685797E-4</c:v>
                </c:pt>
                <c:pt idx="8800">
                  <c:v>6.4178478281276205E-4</c:v>
                </c:pt>
                <c:pt idx="8801">
                  <c:v>6.4123270434318701E-4</c:v>
                </c:pt>
                <c:pt idx="8802">
                  <c:v>6.4068069096562697E-4</c:v>
                </c:pt>
                <c:pt idx="8803">
                  <c:v>6.4012874279791205E-4</c:v>
                </c:pt>
                <c:pt idx="8804">
                  <c:v>6.39576859958223E-4</c:v>
                </c:pt>
                <c:pt idx="8805">
                  <c:v>6.3902504256507699E-4</c:v>
                </c:pt>
                <c:pt idx="8806">
                  <c:v>6.3847329073734096E-4</c:v>
                </c:pt>
                <c:pt idx="8807">
                  <c:v>6.3792160459424604E-4</c:v>
                </c:pt>
                <c:pt idx="8808">
                  <c:v>6.3736998425535695E-4</c:v>
                </c:pt>
                <c:pt idx="8809">
                  <c:v>6.3681842984061605E-4</c:v>
                </c:pt>
                <c:pt idx="8810">
                  <c:v>6.3626694147031699E-4</c:v>
                </c:pt>
                <c:pt idx="8811">
                  <c:v>6.3571551926511996E-4</c:v>
                </c:pt>
                <c:pt idx="8812">
                  <c:v>6.3516416334606499E-4</c:v>
                </c:pt>
                <c:pt idx="8813">
                  <c:v>6.3461287383450801E-4</c:v>
                </c:pt>
                <c:pt idx="8814">
                  <c:v>6.34061650852215E-4</c:v>
                </c:pt>
                <c:pt idx="8815">
                  <c:v>6.3351049452130899E-4</c:v>
                </c:pt>
                <c:pt idx="8816">
                  <c:v>6.3295940496427099E-4</c:v>
                </c:pt>
                <c:pt idx="8817">
                  <c:v>6.3240838230397395E-4</c:v>
                </c:pt>
                <c:pt idx="8818">
                  <c:v>6.3185742666363399E-4</c:v>
                </c:pt>
                <c:pt idx="8819">
                  <c:v>6.3130653816685601E-4</c:v>
                </c:pt>
                <c:pt idx="8820">
                  <c:v>6.3075571693759695E-4</c:v>
                </c:pt>
                <c:pt idx="8821">
                  <c:v>6.3020496310019398E-4</c:v>
                </c:pt>
                <c:pt idx="8822">
                  <c:v>6.2965427677937405E-4</c:v>
                </c:pt>
                <c:pt idx="8823">
                  <c:v>6.2910365810021505E-4</c:v>
                </c:pt>
                <c:pt idx="8824">
                  <c:v>6.2855310718819702E-4</c:v>
                </c:pt>
                <c:pt idx="8825">
                  <c:v>6.2800262416917003E-4</c:v>
                </c:pt>
                <c:pt idx="8826">
                  <c:v>6.2745220916936295E-4</c:v>
                </c:pt>
                <c:pt idx="8827">
                  <c:v>6.2690186231538101E-4</c:v>
                </c:pt>
                <c:pt idx="8828">
                  <c:v>6.2635158373421898E-4</c:v>
                </c:pt>
                <c:pt idx="8829">
                  <c:v>6.25801373553255E-4</c:v>
                </c:pt>
                <c:pt idx="8830">
                  <c:v>6.2525123190026403E-4</c:v>
                </c:pt>
                <c:pt idx="8831">
                  <c:v>6.2470115890340299E-4</c:v>
                </c:pt>
                <c:pt idx="8832">
                  <c:v>6.2415115469121403E-4</c:v>
                </c:pt>
                <c:pt idx="8833">
                  <c:v>6.23601219392618E-4</c:v>
                </c:pt>
                <c:pt idx="8834">
                  <c:v>6.23051353136911E-4</c:v>
                </c:pt>
                <c:pt idx="8835">
                  <c:v>6.2250155605379396E-4</c:v>
                </c:pt>
                <c:pt idx="8836">
                  <c:v>6.2195182825209E-4</c:v>
                </c:pt>
                <c:pt idx="8837">
                  <c:v>6.2140216986211999E-4</c:v>
                </c:pt>
                <c:pt idx="8838">
                  <c:v>6.2085258101459405E-4</c:v>
                </c:pt>
                <c:pt idx="8839">
                  <c:v>6.2030306184061705E-4</c:v>
                </c:pt>
                <c:pt idx="8840">
                  <c:v>6.1975361247168298E-4</c:v>
                </c:pt>
                <c:pt idx="8841">
                  <c:v>6.1920423303970097E-4</c:v>
                </c:pt>
                <c:pt idx="8842">
                  <c:v>6.1865492367697904E-4</c:v>
                </c:pt>
                <c:pt idx="8843">
                  <c:v>6.1810568451624304E-4</c:v>
                </c:pt>
                <c:pt idx="8844">
                  <c:v>6.17556515690606E-4</c:v>
                </c:pt>
                <c:pt idx="8845">
                  <c:v>6.1700741733358201E-4</c:v>
                </c:pt>
                <c:pt idx="8846">
                  <c:v>6.1645838957911502E-4</c:v>
                </c:pt>
                <c:pt idx="8847">
                  <c:v>6.1590943256152402E-4</c:v>
                </c:pt>
                <c:pt idx="8848">
                  <c:v>6.1536054641557795E-4</c:v>
                </c:pt>
                <c:pt idx="8849">
                  <c:v>6.1481173127644103E-4</c:v>
                </c:pt>
                <c:pt idx="8850">
                  <c:v>6.1426298727969004E-4</c:v>
                </c:pt>
                <c:pt idx="8851">
                  <c:v>6.1371431456133099E-4</c:v>
                </c:pt>
                <c:pt idx="8852">
                  <c:v>6.1316571325777201E-4</c:v>
                </c:pt>
                <c:pt idx="8853">
                  <c:v>6.1261718350583095E-4</c:v>
                </c:pt>
                <c:pt idx="8854">
                  <c:v>6.1206872544273703E-4</c:v>
                </c:pt>
                <c:pt idx="8855">
                  <c:v>6.1152033920615497E-4</c:v>
                </c:pt>
                <c:pt idx="8856">
                  <c:v>6.1097202493416703E-4</c:v>
                </c:pt>
                <c:pt idx="8857">
                  <c:v>6.1042378276529997E-4</c:v>
                </c:pt>
                <c:pt idx="8858">
                  <c:v>6.09875612838507E-4</c:v>
                </c:pt>
                <c:pt idx="8859">
                  <c:v>6.0932751529321305E-4</c:v>
                </c:pt>
                <c:pt idx="8860">
                  <c:v>6.08779490269243E-4</c:v>
                </c:pt>
                <c:pt idx="8861">
                  <c:v>6.0823153790688601E-4</c:v>
                </c:pt>
                <c:pt idx="8862">
                  <c:v>6.0768365834684202E-4</c:v>
                </c:pt>
                <c:pt idx="8863">
                  <c:v>6.0713585173025899E-4</c:v>
                </c:pt>
                <c:pt idx="8864">
                  <c:v>6.0658811819871105E-4</c:v>
                </c:pt>
                <c:pt idx="8865">
                  <c:v>6.0604045789420505E-4</c:v>
                </c:pt>
                <c:pt idx="8866">
                  <c:v>6.0549287095917805E-4</c:v>
                </c:pt>
                <c:pt idx="8867">
                  <c:v>6.0494535753649495E-4</c:v>
                </c:pt>
                <c:pt idx="8868">
                  <c:v>6.0439791776948303E-4</c:v>
                </c:pt>
                <c:pt idx="8869">
                  <c:v>6.0385055180191402E-4</c:v>
                </c:pt>
                <c:pt idx="8870">
                  <c:v>6.03303259777983E-4</c:v>
                </c:pt>
                <c:pt idx="8871">
                  <c:v>6.0275604184236798E-4</c:v>
                </c:pt>
                <c:pt idx="8872">
                  <c:v>6.0220889814019104E-4</c:v>
                </c:pt>
                <c:pt idx="8873">
                  <c:v>6.0166182881701304E-4</c:v>
                </c:pt>
                <c:pt idx="8874">
                  <c:v>6.0111483401888795E-4</c:v>
                </c:pt>
                <c:pt idx="8875">
                  <c:v>6.00567913892315E-4</c:v>
                </c:pt>
                <c:pt idx="8876">
                  <c:v>6.0002106858427103E-4</c:v>
                </c:pt>
                <c:pt idx="8877">
                  <c:v>5.9947429824220102E-4</c:v>
                </c:pt>
                <c:pt idx="8878">
                  <c:v>5.9892760301401401E-4</c:v>
                </c:pt>
                <c:pt idx="8879">
                  <c:v>5.9838098304809196E-4</c:v>
                </c:pt>
                <c:pt idx="8880">
                  <c:v>5.9783443849327901E-4</c:v>
                </c:pt>
                <c:pt idx="8881">
                  <c:v>5.9728796949890905E-4</c:v>
                </c:pt>
                <c:pt idx="8882">
                  <c:v>5.96741576214785E-4</c:v>
                </c:pt>
                <c:pt idx="8883">
                  <c:v>5.9619525879117902E-4</c:v>
                </c:pt>
                <c:pt idx="8884">
                  <c:v>5.9564901737885895E-4</c:v>
                </c:pt>
                <c:pt idx="8885">
                  <c:v>5.9510285212906698E-4</c:v>
                </c:pt>
                <c:pt idx="8886">
                  <c:v>5.9455676319351001E-4</c:v>
                </c:pt>
                <c:pt idx="8887">
                  <c:v>5.9401075072438203E-4</c:v>
                </c:pt>
                <c:pt idx="8888">
                  <c:v>5.9346481487435997E-4</c:v>
                </c:pt>
                <c:pt idx="8889">
                  <c:v>5.9291895579660202E-4</c:v>
                </c:pt>
                <c:pt idx="8890">
                  <c:v>5.9237317364474701E-4</c:v>
                </c:pt>
                <c:pt idx="8891">
                  <c:v>5.9182746857293605E-4</c:v>
                </c:pt>
                <c:pt idx="8892">
                  <c:v>5.9128184073580902E-4</c:v>
                </c:pt>
                <c:pt idx="8893">
                  <c:v>5.9073629028847698E-4</c:v>
                </c:pt>
                <c:pt idx="8894">
                  <c:v>5.9019081738656304E-4</c:v>
                </c:pt>
                <c:pt idx="8895">
                  <c:v>5.8964542218616902E-4</c:v>
                </c:pt>
                <c:pt idx="8896">
                  <c:v>5.8910010484390001E-4</c:v>
                </c:pt>
                <c:pt idx="8897">
                  <c:v>5.8855486551687305E-4</c:v>
                </c:pt>
                <c:pt idx="8898">
                  <c:v>5.8800970436270403E-4</c:v>
                </c:pt>
                <c:pt idx="8899">
                  <c:v>5.8746462153952005E-4</c:v>
                </c:pt>
                <c:pt idx="8900">
                  <c:v>5.8691961720596297E-4</c:v>
                </c:pt>
                <c:pt idx="8901">
                  <c:v>5.8637469152117796E-4</c:v>
                </c:pt>
                <c:pt idx="8902">
                  <c:v>5.8582984464483102E-4</c:v>
                </c:pt>
                <c:pt idx="8903">
                  <c:v>5.8528507673709298E-4</c:v>
                </c:pt>
                <c:pt idx="8904">
                  <c:v>5.8474038795866296E-4</c:v>
                </c:pt>
                <c:pt idx="8905">
                  <c:v>5.8419577847073603E-4</c:v>
                </c:pt>
                <c:pt idx="8906">
                  <c:v>5.8365124843503299E-4</c:v>
                </c:pt>
                <c:pt idx="8907">
                  <c:v>5.8310679801378397E-4</c:v>
                </c:pt>
                <c:pt idx="8908">
                  <c:v>5.8256242736973195E-4</c:v>
                </c:pt>
                <c:pt idx="8909">
                  <c:v>5.8201813664411899E-4</c:v>
                </c:pt>
                <c:pt idx="8910">
                  <c:v>5.8147392600056301E-4</c:v>
                </c:pt>
                <c:pt idx="8911">
                  <c:v>5.8092979560322403E-4</c:v>
                </c:pt>
                <c:pt idx="8912">
                  <c:v>5.8038574561679204E-4</c:v>
                </c:pt>
                <c:pt idx="8913">
                  <c:v>5.7984177620649805E-4</c:v>
                </c:pt>
                <c:pt idx="8914">
                  <c:v>5.7929788753811602E-4</c:v>
                </c:pt>
                <c:pt idx="8915">
                  <c:v>5.7875407977795996E-4</c:v>
                </c:pt>
                <c:pt idx="8916">
                  <c:v>5.7821035309287298E-4</c:v>
                </c:pt>
                <c:pt idx="8917">
                  <c:v>5.7766670765025199E-4</c:v>
                </c:pt>
                <c:pt idx="8918">
                  <c:v>5.77123143618027E-4</c:v>
                </c:pt>
                <c:pt idx="8919">
                  <c:v>5.7657966116466503E-4</c:v>
                </c:pt>
                <c:pt idx="8920">
                  <c:v>5.7603626045918302E-4</c:v>
                </c:pt>
                <c:pt idx="8921">
                  <c:v>5.7549294167114897E-4</c:v>
                </c:pt>
                <c:pt idx="8922">
                  <c:v>5.7494970497067998E-4</c:v>
                </c:pt>
                <c:pt idx="8923">
                  <c:v>5.74406550528443E-4</c:v>
                </c:pt>
                <c:pt idx="8924">
                  <c:v>5.7386347851565904E-4</c:v>
                </c:pt>
                <c:pt idx="8925">
                  <c:v>5.7332048910412601E-4</c:v>
                </c:pt>
                <c:pt idx="8926">
                  <c:v>5.7277758246619204E-4</c:v>
                </c:pt>
                <c:pt idx="8927">
                  <c:v>5.7223475877476895E-4</c:v>
                </c:pt>
                <c:pt idx="8928">
                  <c:v>5.7169201820334904E-4</c:v>
                </c:pt>
                <c:pt idx="8929">
                  <c:v>5.7114936092599196E-4</c:v>
                </c:pt>
                <c:pt idx="8930">
                  <c:v>5.7060678711732995E-4</c:v>
                </c:pt>
                <c:pt idx="8931">
                  <c:v>5.7006429695257202E-4</c:v>
                </c:pt>
                <c:pt idx="8932">
                  <c:v>5.6952189060749099E-4</c:v>
                </c:pt>
                <c:pt idx="8933">
                  <c:v>5.6897956825846801E-4</c:v>
                </c:pt>
                <c:pt idx="8934">
                  <c:v>5.6843733008244497E-4</c:v>
                </c:pt>
                <c:pt idx="8935">
                  <c:v>5.6789517625694796E-4</c:v>
                </c:pt>
                <c:pt idx="8936">
                  <c:v>5.6735310696010499E-4</c:v>
                </c:pt>
                <c:pt idx="8937">
                  <c:v>5.6681112237062803E-4</c:v>
                </c:pt>
                <c:pt idx="8938">
                  <c:v>5.6626922266783696E-4</c:v>
                </c:pt>
                <c:pt idx="8939">
                  <c:v>5.6572740803163195E-4</c:v>
                </c:pt>
                <c:pt idx="8940">
                  <c:v>5.6518567864255497E-4</c:v>
                </c:pt>
                <c:pt idx="8941">
                  <c:v>5.6464403468171301E-4</c:v>
                </c:pt>
                <c:pt idx="8942">
                  <c:v>5.6410247633084199E-4</c:v>
                </c:pt>
                <c:pt idx="8943">
                  <c:v>5.6356100377226198E-4</c:v>
                </c:pt>
                <c:pt idx="8944">
                  <c:v>5.6301961718891597E-4</c:v>
                </c:pt>
                <c:pt idx="8945">
                  <c:v>5.6247831676436099E-4</c:v>
                </c:pt>
                <c:pt idx="8946">
                  <c:v>5.6193710268274001E-4</c:v>
                </c:pt>
                <c:pt idx="8947">
                  <c:v>5.6139597512882395E-4</c:v>
                </c:pt>
                <c:pt idx="8948">
                  <c:v>5.6085493428798699E-4</c:v>
                </c:pt>
                <c:pt idx="8949">
                  <c:v>5.6031398034623995E-4</c:v>
                </c:pt>
                <c:pt idx="8950">
                  <c:v>5.5977311349021295E-4</c:v>
                </c:pt>
                <c:pt idx="8951">
                  <c:v>5.5923233390716798E-4</c:v>
                </c:pt>
                <c:pt idx="8952">
                  <c:v>5.5869164178499304E-4</c:v>
                </c:pt>
                <c:pt idx="8953">
                  <c:v>5.5815103731220704E-4</c:v>
                </c:pt>
                <c:pt idx="8954">
                  <c:v>5.57610520677978E-4</c:v>
                </c:pt>
                <c:pt idx="8955">
                  <c:v>5.5707009207209496E-4</c:v>
                </c:pt>
                <c:pt idx="8956">
                  <c:v>5.5652975168499403E-4</c:v>
                </c:pt>
                <c:pt idx="8957">
                  <c:v>5.5598949970775695E-4</c:v>
                </c:pt>
                <c:pt idx="8958">
                  <c:v>5.5544933633209896E-4</c:v>
                </c:pt>
                <c:pt idx="8959">
                  <c:v>5.5490926175038495E-4</c:v>
                </c:pt>
                <c:pt idx="8960">
                  <c:v>5.5436927615563295E-4</c:v>
                </c:pt>
                <c:pt idx="8961">
                  <c:v>5.5382937974153199E-4</c:v>
                </c:pt>
                <c:pt idx="8962">
                  <c:v>5.5328957270242899E-4</c:v>
                </c:pt>
                <c:pt idx="8963">
                  <c:v>5.5274985523332996E-4</c:v>
                </c:pt>
                <c:pt idx="8964">
                  <c:v>5.5221022752990499E-4</c:v>
                </c:pt>
                <c:pt idx="8965">
                  <c:v>5.5167068978846103E-4</c:v>
                </c:pt>
                <c:pt idx="8966">
                  <c:v>5.51131242205964E-4</c:v>
                </c:pt>
                <c:pt idx="8967">
                  <c:v>5.5059188498007003E-4</c:v>
                </c:pt>
                <c:pt idx="8968">
                  <c:v>5.5005261830908697E-4</c:v>
                </c:pt>
                <c:pt idx="8969">
                  <c:v>5.4951344239200395E-4</c:v>
                </c:pt>
                <c:pt idx="8970">
                  <c:v>5.48974357428492E-4</c:v>
                </c:pt>
                <c:pt idx="8971">
                  <c:v>5.4843536361888501E-4</c:v>
                </c:pt>
                <c:pt idx="8972">
                  <c:v>5.4789646116420196E-4</c:v>
                </c:pt>
                <c:pt idx="8973">
                  <c:v>5.4735765026614903E-4</c:v>
                </c:pt>
                <c:pt idx="8974">
                  <c:v>5.4681893112713202E-4</c:v>
                </c:pt>
                <c:pt idx="8975">
                  <c:v>5.4628030395022903E-4</c:v>
                </c:pt>
                <c:pt idx="8976">
                  <c:v>5.4574176893922596E-4</c:v>
                </c:pt>
                <c:pt idx="8977">
                  <c:v>5.4520332629861895E-4</c:v>
                </c:pt>
                <c:pt idx="8978">
                  <c:v>5.4466497621171004E-4</c:v>
                </c:pt>
                <c:pt idx="8979">
                  <c:v>5.4412671888419395E-4</c:v>
                </c:pt>
                <c:pt idx="8980">
                  <c:v>5.4358855452246496E-4</c:v>
                </c:pt>
                <c:pt idx="8981">
                  <c:v>5.4305048333361705E-4</c:v>
                </c:pt>
                <c:pt idx="8982">
                  <c:v>5.4251250552546696E-4</c:v>
                </c:pt>
                <c:pt idx="8983">
                  <c:v>5.4197462130654102E-4</c:v>
                </c:pt>
                <c:pt idx="8984">
                  <c:v>5.4143683088607702E-4</c:v>
                </c:pt>
                <c:pt idx="8985">
                  <c:v>5.4089913447403603E-4</c:v>
                </c:pt>
                <c:pt idx="8986">
                  <c:v>5.4036153228111095E-4</c:v>
                </c:pt>
                <c:pt idx="8987">
                  <c:v>5.3982402451871101E-4</c:v>
                </c:pt>
                <c:pt idx="8988">
                  <c:v>5.3928661139899701E-4</c:v>
                </c:pt>
                <c:pt idx="8989">
                  <c:v>5.3874929313487297E-4</c:v>
                </c:pt>
                <c:pt idx="8990">
                  <c:v>5.3821206993996998E-4</c:v>
                </c:pt>
                <c:pt idx="8991">
                  <c:v>5.3767494202867396E-4</c:v>
                </c:pt>
                <c:pt idx="8992">
                  <c:v>5.3713790961612605E-4</c:v>
                </c:pt>
                <c:pt idx="8993">
                  <c:v>5.3660097291821597E-4</c:v>
                </c:pt>
                <c:pt idx="8994">
                  <c:v>5.3606413215159603E-4</c:v>
                </c:pt>
                <c:pt idx="8995">
                  <c:v>5.3552738753366797E-4</c:v>
                </c:pt>
                <c:pt idx="8996">
                  <c:v>5.3499073928261695E-4</c:v>
                </c:pt>
                <c:pt idx="8997">
                  <c:v>5.3445418761736399E-4</c:v>
                </c:pt>
                <c:pt idx="8998">
                  <c:v>5.3391773275760196E-4</c:v>
                </c:pt>
                <c:pt idx="8999">
                  <c:v>5.3338137492380401E-4</c:v>
                </c:pt>
                <c:pt idx="9000">
                  <c:v>5.3284511433721298E-4</c:v>
                </c:pt>
                <c:pt idx="9001">
                  <c:v>5.3230895121983901E-4</c:v>
                </c:pt>
                <c:pt idx="9002">
                  <c:v>5.3177288579445495E-4</c:v>
                </c:pt>
                <c:pt idx="9003">
                  <c:v>5.3123691828462795E-4</c:v>
                </c:pt>
                <c:pt idx="9004">
                  <c:v>5.3070104891467999E-4</c:v>
                </c:pt>
                <c:pt idx="9005">
                  <c:v>5.3016527790974597E-4</c:v>
                </c:pt>
                <c:pt idx="9006">
                  <c:v>5.2962960549572495E-4</c:v>
                </c:pt>
                <c:pt idx="9007">
                  <c:v>5.2909403189935905E-4</c:v>
                </c:pt>
                <c:pt idx="9008">
                  <c:v>5.2855855734819704E-4</c:v>
                </c:pt>
                <c:pt idx="9009">
                  <c:v>5.2802318207058904E-4</c:v>
                </c:pt>
                <c:pt idx="9010">
                  <c:v>5.2748790629568497E-4</c:v>
                </c:pt>
                <c:pt idx="9011">
                  <c:v>5.2695273025345397E-4</c:v>
                </c:pt>
                <c:pt idx="9012">
                  <c:v>5.2641765417467705E-4</c:v>
                </c:pt>
                <c:pt idx="9013">
                  <c:v>5.2588267829095105E-4</c:v>
                </c:pt>
                <c:pt idx="9014">
                  <c:v>5.2534780283468904E-4</c:v>
                </c:pt>
                <c:pt idx="9015">
                  <c:v>5.2481302803912197E-4</c:v>
                </c:pt>
                <c:pt idx="9016">
                  <c:v>5.2427835413833398E-4</c:v>
                </c:pt>
                <c:pt idx="9017">
                  <c:v>5.2374378136723298E-4</c:v>
                </c:pt>
                <c:pt idx="9018">
                  <c:v>5.2320930996155703E-4</c:v>
                </c:pt>
                <c:pt idx="9019">
                  <c:v>5.2267494015788697E-4</c:v>
                </c:pt>
                <c:pt idx="9020">
                  <c:v>5.2214067219363695E-4</c:v>
                </c:pt>
                <c:pt idx="9021">
                  <c:v>5.2160650630705702E-4</c:v>
                </c:pt>
                <c:pt idx="9022">
                  <c:v>5.2107244273725097E-4</c:v>
                </c:pt>
                <c:pt idx="9023">
                  <c:v>5.2053848172418395E-4</c:v>
                </c:pt>
                <c:pt idx="9024">
                  <c:v>5.2000462350866095E-4</c:v>
                </c:pt>
                <c:pt idx="9025">
                  <c:v>5.1947086833234305E-4</c:v>
                </c:pt>
                <c:pt idx="9026">
                  <c:v>5.1893721643777495E-4</c:v>
                </c:pt>
                <c:pt idx="9027">
                  <c:v>5.1840366806838497E-4</c:v>
                </c:pt>
                <c:pt idx="9028">
                  <c:v>5.1787022346846305E-4</c:v>
                </c:pt>
                <c:pt idx="9029">
                  <c:v>5.1733688288319198E-4</c:v>
                </c:pt>
                <c:pt idx="9030">
                  <c:v>5.1680364655863501E-4</c:v>
                </c:pt>
                <c:pt idx="9031">
                  <c:v>5.1627051474174498E-4</c:v>
                </c:pt>
                <c:pt idx="9032">
                  <c:v>5.15737487680356E-4</c:v>
                </c:pt>
                <c:pt idx="9033">
                  <c:v>5.15204565623199E-4</c:v>
                </c:pt>
                <c:pt idx="9034">
                  <c:v>5.1467174881991999E-4</c:v>
                </c:pt>
                <c:pt idx="9035">
                  <c:v>5.1413903752106096E-4</c:v>
                </c:pt>
                <c:pt idx="9036">
                  <c:v>5.1360643197805196E-4</c:v>
                </c:pt>
                <c:pt idx="9037">
                  <c:v>5.1307393244323098E-4</c:v>
                </c:pt>
                <c:pt idx="9038">
                  <c:v>5.1254153916986504E-4</c:v>
                </c:pt>
                <c:pt idx="9039">
                  <c:v>5.1200925241213103E-4</c:v>
                </c:pt>
                <c:pt idx="9040">
                  <c:v>5.1147707242512697E-4</c:v>
                </c:pt>
                <c:pt idx="9041">
                  <c:v>5.1094499946488904E-4</c:v>
                </c:pt>
                <c:pt idx="9042">
                  <c:v>5.10413033788349E-4</c:v>
                </c:pt>
                <c:pt idx="9043">
                  <c:v>5.0988117565339797E-4</c:v>
                </c:pt>
                <c:pt idx="9044">
                  <c:v>5.0934942531886702E-4</c:v>
                </c:pt>
                <c:pt idx="9045">
                  <c:v>5.0881778302108304E-4</c:v>
                </c:pt>
                <c:pt idx="9046">
                  <c:v>5.0828624902050901E-4</c:v>
                </c:pt>
                <c:pt idx="9047">
                  <c:v>5.0775482357856799E-4</c:v>
                </c:pt>
                <c:pt idx="9048">
                  <c:v>5.0722350695763397E-4</c:v>
                </c:pt>
                <c:pt idx="9049">
                  <c:v>5.0669229942104101E-4</c:v>
                </c:pt>
                <c:pt idx="9050">
                  <c:v>5.0616120123310102E-4</c:v>
                </c:pt>
                <c:pt idx="9051">
                  <c:v>5.0563021265907695E-4</c:v>
                </c:pt>
                <c:pt idx="9052">
                  <c:v>5.0509933396520798E-4</c:v>
                </c:pt>
                <c:pt idx="9053">
                  <c:v>5.0456856541869499E-4</c:v>
                </c:pt>
                <c:pt idx="9054">
                  <c:v>5.0403790728772795E-4</c:v>
                </c:pt>
                <c:pt idx="9055">
                  <c:v>5.0350735984148998E-4</c:v>
                </c:pt>
                <c:pt idx="9056">
                  <c:v>5.0297692335012903E-4</c:v>
                </c:pt>
                <c:pt idx="9057">
                  <c:v>5.0244659808480795E-4</c:v>
                </c:pt>
                <c:pt idx="9058">
                  <c:v>5.0191638431768795E-4</c:v>
                </c:pt>
                <c:pt idx="9059">
                  <c:v>5.0138628232193399E-4</c:v>
                </c:pt>
                <c:pt idx="9060">
                  <c:v>5.0085629237172898E-4</c:v>
                </c:pt>
                <c:pt idx="9061">
                  <c:v>5.0032641474225198E-4</c:v>
                </c:pt>
                <c:pt idx="9062">
                  <c:v>4.9979664970972899E-4</c:v>
                </c:pt>
                <c:pt idx="9063">
                  <c:v>4.9926699755141197E-4</c:v>
                </c:pt>
                <c:pt idx="9064">
                  <c:v>4.9873745854560098E-4</c:v>
                </c:pt>
                <c:pt idx="9065">
                  <c:v>4.9820803297162303E-4</c:v>
                </c:pt>
                <c:pt idx="9066">
                  <c:v>4.9767872110986202E-4</c:v>
                </c:pt>
                <c:pt idx="9067">
                  <c:v>4.9714952324171504E-4</c:v>
                </c:pt>
                <c:pt idx="9068">
                  <c:v>4.9662043964963703E-4</c:v>
                </c:pt>
                <c:pt idx="9069">
                  <c:v>4.96091470617119E-4</c:v>
                </c:pt>
                <c:pt idx="9070">
                  <c:v>4.9556261642872996E-4</c:v>
                </c:pt>
                <c:pt idx="9071">
                  <c:v>4.95033877370084E-4</c:v>
                </c:pt>
                <c:pt idx="9072">
                  <c:v>4.9450525372788301E-4</c:v>
                </c:pt>
                <c:pt idx="9073">
                  <c:v>4.9397674578990902E-4</c:v>
                </c:pt>
                <c:pt idx="9074">
                  <c:v>4.93448353844992E-4</c:v>
                </c:pt>
                <c:pt idx="9075">
                  <c:v>4.9292007818305301E-4</c:v>
                </c:pt>
                <c:pt idx="9076">
                  <c:v>4.9239191909510299E-4</c:v>
                </c:pt>
                <c:pt idx="9077">
                  <c:v>4.91863876873252E-4</c:v>
                </c:pt>
                <c:pt idx="9078">
                  <c:v>4.9133595181071702E-4</c:v>
                </c:pt>
                <c:pt idx="9079">
                  <c:v>4.9080814420182303E-4</c:v>
                </c:pt>
                <c:pt idx="9080">
                  <c:v>4.9028045434201101E-4</c:v>
                </c:pt>
                <c:pt idx="9081">
                  <c:v>4.8975288252780895E-4</c:v>
                </c:pt>
                <c:pt idx="9082">
                  <c:v>4.8922542905686798E-4</c:v>
                </c:pt>
                <c:pt idx="9083">
                  <c:v>4.8869809422796395E-4</c:v>
                </c:pt>
                <c:pt idx="9084">
                  <c:v>4.8817087834097001E-4</c:v>
                </c:pt>
                <c:pt idx="9085">
                  <c:v>4.8764378169691402E-4</c:v>
                </c:pt>
                <c:pt idx="9086">
                  <c:v>4.8711680459795001E-4</c:v>
                </c:pt>
                <c:pt idx="9087">
                  <c:v>4.86589947347385E-4</c:v>
                </c:pt>
                <c:pt idx="9088">
                  <c:v>4.8606321024967098E-4</c:v>
                </c:pt>
                <c:pt idx="9089">
                  <c:v>4.8553659361039799E-4</c:v>
                </c:pt>
                <c:pt idx="9090">
                  <c:v>4.8501009773628702E-4</c:v>
                </c:pt>
                <c:pt idx="9091">
                  <c:v>4.8448372293523703E-4</c:v>
                </c:pt>
                <c:pt idx="9092">
                  <c:v>4.8395746951629902E-4</c:v>
                </c:pt>
                <c:pt idx="9093">
                  <c:v>4.8343133778970001E-4</c:v>
                </c:pt>
                <c:pt idx="9094">
                  <c:v>4.8290532806683601E-4</c:v>
                </c:pt>
                <c:pt idx="9095">
                  <c:v>4.8237944066029098E-4</c:v>
                </c:pt>
                <c:pt idx="9096">
                  <c:v>4.8185367588380403E-4</c:v>
                </c:pt>
                <c:pt idx="9097">
                  <c:v>4.8132803405232601E-4</c:v>
                </c:pt>
                <c:pt idx="9098">
                  <c:v>4.8080251548199E-4</c:v>
                </c:pt>
                <c:pt idx="9099">
                  <c:v>4.8027712049014801E-4</c:v>
                </c:pt>
                <c:pt idx="9100">
                  <c:v>4.7975184939537001E-4</c:v>
                </c:pt>
                <c:pt idx="9101">
                  <c:v>4.7922670251743298E-4</c:v>
                </c:pt>
                <c:pt idx="9102">
                  <c:v>4.7870168017734798E-4</c:v>
                </c:pt>
                <c:pt idx="9103">
                  <c:v>4.7817678269733302E-4</c:v>
                </c:pt>
                <c:pt idx="9104">
                  <c:v>4.7765201040082198E-4</c:v>
                </c:pt>
                <c:pt idx="9105">
                  <c:v>4.7712736361249801E-4</c:v>
                </c:pt>
                <c:pt idx="9106">
                  <c:v>4.7660284265829401E-4</c:v>
                </c:pt>
                <c:pt idx="9107">
                  <c:v>4.7607844786540303E-4</c:v>
                </c:pt>
                <c:pt idx="9108">
                  <c:v>4.7555417956229298E-4</c:v>
                </c:pt>
                <c:pt idx="9109">
                  <c:v>4.7503003805304301E-4</c:v>
                </c:pt>
                <c:pt idx="9110">
                  <c:v>4.7450602366843502E-4</c:v>
                </c:pt>
                <c:pt idx="9111">
                  <c:v>4.7398213674054197E-4</c:v>
                </c:pt>
                <c:pt idx="9112">
                  <c:v>4.7345837760274102E-4</c:v>
                </c:pt>
                <c:pt idx="9113">
                  <c:v>4.7293474658970401E-4</c:v>
                </c:pt>
                <c:pt idx="9114">
                  <c:v>4.7241124403739001E-4</c:v>
                </c:pt>
                <c:pt idx="9115">
                  <c:v>4.7188787028309601E-4</c:v>
                </c:pt>
                <c:pt idx="9116">
                  <c:v>4.71364625665439E-4</c:v>
                </c:pt>
                <c:pt idx="9117">
                  <c:v>4.7084151052435201E-4</c:v>
                </c:pt>
                <c:pt idx="9118">
                  <c:v>4.7031852520109697E-4</c:v>
                </c:pt>
                <c:pt idx="9119">
                  <c:v>4.6979567003823498E-4</c:v>
                </c:pt>
                <c:pt idx="9120">
                  <c:v>4.6927294537968601E-4</c:v>
                </c:pt>
                <c:pt idx="9121">
                  <c:v>4.6875035157068699E-4</c:v>
                </c:pt>
                <c:pt idx="9122">
                  <c:v>4.6822788895782802E-4</c:v>
                </c:pt>
                <c:pt idx="9123">
                  <c:v>4.6770555788903598E-4</c:v>
                </c:pt>
                <c:pt idx="9124">
                  <c:v>4.67183358713608E-4</c:v>
                </c:pt>
                <c:pt idx="9125">
                  <c:v>4.6666129178222099E-4</c:v>
                </c:pt>
                <c:pt idx="9126">
                  <c:v>4.6613935744689897E-4</c:v>
                </c:pt>
                <c:pt idx="9127">
                  <c:v>4.6561755606105098E-4</c:v>
                </c:pt>
                <c:pt idx="9128">
                  <c:v>4.6509588797945798E-4</c:v>
                </c:pt>
                <c:pt idx="9129">
                  <c:v>4.6457435355830399E-4</c:v>
                </c:pt>
                <c:pt idx="9130">
                  <c:v>4.6405295315516201E-4</c:v>
                </c:pt>
                <c:pt idx="9131">
                  <c:v>4.63531687128996E-4</c:v>
                </c:pt>
                <c:pt idx="9132">
                  <c:v>4.6301055584020701E-4</c:v>
                </c:pt>
                <c:pt idx="9133">
                  <c:v>4.6248955965057898E-4</c:v>
                </c:pt>
                <c:pt idx="9134">
                  <c:v>4.6196869892332698E-4</c:v>
                </c:pt>
                <c:pt idx="9135">
                  <c:v>4.6144797402307902E-4</c:v>
                </c:pt>
                <c:pt idx="9136">
                  <c:v>4.60927385315897E-4</c:v>
                </c:pt>
                <c:pt idx="9137">
                  <c:v>4.60406933169277E-4</c:v>
                </c:pt>
                <c:pt idx="9138">
                  <c:v>4.5988661795214899E-4</c:v>
                </c:pt>
                <c:pt idx="9139">
                  <c:v>4.5936644003490598E-4</c:v>
                </c:pt>
                <c:pt idx="9140">
                  <c:v>4.5884639978941002E-4</c:v>
                </c:pt>
                <c:pt idx="9141">
                  <c:v>4.5832649758899703E-4</c:v>
                </c:pt>
                <c:pt idx="9142">
                  <c:v>4.5780673380847102E-4</c:v>
                </c:pt>
                <c:pt idx="9143">
                  <c:v>4.57287108824117E-4</c:v>
                </c:pt>
                <c:pt idx="9144">
                  <c:v>4.5676762301369902E-4</c:v>
                </c:pt>
                <c:pt idx="9145">
                  <c:v>4.5624827675649503E-4</c:v>
                </c:pt>
                <c:pt idx="9146">
                  <c:v>4.5572907043326099E-4</c:v>
                </c:pt>
                <c:pt idx="9147">
                  <c:v>4.55210004426304E-4</c:v>
                </c:pt>
                <c:pt idx="9148">
                  <c:v>4.5469107911941898E-4</c:v>
                </c:pt>
                <c:pt idx="9149">
                  <c:v>4.5417229489790099E-4</c:v>
                </c:pt>
                <c:pt idx="9150">
                  <c:v>4.5365365214859E-4</c:v>
                </c:pt>
                <c:pt idx="9151">
                  <c:v>4.5313515125986002E-4</c:v>
                </c:pt>
                <c:pt idx="9152">
                  <c:v>4.5261679262165801E-4</c:v>
                </c:pt>
                <c:pt idx="9153">
                  <c:v>4.5209857662546201E-4</c:v>
                </c:pt>
                <c:pt idx="9154">
                  <c:v>4.5158050366434199E-4</c:v>
                </c:pt>
                <c:pt idx="9155">
                  <c:v>4.5106257413292898E-4</c:v>
                </c:pt>
                <c:pt idx="9156">
                  <c:v>4.50544788427434E-4</c:v>
                </c:pt>
                <c:pt idx="9157">
                  <c:v>4.5002714694565902E-4</c:v>
                </c:pt>
                <c:pt idx="9158">
                  <c:v>4.4950965008700301E-4</c:v>
                </c:pt>
                <c:pt idx="9159">
                  <c:v>4.48992298252469E-4</c:v>
                </c:pt>
                <c:pt idx="9160">
                  <c:v>4.4847509184463698E-4</c:v>
                </c:pt>
                <c:pt idx="9161">
                  <c:v>4.4795803126769301E-4</c:v>
                </c:pt>
                <c:pt idx="9162">
                  <c:v>4.4744111692745099E-4</c:v>
                </c:pt>
                <c:pt idx="9163">
                  <c:v>4.4692434923133397E-4</c:v>
                </c:pt>
                <c:pt idx="9164">
                  <c:v>4.4640772858841699E-4</c:v>
                </c:pt>
                <c:pt idx="9165">
                  <c:v>4.45891255409439E-4</c:v>
                </c:pt>
                <c:pt idx="9166">
                  <c:v>4.4537493010678901E-4</c:v>
                </c:pt>
                <c:pt idx="9167">
                  <c:v>4.4485875309452399E-4</c:v>
                </c:pt>
                <c:pt idx="9168">
                  <c:v>4.4434272478835203E-4</c:v>
                </c:pt>
                <c:pt idx="9169">
                  <c:v>4.4382684560565898E-4</c:v>
                </c:pt>
                <c:pt idx="9170">
                  <c:v>4.4331111596550299E-4</c:v>
                </c:pt>
                <c:pt idx="9171">
                  <c:v>4.4279553626383201E-4</c:v>
                </c:pt>
                <c:pt idx="9172">
                  <c:v>4.4228010692312099E-4</c:v>
                </c:pt>
                <c:pt idx="9173">
                  <c:v>4.4176482836754901E-4</c:v>
                </c:pt>
                <c:pt idx="9174">
                  <c:v>4.4124970102302999E-4</c:v>
                </c:pt>
                <c:pt idx="9175">
                  <c:v>4.4073472531720601E-4</c:v>
                </c:pt>
                <c:pt idx="9176">
                  <c:v>4.40219901679482E-4</c:v>
                </c:pt>
                <c:pt idx="9177">
                  <c:v>4.3970523054100602E-4</c:v>
                </c:pt>
                <c:pt idx="9178">
                  <c:v>4.39190712334696E-4</c:v>
                </c:pt>
                <c:pt idx="9179">
                  <c:v>4.3867634749521998E-4</c:v>
                </c:pt>
                <c:pt idx="9180">
                  <c:v>4.3816213645901002E-4</c:v>
                </c:pt>
                <c:pt idx="9181">
                  <c:v>4.3764807966428299E-4</c:v>
                </c:pt>
                <c:pt idx="9182">
                  <c:v>4.3713417755105301E-4</c:v>
                </c:pt>
                <c:pt idx="9183">
                  <c:v>4.3662043056112698E-4</c:v>
                </c:pt>
                <c:pt idx="9184">
                  <c:v>4.3610683913811399E-4</c:v>
                </c:pt>
                <c:pt idx="9185">
                  <c:v>4.35593403727456E-4</c:v>
                </c:pt>
                <c:pt idx="9186">
                  <c:v>4.3508012477640998E-4</c:v>
                </c:pt>
                <c:pt idx="9187">
                  <c:v>4.3456700273406099E-4</c:v>
                </c:pt>
                <c:pt idx="9188">
                  <c:v>4.3405403805135202E-4</c:v>
                </c:pt>
                <c:pt idx="9189">
                  <c:v>4.33541231181093E-4</c:v>
                </c:pt>
                <c:pt idx="9190">
                  <c:v>4.3302858257795302E-4</c:v>
                </c:pt>
                <c:pt idx="9191">
                  <c:v>4.3251609269845902E-4</c:v>
                </c:pt>
                <c:pt idx="9192">
                  <c:v>4.3200376200103598E-4</c:v>
                </c:pt>
                <c:pt idx="9193">
                  <c:v>4.3149159094600398E-4</c:v>
                </c:pt>
                <c:pt idx="9194">
                  <c:v>4.3097957999558602E-4</c:v>
                </c:pt>
                <c:pt idx="9195">
                  <c:v>4.3046772961393299E-4</c:v>
                </c:pt>
                <c:pt idx="9196">
                  <c:v>4.2995604026710102E-4</c:v>
                </c:pt>
                <c:pt idx="9197">
                  <c:v>4.2944451242306298E-4</c:v>
                </c:pt>
                <c:pt idx="9198">
                  <c:v>4.2893314655171298E-4</c:v>
                </c:pt>
                <c:pt idx="9199">
                  <c:v>4.2842194312489303E-4</c:v>
                </c:pt>
                <c:pt idx="9200">
                  <c:v>4.2791090261642902E-4</c:v>
                </c:pt>
                <c:pt idx="9201">
                  <c:v>4.2740002550207699E-4</c:v>
                </c:pt>
                <c:pt idx="9202">
                  <c:v>4.2688931225957102E-4</c:v>
                </c:pt>
                <c:pt idx="9203">
                  <c:v>4.2637876336861202E-4</c:v>
                </c:pt>
                <c:pt idx="9204">
                  <c:v>4.2586837931089398E-4</c:v>
                </c:pt>
                <c:pt idx="9205">
                  <c:v>4.25358160570138E-4</c:v>
                </c:pt>
                <c:pt idx="9206">
                  <c:v>4.2484810763208198E-4</c:v>
                </c:pt>
                <c:pt idx="9207">
                  <c:v>4.2433822098446398E-4</c:v>
                </c:pt>
                <c:pt idx="9208">
                  <c:v>4.2382850111705698E-4</c:v>
                </c:pt>
                <c:pt idx="9209">
                  <c:v>4.2331894852168698E-4</c:v>
                </c:pt>
                <c:pt idx="9210">
                  <c:v>4.2280956369223098E-4</c:v>
                </c:pt>
                <c:pt idx="9211">
                  <c:v>4.2230034712464703E-4</c:v>
                </c:pt>
                <c:pt idx="9212">
                  <c:v>4.2179129931697401E-4</c:v>
                </c:pt>
                <c:pt idx="9213">
                  <c:v>4.21282420769339E-4</c:v>
                </c:pt>
                <c:pt idx="9214">
                  <c:v>4.2077371198395502E-4</c:v>
                </c:pt>
                <c:pt idx="9215">
                  <c:v>4.2026517346514401E-4</c:v>
                </c:pt>
                <c:pt idx="9216">
                  <c:v>4.1975680571929399E-4</c:v>
                </c:pt>
                <c:pt idx="9217">
                  <c:v>4.1924860925493301E-4</c:v>
                </c:pt>
                <c:pt idx="9218">
                  <c:v>4.1874058458270502E-4</c:v>
                </c:pt>
                <c:pt idx="9219">
                  <c:v>4.1823273221539502E-4</c:v>
                </c:pt>
                <c:pt idx="9220">
                  <c:v>4.1772505266796502E-4</c:v>
                </c:pt>
                <c:pt idx="9221">
                  <c:v>4.1721754645754301E-4</c:v>
                </c:pt>
                <c:pt idx="9222">
                  <c:v>4.1671021410343701E-4</c:v>
                </c:pt>
                <c:pt idx="9223">
                  <c:v>4.1620305612716799E-4</c:v>
                </c:pt>
                <c:pt idx="9224">
                  <c:v>4.1569607305246199E-4</c:v>
                </c:pt>
                <c:pt idx="9225">
                  <c:v>4.1518926540526699E-4</c:v>
                </c:pt>
                <c:pt idx="9226">
                  <c:v>4.1468263371376602E-4</c:v>
                </c:pt>
                <c:pt idx="9227">
                  <c:v>4.1417617850837598E-4</c:v>
                </c:pt>
                <c:pt idx="9228">
                  <c:v>4.1366990032175598E-4</c:v>
                </c:pt>
                <c:pt idx="9229">
                  <c:v>4.1316379968883E-4</c:v>
                </c:pt>
                <c:pt idx="9230">
                  <c:v>4.1265787712636501E-4</c:v>
                </c:pt>
                <c:pt idx="9231">
                  <c:v>4.1215213317397298E-4</c:v>
                </c:pt>
                <c:pt idx="9232">
                  <c:v>4.1164656837356799E-4</c:v>
                </c:pt>
                <c:pt idx="9233">
                  <c:v>4.11141183269391E-4</c:v>
                </c:pt>
                <c:pt idx="9234">
                  <c:v>4.1063597840799602E-4</c:v>
                </c:pt>
                <c:pt idx="9235">
                  <c:v>4.1013095433825098E-4</c:v>
                </c:pt>
                <c:pt idx="9236">
                  <c:v>4.0962611161135298E-4</c:v>
                </c:pt>
                <c:pt idx="9237">
                  <c:v>4.09121450780875E-4</c:v>
                </c:pt>
                <c:pt idx="9238">
                  <c:v>4.0861697240276101E-4</c:v>
                </c:pt>
                <c:pt idx="9239">
                  <c:v>4.0811267703533602E-4</c:v>
                </c:pt>
                <c:pt idx="9240">
                  <c:v>4.0760856523930399E-4</c:v>
                </c:pt>
                <c:pt idx="9241">
                  <c:v>4.0710463757776899E-4</c:v>
                </c:pt>
                <c:pt idx="9242">
                  <c:v>4.0660089461625501E-4</c:v>
                </c:pt>
                <c:pt idx="9243">
                  <c:v>4.06097336922715E-4</c:v>
                </c:pt>
                <c:pt idx="9244">
                  <c:v>4.0559396506753602E-4</c:v>
                </c:pt>
                <c:pt idx="9245">
                  <c:v>4.0509077962357001E-4</c:v>
                </c:pt>
                <c:pt idx="9246">
                  <c:v>4.0458778116609501E-4</c:v>
                </c:pt>
                <c:pt idx="9247">
                  <c:v>4.04084970272879E-4</c:v>
                </c:pt>
                <c:pt idx="9248">
                  <c:v>4.0358234752418297E-4</c:v>
                </c:pt>
                <c:pt idx="9249">
                  <c:v>4.0307991350276701E-4</c:v>
                </c:pt>
                <c:pt idx="9250">
                  <c:v>4.0257766879393E-4</c:v>
                </c:pt>
                <c:pt idx="9251">
                  <c:v>4.0207561398550599E-4</c:v>
                </c:pt>
                <c:pt idx="9252">
                  <c:v>4.0157374966787602E-4</c:v>
                </c:pt>
                <c:pt idx="9253">
                  <c:v>4.0107207643396401E-4</c:v>
                </c:pt>
                <c:pt idx="9254">
                  <c:v>4.0057059487926E-4</c:v>
                </c:pt>
                <c:pt idx="9255">
                  <c:v>4.0006930560183802E-4</c:v>
                </c:pt>
                <c:pt idx="9256">
                  <c:v>3.9956820920234999E-4</c:v>
                </c:pt>
                <c:pt idx="9257">
                  <c:v>3.9906730628405998E-4</c:v>
                </c:pt>
                <c:pt idx="9258">
                  <c:v>3.98566597452854E-4</c:v>
                </c:pt>
                <c:pt idx="9259">
                  <c:v>3.9806608331725498E-4</c:v>
                </c:pt>
                <c:pt idx="9260">
                  <c:v>3.9756576448844602E-4</c:v>
                </c:pt>
                <c:pt idx="9261">
                  <c:v>3.9706564158026899E-4</c:v>
                </c:pt>
                <c:pt idx="9262">
                  <c:v>3.9656571520926002E-4</c:v>
                </c:pt>
                <c:pt idx="9263">
                  <c:v>3.9606598599462901E-4</c:v>
                </c:pt>
                <c:pt idx="9264">
                  <c:v>3.9556645455828801E-4</c:v>
                </c:pt>
                <c:pt idx="9265">
                  <c:v>3.9506712152486702E-4</c:v>
                </c:pt>
                <c:pt idx="9266">
                  <c:v>3.94567987521732E-4</c:v>
                </c:pt>
                <c:pt idx="9267">
                  <c:v>3.9406905317899402E-4</c:v>
                </c:pt>
                <c:pt idx="9268">
                  <c:v>3.9357031912954401E-4</c:v>
                </c:pt>
                <c:pt idx="9269">
                  <c:v>3.9307178600905102E-4</c:v>
                </c:pt>
                <c:pt idx="9270">
                  <c:v>3.9257345445596202E-4</c:v>
                </c:pt>
                <c:pt idx="9271">
                  <c:v>3.9207532511153701E-4</c:v>
                </c:pt>
                <c:pt idx="9272">
                  <c:v>3.9157739861984503E-4</c:v>
                </c:pt>
                <c:pt idx="9273">
                  <c:v>3.9107967562779298E-4</c:v>
                </c:pt>
                <c:pt idx="9274">
                  <c:v>3.9058215678511099E-4</c:v>
                </c:pt>
                <c:pt idx="9275">
                  <c:v>3.9008484274441702E-4</c:v>
                </c:pt>
                <c:pt idx="9276">
                  <c:v>3.8958773416120101E-4</c:v>
                </c:pt>
                <c:pt idx="9277">
                  <c:v>3.8909083169382902E-4</c:v>
                </c:pt>
                <c:pt idx="9278">
                  <c:v>3.8859413600359101E-4</c:v>
                </c:pt>
                <c:pt idx="9279">
                  <c:v>3.8809764775466599E-4</c:v>
                </c:pt>
                <c:pt idx="9280">
                  <c:v>3.8760136761418102E-4</c:v>
                </c:pt>
                <c:pt idx="9281">
                  <c:v>3.8710529625222398E-4</c:v>
                </c:pt>
                <c:pt idx="9282">
                  <c:v>3.8660943434185198E-4</c:v>
                </c:pt>
                <c:pt idx="9283">
                  <c:v>3.8611378255912302E-4</c:v>
                </c:pt>
                <c:pt idx="9284">
                  <c:v>3.8561834158311401E-4</c:v>
                </c:pt>
                <c:pt idx="9285">
                  <c:v>3.8512311209593401E-4</c:v>
                </c:pt>
                <c:pt idx="9286">
                  <c:v>3.8462809478274597E-4</c:v>
                </c:pt>
                <c:pt idx="9287">
                  <c:v>3.8413329031524498E-4</c:v>
                </c:pt>
                <c:pt idx="9288">
                  <c:v>3.8363869938468499E-4</c:v>
                </c:pt>
                <c:pt idx="9289">
                  <c:v>3.8314432268543298E-4</c:v>
                </c:pt>
                <c:pt idx="9290">
                  <c:v>3.82650160914965E-4</c:v>
                </c:pt>
                <c:pt idx="9291">
                  <c:v>3.8215621477387E-4</c:v>
                </c:pt>
                <c:pt idx="9292">
                  <c:v>3.8166248496587497E-4</c:v>
                </c:pt>
                <c:pt idx="9293">
                  <c:v>3.8116897219784098E-4</c:v>
                </c:pt>
                <c:pt idx="9294">
                  <c:v>3.8067567717982201E-4</c:v>
                </c:pt>
                <c:pt idx="9295">
                  <c:v>3.8018260062502803E-4</c:v>
                </c:pt>
                <c:pt idx="9296">
                  <c:v>3.79689743249844E-4</c:v>
                </c:pt>
                <c:pt idx="9297">
                  <c:v>3.7919710577388001E-4</c:v>
                </c:pt>
                <c:pt idx="9298">
                  <c:v>3.7870468891998399E-4</c:v>
                </c:pt>
                <c:pt idx="9299">
                  <c:v>3.7821249341425401E-4</c:v>
                </c:pt>
                <c:pt idx="9300">
                  <c:v>3.7772051998604501E-4</c:v>
                </c:pt>
                <c:pt idx="9301">
                  <c:v>3.7722876936797998E-4</c:v>
                </c:pt>
                <c:pt idx="9302">
                  <c:v>3.7673724229600198E-4</c:v>
                </c:pt>
                <c:pt idx="9303">
                  <c:v>3.76245939509362E-4</c:v>
                </c:pt>
                <c:pt idx="9304">
                  <c:v>3.7575486175061299E-4</c:v>
                </c:pt>
                <c:pt idx="9305">
                  <c:v>3.7526400976566998E-4</c:v>
                </c:pt>
                <c:pt idx="9306">
                  <c:v>3.74773384303798E-4</c:v>
                </c:pt>
                <c:pt idx="9307">
                  <c:v>3.7428298611765702E-4</c:v>
                </c:pt>
                <c:pt idx="9308">
                  <c:v>3.73792815963315E-4</c:v>
                </c:pt>
                <c:pt idx="9309">
                  <c:v>3.7330287460023701E-4</c:v>
                </c:pt>
                <c:pt idx="9310">
                  <c:v>3.7281316279135299E-4</c:v>
                </c:pt>
                <c:pt idx="9311">
                  <c:v>3.7232368130300401E-4</c:v>
                </c:pt>
                <c:pt idx="9312">
                  <c:v>3.7183443090501803E-4</c:v>
                </c:pt>
                <c:pt idx="9313">
                  <c:v>3.7134541237071502E-4</c:v>
                </c:pt>
                <c:pt idx="9314">
                  <c:v>3.7085662647691101E-4</c:v>
                </c:pt>
                <c:pt idx="9315">
                  <c:v>3.7036807400393502E-4</c:v>
                </c:pt>
                <c:pt idx="9316">
                  <c:v>3.6987975573564999E-4</c:v>
                </c:pt>
                <c:pt idx="9317">
                  <c:v>3.69391672459497E-4</c:v>
                </c:pt>
                <c:pt idx="9318">
                  <c:v>3.68903824966492E-4</c:v>
                </c:pt>
                <c:pt idx="9319">
                  <c:v>3.68416214051262E-4</c:v>
                </c:pt>
                <c:pt idx="9320">
                  <c:v>3.6792884051207699E-4</c:v>
                </c:pt>
                <c:pt idx="9321">
                  <c:v>3.67441705150853E-4</c:v>
                </c:pt>
                <c:pt idx="9322">
                  <c:v>3.6695480877315902E-4</c:v>
                </c:pt>
                <c:pt idx="9323">
                  <c:v>3.6646815218822898E-4</c:v>
                </c:pt>
                <c:pt idx="9324">
                  <c:v>3.6598173620899202E-4</c:v>
                </c:pt>
                <c:pt idx="9325">
                  <c:v>3.65495561652096E-4</c:v>
                </c:pt>
                <c:pt idx="9326">
                  <c:v>3.6500962933793399E-4</c:v>
                </c:pt>
                <c:pt idx="9327">
                  <c:v>3.6452394009064699E-4</c:v>
                </c:pt>
                <c:pt idx="9328">
                  <c:v>3.6403849473816202E-4</c:v>
                </c:pt>
                <c:pt idx="9329">
                  <c:v>3.6355329411220998E-4</c:v>
                </c:pt>
                <c:pt idx="9330">
                  <c:v>3.63068339048369E-4</c:v>
                </c:pt>
                <c:pt idx="9331">
                  <c:v>3.6258363038602298E-4</c:v>
                </c:pt>
                <c:pt idx="9332">
                  <c:v>3.6209916896840199E-4</c:v>
                </c:pt>
                <c:pt idx="9333">
                  <c:v>3.6161495564257398E-4</c:v>
                </c:pt>
                <c:pt idx="9334">
                  <c:v>3.6113099125951699E-4</c:v>
                </c:pt>
                <c:pt idx="9335">
                  <c:v>3.60647276674104E-4</c:v>
                </c:pt>
                <c:pt idx="9336">
                  <c:v>3.60163812745158E-4</c:v>
                </c:pt>
                <c:pt idx="9337">
                  <c:v>3.5968060033542398E-4</c:v>
                </c:pt>
                <c:pt idx="9338">
                  <c:v>3.5919764031163798E-4</c:v>
                </c:pt>
                <c:pt idx="9339">
                  <c:v>3.58714933544518E-4</c:v>
                </c:pt>
                <c:pt idx="9340">
                  <c:v>3.5823248090879298E-4</c:v>
                </c:pt>
                <c:pt idx="9341">
                  <c:v>3.5775028326917E-4</c:v>
                </c:pt>
                <c:pt idx="9342">
                  <c:v>3.5726834150854198E-4</c:v>
                </c:pt>
                <c:pt idx="9343">
                  <c:v>3.5678665651387798E-4</c:v>
                </c:pt>
                <c:pt idx="9344">
                  <c:v>3.5630522917626598E-4</c:v>
                </c:pt>
                <c:pt idx="9345">
                  <c:v>3.5582406039092601E-4</c:v>
                </c:pt>
                <c:pt idx="9346">
                  <c:v>3.5534315105725301E-4</c:v>
                </c:pt>
                <c:pt idx="9347">
                  <c:v>3.5486250207879798E-4</c:v>
                </c:pt>
                <c:pt idx="9348">
                  <c:v>3.5438211436331399E-4</c:v>
                </c:pt>
                <c:pt idx="9349">
                  <c:v>3.5390198882277599E-4</c:v>
                </c:pt>
                <c:pt idx="9350">
                  <c:v>3.5342212637339698E-4</c:v>
                </c:pt>
                <c:pt idx="9351">
                  <c:v>3.52942527935649E-4</c:v>
                </c:pt>
                <c:pt idx="9352">
                  <c:v>3.52463194434251E-4</c:v>
                </c:pt>
                <c:pt idx="9353">
                  <c:v>3.5198412679823999E-4</c:v>
                </c:pt>
                <c:pt idx="9354">
                  <c:v>3.5150532596100499E-4</c:v>
                </c:pt>
                <c:pt idx="9355">
                  <c:v>3.5102679286028301E-4</c:v>
                </c:pt>
                <c:pt idx="9356">
                  <c:v>3.5054852843817902E-4</c:v>
                </c:pt>
                <c:pt idx="9357">
                  <c:v>3.50070533641177E-4</c:v>
                </c:pt>
                <c:pt idx="9358">
                  <c:v>3.4959280942017501E-4</c:v>
                </c:pt>
                <c:pt idx="9359">
                  <c:v>3.4911535673050797E-4</c:v>
                </c:pt>
                <c:pt idx="9360">
                  <c:v>3.4863817653196501E-4</c:v>
                </c:pt>
                <c:pt idx="9361">
                  <c:v>3.4816126978881601E-4</c:v>
                </c:pt>
                <c:pt idx="9362">
                  <c:v>3.4768463746985703E-4</c:v>
                </c:pt>
                <c:pt idx="9363">
                  <c:v>3.4720828054842802E-4</c:v>
                </c:pt>
                <c:pt idx="9364">
                  <c:v>3.4673220000243902E-4</c:v>
                </c:pt>
                <c:pt idx="9365">
                  <c:v>3.4625639681438297E-4</c:v>
                </c:pt>
                <c:pt idx="9366">
                  <c:v>3.4578087197139099E-4</c:v>
                </c:pt>
                <c:pt idx="9367">
                  <c:v>3.4530562646518503E-4</c:v>
                </c:pt>
                <c:pt idx="9368">
                  <c:v>3.4483066129214601E-4</c:v>
                </c:pt>
                <c:pt idx="9369">
                  <c:v>3.4435597745333601E-4</c:v>
                </c:pt>
                <c:pt idx="9370">
                  <c:v>3.4388157595450499E-4</c:v>
                </c:pt>
                <c:pt idx="9371">
                  <c:v>3.4340745780609701E-4</c:v>
                </c:pt>
                <c:pt idx="9372">
                  <c:v>3.42933624023305E-4</c:v>
                </c:pt>
                <c:pt idx="9373">
                  <c:v>3.4246007562607002E-4</c:v>
                </c:pt>
                <c:pt idx="9374">
                  <c:v>3.41986813639163E-4</c:v>
                </c:pt>
                <c:pt idx="9375">
                  <c:v>3.41513839092149E-4</c:v>
                </c:pt>
                <c:pt idx="9376">
                  <c:v>3.41041153019453E-4</c:v>
                </c:pt>
                <c:pt idx="9377">
                  <c:v>3.4056875646036198E-4</c:v>
                </c:pt>
                <c:pt idx="9378">
                  <c:v>3.40096650459076E-4</c:v>
                </c:pt>
                <c:pt idx="9379">
                  <c:v>3.3962483606475103E-4</c:v>
                </c:pt>
                <c:pt idx="9380">
                  <c:v>3.3915331433147E-4</c:v>
                </c:pt>
                <c:pt idx="9381">
                  <c:v>3.38682086318297E-4</c:v>
                </c:pt>
                <c:pt idx="9382">
                  <c:v>3.3821115308930999E-4</c:v>
                </c:pt>
                <c:pt idx="9383">
                  <c:v>3.3774051571360599E-4</c:v>
                </c:pt>
                <c:pt idx="9384">
                  <c:v>3.37270175265339E-4</c:v>
                </c:pt>
                <c:pt idx="9385">
                  <c:v>3.36800132823743E-4</c:v>
                </c:pt>
                <c:pt idx="9386">
                  <c:v>3.3633038947313601E-4</c:v>
                </c:pt>
                <c:pt idx="9387">
                  <c:v>3.3586094630295998E-4</c:v>
                </c:pt>
                <c:pt idx="9388">
                  <c:v>3.3539180440779102E-4</c:v>
                </c:pt>
                <c:pt idx="9389">
                  <c:v>3.34922964887393E-4</c:v>
                </c:pt>
                <c:pt idx="9390">
                  <c:v>3.3445442884675198E-4</c:v>
                </c:pt>
                <c:pt idx="9391">
                  <c:v>3.3398619739609999E-4</c:v>
                </c:pt>
                <c:pt idx="9392">
                  <c:v>3.33518271650936E-4</c:v>
                </c:pt>
                <c:pt idx="9393">
                  <c:v>3.3305065273202998E-4</c:v>
                </c:pt>
                <c:pt idx="9394">
                  <c:v>3.3258334175407302E-4</c:v>
                </c:pt>
                <c:pt idx="9395">
                  <c:v>3.3211633984870102E-4</c:v>
                </c:pt>
                <c:pt idx="9396">
                  <c:v>3.3164964815294998E-4</c:v>
                </c:pt>
                <c:pt idx="9397">
                  <c:v>3.3118326780926899E-4</c:v>
                </c:pt>
                <c:pt idx="9398">
                  <c:v>3.3071719996554598E-4</c:v>
                </c:pt>
                <c:pt idx="9399">
                  <c:v>3.3025144577512698E-4</c:v>
                </c:pt>
                <c:pt idx="9400">
                  <c:v>3.2978600639687499E-4</c:v>
                </c:pt>
                <c:pt idx="9401">
                  <c:v>3.2932088299516502E-4</c:v>
                </c:pt>
                <c:pt idx="9402">
                  <c:v>3.2885607673991698E-4</c:v>
                </c:pt>
                <c:pt idx="9403">
                  <c:v>3.2839158880660702E-4</c:v>
                </c:pt>
                <c:pt idx="9404">
                  <c:v>3.2792742037628803E-4</c:v>
                </c:pt>
                <c:pt idx="9405">
                  <c:v>3.27463572635594E-4</c:v>
                </c:pt>
                <c:pt idx="9406">
                  <c:v>3.2700004677684101E-4</c:v>
                </c:pt>
                <c:pt idx="9407">
                  <c:v>3.2653684399804701E-4</c:v>
                </c:pt>
                <c:pt idx="9408">
                  <c:v>3.2607396550295799E-4</c:v>
                </c:pt>
                <c:pt idx="9409">
                  <c:v>3.2561141250106202E-4</c:v>
                </c:pt>
                <c:pt idx="9410">
                  <c:v>3.2514918620760701E-4</c:v>
                </c:pt>
                <c:pt idx="9411">
                  <c:v>3.2468728784365201E-4</c:v>
                </c:pt>
                <c:pt idx="9412">
                  <c:v>3.2422571863609001E-4</c:v>
                </c:pt>
                <c:pt idx="9413">
                  <c:v>3.2376447981772802E-4</c:v>
                </c:pt>
                <c:pt idx="9414">
                  <c:v>3.2330357262726699E-4</c:v>
                </c:pt>
                <c:pt idx="9415">
                  <c:v>3.2284299830933201E-4</c:v>
                </c:pt>
                <c:pt idx="9416">
                  <c:v>3.2238275811447101E-4</c:v>
                </c:pt>
                <c:pt idx="9417">
                  <c:v>3.2192285329920098E-4</c:v>
                </c:pt>
                <c:pt idx="9418">
                  <c:v>3.2146328512604899E-4</c:v>
                </c:pt>
                <c:pt idx="9419">
                  <c:v>3.2100405486355202E-4</c:v>
                </c:pt>
                <c:pt idx="9420">
                  <c:v>3.2054516378632097E-4</c:v>
                </c:pt>
                <c:pt idx="9421">
                  <c:v>3.20086613175038E-4</c:v>
                </c:pt>
                <c:pt idx="9422">
                  <c:v>3.1962840431652798E-4</c:v>
                </c:pt>
                <c:pt idx="9423">
                  <c:v>3.1917053850381302E-4</c:v>
                </c:pt>
                <c:pt idx="9424">
                  <c:v>3.1871301703609398E-4</c:v>
                </c:pt>
                <c:pt idx="9425">
                  <c:v>3.1825584121877002E-4</c:v>
                </c:pt>
                <c:pt idx="9426">
                  <c:v>3.1779901236351002E-4</c:v>
                </c:pt>
                <c:pt idx="9427">
                  <c:v>3.1734253178825701E-4</c:v>
                </c:pt>
                <c:pt idx="9428">
                  <c:v>3.1688640081729299E-4</c:v>
                </c:pt>
                <c:pt idx="9429">
                  <c:v>3.1643062078127499E-4</c:v>
                </c:pt>
                <c:pt idx="9430">
                  <c:v>3.1597519301725899E-4</c:v>
                </c:pt>
                <c:pt idx="9431">
                  <c:v>3.1552011886871399E-4</c:v>
                </c:pt>
                <c:pt idx="9432">
                  <c:v>3.1506539968559501E-4</c:v>
                </c:pt>
                <c:pt idx="9433">
                  <c:v>3.1461103682433998E-4</c:v>
                </c:pt>
                <c:pt idx="9434">
                  <c:v>3.1415703164787699E-4</c:v>
                </c:pt>
                <c:pt idx="9435">
                  <c:v>3.13703385525657E-4</c:v>
                </c:pt>
                <c:pt idx="9436">
                  <c:v>3.1325009983371898E-4</c:v>
                </c:pt>
                <c:pt idx="9437">
                  <c:v>3.1279717595471902E-4</c:v>
                </c:pt>
                <c:pt idx="9438">
                  <c:v>3.1234461527792203E-4</c:v>
                </c:pt>
                <c:pt idx="9439">
                  <c:v>3.1189241919928198E-4</c:v>
                </c:pt>
                <c:pt idx="9440">
                  <c:v>3.1144058912143698E-4</c:v>
                </c:pt>
                <c:pt idx="9441">
                  <c:v>3.1098912645377498E-4</c:v>
                </c:pt>
                <c:pt idx="9442">
                  <c:v>3.1053803261248E-4</c:v>
                </c:pt>
                <c:pt idx="9443">
                  <c:v>3.1008730901518498E-4</c:v>
                </c:pt>
                <c:pt idx="9444">
                  <c:v>3.0963695709203802E-4</c:v>
                </c:pt>
                <c:pt idx="9445">
                  <c:v>3.0918697828004999E-4</c:v>
                </c:pt>
                <c:pt idx="9446">
                  <c:v>3.08737374023131E-4</c:v>
                </c:pt>
                <c:pt idx="9447">
                  <c:v>3.08288145772138E-4</c:v>
                </c:pt>
                <c:pt idx="9448">
                  <c:v>3.0783929498488203E-4</c:v>
                </c:pt>
                <c:pt idx="9449">
                  <c:v>3.0739082312616998E-4</c:v>
                </c:pt>
                <c:pt idx="9450">
                  <c:v>3.0694273166787699E-4</c:v>
                </c:pt>
                <c:pt idx="9451">
                  <c:v>3.0649502208898098E-4</c:v>
                </c:pt>
                <c:pt idx="9452">
                  <c:v>3.0604769587558501E-4</c:v>
                </c:pt>
                <c:pt idx="9453">
                  <c:v>3.0560075452089699E-4</c:v>
                </c:pt>
                <c:pt idx="9454">
                  <c:v>3.0515419952532402E-4</c:v>
                </c:pt>
                <c:pt idx="9455">
                  <c:v>3.0470803239647699E-4</c:v>
                </c:pt>
                <c:pt idx="9456">
                  <c:v>3.0426225464924502E-4</c:v>
                </c:pt>
                <c:pt idx="9457">
                  <c:v>3.0381686780582101E-4</c:v>
                </c:pt>
                <c:pt idx="9458">
                  <c:v>3.0337187339571603E-4</c:v>
                </c:pt>
                <c:pt idx="9459">
                  <c:v>3.0292727295583901E-4</c:v>
                </c:pt>
                <c:pt idx="9460">
                  <c:v>3.0248306803048699E-4</c:v>
                </c:pt>
                <c:pt idx="9461">
                  <c:v>3.0203926017137201E-4</c:v>
                </c:pt>
                <c:pt idx="9462">
                  <c:v>3.01595850937658E-4</c:v>
                </c:pt>
                <c:pt idx="9463">
                  <c:v>3.0115284189599401E-4</c:v>
                </c:pt>
                <c:pt idx="9464">
                  <c:v>3.0071023462057702E-4</c:v>
                </c:pt>
                <c:pt idx="9465">
                  <c:v>3.0026803069318402E-4</c:v>
                </c:pt>
                <c:pt idx="9466">
                  <c:v>2.9982623170320399E-4</c:v>
                </c:pt>
                <c:pt idx="9467">
                  <c:v>2.9938483924767898E-4</c:v>
                </c:pt>
                <c:pt idx="9468">
                  <c:v>2.9894385493130899E-4</c:v>
                </c:pt>
                <c:pt idx="9469">
                  <c:v>2.9850328036645101E-4</c:v>
                </c:pt>
                <c:pt idx="9470">
                  <c:v>2.9806311717318901E-4</c:v>
                </c:pt>
                <c:pt idx="9471">
                  <c:v>2.9762336697936802E-4</c:v>
                </c:pt>
                <c:pt idx="9472">
                  <c:v>2.9718403142063799E-4</c:v>
                </c:pt>
                <c:pt idx="9473">
                  <c:v>2.9674511214050202E-4</c:v>
                </c:pt>
                <c:pt idx="9474">
                  <c:v>2.9630661079032802E-4</c:v>
                </c:pt>
                <c:pt idx="9475">
                  <c:v>2.9586852902940098E-4</c:v>
                </c:pt>
                <c:pt idx="9476">
                  <c:v>2.9543086852494202E-4</c:v>
                </c:pt>
                <c:pt idx="9477">
                  <c:v>2.94993630952209E-4</c:v>
                </c:pt>
                <c:pt idx="9478">
                  <c:v>2.9455681799445902E-4</c:v>
                </c:pt>
                <c:pt idx="9479">
                  <c:v>2.94120431343051E-4</c:v>
                </c:pt>
                <c:pt idx="9480">
                  <c:v>2.9368447269746998E-4</c:v>
                </c:pt>
                <c:pt idx="9481">
                  <c:v>2.93248943765335E-4</c:v>
                </c:pt>
                <c:pt idx="9482">
                  <c:v>2.9281384626242402E-4</c:v>
                </c:pt>
                <c:pt idx="9483">
                  <c:v>2.9237918191274003E-4</c:v>
                </c:pt>
                <c:pt idx="9484">
                  <c:v>2.91944952448542E-4</c:v>
                </c:pt>
                <c:pt idx="9485">
                  <c:v>2.9151115961040301E-4</c:v>
                </c:pt>
                <c:pt idx="9486">
                  <c:v>2.9107780514719901E-4</c:v>
                </c:pt>
                <c:pt idx="9487">
                  <c:v>2.9064489081613999E-4</c:v>
                </c:pt>
                <c:pt idx="9488">
                  <c:v>2.9021241838278998E-4</c:v>
                </c:pt>
                <c:pt idx="9489">
                  <c:v>2.89780389621115E-4</c:v>
                </c:pt>
                <c:pt idx="9490">
                  <c:v>2.8934880631434698E-4</c:v>
                </c:pt>
                <c:pt idx="9491">
                  <c:v>2.8891767025395599E-4</c:v>
                </c:pt>
                <c:pt idx="9492">
                  <c:v>2.8848698323994401E-4</c:v>
                </c:pt>
                <c:pt idx="9493">
                  <c:v>2.8805674708092498E-4</c:v>
                </c:pt>
                <c:pt idx="9494">
                  <c:v>2.8762696359416201E-4</c:v>
                </c:pt>
                <c:pt idx="9495">
                  <c:v>2.8719763460557999E-4</c:v>
                </c:pt>
                <c:pt idx="9496">
                  <c:v>2.8676876194985398E-4</c:v>
                </c:pt>
                <c:pt idx="9497">
                  <c:v>2.8634034747037902E-4</c:v>
                </c:pt>
                <c:pt idx="9498">
                  <c:v>2.8591239301933001E-4</c:v>
                </c:pt>
                <c:pt idx="9499">
                  <c:v>2.8548490045768299E-4</c:v>
                </c:pt>
                <c:pt idx="9500">
                  <c:v>2.8505787165524301E-4</c:v>
                </c:pt>
                <c:pt idx="9501">
                  <c:v>2.8463130849068897E-4</c:v>
                </c:pt>
                <c:pt idx="9502">
                  <c:v>2.8420521285157702E-4</c:v>
                </c:pt>
                <c:pt idx="9503">
                  <c:v>2.83779586634401E-4</c:v>
                </c:pt>
                <c:pt idx="9504">
                  <c:v>2.8335443174465401E-4</c:v>
                </c:pt>
                <c:pt idx="9505">
                  <c:v>2.82929750096872E-4</c:v>
                </c:pt>
                <c:pt idx="9506">
                  <c:v>2.8250554361469699E-4</c:v>
                </c:pt>
                <c:pt idx="9507">
                  <c:v>2.82081814230875E-4</c:v>
                </c:pt>
                <c:pt idx="9508">
                  <c:v>2.8165856388730898E-4</c:v>
                </c:pt>
                <c:pt idx="9509">
                  <c:v>2.8123579453509599E-4</c:v>
                </c:pt>
                <c:pt idx="9510">
                  <c:v>2.8081350813453497E-4</c:v>
                </c:pt>
                <c:pt idx="9511">
                  <c:v>2.80391706655194E-4</c:v>
                </c:pt>
                <c:pt idx="9512">
                  <c:v>2.7997039207596001E-4</c:v>
                </c:pt>
                <c:pt idx="9513">
                  <c:v>2.7954956638505602E-4</c:v>
                </c:pt>
                <c:pt idx="9514">
                  <c:v>2.7912923158009698E-4</c:v>
                </c:pt>
                <c:pt idx="9515">
                  <c:v>2.7870938966810001E-4</c:v>
                </c:pt>
                <c:pt idx="9516">
                  <c:v>2.7829004266550703E-4</c:v>
                </c:pt>
                <c:pt idx="9517">
                  <c:v>2.77871192598242E-4</c:v>
                </c:pt>
                <c:pt idx="9518">
                  <c:v>2.7745284150175502E-4</c:v>
                </c:pt>
                <c:pt idx="9519">
                  <c:v>2.7703499142107702E-4</c:v>
                </c:pt>
                <c:pt idx="9520">
                  <c:v>2.7661764441086598E-4</c:v>
                </c:pt>
                <c:pt idx="9521">
                  <c:v>2.7620080253542499E-4</c:v>
                </c:pt>
                <c:pt idx="9522">
                  <c:v>2.7578446786874798E-4</c:v>
                </c:pt>
                <c:pt idx="9523">
                  <c:v>2.7536864249457101E-4</c:v>
                </c:pt>
                <c:pt idx="9524">
                  <c:v>2.7495332850637302E-4</c:v>
                </c:pt>
                <c:pt idx="9525">
                  <c:v>2.74538528007385E-4</c:v>
                </c:pt>
                <c:pt idx="9526">
                  <c:v>2.7412424311060098E-4</c:v>
                </c:pt>
                <c:pt idx="9527">
                  <c:v>2.7371047593886599E-4</c:v>
                </c:pt>
                <c:pt idx="9528">
                  <c:v>2.7329722862491298E-4</c:v>
                </c:pt>
                <c:pt idx="9529">
                  <c:v>2.7288450331137498E-4</c:v>
                </c:pt>
                <c:pt idx="9530">
                  <c:v>2.7247230215086E-4</c:v>
                </c:pt>
                <c:pt idx="9531">
                  <c:v>2.7206062730596501E-4</c:v>
                </c:pt>
                <c:pt idx="9532">
                  <c:v>2.7164948094931499E-4</c:v>
                </c:pt>
                <c:pt idx="9533">
                  <c:v>2.7123886526355702E-4</c:v>
                </c:pt>
                <c:pt idx="9534">
                  <c:v>2.7082878244148799E-4</c:v>
                </c:pt>
                <c:pt idx="9535">
                  <c:v>2.7041923469414599E-4</c:v>
                </c:pt>
                <c:pt idx="9536">
                  <c:v>2.70010224234943E-4</c:v>
                </c:pt>
                <c:pt idx="9537">
                  <c:v>2.6960175328748399E-4</c:v>
                </c:pt>
                <c:pt idx="9538">
                  <c:v>2.6919382408562101E-4</c:v>
                </c:pt>
                <c:pt idx="9539">
                  <c:v>2.6878643887347101E-4</c:v>
                </c:pt>
                <c:pt idx="9540">
                  <c:v>2.6837959990544299E-4</c:v>
                </c:pt>
                <c:pt idx="9541">
                  <c:v>2.6797330944625699E-4</c:v>
                </c:pt>
                <c:pt idx="9542">
                  <c:v>2.6756756977099403E-4</c:v>
                </c:pt>
                <c:pt idx="9543">
                  <c:v>2.6716238316513801E-4</c:v>
                </c:pt>
                <c:pt idx="9544">
                  <c:v>2.6675775192460798E-4</c:v>
                </c:pt>
                <c:pt idx="9545">
                  <c:v>2.6635367835582501E-4</c:v>
                </c:pt>
                <c:pt idx="9546">
                  <c:v>2.6595016477574197E-4</c:v>
                </c:pt>
                <c:pt idx="9547">
                  <c:v>2.6554721351184301E-4</c:v>
                </c:pt>
                <c:pt idx="9548">
                  <c:v>2.65144826902178E-4</c:v>
                </c:pt>
                <c:pt idx="9549">
                  <c:v>2.6474300729541997E-4</c:v>
                </c:pt>
                <c:pt idx="9550">
                  <c:v>2.6434175705084299E-4</c:v>
                </c:pt>
                <c:pt idx="9551">
                  <c:v>2.63941078538354E-4</c:v>
                </c:pt>
                <c:pt idx="9552">
                  <c:v>2.63540974138538E-4</c:v>
                </c:pt>
                <c:pt idx="9553">
                  <c:v>2.63141446242707E-4</c:v>
                </c:pt>
                <c:pt idx="9554">
                  <c:v>2.6274249725294E-4</c:v>
                </c:pt>
                <c:pt idx="9555">
                  <c:v>2.6234412958207101E-4</c:v>
                </c:pt>
                <c:pt idx="9556">
                  <c:v>2.61946345653751E-4</c:v>
                </c:pt>
                <c:pt idx="9557">
                  <c:v>2.61549147902489E-4</c:v>
                </c:pt>
                <c:pt idx="9558">
                  <c:v>2.6115253877368101E-4</c:v>
                </c:pt>
                <c:pt idx="9559">
                  <c:v>2.6075652072358102E-4</c:v>
                </c:pt>
                <c:pt idx="9560">
                  <c:v>2.6036109621937499E-4</c:v>
                </c:pt>
                <c:pt idx="9561">
                  <c:v>2.5996626773918102E-4</c:v>
                </c:pt>
                <c:pt idx="9562">
                  <c:v>2.5957203777206999E-4</c:v>
                </c:pt>
                <c:pt idx="9563">
                  <c:v>2.5917840881813802E-4</c:v>
                </c:pt>
                <c:pt idx="9564">
                  <c:v>2.5878538338853997E-4</c:v>
                </c:pt>
                <c:pt idx="9565">
                  <c:v>2.5839296400554198E-4</c:v>
                </c:pt>
                <c:pt idx="9566">
                  <c:v>2.58001153202527E-4</c:v>
                </c:pt>
                <c:pt idx="9567">
                  <c:v>2.5760995352406299E-4</c:v>
                </c:pt>
                <c:pt idx="9568">
                  <c:v>2.5721936752593399E-4</c:v>
                </c:pt>
                <c:pt idx="9569">
                  <c:v>2.5682939777519497E-4</c:v>
                </c:pt>
                <c:pt idx="9570">
                  <c:v>2.5644004685009702E-4</c:v>
                </c:pt>
                <c:pt idx="9571">
                  <c:v>2.5605131734011797E-4</c:v>
                </c:pt>
                <c:pt idx="9572">
                  <c:v>2.5566321184595299E-4</c:v>
                </c:pt>
                <c:pt idx="9573">
                  <c:v>2.5527573297955499E-4</c:v>
                </c:pt>
                <c:pt idx="9574">
                  <c:v>2.5488888336425901E-4</c:v>
                </c:pt>
                <c:pt idx="9575">
                  <c:v>2.5450266563475601E-4</c:v>
                </c:pt>
                <c:pt idx="9576">
                  <c:v>2.5411708243708802E-4</c:v>
                </c:pt>
                <c:pt idx="9577">
                  <c:v>2.5373213642869598E-4</c:v>
                </c:pt>
                <c:pt idx="9578">
                  <c:v>2.5334783027842101E-4</c:v>
                </c:pt>
                <c:pt idx="9579">
                  <c:v>2.5296416666650801E-4</c:v>
                </c:pt>
                <c:pt idx="9580">
                  <c:v>2.52581148301492E-4</c:v>
                </c:pt>
                <c:pt idx="9581">
                  <c:v>2.5219877788707401E-4</c:v>
                </c:pt>
                <c:pt idx="9582">
                  <c:v>2.51817058138452E-4</c:v>
                </c:pt>
                <c:pt idx="9583">
                  <c:v>2.5143599178236098E-4</c:v>
                </c:pt>
                <c:pt idx="9584">
                  <c:v>2.5105558155708702E-4</c:v>
                </c:pt>
                <c:pt idx="9585">
                  <c:v>2.5067583021247202E-4</c:v>
                </c:pt>
                <c:pt idx="9586">
                  <c:v>2.5029674050989798E-4</c:v>
                </c:pt>
                <c:pt idx="9587">
                  <c:v>2.4991831522226302E-4</c:v>
                </c:pt>
                <c:pt idx="9588">
                  <c:v>2.49540557134051E-4</c:v>
                </c:pt>
                <c:pt idx="9589">
                  <c:v>2.4916346904137101E-4</c:v>
                </c:pt>
                <c:pt idx="9590">
                  <c:v>2.48787053751956E-4</c:v>
                </c:pt>
                <c:pt idx="9591">
                  <c:v>2.48411314085139E-4</c:v>
                </c:pt>
                <c:pt idx="9592">
                  <c:v>2.4803625287183901E-4</c:v>
                </c:pt>
                <c:pt idx="9593">
                  <c:v>2.4766187295465999E-4</c:v>
                </c:pt>
                <c:pt idx="9594">
                  <c:v>2.4728817718792099E-4</c:v>
                </c:pt>
                <c:pt idx="9595">
                  <c:v>2.4691516843761E-4</c:v>
                </c:pt>
                <c:pt idx="9596">
                  <c:v>2.4654284958137702E-4</c:v>
                </c:pt>
                <c:pt idx="9597">
                  <c:v>2.4617122350854701E-4</c:v>
                </c:pt>
                <c:pt idx="9598">
                  <c:v>2.4580029312016102E-4</c:v>
                </c:pt>
                <c:pt idx="9599">
                  <c:v>2.45430061328954E-4</c:v>
                </c:pt>
                <c:pt idx="9600">
                  <c:v>2.4506053105939098E-4</c:v>
                </c:pt>
                <c:pt idx="9601">
                  <c:v>2.44691705247715E-4</c:v>
                </c:pt>
                <c:pt idx="9602">
                  <c:v>2.44323586841934E-4</c:v>
                </c:pt>
                <c:pt idx="9603">
                  <c:v>2.4395617880182299E-4</c:v>
                </c:pt>
                <c:pt idx="9604">
                  <c:v>2.4358948409891899E-4</c:v>
                </c:pt>
                <c:pt idx="9605">
                  <c:v>2.4322350571648801E-4</c:v>
                </c:pt>
                <c:pt idx="9606">
                  <c:v>2.4285824664957201E-4</c:v>
                </c:pt>
                <c:pt idx="9607">
                  <c:v>2.4249370990498401E-4</c:v>
                </c:pt>
                <c:pt idx="9608">
                  <c:v>2.4212989850129401E-4</c:v>
                </c:pt>
                <c:pt idx="9609">
                  <c:v>2.4176681546885499E-4</c:v>
                </c:pt>
                <c:pt idx="9610">
                  <c:v>2.41404463849824E-4</c:v>
                </c:pt>
                <c:pt idx="9611">
                  <c:v>2.4104284669816499E-4</c:v>
                </c:pt>
                <c:pt idx="9612">
                  <c:v>2.4068196707961701E-4</c:v>
                </c:pt>
                <c:pt idx="9613">
                  <c:v>2.40321828071734E-4</c:v>
                </c:pt>
                <c:pt idx="9614">
                  <c:v>2.3996243276381201E-4</c:v>
                </c:pt>
                <c:pt idx="9615">
                  <c:v>2.3960378425691499E-4</c:v>
                </c:pt>
                <c:pt idx="9616">
                  <c:v>2.3924588566383799E-4</c:v>
                </c:pt>
                <c:pt idx="9617">
                  <c:v>2.3888874010914301E-4</c:v>
                </c:pt>
                <c:pt idx="9618">
                  <c:v>2.3853235072907801E-4</c:v>
                </c:pt>
                <c:pt idx="9619">
                  <c:v>2.3817672067159899E-4</c:v>
                </c:pt>
                <c:pt idx="9620">
                  <c:v>2.3782185309645501E-4</c:v>
                </c:pt>
                <c:pt idx="9621">
                  <c:v>2.3746775117512701E-4</c:v>
                </c:pt>
                <c:pt idx="9622">
                  <c:v>2.37114418111659E-4</c:v>
                </c:pt>
                <c:pt idx="9623">
                  <c:v>2.3676185710118499E-4</c:v>
                </c:pt>
                <c:pt idx="9624">
                  <c:v>2.3641007135049601E-4</c:v>
                </c:pt>
                <c:pt idx="9625">
                  <c:v>2.3605906407798201E-4</c:v>
                </c:pt>
                <c:pt idx="9626">
                  <c:v>2.35708838513599E-4</c:v>
                </c:pt>
                <c:pt idx="9627">
                  <c:v>2.3535939789893199E-4</c:v>
                </c:pt>
                <c:pt idx="9628">
                  <c:v>2.3501074548721001E-4</c:v>
                </c:pt>
                <c:pt idx="9629">
                  <c:v>2.3466288454329599E-4</c:v>
                </c:pt>
                <c:pt idx="9630">
                  <c:v>2.3431581834363401E-4</c:v>
                </c:pt>
                <c:pt idx="9631">
                  <c:v>2.3396955017624001E-4</c:v>
                </c:pt>
                <c:pt idx="9632">
                  <c:v>2.3362408334065701E-4</c:v>
                </c:pt>
                <c:pt idx="9633">
                  <c:v>2.3327942114794001E-4</c:v>
                </c:pt>
                <c:pt idx="9634">
                  <c:v>2.32935566920652E-4</c:v>
                </c:pt>
                <c:pt idx="9635">
                  <c:v>2.3259252399282401E-4</c:v>
                </c:pt>
                <c:pt idx="9636">
                  <c:v>2.3225029570982E-4</c:v>
                </c:pt>
                <c:pt idx="9637">
                  <c:v>2.3190888542838799E-4</c:v>
                </c:pt>
                <c:pt idx="9638">
                  <c:v>2.31568296516613E-4</c:v>
                </c:pt>
                <c:pt idx="9639">
                  <c:v>2.31228532353901E-4</c:v>
                </c:pt>
                <c:pt idx="9640">
                  <c:v>2.3088959633090801E-4</c:v>
                </c:pt>
                <c:pt idx="9641">
                  <c:v>2.3055149184954E-4</c:v>
                </c:pt>
                <c:pt idx="9642">
                  <c:v>2.30214222322922E-4</c:v>
                </c:pt>
                <c:pt idx="9643">
                  <c:v>2.29877791175407E-4</c:v>
                </c:pt>
                <c:pt idx="9644">
                  <c:v>2.29542201842493E-4</c:v>
                </c:pt>
                <c:pt idx="9645">
                  <c:v>2.2920745777078199E-4</c:v>
                </c:pt>
                <c:pt idx="9646">
                  <c:v>2.2887356241795901E-4</c:v>
                </c:pt>
                <c:pt idx="9647">
                  <c:v>2.28540519252764E-4</c:v>
                </c:pt>
                <c:pt idx="9648">
                  <c:v>2.2820833175501201E-4</c:v>
                </c:pt>
                <c:pt idx="9649">
                  <c:v>2.2787700341545799E-4</c:v>
                </c:pt>
                <c:pt idx="9650">
                  <c:v>2.2754653773575899E-4</c:v>
                </c:pt>
                <c:pt idx="9651">
                  <c:v>2.2721693822842201E-4</c:v>
                </c:pt>
                <c:pt idx="9652">
                  <c:v>2.2688820841674801E-4</c:v>
                </c:pt>
                <c:pt idx="9653">
                  <c:v>2.26560351834768E-4</c:v>
                </c:pt>
                <c:pt idx="9654">
                  <c:v>2.2623337202724701E-4</c:v>
                </c:pt>
                <c:pt idx="9655">
                  <c:v>2.2590727254956399E-4</c:v>
                </c:pt>
                <c:pt idx="9656">
                  <c:v>2.2558205696760999E-4</c:v>
                </c:pt>
                <c:pt idx="9657">
                  <c:v>2.2525772885778999E-4</c:v>
                </c:pt>
                <c:pt idx="9658">
                  <c:v>2.2493429180700601E-4</c:v>
                </c:pt>
                <c:pt idx="9659">
                  <c:v>2.2461174941260201E-4</c:v>
                </c:pt>
                <c:pt idx="9660">
                  <c:v>2.2429010528223701E-4</c:v>
                </c:pt>
                <c:pt idx="9661">
                  <c:v>2.2396936303375399E-4</c:v>
                </c:pt>
                <c:pt idx="9662">
                  <c:v>2.2364952629518099E-4</c:v>
                </c:pt>
                <c:pt idx="9663">
                  <c:v>2.2333059870463599E-4</c:v>
                </c:pt>
                <c:pt idx="9664">
                  <c:v>2.23012583910247E-4</c:v>
                </c:pt>
                <c:pt idx="9665">
                  <c:v>2.2269548559522001E-4</c:v>
                </c:pt>
                <c:pt idx="9666">
                  <c:v>2.22379307427268E-4</c:v>
                </c:pt>
                <c:pt idx="9667">
                  <c:v>2.2206405308391E-4</c:v>
                </c:pt>
                <c:pt idx="9668">
                  <c:v>2.2174972625237701E-4</c:v>
                </c:pt>
                <c:pt idx="9669">
                  <c:v>2.2143633062956001E-4</c:v>
                </c:pt>
                <c:pt idx="9670">
                  <c:v>2.2112386992191599E-4</c:v>
                </c:pt>
                <c:pt idx="9671">
                  <c:v>2.2081234784542401E-4</c:v>
                </c:pt>
                <c:pt idx="9672">
                  <c:v>2.20501768125403E-4</c:v>
                </c:pt>
                <c:pt idx="9673">
                  <c:v>2.2019213449638001E-4</c:v>
                </c:pt>
                <c:pt idx="9674">
                  <c:v>2.1988345070208E-4</c:v>
                </c:pt>
                <c:pt idx="9675">
                  <c:v>2.1957572049536699E-4</c:v>
                </c:pt>
                <c:pt idx="9676">
                  <c:v>2.1926894763806099E-4</c:v>
                </c:pt>
                <c:pt idx="9677">
                  <c:v>2.1896313590082E-4</c:v>
                </c:pt>
                <c:pt idx="9678">
                  <c:v>2.1865828906320999E-4</c:v>
                </c:pt>
                <c:pt idx="9679">
                  <c:v>2.1835441091351399E-4</c:v>
                </c:pt>
                <c:pt idx="9680">
                  <c:v>2.18051505248577E-4</c:v>
                </c:pt>
                <c:pt idx="9681">
                  <c:v>2.1774957587367301E-4</c:v>
                </c:pt>
                <c:pt idx="9682">
                  <c:v>2.1744862660243299E-4</c:v>
                </c:pt>
                <c:pt idx="9683">
                  <c:v>2.1714866125676499E-4</c:v>
                </c:pt>
                <c:pt idx="9684">
                  <c:v>2.1684968366667999E-4</c:v>
                </c:pt>
                <c:pt idx="9685">
                  <c:v>2.16551697670226E-4</c:v>
                </c:pt>
                <c:pt idx="9686">
                  <c:v>2.1625470711339001E-4</c:v>
                </c:pt>
                <c:pt idx="9687">
                  <c:v>2.15958715849952E-4</c:v>
                </c:pt>
                <c:pt idx="9688">
                  <c:v>2.1566372774136299E-4</c:v>
                </c:pt>
                <c:pt idx="9689">
                  <c:v>2.15369746656574E-4</c:v>
                </c:pt>
                <c:pt idx="9690">
                  <c:v>2.1507677647196699E-4</c:v>
                </c:pt>
                <c:pt idx="9691">
                  <c:v>2.14784821071238E-4</c:v>
                </c:pt>
                <c:pt idx="9692">
                  <c:v>2.14493884345324E-4</c:v>
                </c:pt>
                <c:pt idx="9693">
                  <c:v>2.1420397019218901E-4</c:v>
                </c:pt>
                <c:pt idx="9694">
                  <c:v>2.13915082516651E-4</c:v>
                </c:pt>
                <c:pt idx="9695">
                  <c:v>2.1362722523032599E-4</c:v>
                </c:pt>
                <c:pt idx="9696">
                  <c:v>2.13340402251417E-4</c:v>
                </c:pt>
                <c:pt idx="9697">
                  <c:v>2.13054617504615E-4</c:v>
                </c:pt>
                <c:pt idx="9698">
                  <c:v>2.12769874921023E-4</c:v>
                </c:pt>
                <c:pt idx="9699">
                  <c:v>2.12486178437968E-4</c:v>
                </c:pt>
                <c:pt idx="9700">
                  <c:v>2.1220353199881599E-4</c:v>
                </c:pt>
                <c:pt idx="9701">
                  <c:v>2.11921939552794E-4</c:v>
                </c:pt>
                <c:pt idx="9702">
                  <c:v>2.1164140505487599E-4</c:v>
                </c:pt>
                <c:pt idx="9703">
                  <c:v>2.1136193246558199E-4</c:v>
                </c:pt>
                <c:pt idx="9704">
                  <c:v>2.1108352575092301E-4</c:v>
                </c:pt>
                <c:pt idx="9705">
                  <c:v>2.1080618888220999E-4</c:v>
                </c:pt>
                <c:pt idx="9706">
                  <c:v>2.10529925835866E-4</c:v>
                </c:pt>
                <c:pt idx="9707">
                  <c:v>2.1025474059328599E-4</c:v>
                </c:pt>
                <c:pt idx="9708">
                  <c:v>2.0998063714063801E-4</c:v>
                </c:pt>
                <c:pt idx="9709">
                  <c:v>2.0970761946873201E-4</c:v>
                </c:pt>
                <c:pt idx="9710">
                  <c:v>2.0943569157277301E-4</c:v>
                </c:pt>
                <c:pt idx="9711">
                  <c:v>2.0916485747821001E-4</c:v>
                </c:pt>
                <c:pt idx="9712">
                  <c:v>2.08895121188857E-4</c:v>
                </c:pt>
                <c:pt idx="9713">
                  <c:v>2.0862648671240601E-4</c:v>
                </c:pt>
                <c:pt idx="9714">
                  <c:v>2.0835895806014599E-4</c:v>
                </c:pt>
                <c:pt idx="9715">
                  <c:v>2.0809253924683799E-4</c:v>
                </c:pt>
                <c:pt idx="9716">
                  <c:v>2.0782723429058501E-4</c:v>
                </c:pt>
                <c:pt idx="9717">
                  <c:v>2.0756304721267999E-4</c:v>
                </c:pt>
                <c:pt idx="9718">
                  <c:v>2.07299982037334E-4</c:v>
                </c:pt>
                <c:pt idx="9719">
                  <c:v>2.0703804279154501E-4</c:v>
                </c:pt>
                <c:pt idx="9720">
                  <c:v>2.0677723350487101E-4</c:v>
                </c:pt>
                <c:pt idx="9721">
                  <c:v>2.0664726377908E-4</c:v>
                </c:pt>
              </c:numCache>
            </c:numRef>
          </c:yVal>
          <c:smooth val="0"/>
          <c:extLst>
            <c:ext xmlns:c16="http://schemas.microsoft.com/office/drawing/2014/chart" uri="{C3380CC4-5D6E-409C-BE32-E72D297353CC}">
              <c16:uniqueId val="{00000001-4F1D-4FCA-8E80-21576593DD83}"/>
            </c:ext>
          </c:extLst>
        </c:ser>
        <c:ser>
          <c:idx val="2"/>
          <c:order val="2"/>
          <c:tx>
            <c:strRef>
              <c:f>Sheet1!$L$1</c:f>
              <c:strCache>
                <c:ptCount val="1"/>
                <c:pt idx="0">
                  <c:v>Parallel</c:v>
                </c:pt>
              </c:strCache>
            </c:strRef>
          </c:tx>
          <c:spPr>
            <a:ln w="19050" cap="rnd">
              <a:solidFill>
                <a:schemeClr val="accent6"/>
              </a:solidFill>
              <a:round/>
            </a:ln>
            <a:effectLst/>
          </c:spPr>
          <c:marker>
            <c:symbol val="none"/>
          </c:marker>
          <c:xVal>
            <c:numRef>
              <c:f>Sheet1!$I$2:$I$9723</c:f>
              <c:numCache>
                <c:formatCode>0.00E+00</c:formatCode>
                <c:ptCount val="9722"/>
                <c:pt idx="0">
                  <c:v>0</c:v>
                </c:pt>
                <c:pt idx="1">
                  <c:v>1E-3</c:v>
                </c:pt>
                <c:pt idx="2">
                  <c:v>3.0000000000000001E-3</c:v>
                </c:pt>
                <c:pt idx="3">
                  <c:v>5.0000000000000001E-3</c:v>
                </c:pt>
                <c:pt idx="4">
                  <c:v>7.0000000000000001E-3</c:v>
                </c:pt>
                <c:pt idx="5">
                  <c:v>8.9999999999999993E-3</c:v>
                </c:pt>
                <c:pt idx="6">
                  <c:v>1.0999999999999999E-2</c:v>
                </c:pt>
                <c:pt idx="7">
                  <c:v>1.2999999999999999E-2</c:v>
                </c:pt>
                <c:pt idx="8">
                  <c:v>1.4999999999999999E-2</c:v>
                </c:pt>
                <c:pt idx="9">
                  <c:v>1.7000000000000001E-2</c:v>
                </c:pt>
                <c:pt idx="10">
                  <c:v>1.9E-2</c:v>
                </c:pt>
                <c:pt idx="11">
                  <c:v>2.1000000000000001E-2</c:v>
                </c:pt>
                <c:pt idx="12">
                  <c:v>2.3E-2</c:v>
                </c:pt>
                <c:pt idx="13">
                  <c:v>2.5000000000000001E-2</c:v>
                </c:pt>
                <c:pt idx="14">
                  <c:v>2.7E-2</c:v>
                </c:pt>
                <c:pt idx="15">
                  <c:v>2.9000000000000001E-2</c:v>
                </c:pt>
                <c:pt idx="16">
                  <c:v>3.1E-2</c:v>
                </c:pt>
                <c:pt idx="17">
                  <c:v>3.3000000000000002E-2</c:v>
                </c:pt>
                <c:pt idx="18">
                  <c:v>3.5000000000000003E-2</c:v>
                </c:pt>
                <c:pt idx="19">
                  <c:v>3.6999999999999998E-2</c:v>
                </c:pt>
                <c:pt idx="20">
                  <c:v>3.9E-2</c:v>
                </c:pt>
                <c:pt idx="21">
                  <c:v>4.1000000000000002E-2</c:v>
                </c:pt>
                <c:pt idx="22">
                  <c:v>4.2999999999999997E-2</c:v>
                </c:pt>
                <c:pt idx="23">
                  <c:v>4.4999999999999998E-2</c:v>
                </c:pt>
                <c:pt idx="24">
                  <c:v>4.7E-2</c:v>
                </c:pt>
                <c:pt idx="25">
                  <c:v>4.9000000000000002E-2</c:v>
                </c:pt>
                <c:pt idx="26">
                  <c:v>5.0999999999999997E-2</c:v>
                </c:pt>
                <c:pt idx="27">
                  <c:v>5.2999999999999999E-2</c:v>
                </c:pt>
                <c:pt idx="28">
                  <c:v>5.5E-2</c:v>
                </c:pt>
                <c:pt idx="29">
                  <c:v>5.7000000000000002E-2</c:v>
                </c:pt>
                <c:pt idx="30">
                  <c:v>5.8999999999999997E-2</c:v>
                </c:pt>
                <c:pt idx="31">
                  <c:v>6.0999999999999999E-2</c:v>
                </c:pt>
                <c:pt idx="32">
                  <c:v>6.3E-2</c:v>
                </c:pt>
                <c:pt idx="33">
                  <c:v>6.5000000000000002E-2</c:v>
                </c:pt>
                <c:pt idx="34">
                  <c:v>6.7000000000000004E-2</c:v>
                </c:pt>
                <c:pt idx="35">
                  <c:v>6.9000000000000006E-2</c:v>
                </c:pt>
                <c:pt idx="36">
                  <c:v>7.0999999999999994E-2</c:v>
                </c:pt>
                <c:pt idx="37">
                  <c:v>7.3000000000000106E-2</c:v>
                </c:pt>
                <c:pt idx="38">
                  <c:v>7.5000000000000094E-2</c:v>
                </c:pt>
                <c:pt idx="39">
                  <c:v>7.7000000000000096E-2</c:v>
                </c:pt>
                <c:pt idx="40">
                  <c:v>7.9000000000000098E-2</c:v>
                </c:pt>
                <c:pt idx="41">
                  <c:v>8.10000000000001E-2</c:v>
                </c:pt>
                <c:pt idx="42">
                  <c:v>8.3000000000000101E-2</c:v>
                </c:pt>
                <c:pt idx="43">
                  <c:v>8.5000000000000103E-2</c:v>
                </c:pt>
                <c:pt idx="44">
                  <c:v>8.7000000000000105E-2</c:v>
                </c:pt>
                <c:pt idx="45">
                  <c:v>8.9000000000000107E-2</c:v>
                </c:pt>
                <c:pt idx="46">
                  <c:v>9.1000000000000095E-2</c:v>
                </c:pt>
                <c:pt idx="47">
                  <c:v>9.3000000000000096E-2</c:v>
                </c:pt>
                <c:pt idx="48">
                  <c:v>9.5000000000000098E-2</c:v>
                </c:pt>
                <c:pt idx="49">
                  <c:v>9.70000000000001E-2</c:v>
                </c:pt>
                <c:pt idx="50">
                  <c:v>9.9000000000000102E-2</c:v>
                </c:pt>
                <c:pt idx="51">
                  <c:v>0.10100000000000001</c:v>
                </c:pt>
                <c:pt idx="52">
                  <c:v>0.10299999999999999</c:v>
                </c:pt>
                <c:pt idx="53">
                  <c:v>0.105</c:v>
                </c:pt>
                <c:pt idx="54">
                  <c:v>0.107</c:v>
                </c:pt>
                <c:pt idx="55">
                  <c:v>0.109</c:v>
                </c:pt>
                <c:pt idx="56">
                  <c:v>0.111</c:v>
                </c:pt>
                <c:pt idx="57">
                  <c:v>0.113</c:v>
                </c:pt>
                <c:pt idx="58">
                  <c:v>0.115</c:v>
                </c:pt>
                <c:pt idx="59">
                  <c:v>0.11700000000000001</c:v>
                </c:pt>
                <c:pt idx="60">
                  <c:v>0.11899999999999999</c:v>
                </c:pt>
                <c:pt idx="61">
                  <c:v>0.121</c:v>
                </c:pt>
                <c:pt idx="62">
                  <c:v>0.123</c:v>
                </c:pt>
                <c:pt idx="63">
                  <c:v>0.125</c:v>
                </c:pt>
                <c:pt idx="64">
                  <c:v>0.127</c:v>
                </c:pt>
                <c:pt idx="65">
                  <c:v>0.129</c:v>
                </c:pt>
                <c:pt idx="66">
                  <c:v>0.13100000000000001</c:v>
                </c:pt>
                <c:pt idx="67">
                  <c:v>0.13300000000000001</c:v>
                </c:pt>
                <c:pt idx="68">
                  <c:v>0.13500000000000001</c:v>
                </c:pt>
                <c:pt idx="69">
                  <c:v>0.13700000000000001</c:v>
                </c:pt>
                <c:pt idx="70">
                  <c:v>0.13900000000000001</c:v>
                </c:pt>
                <c:pt idx="71">
                  <c:v>0.14099999999999999</c:v>
                </c:pt>
                <c:pt idx="72">
                  <c:v>0.14299999999999999</c:v>
                </c:pt>
                <c:pt idx="73">
                  <c:v>0.14499999999999999</c:v>
                </c:pt>
                <c:pt idx="74">
                  <c:v>0.14699999999999999</c:v>
                </c:pt>
                <c:pt idx="75">
                  <c:v>0.14899999999999999</c:v>
                </c:pt>
                <c:pt idx="76">
                  <c:v>0.151</c:v>
                </c:pt>
                <c:pt idx="77">
                  <c:v>0.153</c:v>
                </c:pt>
                <c:pt idx="78">
                  <c:v>0.155</c:v>
                </c:pt>
                <c:pt idx="79">
                  <c:v>0.157</c:v>
                </c:pt>
                <c:pt idx="80">
                  <c:v>0.159</c:v>
                </c:pt>
                <c:pt idx="81">
                  <c:v>0.161</c:v>
                </c:pt>
                <c:pt idx="82">
                  <c:v>0.16300000000000001</c:v>
                </c:pt>
                <c:pt idx="83">
                  <c:v>0.16500000000000001</c:v>
                </c:pt>
                <c:pt idx="84">
                  <c:v>0.16700000000000001</c:v>
                </c:pt>
                <c:pt idx="85">
                  <c:v>0.16900000000000001</c:v>
                </c:pt>
                <c:pt idx="86">
                  <c:v>0.17100000000000001</c:v>
                </c:pt>
                <c:pt idx="87">
                  <c:v>0.17299999999999999</c:v>
                </c:pt>
                <c:pt idx="88">
                  <c:v>0.17499999999999999</c:v>
                </c:pt>
                <c:pt idx="89">
                  <c:v>0.17699999999999999</c:v>
                </c:pt>
                <c:pt idx="90">
                  <c:v>0.17899999999999999</c:v>
                </c:pt>
                <c:pt idx="91">
                  <c:v>0.18099999999999999</c:v>
                </c:pt>
                <c:pt idx="92">
                  <c:v>0.183</c:v>
                </c:pt>
                <c:pt idx="93">
                  <c:v>0.185</c:v>
                </c:pt>
                <c:pt idx="94">
                  <c:v>0.187</c:v>
                </c:pt>
                <c:pt idx="95">
                  <c:v>0.189</c:v>
                </c:pt>
                <c:pt idx="96">
                  <c:v>0.191</c:v>
                </c:pt>
                <c:pt idx="97">
                  <c:v>0.193</c:v>
                </c:pt>
                <c:pt idx="98">
                  <c:v>0.19500000000000001</c:v>
                </c:pt>
                <c:pt idx="99">
                  <c:v>0.19700000000000001</c:v>
                </c:pt>
                <c:pt idx="100">
                  <c:v>0.19900000000000001</c:v>
                </c:pt>
                <c:pt idx="101">
                  <c:v>0.20100000000000001</c:v>
                </c:pt>
                <c:pt idx="102">
                  <c:v>0.20300000000000001</c:v>
                </c:pt>
                <c:pt idx="103">
                  <c:v>0.20499999999999999</c:v>
                </c:pt>
                <c:pt idx="104">
                  <c:v>0.20699999999999999</c:v>
                </c:pt>
                <c:pt idx="105">
                  <c:v>0.20899999999999999</c:v>
                </c:pt>
                <c:pt idx="106">
                  <c:v>0.21099999999999999</c:v>
                </c:pt>
                <c:pt idx="107">
                  <c:v>0.21299999999999999</c:v>
                </c:pt>
                <c:pt idx="108">
                  <c:v>0.215</c:v>
                </c:pt>
                <c:pt idx="109">
                  <c:v>0.217</c:v>
                </c:pt>
                <c:pt idx="110">
                  <c:v>0.219</c:v>
                </c:pt>
                <c:pt idx="111">
                  <c:v>0.221</c:v>
                </c:pt>
                <c:pt idx="112">
                  <c:v>0.223</c:v>
                </c:pt>
                <c:pt idx="113">
                  <c:v>0.22500000000000001</c:v>
                </c:pt>
                <c:pt idx="114">
                  <c:v>0.22700000000000001</c:v>
                </c:pt>
                <c:pt idx="115">
                  <c:v>0.22900000000000001</c:v>
                </c:pt>
                <c:pt idx="116">
                  <c:v>0.23100000000000001</c:v>
                </c:pt>
                <c:pt idx="117">
                  <c:v>0.23300000000000001</c:v>
                </c:pt>
                <c:pt idx="118">
                  <c:v>0.23499999999999999</c:v>
                </c:pt>
                <c:pt idx="119">
                  <c:v>0.23699999999999999</c:v>
                </c:pt>
                <c:pt idx="120">
                  <c:v>0.23899999999999999</c:v>
                </c:pt>
                <c:pt idx="121">
                  <c:v>0.24099999999999999</c:v>
                </c:pt>
                <c:pt idx="122">
                  <c:v>0.24299999999999999</c:v>
                </c:pt>
                <c:pt idx="123">
                  <c:v>0.245</c:v>
                </c:pt>
                <c:pt idx="124">
                  <c:v>0.247</c:v>
                </c:pt>
                <c:pt idx="125">
                  <c:v>0.249</c:v>
                </c:pt>
                <c:pt idx="126">
                  <c:v>0.251</c:v>
                </c:pt>
                <c:pt idx="127">
                  <c:v>0.253</c:v>
                </c:pt>
                <c:pt idx="128">
                  <c:v>0.255</c:v>
                </c:pt>
                <c:pt idx="129">
                  <c:v>0.25700000000000001</c:v>
                </c:pt>
                <c:pt idx="130">
                  <c:v>0.25900000000000001</c:v>
                </c:pt>
                <c:pt idx="131">
                  <c:v>0.26100000000000001</c:v>
                </c:pt>
                <c:pt idx="132">
                  <c:v>0.26300000000000001</c:v>
                </c:pt>
                <c:pt idx="133">
                  <c:v>0.26500000000000001</c:v>
                </c:pt>
                <c:pt idx="134">
                  <c:v>0.26700000000000002</c:v>
                </c:pt>
                <c:pt idx="135">
                  <c:v>0.26900000000000002</c:v>
                </c:pt>
                <c:pt idx="136">
                  <c:v>0.27100000000000002</c:v>
                </c:pt>
                <c:pt idx="137">
                  <c:v>0.27300000000000002</c:v>
                </c:pt>
                <c:pt idx="138">
                  <c:v>0.27500000000000002</c:v>
                </c:pt>
                <c:pt idx="139">
                  <c:v>0.27700000000000002</c:v>
                </c:pt>
                <c:pt idx="140">
                  <c:v>0.27900000000000003</c:v>
                </c:pt>
                <c:pt idx="141">
                  <c:v>0.28100000000000003</c:v>
                </c:pt>
                <c:pt idx="142">
                  <c:v>0.28299999999999997</c:v>
                </c:pt>
                <c:pt idx="143">
                  <c:v>0.28499999999999998</c:v>
                </c:pt>
                <c:pt idx="144">
                  <c:v>0.28699999999999998</c:v>
                </c:pt>
                <c:pt idx="145">
                  <c:v>0.28899999999999998</c:v>
                </c:pt>
                <c:pt idx="146">
                  <c:v>0.29099999999999998</c:v>
                </c:pt>
                <c:pt idx="147">
                  <c:v>0.29299999999999998</c:v>
                </c:pt>
                <c:pt idx="148">
                  <c:v>0.29499999999999998</c:v>
                </c:pt>
                <c:pt idx="149">
                  <c:v>0.29699999999999999</c:v>
                </c:pt>
                <c:pt idx="150">
                  <c:v>0.29899999999999999</c:v>
                </c:pt>
                <c:pt idx="151">
                  <c:v>0.30099999999999999</c:v>
                </c:pt>
                <c:pt idx="152">
                  <c:v>0.30299999999999999</c:v>
                </c:pt>
                <c:pt idx="153">
                  <c:v>0.30499999999999999</c:v>
                </c:pt>
                <c:pt idx="154">
                  <c:v>0.307</c:v>
                </c:pt>
                <c:pt idx="155">
                  <c:v>0.309</c:v>
                </c:pt>
                <c:pt idx="156">
                  <c:v>0.311</c:v>
                </c:pt>
                <c:pt idx="157">
                  <c:v>0.313</c:v>
                </c:pt>
                <c:pt idx="158">
                  <c:v>0.315</c:v>
                </c:pt>
                <c:pt idx="159">
                  <c:v>0.317</c:v>
                </c:pt>
                <c:pt idx="160">
                  <c:v>0.31900000000000001</c:v>
                </c:pt>
                <c:pt idx="161">
                  <c:v>0.32100000000000001</c:v>
                </c:pt>
                <c:pt idx="162">
                  <c:v>0.32300000000000001</c:v>
                </c:pt>
                <c:pt idx="163">
                  <c:v>0.32500000000000001</c:v>
                </c:pt>
                <c:pt idx="164">
                  <c:v>0.32700000000000001</c:v>
                </c:pt>
                <c:pt idx="165">
                  <c:v>0.32900000000000001</c:v>
                </c:pt>
                <c:pt idx="166">
                  <c:v>0.33100000000000002</c:v>
                </c:pt>
                <c:pt idx="167">
                  <c:v>0.33300000000000002</c:v>
                </c:pt>
                <c:pt idx="168">
                  <c:v>0.33500000000000002</c:v>
                </c:pt>
                <c:pt idx="169">
                  <c:v>0.33700000000000002</c:v>
                </c:pt>
                <c:pt idx="170">
                  <c:v>0.33900000000000002</c:v>
                </c:pt>
                <c:pt idx="171">
                  <c:v>0.34100000000000003</c:v>
                </c:pt>
                <c:pt idx="172">
                  <c:v>0.34300000000000003</c:v>
                </c:pt>
                <c:pt idx="173">
                  <c:v>0.34499999999999997</c:v>
                </c:pt>
                <c:pt idx="174">
                  <c:v>0.34699999999999998</c:v>
                </c:pt>
                <c:pt idx="175">
                  <c:v>0.34899999999999998</c:v>
                </c:pt>
                <c:pt idx="176">
                  <c:v>0.35099999999999998</c:v>
                </c:pt>
                <c:pt idx="177">
                  <c:v>0.35299999999999998</c:v>
                </c:pt>
                <c:pt idx="178">
                  <c:v>0.35499999999999998</c:v>
                </c:pt>
                <c:pt idx="179">
                  <c:v>0.35699999999999998</c:v>
                </c:pt>
                <c:pt idx="180">
                  <c:v>0.35899999999999999</c:v>
                </c:pt>
                <c:pt idx="181">
                  <c:v>0.36</c:v>
                </c:pt>
                <c:pt idx="182">
                  <c:v>0.36001875999999999</c:v>
                </c:pt>
                <c:pt idx="183">
                  <c:v>0.36005628000000001</c:v>
                </c:pt>
                <c:pt idx="184">
                  <c:v>0.36009380000000002</c:v>
                </c:pt>
                <c:pt idx="185">
                  <c:v>0.36013131999999998</c:v>
                </c:pt>
                <c:pt idx="186">
                  <c:v>0.36016883999999999</c:v>
                </c:pt>
                <c:pt idx="187">
                  <c:v>0.36020636</c:v>
                </c:pt>
                <c:pt idx="188">
                  <c:v>0.36024388000000002</c:v>
                </c:pt>
                <c:pt idx="189">
                  <c:v>0.36028139999999997</c:v>
                </c:pt>
                <c:pt idx="190">
                  <c:v>0.36031891999999999</c:v>
                </c:pt>
                <c:pt idx="191">
                  <c:v>0.36035644</c:v>
                </c:pt>
                <c:pt idx="192">
                  <c:v>0.36039396000000001</c:v>
                </c:pt>
                <c:pt idx="193">
                  <c:v>0.36043148000000003</c:v>
                </c:pt>
                <c:pt idx="194">
                  <c:v>0.36046899999999998</c:v>
                </c:pt>
                <c:pt idx="195">
                  <c:v>0.36050652</c:v>
                </c:pt>
                <c:pt idx="196">
                  <c:v>0.36054404000000001</c:v>
                </c:pt>
                <c:pt idx="197">
                  <c:v>0.36058156000000002</c:v>
                </c:pt>
                <c:pt idx="198">
                  <c:v>0.36061907999999998</c:v>
                </c:pt>
                <c:pt idx="199">
                  <c:v>0.36065659999999999</c:v>
                </c:pt>
                <c:pt idx="200">
                  <c:v>0.36069412000000101</c:v>
                </c:pt>
                <c:pt idx="201">
                  <c:v>0.36073164000000102</c:v>
                </c:pt>
                <c:pt idx="202">
                  <c:v>0.36076916000000098</c:v>
                </c:pt>
                <c:pt idx="203">
                  <c:v>0.36080668000000099</c:v>
                </c:pt>
                <c:pt idx="204">
                  <c:v>0.360844200000001</c:v>
                </c:pt>
                <c:pt idx="205">
                  <c:v>0.36088172000000102</c:v>
                </c:pt>
                <c:pt idx="206">
                  <c:v>0.36091924000000097</c:v>
                </c:pt>
                <c:pt idx="207">
                  <c:v>0.36095676000000099</c:v>
                </c:pt>
                <c:pt idx="208">
                  <c:v>0.360994280000001</c:v>
                </c:pt>
                <c:pt idx="209">
                  <c:v>0.36103180000000101</c:v>
                </c:pt>
                <c:pt idx="210">
                  <c:v>0.36106932000000103</c:v>
                </c:pt>
                <c:pt idx="211">
                  <c:v>0.36110684000000098</c:v>
                </c:pt>
                <c:pt idx="212">
                  <c:v>0.361144360000001</c:v>
                </c:pt>
                <c:pt idx="213">
                  <c:v>0.36118188000000101</c:v>
                </c:pt>
                <c:pt idx="214">
                  <c:v>0.36121940000000102</c:v>
                </c:pt>
                <c:pt idx="215">
                  <c:v>0.36125692000000098</c:v>
                </c:pt>
                <c:pt idx="216">
                  <c:v>0.36129444000000099</c:v>
                </c:pt>
                <c:pt idx="217">
                  <c:v>0.36133196000000101</c:v>
                </c:pt>
                <c:pt idx="218">
                  <c:v>0.36136948000000102</c:v>
                </c:pt>
                <c:pt idx="219">
                  <c:v>0.36140700000000098</c:v>
                </c:pt>
                <c:pt idx="220">
                  <c:v>0.36144452000000099</c:v>
                </c:pt>
                <c:pt idx="221">
                  <c:v>0.361482040000001</c:v>
                </c:pt>
                <c:pt idx="222">
                  <c:v>0.36151956000000102</c:v>
                </c:pt>
                <c:pt idx="223">
                  <c:v>0.36155708000000097</c:v>
                </c:pt>
                <c:pt idx="224">
                  <c:v>0.36159460000000099</c:v>
                </c:pt>
                <c:pt idx="225">
                  <c:v>0.361632120000001</c:v>
                </c:pt>
                <c:pt idx="226">
                  <c:v>0.36166964000000101</c:v>
                </c:pt>
                <c:pt idx="227">
                  <c:v>0.36170716000000103</c:v>
                </c:pt>
                <c:pt idx="228">
                  <c:v>0.36174468000000098</c:v>
                </c:pt>
                <c:pt idx="229">
                  <c:v>0.361782200000001</c:v>
                </c:pt>
                <c:pt idx="230">
                  <c:v>0.36181972000000101</c:v>
                </c:pt>
                <c:pt idx="231">
                  <c:v>0.36185724000000102</c:v>
                </c:pt>
                <c:pt idx="232">
                  <c:v>0.36189476000000098</c:v>
                </c:pt>
                <c:pt idx="233">
                  <c:v>0.36193228000000099</c:v>
                </c:pt>
                <c:pt idx="234">
                  <c:v>0.36196980000000101</c:v>
                </c:pt>
                <c:pt idx="235">
                  <c:v>0.36200732000000102</c:v>
                </c:pt>
                <c:pt idx="236">
                  <c:v>0.36204484000000098</c:v>
                </c:pt>
                <c:pt idx="237">
                  <c:v>0.36208236000000099</c:v>
                </c:pt>
                <c:pt idx="238">
                  <c:v>0.362119880000001</c:v>
                </c:pt>
                <c:pt idx="239">
                  <c:v>0.36215740000000102</c:v>
                </c:pt>
                <c:pt idx="240">
                  <c:v>0.36219492000000097</c:v>
                </c:pt>
                <c:pt idx="241">
                  <c:v>0.36223244000000099</c:v>
                </c:pt>
                <c:pt idx="242">
                  <c:v>0.362269960000001</c:v>
                </c:pt>
                <c:pt idx="243">
                  <c:v>0.36230748000000101</c:v>
                </c:pt>
                <c:pt idx="244">
                  <c:v>0.36234500000000103</c:v>
                </c:pt>
                <c:pt idx="245">
                  <c:v>0.36238252000000098</c:v>
                </c:pt>
                <c:pt idx="246">
                  <c:v>0.362420040000001</c:v>
                </c:pt>
                <c:pt idx="247">
                  <c:v>0.36245756000000101</c:v>
                </c:pt>
                <c:pt idx="248">
                  <c:v>0.36249508000000102</c:v>
                </c:pt>
                <c:pt idx="249">
                  <c:v>0.36253260000000098</c:v>
                </c:pt>
                <c:pt idx="250">
                  <c:v>0.36257012000000099</c:v>
                </c:pt>
                <c:pt idx="251">
                  <c:v>0.36260764000000101</c:v>
                </c:pt>
                <c:pt idx="252">
                  <c:v>0.36264516000000102</c:v>
                </c:pt>
                <c:pt idx="253">
                  <c:v>0.36268268000000098</c:v>
                </c:pt>
                <c:pt idx="254">
                  <c:v>0.36272020000000099</c:v>
                </c:pt>
                <c:pt idx="255">
                  <c:v>0.362757720000001</c:v>
                </c:pt>
                <c:pt idx="256">
                  <c:v>0.36279524000000102</c:v>
                </c:pt>
                <c:pt idx="257">
                  <c:v>0.36283276000000098</c:v>
                </c:pt>
                <c:pt idx="258">
                  <c:v>0.36287028000000099</c:v>
                </c:pt>
                <c:pt idx="259">
                  <c:v>0.362907800000001</c:v>
                </c:pt>
                <c:pt idx="260">
                  <c:v>0.36294532000000101</c:v>
                </c:pt>
                <c:pt idx="261">
                  <c:v>0.36298284000000097</c:v>
                </c:pt>
                <c:pt idx="262">
                  <c:v>0.36302036000000099</c:v>
                </c:pt>
                <c:pt idx="263">
                  <c:v>0.363057880000001</c:v>
                </c:pt>
                <c:pt idx="264">
                  <c:v>0.36309540000000101</c:v>
                </c:pt>
                <c:pt idx="265">
                  <c:v>0.36313292000000102</c:v>
                </c:pt>
                <c:pt idx="266">
                  <c:v>0.36317044000000098</c:v>
                </c:pt>
                <c:pt idx="267">
                  <c:v>0.363207960000001</c:v>
                </c:pt>
                <c:pt idx="268">
                  <c:v>0.36324548000000101</c:v>
                </c:pt>
                <c:pt idx="269">
                  <c:v>0.36328300000000102</c:v>
                </c:pt>
                <c:pt idx="270">
                  <c:v>0.36332052000000098</c:v>
                </c:pt>
                <c:pt idx="271">
                  <c:v>0.36335804000000099</c:v>
                </c:pt>
                <c:pt idx="272">
                  <c:v>0.36339556000000101</c:v>
                </c:pt>
                <c:pt idx="273">
                  <c:v>0.36343308000000102</c:v>
                </c:pt>
                <c:pt idx="274">
                  <c:v>0.36347060000000098</c:v>
                </c:pt>
                <c:pt idx="275">
                  <c:v>0.36350812000000099</c:v>
                </c:pt>
                <c:pt idx="276">
                  <c:v>0.363545640000002</c:v>
                </c:pt>
                <c:pt idx="277">
                  <c:v>0.36358316000000201</c:v>
                </c:pt>
                <c:pt idx="278">
                  <c:v>0.36362068000000197</c:v>
                </c:pt>
                <c:pt idx="279">
                  <c:v>0.36365820000000199</c:v>
                </c:pt>
                <c:pt idx="280">
                  <c:v>0.363695720000002</c:v>
                </c:pt>
                <c:pt idx="281">
                  <c:v>0.36373324000000201</c:v>
                </c:pt>
                <c:pt idx="282">
                  <c:v>0.36377076000000202</c:v>
                </c:pt>
                <c:pt idx="283">
                  <c:v>0.36380828000000198</c:v>
                </c:pt>
                <c:pt idx="284">
                  <c:v>0.363845800000002</c:v>
                </c:pt>
                <c:pt idx="285">
                  <c:v>0.36388332000000201</c:v>
                </c:pt>
                <c:pt idx="286">
                  <c:v>0.36392084000000202</c:v>
                </c:pt>
                <c:pt idx="287">
                  <c:v>0.36395836000000198</c:v>
                </c:pt>
                <c:pt idx="288">
                  <c:v>0.36399588000000199</c:v>
                </c:pt>
                <c:pt idx="289">
                  <c:v>0.36403340000000201</c:v>
                </c:pt>
                <c:pt idx="290">
                  <c:v>0.36407092000000202</c:v>
                </c:pt>
                <c:pt idx="291">
                  <c:v>0.36410844000000198</c:v>
                </c:pt>
                <c:pt idx="292">
                  <c:v>0.36414596000000199</c:v>
                </c:pt>
                <c:pt idx="293">
                  <c:v>0.364183480000002</c:v>
                </c:pt>
                <c:pt idx="294">
                  <c:v>0.36422100000000202</c:v>
                </c:pt>
                <c:pt idx="295">
                  <c:v>0.36425852000000197</c:v>
                </c:pt>
                <c:pt idx="296">
                  <c:v>0.36429604000000199</c:v>
                </c:pt>
                <c:pt idx="297">
                  <c:v>0.364333560000002</c:v>
                </c:pt>
                <c:pt idx="298">
                  <c:v>0.36437108000000201</c:v>
                </c:pt>
                <c:pt idx="299">
                  <c:v>0.36440860000000203</c:v>
                </c:pt>
                <c:pt idx="300">
                  <c:v>0.36444612000000198</c:v>
                </c:pt>
                <c:pt idx="301">
                  <c:v>0.364483640000002</c:v>
                </c:pt>
                <c:pt idx="302">
                  <c:v>0.36452116000000201</c:v>
                </c:pt>
                <c:pt idx="303">
                  <c:v>0.36455868000000202</c:v>
                </c:pt>
                <c:pt idx="304">
                  <c:v>0.36459620000000198</c:v>
                </c:pt>
                <c:pt idx="305">
                  <c:v>0.36463372000000199</c:v>
                </c:pt>
                <c:pt idx="306">
                  <c:v>0.36467124000000201</c:v>
                </c:pt>
                <c:pt idx="307">
                  <c:v>0.36470876000000202</c:v>
                </c:pt>
                <c:pt idx="308">
                  <c:v>0.36474628000000198</c:v>
                </c:pt>
                <c:pt idx="309">
                  <c:v>0.36478380000000199</c:v>
                </c:pt>
                <c:pt idx="310">
                  <c:v>0.364821320000002</c:v>
                </c:pt>
                <c:pt idx="311">
                  <c:v>0.36485884000000202</c:v>
                </c:pt>
                <c:pt idx="312">
                  <c:v>0.36489636000000197</c:v>
                </c:pt>
                <c:pt idx="313">
                  <c:v>0.36493388000000199</c:v>
                </c:pt>
                <c:pt idx="314">
                  <c:v>0.364971400000002</c:v>
                </c:pt>
                <c:pt idx="315">
                  <c:v>0.36500892000000201</c:v>
                </c:pt>
                <c:pt idx="316">
                  <c:v>0.36504644000000203</c:v>
                </c:pt>
                <c:pt idx="317">
                  <c:v>0.36508396000000198</c:v>
                </c:pt>
                <c:pt idx="318">
                  <c:v>0.365121480000002</c:v>
                </c:pt>
                <c:pt idx="319">
                  <c:v>0.36515900000000201</c:v>
                </c:pt>
                <c:pt idx="320">
                  <c:v>0.36519652000000202</c:v>
                </c:pt>
                <c:pt idx="321">
                  <c:v>0.36523404000000198</c:v>
                </c:pt>
                <c:pt idx="322">
                  <c:v>0.36527156000000199</c:v>
                </c:pt>
                <c:pt idx="323">
                  <c:v>0.36530908000000201</c:v>
                </c:pt>
                <c:pt idx="324">
                  <c:v>0.36534660000000202</c:v>
                </c:pt>
                <c:pt idx="325">
                  <c:v>0.36538412000000198</c:v>
                </c:pt>
                <c:pt idx="326">
                  <c:v>0.36542164000000199</c:v>
                </c:pt>
                <c:pt idx="327">
                  <c:v>0.365459160000002</c:v>
                </c:pt>
                <c:pt idx="328">
                  <c:v>0.36549668000000202</c:v>
                </c:pt>
                <c:pt idx="329">
                  <c:v>0.36553420000000197</c:v>
                </c:pt>
                <c:pt idx="330">
                  <c:v>0.36557172000000199</c:v>
                </c:pt>
                <c:pt idx="331">
                  <c:v>0.365609240000002</c:v>
                </c:pt>
                <c:pt idx="332">
                  <c:v>0.36564676000000201</c:v>
                </c:pt>
                <c:pt idx="333">
                  <c:v>0.36568428000000203</c:v>
                </c:pt>
                <c:pt idx="334">
                  <c:v>0.36572180000000198</c:v>
                </c:pt>
                <c:pt idx="335">
                  <c:v>0.365759320000002</c:v>
                </c:pt>
                <c:pt idx="336">
                  <c:v>0.36579684000000201</c:v>
                </c:pt>
                <c:pt idx="337">
                  <c:v>0.36583436000000202</c:v>
                </c:pt>
                <c:pt idx="338">
                  <c:v>0.36587188000000198</c:v>
                </c:pt>
                <c:pt idx="339">
                  <c:v>0.36590940000000199</c:v>
                </c:pt>
                <c:pt idx="340">
                  <c:v>0.36594692000000201</c:v>
                </c:pt>
                <c:pt idx="341">
                  <c:v>0.36598444000000202</c:v>
                </c:pt>
                <c:pt idx="342">
                  <c:v>0.36602196000000198</c:v>
                </c:pt>
                <c:pt idx="343">
                  <c:v>0.36605948000000199</c:v>
                </c:pt>
                <c:pt idx="344">
                  <c:v>0.366097000000002</c:v>
                </c:pt>
                <c:pt idx="345">
                  <c:v>0.36613452000000202</c:v>
                </c:pt>
                <c:pt idx="346">
                  <c:v>0.36617204000000197</c:v>
                </c:pt>
                <c:pt idx="347">
                  <c:v>0.36620956000000199</c:v>
                </c:pt>
                <c:pt idx="348">
                  <c:v>0.366247080000002</c:v>
                </c:pt>
                <c:pt idx="349">
                  <c:v>0.36628460000000201</c:v>
                </c:pt>
                <c:pt idx="350">
                  <c:v>0.36632212000000203</c:v>
                </c:pt>
                <c:pt idx="351">
                  <c:v>0.36635964000000198</c:v>
                </c:pt>
                <c:pt idx="352">
                  <c:v>0.366397160000002</c:v>
                </c:pt>
                <c:pt idx="353">
                  <c:v>0.36643468000000301</c:v>
                </c:pt>
                <c:pt idx="354">
                  <c:v>0.36647220000000302</c:v>
                </c:pt>
                <c:pt idx="355">
                  <c:v>0.36650972000000298</c:v>
                </c:pt>
                <c:pt idx="356">
                  <c:v>0.36654724000000299</c:v>
                </c:pt>
                <c:pt idx="357">
                  <c:v>0.36658476000000301</c:v>
                </c:pt>
                <c:pt idx="358">
                  <c:v>0.36662228000000302</c:v>
                </c:pt>
                <c:pt idx="359">
                  <c:v>0.36665980000000298</c:v>
                </c:pt>
                <c:pt idx="360">
                  <c:v>0.36669732000000299</c:v>
                </c:pt>
                <c:pt idx="361">
                  <c:v>0.366734840000003</c:v>
                </c:pt>
                <c:pt idx="362">
                  <c:v>0.36677236000000302</c:v>
                </c:pt>
                <c:pt idx="363">
                  <c:v>0.36680988000000297</c:v>
                </c:pt>
                <c:pt idx="364">
                  <c:v>0.36684740000000299</c:v>
                </c:pt>
                <c:pt idx="365">
                  <c:v>0.366884920000003</c:v>
                </c:pt>
                <c:pt idx="366">
                  <c:v>0.36692244000000301</c:v>
                </c:pt>
                <c:pt idx="367">
                  <c:v>0.36695996000000303</c:v>
                </c:pt>
                <c:pt idx="368">
                  <c:v>0.36699748000000298</c:v>
                </c:pt>
                <c:pt idx="369">
                  <c:v>0.367035000000003</c:v>
                </c:pt>
                <c:pt idx="370">
                  <c:v>0.36707252000000301</c:v>
                </c:pt>
                <c:pt idx="371">
                  <c:v>0.36711004000000302</c:v>
                </c:pt>
                <c:pt idx="372">
                  <c:v>0.36714756000000298</c:v>
                </c:pt>
                <c:pt idx="373">
                  <c:v>0.36718508000000299</c:v>
                </c:pt>
                <c:pt idx="374">
                  <c:v>0.36722260000000301</c:v>
                </c:pt>
                <c:pt idx="375">
                  <c:v>0.36726012000000302</c:v>
                </c:pt>
                <c:pt idx="376">
                  <c:v>0.36729764000000298</c:v>
                </c:pt>
                <c:pt idx="377">
                  <c:v>0.36733516000000299</c:v>
                </c:pt>
                <c:pt idx="378">
                  <c:v>0.367372680000003</c:v>
                </c:pt>
                <c:pt idx="379">
                  <c:v>0.36741020000000302</c:v>
                </c:pt>
                <c:pt idx="380">
                  <c:v>0.36744772000000298</c:v>
                </c:pt>
                <c:pt idx="381">
                  <c:v>0.36748524000000299</c:v>
                </c:pt>
                <c:pt idx="382">
                  <c:v>0.367522760000003</c:v>
                </c:pt>
                <c:pt idx="383">
                  <c:v>0.36756028000000301</c:v>
                </c:pt>
                <c:pt idx="384">
                  <c:v>0.36759780000000303</c:v>
                </c:pt>
                <c:pt idx="385">
                  <c:v>0.36763532000000299</c:v>
                </c:pt>
                <c:pt idx="386">
                  <c:v>0.367672840000003</c:v>
                </c:pt>
                <c:pt idx="387">
                  <c:v>0.36771036000000301</c:v>
                </c:pt>
                <c:pt idx="388">
                  <c:v>0.36774788000000302</c:v>
                </c:pt>
                <c:pt idx="389">
                  <c:v>0.36778540000000298</c:v>
                </c:pt>
                <c:pt idx="390">
                  <c:v>0.367822920000003</c:v>
                </c:pt>
                <c:pt idx="391">
                  <c:v>0.36786044000000301</c:v>
                </c:pt>
                <c:pt idx="392">
                  <c:v>0.36789796000000302</c:v>
                </c:pt>
                <c:pt idx="393">
                  <c:v>0.36793548000000298</c:v>
                </c:pt>
                <c:pt idx="394">
                  <c:v>0.36797300000000299</c:v>
                </c:pt>
                <c:pt idx="395">
                  <c:v>0.36801052000000301</c:v>
                </c:pt>
                <c:pt idx="396">
                  <c:v>0.36804804000000302</c:v>
                </c:pt>
                <c:pt idx="397">
                  <c:v>0.36808556000000298</c:v>
                </c:pt>
                <c:pt idx="398">
                  <c:v>0.36812308000000299</c:v>
                </c:pt>
                <c:pt idx="399">
                  <c:v>0.368160600000003</c:v>
                </c:pt>
                <c:pt idx="400">
                  <c:v>0.36819812000000302</c:v>
                </c:pt>
                <c:pt idx="401">
                  <c:v>0.36823564000000297</c:v>
                </c:pt>
                <c:pt idx="402">
                  <c:v>0.36827316000000299</c:v>
                </c:pt>
                <c:pt idx="403">
                  <c:v>0.368310680000003</c:v>
                </c:pt>
                <c:pt idx="404">
                  <c:v>0.36834820000000301</c:v>
                </c:pt>
                <c:pt idx="405">
                  <c:v>0.36838572000000303</c:v>
                </c:pt>
                <c:pt idx="406">
                  <c:v>0.36842324000000298</c:v>
                </c:pt>
                <c:pt idx="407">
                  <c:v>0.368460760000003</c:v>
                </c:pt>
                <c:pt idx="408">
                  <c:v>0.36849828000000301</c:v>
                </c:pt>
                <c:pt idx="409">
                  <c:v>0.36853580000000302</c:v>
                </c:pt>
                <c:pt idx="410">
                  <c:v>0.36857332000000298</c:v>
                </c:pt>
                <c:pt idx="411">
                  <c:v>0.36861084000000299</c:v>
                </c:pt>
                <c:pt idx="412">
                  <c:v>0.36864836000000301</c:v>
                </c:pt>
                <c:pt idx="413">
                  <c:v>0.36868588000000302</c:v>
                </c:pt>
                <c:pt idx="414">
                  <c:v>0.36872340000000298</c:v>
                </c:pt>
                <c:pt idx="415">
                  <c:v>0.36876092000000299</c:v>
                </c:pt>
                <c:pt idx="416">
                  <c:v>0.368798440000003</c:v>
                </c:pt>
                <c:pt idx="417">
                  <c:v>0.36883596000000302</c:v>
                </c:pt>
                <c:pt idx="418">
                  <c:v>0.36887348000000297</c:v>
                </c:pt>
                <c:pt idx="419">
                  <c:v>0.36891100000000299</c:v>
                </c:pt>
                <c:pt idx="420">
                  <c:v>0.368948520000003</c:v>
                </c:pt>
                <c:pt idx="421">
                  <c:v>0.36898604000000301</c:v>
                </c:pt>
                <c:pt idx="422">
                  <c:v>0.36902356000000303</c:v>
                </c:pt>
                <c:pt idx="423">
                  <c:v>0.36906108000000298</c:v>
                </c:pt>
                <c:pt idx="424">
                  <c:v>0.369098600000003</c:v>
                </c:pt>
                <c:pt idx="425">
                  <c:v>0.36913612000000301</c:v>
                </c:pt>
                <c:pt idx="426">
                  <c:v>0.36917364000000302</c:v>
                </c:pt>
                <c:pt idx="427">
                  <c:v>0.36921116000000298</c:v>
                </c:pt>
                <c:pt idx="428">
                  <c:v>0.36924868000000299</c:v>
                </c:pt>
                <c:pt idx="429">
                  <c:v>0.36928620000000401</c:v>
                </c:pt>
                <c:pt idx="430">
                  <c:v>0.36932372000000402</c:v>
                </c:pt>
                <c:pt idx="431">
                  <c:v>0.36936124000000398</c:v>
                </c:pt>
                <c:pt idx="432">
                  <c:v>0.36939876000000399</c:v>
                </c:pt>
                <c:pt idx="433">
                  <c:v>0.369436280000004</c:v>
                </c:pt>
                <c:pt idx="434">
                  <c:v>0.36947380000000402</c:v>
                </c:pt>
                <c:pt idx="435">
                  <c:v>0.36951132000000397</c:v>
                </c:pt>
                <c:pt idx="436">
                  <c:v>0.36954884000000399</c:v>
                </c:pt>
                <c:pt idx="437">
                  <c:v>0.369586360000004</c:v>
                </c:pt>
                <c:pt idx="438">
                  <c:v>0.36962388000000401</c:v>
                </c:pt>
                <c:pt idx="439">
                  <c:v>0.36966140000000403</c:v>
                </c:pt>
                <c:pt idx="440">
                  <c:v>0.36969892000000398</c:v>
                </c:pt>
                <c:pt idx="441">
                  <c:v>0.369736440000004</c:v>
                </c:pt>
                <c:pt idx="442">
                  <c:v>0.36977396000000401</c:v>
                </c:pt>
                <c:pt idx="443">
                  <c:v>0.36981148000000402</c:v>
                </c:pt>
                <c:pt idx="444">
                  <c:v>0.36984900000000398</c:v>
                </c:pt>
                <c:pt idx="445">
                  <c:v>0.36988652000000399</c:v>
                </c:pt>
                <c:pt idx="446">
                  <c:v>0.36992404000000401</c:v>
                </c:pt>
                <c:pt idx="447">
                  <c:v>0.36996156000000402</c:v>
                </c:pt>
                <c:pt idx="448">
                  <c:v>0.36999908000000398</c:v>
                </c:pt>
                <c:pt idx="449">
                  <c:v>0.37003660000000399</c:v>
                </c:pt>
                <c:pt idx="450">
                  <c:v>0.370074120000004</c:v>
                </c:pt>
                <c:pt idx="451">
                  <c:v>0.37011164000000402</c:v>
                </c:pt>
                <c:pt idx="452">
                  <c:v>0.37014916000000397</c:v>
                </c:pt>
                <c:pt idx="453">
                  <c:v>0.37018668000000399</c:v>
                </c:pt>
                <c:pt idx="454">
                  <c:v>0.370224200000004</c:v>
                </c:pt>
                <c:pt idx="455">
                  <c:v>0.37026172000000401</c:v>
                </c:pt>
                <c:pt idx="456">
                  <c:v>0.37029924000000403</c:v>
                </c:pt>
                <c:pt idx="457">
                  <c:v>0.37033676000000398</c:v>
                </c:pt>
                <c:pt idx="458">
                  <c:v>0.370374280000004</c:v>
                </c:pt>
                <c:pt idx="459">
                  <c:v>0.37041180000000401</c:v>
                </c:pt>
                <c:pt idx="460">
                  <c:v>0.37044932000000402</c:v>
                </c:pt>
                <c:pt idx="461">
                  <c:v>0.37048684000000398</c:v>
                </c:pt>
                <c:pt idx="462">
                  <c:v>0.37052436000000399</c:v>
                </c:pt>
                <c:pt idx="463">
                  <c:v>0.37056188000000401</c:v>
                </c:pt>
                <c:pt idx="464">
                  <c:v>0.37059940000000402</c:v>
                </c:pt>
                <c:pt idx="465">
                  <c:v>0.37063692000000398</c:v>
                </c:pt>
                <c:pt idx="466">
                  <c:v>0.37067444000000399</c:v>
                </c:pt>
                <c:pt idx="467">
                  <c:v>0.370711960000004</c:v>
                </c:pt>
                <c:pt idx="468">
                  <c:v>0.37074948000000402</c:v>
                </c:pt>
                <c:pt idx="469">
                  <c:v>0.37078700000000397</c:v>
                </c:pt>
                <c:pt idx="470">
                  <c:v>0.37082452000000399</c:v>
                </c:pt>
                <c:pt idx="471">
                  <c:v>0.370862040000004</c:v>
                </c:pt>
                <c:pt idx="472">
                  <c:v>0.37089956000000401</c:v>
                </c:pt>
                <c:pt idx="473">
                  <c:v>0.37093708000000403</c:v>
                </c:pt>
                <c:pt idx="474">
                  <c:v>0.37097460000000398</c:v>
                </c:pt>
                <c:pt idx="475">
                  <c:v>0.371012120000004</c:v>
                </c:pt>
                <c:pt idx="476">
                  <c:v>0.37104964000000401</c:v>
                </c:pt>
                <c:pt idx="477">
                  <c:v>0.37108716000000402</c:v>
                </c:pt>
                <c:pt idx="478">
                  <c:v>0.37112468000000398</c:v>
                </c:pt>
                <c:pt idx="479">
                  <c:v>0.37116220000000399</c:v>
                </c:pt>
                <c:pt idx="480">
                  <c:v>0.37119972000000401</c:v>
                </c:pt>
                <c:pt idx="481">
                  <c:v>0.37123724000000402</c:v>
                </c:pt>
                <c:pt idx="482">
                  <c:v>0.37127476000000398</c:v>
                </c:pt>
                <c:pt idx="483">
                  <c:v>0.37131228000000399</c:v>
                </c:pt>
                <c:pt idx="484">
                  <c:v>0.371349800000004</c:v>
                </c:pt>
                <c:pt idx="485">
                  <c:v>0.37138732000000402</c:v>
                </c:pt>
                <c:pt idx="486">
                  <c:v>0.37142484000000398</c:v>
                </c:pt>
                <c:pt idx="487">
                  <c:v>0.37146236000000399</c:v>
                </c:pt>
                <c:pt idx="488">
                  <c:v>0.371499880000004</c:v>
                </c:pt>
                <c:pt idx="489">
                  <c:v>0.37153740000000401</c:v>
                </c:pt>
                <c:pt idx="490">
                  <c:v>0.37157492000000403</c:v>
                </c:pt>
                <c:pt idx="491">
                  <c:v>0.37161244000000399</c:v>
                </c:pt>
                <c:pt idx="492">
                  <c:v>0.371649960000004</c:v>
                </c:pt>
                <c:pt idx="493">
                  <c:v>0.37168748000000401</c:v>
                </c:pt>
                <c:pt idx="494">
                  <c:v>0.37172500000000402</c:v>
                </c:pt>
                <c:pt idx="495">
                  <c:v>0.37176252000000398</c:v>
                </c:pt>
                <c:pt idx="496">
                  <c:v>0.371800040000004</c:v>
                </c:pt>
                <c:pt idx="497">
                  <c:v>0.37183756000000401</c:v>
                </c:pt>
                <c:pt idx="498">
                  <c:v>0.37187508000000402</c:v>
                </c:pt>
                <c:pt idx="499">
                  <c:v>0.37191260000000398</c:v>
                </c:pt>
                <c:pt idx="500">
                  <c:v>0.37195012000000399</c:v>
                </c:pt>
                <c:pt idx="501">
                  <c:v>0.37198764000000401</c:v>
                </c:pt>
                <c:pt idx="502">
                  <c:v>0.37202516000000402</c:v>
                </c:pt>
                <c:pt idx="503">
                  <c:v>0.37206268000000398</c:v>
                </c:pt>
                <c:pt idx="504">
                  <c:v>0.37210020000000399</c:v>
                </c:pt>
                <c:pt idx="505">
                  <c:v>0.372137720000005</c:v>
                </c:pt>
                <c:pt idx="506">
                  <c:v>0.37217524000000501</c:v>
                </c:pt>
                <c:pt idx="507">
                  <c:v>0.37221276000000503</c:v>
                </c:pt>
                <c:pt idx="508">
                  <c:v>0.37225028000000498</c:v>
                </c:pt>
                <c:pt idx="509">
                  <c:v>0.372287800000005</c:v>
                </c:pt>
                <c:pt idx="510">
                  <c:v>0.37232532000000501</c:v>
                </c:pt>
                <c:pt idx="511">
                  <c:v>0.37236284000000502</c:v>
                </c:pt>
                <c:pt idx="512">
                  <c:v>0.37240036000000498</c:v>
                </c:pt>
                <c:pt idx="513">
                  <c:v>0.37243788000000499</c:v>
                </c:pt>
                <c:pt idx="514">
                  <c:v>0.37247540000000501</c:v>
                </c:pt>
                <c:pt idx="515">
                  <c:v>0.37251292000000502</c:v>
                </c:pt>
                <c:pt idx="516">
                  <c:v>0.37255044000000498</c:v>
                </c:pt>
                <c:pt idx="517">
                  <c:v>0.37258796000000499</c:v>
                </c:pt>
                <c:pt idx="518">
                  <c:v>0.372625480000005</c:v>
                </c:pt>
                <c:pt idx="519">
                  <c:v>0.37266300000000502</c:v>
                </c:pt>
                <c:pt idx="520">
                  <c:v>0.37270052000000498</c:v>
                </c:pt>
                <c:pt idx="521">
                  <c:v>0.37273804000000499</c:v>
                </c:pt>
                <c:pt idx="522">
                  <c:v>0.372775560000005</c:v>
                </c:pt>
                <c:pt idx="523">
                  <c:v>0.37281308000000501</c:v>
                </c:pt>
                <c:pt idx="524">
                  <c:v>0.37285060000000497</c:v>
                </c:pt>
                <c:pt idx="525">
                  <c:v>0.37288812000000499</c:v>
                </c:pt>
                <c:pt idx="526">
                  <c:v>0.372925640000005</c:v>
                </c:pt>
                <c:pt idx="527">
                  <c:v>0.37296316000000501</c:v>
                </c:pt>
                <c:pt idx="528">
                  <c:v>0.37300068000000502</c:v>
                </c:pt>
                <c:pt idx="529">
                  <c:v>0.37303820000000498</c:v>
                </c:pt>
                <c:pt idx="530">
                  <c:v>0.373075720000005</c:v>
                </c:pt>
                <c:pt idx="531">
                  <c:v>0.37311324000000501</c:v>
                </c:pt>
                <c:pt idx="532">
                  <c:v>0.37315076000000502</c:v>
                </c:pt>
                <c:pt idx="533">
                  <c:v>0.37318828000000498</c:v>
                </c:pt>
                <c:pt idx="534">
                  <c:v>0.37322580000000499</c:v>
                </c:pt>
                <c:pt idx="535">
                  <c:v>0.37326332000000501</c:v>
                </c:pt>
                <c:pt idx="536">
                  <c:v>0.37330084000000502</c:v>
                </c:pt>
                <c:pt idx="537">
                  <c:v>0.37333836000000498</c:v>
                </c:pt>
                <c:pt idx="538">
                  <c:v>0.37337588000000499</c:v>
                </c:pt>
                <c:pt idx="539">
                  <c:v>0.373413400000005</c:v>
                </c:pt>
                <c:pt idx="540">
                  <c:v>0.37345092000000502</c:v>
                </c:pt>
                <c:pt idx="541">
                  <c:v>0.37348844000000497</c:v>
                </c:pt>
                <c:pt idx="542">
                  <c:v>0.37352596000000499</c:v>
                </c:pt>
                <c:pt idx="543">
                  <c:v>0.373563480000005</c:v>
                </c:pt>
                <c:pt idx="544">
                  <c:v>0.37360100000000501</c:v>
                </c:pt>
                <c:pt idx="545">
                  <c:v>0.37363852000000503</c:v>
                </c:pt>
                <c:pt idx="546">
                  <c:v>0.37367604000000498</c:v>
                </c:pt>
                <c:pt idx="547">
                  <c:v>0.373713560000005</c:v>
                </c:pt>
                <c:pt idx="548">
                  <c:v>0.37375108000000501</c:v>
                </c:pt>
                <c:pt idx="549">
                  <c:v>0.37378860000000502</c:v>
                </c:pt>
                <c:pt idx="550">
                  <c:v>0.37382612000000498</c:v>
                </c:pt>
                <c:pt idx="551">
                  <c:v>0.37386364000000499</c:v>
                </c:pt>
                <c:pt idx="552">
                  <c:v>0.37390116000000501</c:v>
                </c:pt>
                <c:pt idx="553">
                  <c:v>0.37393868000000502</c:v>
                </c:pt>
                <c:pt idx="554">
                  <c:v>0.37397620000000498</c:v>
                </c:pt>
                <c:pt idx="555">
                  <c:v>0.37401372000000499</c:v>
                </c:pt>
                <c:pt idx="556">
                  <c:v>0.374051240000005</c:v>
                </c:pt>
                <c:pt idx="557">
                  <c:v>0.37408876000000502</c:v>
                </c:pt>
                <c:pt idx="558">
                  <c:v>0.37412628000000497</c:v>
                </c:pt>
                <c:pt idx="559">
                  <c:v>0.37416380000000499</c:v>
                </c:pt>
                <c:pt idx="560">
                  <c:v>0.374201320000005</c:v>
                </c:pt>
                <c:pt idx="561">
                  <c:v>0.37423884000000501</c:v>
                </c:pt>
                <c:pt idx="562">
                  <c:v>0.37427636000000503</c:v>
                </c:pt>
                <c:pt idx="563">
                  <c:v>0.37431388000000498</c:v>
                </c:pt>
                <c:pt idx="564">
                  <c:v>0.374351400000005</c:v>
                </c:pt>
                <c:pt idx="565">
                  <c:v>0.37438892000000501</c:v>
                </c:pt>
                <c:pt idx="566">
                  <c:v>0.37442644000000502</c:v>
                </c:pt>
                <c:pt idx="567">
                  <c:v>0.37446396000000498</c:v>
                </c:pt>
                <c:pt idx="568">
                  <c:v>0.37450148000000499</c:v>
                </c:pt>
                <c:pt idx="569">
                  <c:v>0.37453900000000501</c:v>
                </c:pt>
                <c:pt idx="570">
                  <c:v>0.37457652000000502</c:v>
                </c:pt>
                <c:pt idx="571">
                  <c:v>0.37461404000000498</c:v>
                </c:pt>
                <c:pt idx="572">
                  <c:v>0.37465156000000499</c:v>
                </c:pt>
                <c:pt idx="573">
                  <c:v>0.374689080000005</c:v>
                </c:pt>
                <c:pt idx="574">
                  <c:v>0.37472660000000502</c:v>
                </c:pt>
                <c:pt idx="575">
                  <c:v>0.37476412000000497</c:v>
                </c:pt>
                <c:pt idx="576">
                  <c:v>0.37480164000000499</c:v>
                </c:pt>
                <c:pt idx="577">
                  <c:v>0.374839160000005</c:v>
                </c:pt>
                <c:pt idx="578">
                  <c:v>0.37487668000000501</c:v>
                </c:pt>
                <c:pt idx="579">
                  <c:v>0.37491420000000503</c:v>
                </c:pt>
                <c:pt idx="580">
                  <c:v>0.37495172000000498</c:v>
                </c:pt>
                <c:pt idx="581">
                  <c:v>0.374989240000005</c:v>
                </c:pt>
                <c:pt idx="582">
                  <c:v>0.37502676000000601</c:v>
                </c:pt>
                <c:pt idx="583">
                  <c:v>0.37506428000000602</c:v>
                </c:pt>
                <c:pt idx="584">
                  <c:v>0.37510180000000598</c:v>
                </c:pt>
                <c:pt idx="585">
                  <c:v>0.37513932000000599</c:v>
                </c:pt>
                <c:pt idx="586">
                  <c:v>0.37517684000000601</c:v>
                </c:pt>
                <c:pt idx="587">
                  <c:v>0.37521436000000602</c:v>
                </c:pt>
                <c:pt idx="588">
                  <c:v>0.37525188000000598</c:v>
                </c:pt>
                <c:pt idx="589">
                  <c:v>0.37528940000000599</c:v>
                </c:pt>
                <c:pt idx="590">
                  <c:v>0.375326920000006</c:v>
                </c:pt>
                <c:pt idx="591">
                  <c:v>0.37536444000000602</c:v>
                </c:pt>
                <c:pt idx="592">
                  <c:v>0.37540196000000597</c:v>
                </c:pt>
                <c:pt idx="593">
                  <c:v>0.37543948000000599</c:v>
                </c:pt>
                <c:pt idx="594">
                  <c:v>0.375477000000006</c:v>
                </c:pt>
                <c:pt idx="595">
                  <c:v>0.37551452000000601</c:v>
                </c:pt>
                <c:pt idx="596">
                  <c:v>0.37555204000000603</c:v>
                </c:pt>
                <c:pt idx="597">
                  <c:v>0.37558956000000598</c:v>
                </c:pt>
                <c:pt idx="598">
                  <c:v>0.375627080000006</c:v>
                </c:pt>
                <c:pt idx="599">
                  <c:v>0.37566460000000601</c:v>
                </c:pt>
                <c:pt idx="600">
                  <c:v>0.37570212000000602</c:v>
                </c:pt>
                <c:pt idx="601">
                  <c:v>0.37573964000000598</c:v>
                </c:pt>
                <c:pt idx="602">
                  <c:v>0.37577716000000599</c:v>
                </c:pt>
                <c:pt idx="603">
                  <c:v>0.37581468000000601</c:v>
                </c:pt>
                <c:pt idx="604">
                  <c:v>0.37585220000000602</c:v>
                </c:pt>
                <c:pt idx="605">
                  <c:v>0.37588972000000598</c:v>
                </c:pt>
                <c:pt idx="606">
                  <c:v>0.37592724000000599</c:v>
                </c:pt>
                <c:pt idx="607">
                  <c:v>0.375964760000006</c:v>
                </c:pt>
                <c:pt idx="608">
                  <c:v>0.37600228000000602</c:v>
                </c:pt>
                <c:pt idx="609">
                  <c:v>0.37603980000000597</c:v>
                </c:pt>
                <c:pt idx="610">
                  <c:v>0.37607732000000599</c:v>
                </c:pt>
                <c:pt idx="611">
                  <c:v>0.376114840000006</c:v>
                </c:pt>
                <c:pt idx="612">
                  <c:v>0.37615236000000601</c:v>
                </c:pt>
                <c:pt idx="613">
                  <c:v>0.37618988000000603</c:v>
                </c:pt>
                <c:pt idx="614">
                  <c:v>0.37622740000000598</c:v>
                </c:pt>
                <c:pt idx="615">
                  <c:v>0.376264920000006</c:v>
                </c:pt>
                <c:pt idx="616">
                  <c:v>0.37630244000000601</c:v>
                </c:pt>
                <c:pt idx="617">
                  <c:v>0.37633996000000602</c:v>
                </c:pt>
                <c:pt idx="618">
                  <c:v>0.37637748000000598</c:v>
                </c:pt>
                <c:pt idx="619">
                  <c:v>0.37641500000000599</c:v>
                </c:pt>
                <c:pt idx="620">
                  <c:v>0.37645252000000601</c:v>
                </c:pt>
                <c:pt idx="621">
                  <c:v>0.37649004000000602</c:v>
                </c:pt>
                <c:pt idx="622">
                  <c:v>0.37652756000000598</c:v>
                </c:pt>
                <c:pt idx="623">
                  <c:v>0.37656508000000599</c:v>
                </c:pt>
                <c:pt idx="624">
                  <c:v>0.376602600000006</c:v>
                </c:pt>
                <c:pt idx="625">
                  <c:v>0.37664012000000602</c:v>
                </c:pt>
                <c:pt idx="626">
                  <c:v>0.37667764000000598</c:v>
                </c:pt>
                <c:pt idx="627">
                  <c:v>0.37671516000000599</c:v>
                </c:pt>
                <c:pt idx="628">
                  <c:v>0.376752680000006</c:v>
                </c:pt>
                <c:pt idx="629">
                  <c:v>0.37679020000000601</c:v>
                </c:pt>
                <c:pt idx="630">
                  <c:v>0.37682772000000597</c:v>
                </c:pt>
                <c:pt idx="631">
                  <c:v>0.37686524000000599</c:v>
                </c:pt>
                <c:pt idx="632">
                  <c:v>0.376902760000006</c:v>
                </c:pt>
                <c:pt idx="633">
                  <c:v>0.37694028000000601</c:v>
                </c:pt>
                <c:pt idx="634">
                  <c:v>0.37697780000000602</c:v>
                </c:pt>
                <c:pt idx="635">
                  <c:v>0.37701532000000598</c:v>
                </c:pt>
                <c:pt idx="636">
                  <c:v>0.377052840000006</c:v>
                </c:pt>
                <c:pt idx="637">
                  <c:v>0.37709036000000601</c:v>
                </c:pt>
                <c:pt idx="638">
                  <c:v>0.37712788000000602</c:v>
                </c:pt>
                <c:pt idx="639">
                  <c:v>0.37716540000000598</c:v>
                </c:pt>
                <c:pt idx="640">
                  <c:v>0.37720292000000599</c:v>
                </c:pt>
                <c:pt idx="641">
                  <c:v>0.37724044000000601</c:v>
                </c:pt>
                <c:pt idx="642">
                  <c:v>0.37727796000000602</c:v>
                </c:pt>
                <c:pt idx="643">
                  <c:v>0.37731548000000598</c:v>
                </c:pt>
                <c:pt idx="644">
                  <c:v>0.37735300000000599</c:v>
                </c:pt>
                <c:pt idx="645">
                  <c:v>0.377390520000006</c:v>
                </c:pt>
                <c:pt idx="646">
                  <c:v>0.37742804000000602</c:v>
                </c:pt>
                <c:pt idx="647">
                  <c:v>0.37746556000000597</c:v>
                </c:pt>
                <c:pt idx="648">
                  <c:v>0.37750308000000599</c:v>
                </c:pt>
                <c:pt idx="649">
                  <c:v>0.377540600000006</c:v>
                </c:pt>
                <c:pt idx="650">
                  <c:v>0.37757812000000601</c:v>
                </c:pt>
                <c:pt idx="651">
                  <c:v>0.37761564000000603</c:v>
                </c:pt>
                <c:pt idx="652">
                  <c:v>0.37765316000000598</c:v>
                </c:pt>
                <c:pt idx="653">
                  <c:v>0.377690680000006</c:v>
                </c:pt>
                <c:pt idx="654">
                  <c:v>0.37772820000000601</c:v>
                </c:pt>
                <c:pt idx="655">
                  <c:v>0.37776572000000602</c:v>
                </c:pt>
                <c:pt idx="656">
                  <c:v>0.37780324000000598</c:v>
                </c:pt>
                <c:pt idx="657">
                  <c:v>0.37784076000000599</c:v>
                </c:pt>
                <c:pt idx="658">
                  <c:v>0.37787828000000701</c:v>
                </c:pt>
                <c:pt idx="659">
                  <c:v>0.37791580000000702</c:v>
                </c:pt>
                <c:pt idx="660">
                  <c:v>0.37795332000000698</c:v>
                </c:pt>
                <c:pt idx="661">
                  <c:v>0.37799084000000699</c:v>
                </c:pt>
                <c:pt idx="662">
                  <c:v>0.378028360000007</c:v>
                </c:pt>
                <c:pt idx="663">
                  <c:v>0.37806588000000702</c:v>
                </c:pt>
                <c:pt idx="664">
                  <c:v>0.37810340000000697</c:v>
                </c:pt>
                <c:pt idx="665">
                  <c:v>0.37814092000000699</c:v>
                </c:pt>
                <c:pt idx="666">
                  <c:v>0.378178440000007</c:v>
                </c:pt>
                <c:pt idx="667">
                  <c:v>0.37821596000000701</c:v>
                </c:pt>
                <c:pt idx="668">
                  <c:v>0.37825348000000703</c:v>
                </c:pt>
                <c:pt idx="669">
                  <c:v>0.37829100000000698</c:v>
                </c:pt>
                <c:pt idx="670">
                  <c:v>0.378328520000007</c:v>
                </c:pt>
                <c:pt idx="671">
                  <c:v>0.37836604000000701</c:v>
                </c:pt>
                <c:pt idx="672">
                  <c:v>0.37840356000000702</c:v>
                </c:pt>
                <c:pt idx="673">
                  <c:v>0.37844108000000698</c:v>
                </c:pt>
                <c:pt idx="674">
                  <c:v>0.37847860000000699</c:v>
                </c:pt>
                <c:pt idx="675">
                  <c:v>0.37851612000000701</c:v>
                </c:pt>
                <c:pt idx="676">
                  <c:v>0.37855364000000702</c:v>
                </c:pt>
                <c:pt idx="677">
                  <c:v>0.37859116000000698</c:v>
                </c:pt>
                <c:pt idx="678">
                  <c:v>0.37862868000000699</c:v>
                </c:pt>
                <c:pt idx="679">
                  <c:v>0.378666200000007</c:v>
                </c:pt>
                <c:pt idx="680">
                  <c:v>0.37870372000000702</c:v>
                </c:pt>
                <c:pt idx="681">
                  <c:v>0.37874124000000697</c:v>
                </c:pt>
                <c:pt idx="682">
                  <c:v>0.37877876000000699</c:v>
                </c:pt>
                <c:pt idx="683">
                  <c:v>0.378816280000007</c:v>
                </c:pt>
                <c:pt idx="684">
                  <c:v>0.37885380000000701</c:v>
                </c:pt>
                <c:pt idx="685">
                  <c:v>0.37889132000000703</c:v>
                </c:pt>
                <c:pt idx="686">
                  <c:v>0.37892884000000698</c:v>
                </c:pt>
                <c:pt idx="687">
                  <c:v>0.378966360000007</c:v>
                </c:pt>
                <c:pt idx="688">
                  <c:v>0.37900388000000701</c:v>
                </c:pt>
                <c:pt idx="689">
                  <c:v>0.37904140000000702</c:v>
                </c:pt>
                <c:pt idx="690">
                  <c:v>0.37907892000000698</c:v>
                </c:pt>
                <c:pt idx="691">
                  <c:v>0.37911644000000699</c:v>
                </c:pt>
                <c:pt idx="692">
                  <c:v>0.37915396000000701</c:v>
                </c:pt>
                <c:pt idx="693">
                  <c:v>0.37919148000000702</c:v>
                </c:pt>
                <c:pt idx="694">
                  <c:v>0.37922900000000698</c:v>
                </c:pt>
                <c:pt idx="695">
                  <c:v>0.37926652000000699</c:v>
                </c:pt>
                <c:pt idx="696">
                  <c:v>0.379304040000007</c:v>
                </c:pt>
                <c:pt idx="697">
                  <c:v>0.37934156000000702</c:v>
                </c:pt>
                <c:pt idx="698">
                  <c:v>0.37937908000000697</c:v>
                </c:pt>
                <c:pt idx="699">
                  <c:v>0.37941660000000699</c:v>
                </c:pt>
                <c:pt idx="700">
                  <c:v>0.379454120000007</c:v>
                </c:pt>
                <c:pt idx="701">
                  <c:v>0.37949164000000701</c:v>
                </c:pt>
                <c:pt idx="702">
                  <c:v>0.37952916000000703</c:v>
                </c:pt>
                <c:pt idx="703">
                  <c:v>0.37956668000000698</c:v>
                </c:pt>
                <c:pt idx="704">
                  <c:v>0.379604200000007</c:v>
                </c:pt>
                <c:pt idx="705">
                  <c:v>0.37964172000000701</c:v>
                </c:pt>
                <c:pt idx="706">
                  <c:v>0.37967924000000702</c:v>
                </c:pt>
                <c:pt idx="707">
                  <c:v>0.37971676000000698</c:v>
                </c:pt>
                <c:pt idx="708">
                  <c:v>0.37975428000000699</c:v>
                </c:pt>
                <c:pt idx="709">
                  <c:v>0.37979180000000701</c:v>
                </c:pt>
                <c:pt idx="710">
                  <c:v>0.37982932000000702</c:v>
                </c:pt>
                <c:pt idx="711">
                  <c:v>0.37986684000000698</c:v>
                </c:pt>
                <c:pt idx="712">
                  <c:v>0.37990436000000699</c:v>
                </c:pt>
                <c:pt idx="713">
                  <c:v>0.379941880000007</c:v>
                </c:pt>
                <c:pt idx="714">
                  <c:v>0.37997940000000702</c:v>
                </c:pt>
                <c:pt idx="715">
                  <c:v>0.38001692000000697</c:v>
                </c:pt>
                <c:pt idx="716">
                  <c:v>0.38005444000000699</c:v>
                </c:pt>
                <c:pt idx="717">
                  <c:v>0.380091960000007</c:v>
                </c:pt>
                <c:pt idx="718">
                  <c:v>0.38012948000000701</c:v>
                </c:pt>
                <c:pt idx="719">
                  <c:v>0.38016700000000703</c:v>
                </c:pt>
                <c:pt idx="720">
                  <c:v>0.38020452000000698</c:v>
                </c:pt>
                <c:pt idx="721">
                  <c:v>0.380242040000007</c:v>
                </c:pt>
                <c:pt idx="722">
                  <c:v>0.38027956000000701</c:v>
                </c:pt>
                <c:pt idx="723">
                  <c:v>0.38031708000000702</c:v>
                </c:pt>
                <c:pt idx="724">
                  <c:v>0.38035460000000698</c:v>
                </c:pt>
                <c:pt idx="725">
                  <c:v>0.38039212000000699</c:v>
                </c:pt>
                <c:pt idx="726">
                  <c:v>0.38042964000000701</c:v>
                </c:pt>
                <c:pt idx="727">
                  <c:v>0.38046716000000702</c:v>
                </c:pt>
                <c:pt idx="728">
                  <c:v>0.38050468000000698</c:v>
                </c:pt>
                <c:pt idx="729">
                  <c:v>0.38054220000000699</c:v>
                </c:pt>
                <c:pt idx="730">
                  <c:v>0.380579720000007</c:v>
                </c:pt>
                <c:pt idx="731">
                  <c:v>0.38061724000000702</c:v>
                </c:pt>
                <c:pt idx="732">
                  <c:v>0.38065476000000698</c:v>
                </c:pt>
                <c:pt idx="733">
                  <c:v>0.38069228000000699</c:v>
                </c:pt>
                <c:pt idx="734">
                  <c:v>0.380729800000008</c:v>
                </c:pt>
                <c:pt idx="735">
                  <c:v>0.38076732000000801</c:v>
                </c:pt>
                <c:pt idx="736">
                  <c:v>0.38080484000000803</c:v>
                </c:pt>
                <c:pt idx="737">
                  <c:v>0.38084236000000798</c:v>
                </c:pt>
                <c:pt idx="738">
                  <c:v>0.380879880000008</c:v>
                </c:pt>
                <c:pt idx="739">
                  <c:v>0.38091740000000801</c:v>
                </c:pt>
                <c:pt idx="740">
                  <c:v>0.38095492000000802</c:v>
                </c:pt>
                <c:pt idx="741">
                  <c:v>0.38099244000000798</c:v>
                </c:pt>
                <c:pt idx="742">
                  <c:v>0.38102996000000799</c:v>
                </c:pt>
                <c:pt idx="743">
                  <c:v>0.38106748000000801</c:v>
                </c:pt>
                <c:pt idx="744">
                  <c:v>0.38110500000000802</c:v>
                </c:pt>
                <c:pt idx="745">
                  <c:v>0.38114252000000798</c:v>
                </c:pt>
                <c:pt idx="746">
                  <c:v>0.38118004000000799</c:v>
                </c:pt>
                <c:pt idx="747">
                  <c:v>0.381217560000008</c:v>
                </c:pt>
                <c:pt idx="748">
                  <c:v>0.38125508000000802</c:v>
                </c:pt>
                <c:pt idx="749">
                  <c:v>0.38129260000000798</c:v>
                </c:pt>
                <c:pt idx="750">
                  <c:v>0.38133012000000799</c:v>
                </c:pt>
                <c:pt idx="751">
                  <c:v>0.381367640000008</c:v>
                </c:pt>
                <c:pt idx="752">
                  <c:v>0.38140516000000801</c:v>
                </c:pt>
                <c:pt idx="753">
                  <c:v>0.38144268000000803</c:v>
                </c:pt>
                <c:pt idx="754">
                  <c:v>0.38148020000000799</c:v>
                </c:pt>
                <c:pt idx="755">
                  <c:v>0.381517720000008</c:v>
                </c:pt>
                <c:pt idx="756">
                  <c:v>0.38155524000000801</c:v>
                </c:pt>
                <c:pt idx="757">
                  <c:v>0.38159276000000802</c:v>
                </c:pt>
                <c:pt idx="758">
                  <c:v>0.38163028000000798</c:v>
                </c:pt>
                <c:pt idx="759">
                  <c:v>0.381667800000008</c:v>
                </c:pt>
                <c:pt idx="760">
                  <c:v>0.38170532000000801</c:v>
                </c:pt>
                <c:pt idx="761">
                  <c:v>0.38174284000000802</c:v>
                </c:pt>
                <c:pt idx="762">
                  <c:v>0.38178036000000798</c:v>
                </c:pt>
                <c:pt idx="763">
                  <c:v>0.38181788000000799</c:v>
                </c:pt>
                <c:pt idx="764">
                  <c:v>0.38185540000000801</c:v>
                </c:pt>
                <c:pt idx="765">
                  <c:v>0.38189292000000802</c:v>
                </c:pt>
                <c:pt idx="766">
                  <c:v>0.38193044000000798</c:v>
                </c:pt>
                <c:pt idx="767">
                  <c:v>0.38196796000000799</c:v>
                </c:pt>
                <c:pt idx="768">
                  <c:v>0.382005480000008</c:v>
                </c:pt>
                <c:pt idx="769">
                  <c:v>0.38204300000000802</c:v>
                </c:pt>
                <c:pt idx="770">
                  <c:v>0.38208052000000797</c:v>
                </c:pt>
                <c:pt idx="771">
                  <c:v>0.38211804000000799</c:v>
                </c:pt>
                <c:pt idx="772">
                  <c:v>0.382155560000008</c:v>
                </c:pt>
                <c:pt idx="773">
                  <c:v>0.38219308000000801</c:v>
                </c:pt>
                <c:pt idx="774">
                  <c:v>0.38223060000000803</c:v>
                </c:pt>
                <c:pt idx="775">
                  <c:v>0.38226812000000798</c:v>
                </c:pt>
                <c:pt idx="776">
                  <c:v>0.382305640000008</c:v>
                </c:pt>
                <c:pt idx="777">
                  <c:v>0.38234316000000801</c:v>
                </c:pt>
                <c:pt idx="778">
                  <c:v>0.38238068000000802</c:v>
                </c:pt>
                <c:pt idx="779">
                  <c:v>0.38241820000000798</c:v>
                </c:pt>
                <c:pt idx="780">
                  <c:v>0.38245572000000799</c:v>
                </c:pt>
                <c:pt idx="781">
                  <c:v>0.38249324000000801</c:v>
                </c:pt>
                <c:pt idx="782">
                  <c:v>0.38253076000000802</c:v>
                </c:pt>
                <c:pt idx="783">
                  <c:v>0.38256828000000798</c:v>
                </c:pt>
                <c:pt idx="784">
                  <c:v>0.38260580000000799</c:v>
                </c:pt>
                <c:pt idx="785">
                  <c:v>0.382643320000008</c:v>
                </c:pt>
                <c:pt idx="786">
                  <c:v>0.38268084000000802</c:v>
                </c:pt>
                <c:pt idx="787">
                  <c:v>0.38271836000000797</c:v>
                </c:pt>
                <c:pt idx="788">
                  <c:v>0.38275588000000799</c:v>
                </c:pt>
                <c:pt idx="789">
                  <c:v>0.382793400000008</c:v>
                </c:pt>
                <c:pt idx="790">
                  <c:v>0.38283092000000801</c:v>
                </c:pt>
                <c:pt idx="791">
                  <c:v>0.38286844000000803</c:v>
                </c:pt>
                <c:pt idx="792">
                  <c:v>0.38290596000000798</c:v>
                </c:pt>
                <c:pt idx="793">
                  <c:v>0.382943480000008</c:v>
                </c:pt>
                <c:pt idx="794">
                  <c:v>0.38298100000000801</c:v>
                </c:pt>
                <c:pt idx="795">
                  <c:v>0.38301852000000802</c:v>
                </c:pt>
                <c:pt idx="796">
                  <c:v>0.38305604000000798</c:v>
                </c:pt>
                <c:pt idx="797">
                  <c:v>0.38309356000000799</c:v>
                </c:pt>
                <c:pt idx="798">
                  <c:v>0.38313108000000801</c:v>
                </c:pt>
                <c:pt idx="799">
                  <c:v>0.38316860000000802</c:v>
                </c:pt>
                <c:pt idx="800">
                  <c:v>0.38320612000000798</c:v>
                </c:pt>
                <c:pt idx="801">
                  <c:v>0.38324364000000799</c:v>
                </c:pt>
                <c:pt idx="802">
                  <c:v>0.383281160000008</c:v>
                </c:pt>
                <c:pt idx="803">
                  <c:v>0.38331868000000802</c:v>
                </c:pt>
                <c:pt idx="804">
                  <c:v>0.38335620000000797</c:v>
                </c:pt>
                <c:pt idx="805">
                  <c:v>0.38339372000000799</c:v>
                </c:pt>
                <c:pt idx="806">
                  <c:v>0.383431240000008</c:v>
                </c:pt>
                <c:pt idx="807">
                  <c:v>0.38346876000000801</c:v>
                </c:pt>
                <c:pt idx="808">
                  <c:v>0.38350628000000803</c:v>
                </c:pt>
                <c:pt idx="809">
                  <c:v>0.38354380000000798</c:v>
                </c:pt>
                <c:pt idx="810">
                  <c:v>0.383581320000008</c:v>
                </c:pt>
                <c:pt idx="811">
                  <c:v>0.38361884000000901</c:v>
                </c:pt>
                <c:pt idx="812">
                  <c:v>0.38365636000000902</c:v>
                </c:pt>
                <c:pt idx="813">
                  <c:v>0.38369388000000898</c:v>
                </c:pt>
                <c:pt idx="814">
                  <c:v>0.38373140000000899</c:v>
                </c:pt>
                <c:pt idx="815">
                  <c:v>0.38376892000000901</c:v>
                </c:pt>
                <c:pt idx="816">
                  <c:v>0.38380644000000902</c:v>
                </c:pt>
                <c:pt idx="817">
                  <c:v>0.38384396000000898</c:v>
                </c:pt>
                <c:pt idx="818">
                  <c:v>0.38388148000000899</c:v>
                </c:pt>
                <c:pt idx="819">
                  <c:v>0.383919000000009</c:v>
                </c:pt>
                <c:pt idx="820">
                  <c:v>0.38395652000000902</c:v>
                </c:pt>
                <c:pt idx="821">
                  <c:v>0.38399404000000897</c:v>
                </c:pt>
                <c:pt idx="822">
                  <c:v>0.38403156000000899</c:v>
                </c:pt>
                <c:pt idx="823">
                  <c:v>0.384069080000009</c:v>
                </c:pt>
                <c:pt idx="824">
                  <c:v>0.38410660000000901</c:v>
                </c:pt>
                <c:pt idx="825">
                  <c:v>0.38414412000000903</c:v>
                </c:pt>
                <c:pt idx="826">
                  <c:v>0.38418164000000898</c:v>
                </c:pt>
                <c:pt idx="827">
                  <c:v>0.384219160000009</c:v>
                </c:pt>
                <c:pt idx="828">
                  <c:v>0.38425668000000901</c:v>
                </c:pt>
                <c:pt idx="829">
                  <c:v>0.38429420000000902</c:v>
                </c:pt>
                <c:pt idx="830">
                  <c:v>0.38433172000000898</c:v>
                </c:pt>
                <c:pt idx="831">
                  <c:v>0.38436924000000899</c:v>
                </c:pt>
                <c:pt idx="832">
                  <c:v>0.38440676000000901</c:v>
                </c:pt>
                <c:pt idx="833">
                  <c:v>0.38444428000000902</c:v>
                </c:pt>
                <c:pt idx="834">
                  <c:v>0.38448180000000898</c:v>
                </c:pt>
                <c:pt idx="835">
                  <c:v>0.38451932000000899</c:v>
                </c:pt>
                <c:pt idx="836">
                  <c:v>0.384556840000009</c:v>
                </c:pt>
                <c:pt idx="837">
                  <c:v>0.38459436000000902</c:v>
                </c:pt>
                <c:pt idx="838">
                  <c:v>0.38463188000000897</c:v>
                </c:pt>
                <c:pt idx="839">
                  <c:v>0.38466940000000899</c:v>
                </c:pt>
                <c:pt idx="840">
                  <c:v>0.384706920000009</c:v>
                </c:pt>
                <c:pt idx="841">
                  <c:v>0.38474444000000901</c:v>
                </c:pt>
                <c:pt idx="842">
                  <c:v>0.38478196000000903</c:v>
                </c:pt>
                <c:pt idx="843">
                  <c:v>0.38481948000000898</c:v>
                </c:pt>
                <c:pt idx="844">
                  <c:v>0.384857000000009</c:v>
                </c:pt>
                <c:pt idx="845">
                  <c:v>0.38489452000000901</c:v>
                </c:pt>
                <c:pt idx="846">
                  <c:v>0.38493204000000902</c:v>
                </c:pt>
                <c:pt idx="847">
                  <c:v>0.38496956000000898</c:v>
                </c:pt>
                <c:pt idx="848">
                  <c:v>0.38500708000000899</c:v>
                </c:pt>
                <c:pt idx="849">
                  <c:v>0.38504460000000901</c:v>
                </c:pt>
                <c:pt idx="850">
                  <c:v>0.38508212000000902</c:v>
                </c:pt>
                <c:pt idx="851">
                  <c:v>0.38511964000000898</c:v>
                </c:pt>
                <c:pt idx="852">
                  <c:v>0.38515716000000899</c:v>
                </c:pt>
                <c:pt idx="853">
                  <c:v>0.385194680000009</c:v>
                </c:pt>
                <c:pt idx="854">
                  <c:v>0.38523220000000902</c:v>
                </c:pt>
                <c:pt idx="855">
                  <c:v>0.38526972000000898</c:v>
                </c:pt>
                <c:pt idx="856">
                  <c:v>0.38530724000000899</c:v>
                </c:pt>
                <c:pt idx="857">
                  <c:v>0.385344760000009</c:v>
                </c:pt>
                <c:pt idx="858">
                  <c:v>0.38538228000000901</c:v>
                </c:pt>
                <c:pt idx="859">
                  <c:v>0.38541980000000903</c:v>
                </c:pt>
                <c:pt idx="860">
                  <c:v>0.38545732000000898</c:v>
                </c:pt>
                <c:pt idx="861">
                  <c:v>0.385494840000009</c:v>
                </c:pt>
                <c:pt idx="862">
                  <c:v>0.38553236000000901</c:v>
                </c:pt>
                <c:pt idx="863">
                  <c:v>0.38556988000000902</c:v>
                </c:pt>
                <c:pt idx="864">
                  <c:v>0.38560740000000898</c:v>
                </c:pt>
                <c:pt idx="865">
                  <c:v>0.38564492000000899</c:v>
                </c:pt>
                <c:pt idx="866">
                  <c:v>0.38568244000000901</c:v>
                </c:pt>
                <c:pt idx="867">
                  <c:v>0.38571996000000902</c:v>
                </c:pt>
                <c:pt idx="868">
                  <c:v>0.38575748000000898</c:v>
                </c:pt>
                <c:pt idx="869">
                  <c:v>0.38579500000000899</c:v>
                </c:pt>
                <c:pt idx="870">
                  <c:v>0.385832520000009</c:v>
                </c:pt>
                <c:pt idx="871">
                  <c:v>0.38587004000000902</c:v>
                </c:pt>
                <c:pt idx="872">
                  <c:v>0.38590756000000898</c:v>
                </c:pt>
                <c:pt idx="873">
                  <c:v>0.38594508000000899</c:v>
                </c:pt>
                <c:pt idx="874">
                  <c:v>0.385982600000009</c:v>
                </c:pt>
                <c:pt idx="875">
                  <c:v>0.38602012000000901</c:v>
                </c:pt>
                <c:pt idx="876">
                  <c:v>0.38605764000000897</c:v>
                </c:pt>
                <c:pt idx="877">
                  <c:v>0.38609516000000899</c:v>
                </c:pt>
                <c:pt idx="878">
                  <c:v>0.386132680000009</c:v>
                </c:pt>
                <c:pt idx="879">
                  <c:v>0.38617020000000901</c:v>
                </c:pt>
                <c:pt idx="880">
                  <c:v>0.38620772000000902</c:v>
                </c:pt>
                <c:pt idx="881">
                  <c:v>0.38624524000000898</c:v>
                </c:pt>
                <c:pt idx="882">
                  <c:v>0.386282760000009</c:v>
                </c:pt>
                <c:pt idx="883">
                  <c:v>0.38632028000000901</c:v>
                </c:pt>
                <c:pt idx="884">
                  <c:v>0.38635780000000902</c:v>
                </c:pt>
                <c:pt idx="885">
                  <c:v>0.38639532000000898</c:v>
                </c:pt>
                <c:pt idx="886">
                  <c:v>0.38643284000000899</c:v>
                </c:pt>
                <c:pt idx="887">
                  <c:v>0.38647036000001</c:v>
                </c:pt>
                <c:pt idx="888">
                  <c:v>0.38650788000001002</c:v>
                </c:pt>
                <c:pt idx="889">
                  <c:v>0.38654540000000998</c:v>
                </c:pt>
                <c:pt idx="890">
                  <c:v>0.38658292000000999</c:v>
                </c:pt>
                <c:pt idx="891">
                  <c:v>0.38662044000001</c:v>
                </c:pt>
                <c:pt idx="892">
                  <c:v>0.38665796000001001</c:v>
                </c:pt>
                <c:pt idx="893">
                  <c:v>0.38669548000000997</c:v>
                </c:pt>
                <c:pt idx="894">
                  <c:v>0.38673300000000999</c:v>
                </c:pt>
                <c:pt idx="895">
                  <c:v>0.38677052000001</c:v>
                </c:pt>
                <c:pt idx="896">
                  <c:v>0.38680804000001001</c:v>
                </c:pt>
                <c:pt idx="897">
                  <c:v>0.38684556000001002</c:v>
                </c:pt>
                <c:pt idx="898">
                  <c:v>0.38688308000000998</c:v>
                </c:pt>
                <c:pt idx="899">
                  <c:v>0.38692060000001</c:v>
                </c:pt>
                <c:pt idx="900">
                  <c:v>0.38695812000001001</c:v>
                </c:pt>
                <c:pt idx="901">
                  <c:v>0.38699564000001002</c:v>
                </c:pt>
                <c:pt idx="902">
                  <c:v>0.38703316000000998</c:v>
                </c:pt>
                <c:pt idx="903">
                  <c:v>0.38707068000000999</c:v>
                </c:pt>
                <c:pt idx="904">
                  <c:v>0.38710820000001001</c:v>
                </c:pt>
                <c:pt idx="905">
                  <c:v>0.38714572000001002</c:v>
                </c:pt>
                <c:pt idx="906">
                  <c:v>0.38718324000000998</c:v>
                </c:pt>
                <c:pt idx="907">
                  <c:v>0.38722076000000999</c:v>
                </c:pt>
                <c:pt idx="908">
                  <c:v>0.38725828000001</c:v>
                </c:pt>
                <c:pt idx="909">
                  <c:v>0.38729580000001002</c:v>
                </c:pt>
                <c:pt idx="910">
                  <c:v>0.38733332000000997</c:v>
                </c:pt>
                <c:pt idx="911">
                  <c:v>0.38737084000000999</c:v>
                </c:pt>
                <c:pt idx="912">
                  <c:v>0.38740836000001</c:v>
                </c:pt>
                <c:pt idx="913">
                  <c:v>0.38744588000001001</c:v>
                </c:pt>
                <c:pt idx="914">
                  <c:v>0.38748340000001003</c:v>
                </c:pt>
                <c:pt idx="915">
                  <c:v>0.38752092000000998</c:v>
                </c:pt>
                <c:pt idx="916">
                  <c:v>0.38755844000001</c:v>
                </c:pt>
                <c:pt idx="917">
                  <c:v>0.38759596000001001</c:v>
                </c:pt>
                <c:pt idx="918">
                  <c:v>0.38763348000001002</c:v>
                </c:pt>
                <c:pt idx="919">
                  <c:v>0.38767100000000998</c:v>
                </c:pt>
                <c:pt idx="920">
                  <c:v>0.38770852000000999</c:v>
                </c:pt>
                <c:pt idx="921">
                  <c:v>0.38774604000001001</c:v>
                </c:pt>
                <c:pt idx="922">
                  <c:v>0.38778356000001002</c:v>
                </c:pt>
                <c:pt idx="923">
                  <c:v>0.38782108000000998</c:v>
                </c:pt>
                <c:pt idx="924">
                  <c:v>0.38785860000000999</c:v>
                </c:pt>
                <c:pt idx="925">
                  <c:v>0.38789612000001</c:v>
                </c:pt>
                <c:pt idx="926">
                  <c:v>0.38793364000001002</c:v>
                </c:pt>
                <c:pt idx="927">
                  <c:v>0.38797116000000997</c:v>
                </c:pt>
                <c:pt idx="928">
                  <c:v>0.38800868000000999</c:v>
                </c:pt>
                <c:pt idx="929">
                  <c:v>0.38804620000001</c:v>
                </c:pt>
                <c:pt idx="930">
                  <c:v>0.38808372000001001</c:v>
                </c:pt>
                <c:pt idx="931">
                  <c:v>0.38812124000001003</c:v>
                </c:pt>
                <c:pt idx="932">
                  <c:v>0.38815876000000998</c:v>
                </c:pt>
                <c:pt idx="933">
                  <c:v>0.38819628000001</c:v>
                </c:pt>
                <c:pt idx="934">
                  <c:v>0.38823380000001001</c:v>
                </c:pt>
                <c:pt idx="935">
                  <c:v>0.38827132000001002</c:v>
                </c:pt>
                <c:pt idx="936">
                  <c:v>0.38830884000000998</c:v>
                </c:pt>
                <c:pt idx="937">
                  <c:v>0.38834636000000999</c:v>
                </c:pt>
                <c:pt idx="938">
                  <c:v>0.38838388000001001</c:v>
                </c:pt>
                <c:pt idx="939">
                  <c:v>0.38842140000001002</c:v>
                </c:pt>
                <c:pt idx="940">
                  <c:v>0.38845892000000998</c:v>
                </c:pt>
                <c:pt idx="941">
                  <c:v>0.38849644000000999</c:v>
                </c:pt>
                <c:pt idx="942">
                  <c:v>0.38853396000001</c:v>
                </c:pt>
                <c:pt idx="943">
                  <c:v>0.38857148000001002</c:v>
                </c:pt>
                <c:pt idx="944">
                  <c:v>0.38860900000000997</c:v>
                </c:pt>
                <c:pt idx="945">
                  <c:v>0.38864652000000999</c:v>
                </c:pt>
                <c:pt idx="946">
                  <c:v>0.38868404000001</c:v>
                </c:pt>
                <c:pt idx="947">
                  <c:v>0.38872156000001001</c:v>
                </c:pt>
                <c:pt idx="948">
                  <c:v>0.38875908000001003</c:v>
                </c:pt>
                <c:pt idx="949">
                  <c:v>0.38879660000000998</c:v>
                </c:pt>
                <c:pt idx="950">
                  <c:v>0.38883412000001</c:v>
                </c:pt>
                <c:pt idx="951">
                  <c:v>0.38887164000001001</c:v>
                </c:pt>
                <c:pt idx="952">
                  <c:v>0.38890916000001002</c:v>
                </c:pt>
                <c:pt idx="953">
                  <c:v>0.38894668000000998</c:v>
                </c:pt>
                <c:pt idx="954">
                  <c:v>0.38898420000000999</c:v>
                </c:pt>
                <c:pt idx="955">
                  <c:v>0.38902172000001001</c:v>
                </c:pt>
                <c:pt idx="956">
                  <c:v>0.38905924000001002</c:v>
                </c:pt>
                <c:pt idx="957">
                  <c:v>0.38909676000000998</c:v>
                </c:pt>
                <c:pt idx="958">
                  <c:v>0.38913428000000999</c:v>
                </c:pt>
                <c:pt idx="959">
                  <c:v>0.38917180000001</c:v>
                </c:pt>
                <c:pt idx="960">
                  <c:v>0.38920932000001002</c:v>
                </c:pt>
                <c:pt idx="961">
                  <c:v>0.38924684000000997</c:v>
                </c:pt>
                <c:pt idx="962">
                  <c:v>0.38928436000000999</c:v>
                </c:pt>
                <c:pt idx="963">
                  <c:v>0.389321880000011</c:v>
                </c:pt>
                <c:pt idx="964">
                  <c:v>0.38935940000001101</c:v>
                </c:pt>
                <c:pt idx="965">
                  <c:v>0.38939692000001103</c:v>
                </c:pt>
                <c:pt idx="966">
                  <c:v>0.38943444000001098</c:v>
                </c:pt>
                <c:pt idx="967">
                  <c:v>0.389471960000011</c:v>
                </c:pt>
                <c:pt idx="968">
                  <c:v>0.38950948000001101</c:v>
                </c:pt>
                <c:pt idx="969">
                  <c:v>0.38954700000001102</c:v>
                </c:pt>
                <c:pt idx="970">
                  <c:v>0.38958452000001098</c:v>
                </c:pt>
                <c:pt idx="971">
                  <c:v>0.38962204000001099</c:v>
                </c:pt>
                <c:pt idx="972">
                  <c:v>0.38965956000001101</c:v>
                </c:pt>
                <c:pt idx="973">
                  <c:v>0.38969708000001102</c:v>
                </c:pt>
                <c:pt idx="974">
                  <c:v>0.38973460000001098</c:v>
                </c:pt>
                <c:pt idx="975">
                  <c:v>0.38977212000001099</c:v>
                </c:pt>
                <c:pt idx="976">
                  <c:v>0.389809640000011</c:v>
                </c:pt>
                <c:pt idx="977">
                  <c:v>0.38984716000001102</c:v>
                </c:pt>
                <c:pt idx="978">
                  <c:v>0.38988468000001097</c:v>
                </c:pt>
                <c:pt idx="979">
                  <c:v>0.38992220000001099</c:v>
                </c:pt>
                <c:pt idx="980">
                  <c:v>0.389959720000011</c:v>
                </c:pt>
                <c:pt idx="981">
                  <c:v>0.38999724000001101</c:v>
                </c:pt>
                <c:pt idx="982">
                  <c:v>0.39003476000001103</c:v>
                </c:pt>
                <c:pt idx="983">
                  <c:v>0.39007228000001098</c:v>
                </c:pt>
                <c:pt idx="984">
                  <c:v>0.390109800000011</c:v>
                </c:pt>
                <c:pt idx="985">
                  <c:v>0.39014732000001101</c:v>
                </c:pt>
                <c:pt idx="986">
                  <c:v>0.39018484000001102</c:v>
                </c:pt>
                <c:pt idx="987">
                  <c:v>0.39022236000001098</c:v>
                </c:pt>
                <c:pt idx="988">
                  <c:v>0.39025988000001099</c:v>
                </c:pt>
                <c:pt idx="989">
                  <c:v>0.39029740000001101</c:v>
                </c:pt>
                <c:pt idx="990">
                  <c:v>0.39033492000001102</c:v>
                </c:pt>
                <c:pt idx="991">
                  <c:v>0.39037244000001098</c:v>
                </c:pt>
                <c:pt idx="992">
                  <c:v>0.39040996000001099</c:v>
                </c:pt>
                <c:pt idx="993">
                  <c:v>0.390447480000011</c:v>
                </c:pt>
                <c:pt idx="994">
                  <c:v>0.39048500000001102</c:v>
                </c:pt>
                <c:pt idx="995">
                  <c:v>0.39052252000001098</c:v>
                </c:pt>
                <c:pt idx="996">
                  <c:v>0.39056004000001099</c:v>
                </c:pt>
                <c:pt idx="997">
                  <c:v>0.390597560000011</c:v>
                </c:pt>
                <c:pt idx="998">
                  <c:v>0.39063508000001101</c:v>
                </c:pt>
                <c:pt idx="999">
                  <c:v>0.39067260000001103</c:v>
                </c:pt>
                <c:pt idx="1000">
                  <c:v>0.39071012000001099</c:v>
                </c:pt>
                <c:pt idx="1001">
                  <c:v>0.390747640000011</c:v>
                </c:pt>
                <c:pt idx="1002">
                  <c:v>0.39078516000001101</c:v>
                </c:pt>
                <c:pt idx="1003">
                  <c:v>0.39082268000001102</c:v>
                </c:pt>
                <c:pt idx="1004">
                  <c:v>0.39086020000001098</c:v>
                </c:pt>
                <c:pt idx="1005">
                  <c:v>0.390897720000011</c:v>
                </c:pt>
                <c:pt idx="1006">
                  <c:v>0.39093524000001101</c:v>
                </c:pt>
                <c:pt idx="1007">
                  <c:v>0.39097276000001102</c:v>
                </c:pt>
                <c:pt idx="1008">
                  <c:v>0.39101028000001098</c:v>
                </c:pt>
                <c:pt idx="1009">
                  <c:v>0.39104780000001099</c:v>
                </c:pt>
                <c:pt idx="1010">
                  <c:v>0.39108532000001101</c:v>
                </c:pt>
                <c:pt idx="1011">
                  <c:v>0.39112284000001102</c:v>
                </c:pt>
                <c:pt idx="1012">
                  <c:v>0.39116036000001098</c:v>
                </c:pt>
                <c:pt idx="1013">
                  <c:v>0.39119788000001099</c:v>
                </c:pt>
                <c:pt idx="1014">
                  <c:v>0.391235400000011</c:v>
                </c:pt>
                <c:pt idx="1015">
                  <c:v>0.39127292000001102</c:v>
                </c:pt>
                <c:pt idx="1016">
                  <c:v>0.39131044000001097</c:v>
                </c:pt>
                <c:pt idx="1017">
                  <c:v>0.39134796000001099</c:v>
                </c:pt>
                <c:pt idx="1018">
                  <c:v>0.391385480000011</c:v>
                </c:pt>
                <c:pt idx="1019">
                  <c:v>0.39142300000001101</c:v>
                </c:pt>
                <c:pt idx="1020">
                  <c:v>0.39146052000001103</c:v>
                </c:pt>
                <c:pt idx="1021">
                  <c:v>0.39149804000001098</c:v>
                </c:pt>
                <c:pt idx="1022">
                  <c:v>0.391535560000011</c:v>
                </c:pt>
                <c:pt idx="1023">
                  <c:v>0.39157308000001101</c:v>
                </c:pt>
                <c:pt idx="1024">
                  <c:v>0.39161060000001102</c:v>
                </c:pt>
                <c:pt idx="1025">
                  <c:v>0.39164812000001098</c:v>
                </c:pt>
                <c:pt idx="1026">
                  <c:v>0.39168564000001099</c:v>
                </c:pt>
                <c:pt idx="1027">
                  <c:v>0.39172316000001101</c:v>
                </c:pt>
                <c:pt idx="1028">
                  <c:v>0.39176068000001102</c:v>
                </c:pt>
                <c:pt idx="1029">
                  <c:v>0.39179820000001098</c:v>
                </c:pt>
                <c:pt idx="1030">
                  <c:v>0.39183572000001099</c:v>
                </c:pt>
                <c:pt idx="1031">
                  <c:v>0.391873240000011</c:v>
                </c:pt>
                <c:pt idx="1032">
                  <c:v>0.39191076000001102</c:v>
                </c:pt>
                <c:pt idx="1033">
                  <c:v>0.39194828000001097</c:v>
                </c:pt>
                <c:pt idx="1034">
                  <c:v>0.39198580000001099</c:v>
                </c:pt>
                <c:pt idx="1035">
                  <c:v>0.392023320000011</c:v>
                </c:pt>
                <c:pt idx="1036">
                  <c:v>0.39206084000001101</c:v>
                </c:pt>
                <c:pt idx="1037">
                  <c:v>0.39209836000001103</c:v>
                </c:pt>
                <c:pt idx="1038">
                  <c:v>0.39213588000001098</c:v>
                </c:pt>
                <c:pt idx="1039">
                  <c:v>0.392173400000011</c:v>
                </c:pt>
                <c:pt idx="1040">
                  <c:v>0.39221092000001201</c:v>
                </c:pt>
                <c:pt idx="1041">
                  <c:v>0.39224844000001202</c:v>
                </c:pt>
                <c:pt idx="1042">
                  <c:v>0.39228596000001198</c:v>
                </c:pt>
                <c:pt idx="1043">
                  <c:v>0.39232348000001199</c:v>
                </c:pt>
                <c:pt idx="1044">
                  <c:v>0.39236100000001201</c:v>
                </c:pt>
                <c:pt idx="1045">
                  <c:v>0.39239852000001202</c:v>
                </c:pt>
                <c:pt idx="1046">
                  <c:v>0.39243604000001198</c:v>
                </c:pt>
                <c:pt idx="1047">
                  <c:v>0.39247356000001199</c:v>
                </c:pt>
                <c:pt idx="1048">
                  <c:v>0.392511080000012</c:v>
                </c:pt>
                <c:pt idx="1049">
                  <c:v>0.39254860000001202</c:v>
                </c:pt>
                <c:pt idx="1050">
                  <c:v>0.39258612000001197</c:v>
                </c:pt>
                <c:pt idx="1051">
                  <c:v>0.39262364000001199</c:v>
                </c:pt>
                <c:pt idx="1052">
                  <c:v>0.392661160000012</c:v>
                </c:pt>
                <c:pt idx="1053">
                  <c:v>0.39269868000001201</c:v>
                </c:pt>
                <c:pt idx="1054">
                  <c:v>0.39273620000001203</c:v>
                </c:pt>
                <c:pt idx="1055">
                  <c:v>0.39277372000001198</c:v>
                </c:pt>
                <c:pt idx="1056">
                  <c:v>0.392811240000012</c:v>
                </c:pt>
                <c:pt idx="1057">
                  <c:v>0.39284876000001201</c:v>
                </c:pt>
                <c:pt idx="1058">
                  <c:v>0.39288628000001202</c:v>
                </c:pt>
                <c:pt idx="1059">
                  <c:v>0.39292380000001198</c:v>
                </c:pt>
                <c:pt idx="1060">
                  <c:v>0.39296132000001199</c:v>
                </c:pt>
                <c:pt idx="1061">
                  <c:v>0.39299884000001201</c:v>
                </c:pt>
                <c:pt idx="1062">
                  <c:v>0.39303636000001202</c:v>
                </c:pt>
                <c:pt idx="1063">
                  <c:v>0.39307388000001198</c:v>
                </c:pt>
                <c:pt idx="1064">
                  <c:v>0.39311140000001199</c:v>
                </c:pt>
                <c:pt idx="1065">
                  <c:v>0.393148920000012</c:v>
                </c:pt>
                <c:pt idx="1066">
                  <c:v>0.39318644000001202</c:v>
                </c:pt>
                <c:pt idx="1067">
                  <c:v>0.39322396000001197</c:v>
                </c:pt>
                <c:pt idx="1068">
                  <c:v>0.39326148000001199</c:v>
                </c:pt>
                <c:pt idx="1069">
                  <c:v>0.393299000000012</c:v>
                </c:pt>
                <c:pt idx="1070">
                  <c:v>0.39333652000001201</c:v>
                </c:pt>
                <c:pt idx="1071">
                  <c:v>0.39337404000001203</c:v>
                </c:pt>
                <c:pt idx="1072">
                  <c:v>0.39341156000001198</c:v>
                </c:pt>
                <c:pt idx="1073">
                  <c:v>0.393449080000012</c:v>
                </c:pt>
                <c:pt idx="1074">
                  <c:v>0.39348660000001201</c:v>
                </c:pt>
                <c:pt idx="1075">
                  <c:v>0.39352412000001202</c:v>
                </c:pt>
                <c:pt idx="1076">
                  <c:v>0.39356164000001198</c:v>
                </c:pt>
                <c:pt idx="1077">
                  <c:v>0.39359916000001199</c:v>
                </c:pt>
                <c:pt idx="1078">
                  <c:v>0.39363668000001201</c:v>
                </c:pt>
                <c:pt idx="1079">
                  <c:v>0.39367420000001202</c:v>
                </c:pt>
                <c:pt idx="1080">
                  <c:v>0.39371172000001198</c:v>
                </c:pt>
                <c:pt idx="1081">
                  <c:v>0.39374924000001199</c:v>
                </c:pt>
                <c:pt idx="1082">
                  <c:v>0.393786760000012</c:v>
                </c:pt>
                <c:pt idx="1083">
                  <c:v>0.39382428000001202</c:v>
                </c:pt>
                <c:pt idx="1084">
                  <c:v>0.39386180000001197</c:v>
                </c:pt>
                <c:pt idx="1085">
                  <c:v>0.39389932000001199</c:v>
                </c:pt>
                <c:pt idx="1086">
                  <c:v>0.393936840000012</c:v>
                </c:pt>
                <c:pt idx="1087">
                  <c:v>0.39397436000001201</c:v>
                </c:pt>
                <c:pt idx="1088">
                  <c:v>0.39401188000001203</c:v>
                </c:pt>
                <c:pt idx="1089">
                  <c:v>0.39404940000001198</c:v>
                </c:pt>
                <c:pt idx="1090">
                  <c:v>0.394086920000012</c:v>
                </c:pt>
                <c:pt idx="1091">
                  <c:v>0.39412444000001201</c:v>
                </c:pt>
                <c:pt idx="1092">
                  <c:v>0.39416196000001202</c:v>
                </c:pt>
                <c:pt idx="1093">
                  <c:v>0.39419948000001198</c:v>
                </c:pt>
                <c:pt idx="1094">
                  <c:v>0.39423700000001199</c:v>
                </c:pt>
                <c:pt idx="1095">
                  <c:v>0.39427452000001201</c:v>
                </c:pt>
                <c:pt idx="1096">
                  <c:v>0.39431204000001202</c:v>
                </c:pt>
                <c:pt idx="1097">
                  <c:v>0.39434956000001198</c:v>
                </c:pt>
                <c:pt idx="1098">
                  <c:v>0.39438708000001199</c:v>
                </c:pt>
                <c:pt idx="1099">
                  <c:v>0.394424600000012</c:v>
                </c:pt>
                <c:pt idx="1100">
                  <c:v>0.39446212000001202</c:v>
                </c:pt>
                <c:pt idx="1101">
                  <c:v>0.39449964000001198</c:v>
                </c:pt>
                <c:pt idx="1102">
                  <c:v>0.39453716000001199</c:v>
                </c:pt>
                <c:pt idx="1103">
                  <c:v>0.394574680000012</c:v>
                </c:pt>
                <c:pt idx="1104">
                  <c:v>0.39461220000001201</c:v>
                </c:pt>
                <c:pt idx="1105">
                  <c:v>0.39464972000001203</c:v>
                </c:pt>
                <c:pt idx="1106">
                  <c:v>0.39468724000001199</c:v>
                </c:pt>
                <c:pt idx="1107">
                  <c:v>0.394724760000012</c:v>
                </c:pt>
                <c:pt idx="1108">
                  <c:v>0.39476228000001201</c:v>
                </c:pt>
                <c:pt idx="1109">
                  <c:v>0.39479980000001202</c:v>
                </c:pt>
                <c:pt idx="1110">
                  <c:v>0.39483732000001198</c:v>
                </c:pt>
                <c:pt idx="1111">
                  <c:v>0.394874840000012</c:v>
                </c:pt>
                <c:pt idx="1112">
                  <c:v>0.39491236000001201</c:v>
                </c:pt>
                <c:pt idx="1113">
                  <c:v>0.39494988000001202</c:v>
                </c:pt>
                <c:pt idx="1114">
                  <c:v>0.39498740000001198</c:v>
                </c:pt>
                <c:pt idx="1115">
                  <c:v>0.39502492000001199</c:v>
                </c:pt>
                <c:pt idx="1116">
                  <c:v>0.395062440000013</c:v>
                </c:pt>
                <c:pt idx="1117">
                  <c:v>0.39509996000001302</c:v>
                </c:pt>
                <c:pt idx="1118">
                  <c:v>0.39513748000001298</c:v>
                </c:pt>
                <c:pt idx="1119">
                  <c:v>0.39517500000001299</c:v>
                </c:pt>
                <c:pt idx="1120">
                  <c:v>0.395212520000013</c:v>
                </c:pt>
                <c:pt idx="1121">
                  <c:v>0.39525004000001301</c:v>
                </c:pt>
                <c:pt idx="1122">
                  <c:v>0.39528756000001303</c:v>
                </c:pt>
                <c:pt idx="1123">
                  <c:v>0.39532508000001298</c:v>
                </c:pt>
                <c:pt idx="1124">
                  <c:v>0.395362600000013</c:v>
                </c:pt>
                <c:pt idx="1125">
                  <c:v>0.39540012000001301</c:v>
                </c:pt>
                <c:pt idx="1126">
                  <c:v>0.39543764000001302</c:v>
                </c:pt>
                <c:pt idx="1127">
                  <c:v>0.39547516000001298</c:v>
                </c:pt>
                <c:pt idx="1128">
                  <c:v>0.39551268000001299</c:v>
                </c:pt>
                <c:pt idx="1129">
                  <c:v>0.39555020000001301</c:v>
                </c:pt>
                <c:pt idx="1130">
                  <c:v>0.39558772000001302</c:v>
                </c:pt>
                <c:pt idx="1131">
                  <c:v>0.39562524000001298</c:v>
                </c:pt>
                <c:pt idx="1132">
                  <c:v>0.39566276000001299</c:v>
                </c:pt>
                <c:pt idx="1133">
                  <c:v>0.395700280000013</c:v>
                </c:pt>
                <c:pt idx="1134">
                  <c:v>0.39573780000001302</c:v>
                </c:pt>
                <c:pt idx="1135">
                  <c:v>0.39577532000001298</c:v>
                </c:pt>
                <c:pt idx="1136">
                  <c:v>0.39581284000001299</c:v>
                </c:pt>
                <c:pt idx="1137">
                  <c:v>0.395850360000013</c:v>
                </c:pt>
                <c:pt idx="1138">
                  <c:v>0.39588788000001301</c:v>
                </c:pt>
                <c:pt idx="1139">
                  <c:v>0.39592540000001297</c:v>
                </c:pt>
                <c:pt idx="1140">
                  <c:v>0.39596292000001299</c:v>
                </c:pt>
                <c:pt idx="1141">
                  <c:v>0.396000440000013</c:v>
                </c:pt>
                <c:pt idx="1142">
                  <c:v>0.39603796000001301</c:v>
                </c:pt>
                <c:pt idx="1143">
                  <c:v>0.39607548000001302</c:v>
                </c:pt>
                <c:pt idx="1144">
                  <c:v>0.39611300000001298</c:v>
                </c:pt>
                <c:pt idx="1145">
                  <c:v>0.396150520000013</c:v>
                </c:pt>
                <c:pt idx="1146">
                  <c:v>0.39618804000001301</c:v>
                </c:pt>
                <c:pt idx="1147">
                  <c:v>0.39622556000001302</c:v>
                </c:pt>
                <c:pt idx="1148">
                  <c:v>0.39626308000001298</c:v>
                </c:pt>
                <c:pt idx="1149">
                  <c:v>0.39630060000001299</c:v>
                </c:pt>
                <c:pt idx="1150">
                  <c:v>0.39633812000001301</c:v>
                </c:pt>
                <c:pt idx="1151">
                  <c:v>0.39637564000001302</c:v>
                </c:pt>
                <c:pt idx="1152">
                  <c:v>0.39641316000001298</c:v>
                </c:pt>
                <c:pt idx="1153">
                  <c:v>0.39645068000001299</c:v>
                </c:pt>
                <c:pt idx="1154">
                  <c:v>0.396488200000013</c:v>
                </c:pt>
                <c:pt idx="1155">
                  <c:v>0.39652572000001302</c:v>
                </c:pt>
                <c:pt idx="1156">
                  <c:v>0.39656324000001297</c:v>
                </c:pt>
                <c:pt idx="1157">
                  <c:v>0.39660076000001299</c:v>
                </c:pt>
                <c:pt idx="1158">
                  <c:v>0.396638280000013</c:v>
                </c:pt>
                <c:pt idx="1159">
                  <c:v>0.39667580000001301</c:v>
                </c:pt>
                <c:pt idx="1160">
                  <c:v>0.39671332000001303</c:v>
                </c:pt>
                <c:pt idx="1161">
                  <c:v>0.39675084000001298</c:v>
                </c:pt>
                <c:pt idx="1162">
                  <c:v>0.396788360000013</c:v>
                </c:pt>
                <c:pt idx="1163">
                  <c:v>0.39682588000001301</c:v>
                </c:pt>
                <c:pt idx="1164">
                  <c:v>0.39686340000001302</c:v>
                </c:pt>
                <c:pt idx="1165">
                  <c:v>0.39690092000001298</c:v>
                </c:pt>
                <c:pt idx="1166">
                  <c:v>0.39693844000001299</c:v>
                </c:pt>
                <c:pt idx="1167">
                  <c:v>0.39697596000001301</c:v>
                </c:pt>
                <c:pt idx="1168">
                  <c:v>0.39701348000001302</c:v>
                </c:pt>
                <c:pt idx="1169">
                  <c:v>0.39705100000001298</c:v>
                </c:pt>
                <c:pt idx="1170">
                  <c:v>0.39708852000001299</c:v>
                </c:pt>
                <c:pt idx="1171">
                  <c:v>0.397126040000013</c:v>
                </c:pt>
                <c:pt idx="1172">
                  <c:v>0.39716356000001302</c:v>
                </c:pt>
                <c:pt idx="1173">
                  <c:v>0.39720108000001297</c:v>
                </c:pt>
                <c:pt idx="1174">
                  <c:v>0.39723860000001299</c:v>
                </c:pt>
                <c:pt idx="1175">
                  <c:v>0.397276120000013</c:v>
                </c:pt>
                <c:pt idx="1176">
                  <c:v>0.39731364000001301</c:v>
                </c:pt>
                <c:pt idx="1177">
                  <c:v>0.39735116000001303</c:v>
                </c:pt>
                <c:pt idx="1178">
                  <c:v>0.39738868000001298</c:v>
                </c:pt>
                <c:pt idx="1179">
                  <c:v>0.397426200000013</c:v>
                </c:pt>
                <c:pt idx="1180">
                  <c:v>0.39746372000001301</c:v>
                </c:pt>
                <c:pt idx="1181">
                  <c:v>0.39750124000001302</c:v>
                </c:pt>
                <c:pt idx="1182">
                  <c:v>0.39753876000001298</c:v>
                </c:pt>
                <c:pt idx="1183">
                  <c:v>0.39757628000001299</c:v>
                </c:pt>
                <c:pt idx="1184">
                  <c:v>0.39761380000001301</c:v>
                </c:pt>
                <c:pt idx="1185">
                  <c:v>0.39765132000001302</c:v>
                </c:pt>
                <c:pt idx="1186">
                  <c:v>0.39768884000001298</c:v>
                </c:pt>
                <c:pt idx="1187">
                  <c:v>0.39772636000001299</c:v>
                </c:pt>
                <c:pt idx="1188">
                  <c:v>0.397763880000013</c:v>
                </c:pt>
                <c:pt idx="1189">
                  <c:v>0.39780140000001302</c:v>
                </c:pt>
                <c:pt idx="1190">
                  <c:v>0.39783892000001297</c:v>
                </c:pt>
                <c:pt idx="1191">
                  <c:v>0.39787644000001299</c:v>
                </c:pt>
                <c:pt idx="1192">
                  <c:v>0.397913960000014</c:v>
                </c:pt>
                <c:pt idx="1193">
                  <c:v>0.39795148000001401</c:v>
                </c:pt>
                <c:pt idx="1194">
                  <c:v>0.39798900000001403</c:v>
                </c:pt>
                <c:pt idx="1195">
                  <c:v>0.39802652000001398</c:v>
                </c:pt>
                <c:pt idx="1196">
                  <c:v>0.398064040000014</c:v>
                </c:pt>
                <c:pt idx="1197">
                  <c:v>0.39810156000001401</c:v>
                </c:pt>
                <c:pt idx="1198">
                  <c:v>0.39813908000001402</c:v>
                </c:pt>
                <c:pt idx="1199">
                  <c:v>0.39817660000001398</c:v>
                </c:pt>
                <c:pt idx="1200">
                  <c:v>0.39821412000001399</c:v>
                </c:pt>
                <c:pt idx="1201">
                  <c:v>0.39825164000001401</c:v>
                </c:pt>
                <c:pt idx="1202">
                  <c:v>0.39828916000001402</c:v>
                </c:pt>
                <c:pt idx="1203">
                  <c:v>0.39832668000001398</c:v>
                </c:pt>
                <c:pt idx="1204">
                  <c:v>0.39836420000001399</c:v>
                </c:pt>
                <c:pt idx="1205">
                  <c:v>0.398401720000014</c:v>
                </c:pt>
                <c:pt idx="1206">
                  <c:v>0.39843924000001402</c:v>
                </c:pt>
                <c:pt idx="1207">
                  <c:v>0.39847676000001397</c:v>
                </c:pt>
                <c:pt idx="1208">
                  <c:v>0.39851428000001399</c:v>
                </c:pt>
                <c:pt idx="1209">
                  <c:v>0.398551800000014</c:v>
                </c:pt>
                <c:pt idx="1210">
                  <c:v>0.39858932000001401</c:v>
                </c:pt>
                <c:pt idx="1211">
                  <c:v>0.39862684000001403</c:v>
                </c:pt>
                <c:pt idx="1212">
                  <c:v>0.39866436000001398</c:v>
                </c:pt>
                <c:pt idx="1213">
                  <c:v>0.398701880000014</c:v>
                </c:pt>
                <c:pt idx="1214">
                  <c:v>0.39873940000001401</c:v>
                </c:pt>
                <c:pt idx="1215">
                  <c:v>0.39877692000001402</c:v>
                </c:pt>
                <c:pt idx="1216">
                  <c:v>0.39881444000001398</c:v>
                </c:pt>
                <c:pt idx="1217">
                  <c:v>0.39885196000001399</c:v>
                </c:pt>
                <c:pt idx="1218">
                  <c:v>0.39888948000001401</c:v>
                </c:pt>
                <c:pt idx="1219">
                  <c:v>0.39892700000001402</c:v>
                </c:pt>
                <c:pt idx="1220">
                  <c:v>0.39896452000001398</c:v>
                </c:pt>
                <c:pt idx="1221">
                  <c:v>0.39900204000001399</c:v>
                </c:pt>
                <c:pt idx="1222">
                  <c:v>0.399039560000014</c:v>
                </c:pt>
                <c:pt idx="1223">
                  <c:v>0.39907708000001402</c:v>
                </c:pt>
                <c:pt idx="1224">
                  <c:v>0.39911460000001397</c:v>
                </c:pt>
                <c:pt idx="1225">
                  <c:v>0.39915212000001399</c:v>
                </c:pt>
                <c:pt idx="1226">
                  <c:v>0.399189640000014</c:v>
                </c:pt>
                <c:pt idx="1227">
                  <c:v>0.39922716000001401</c:v>
                </c:pt>
                <c:pt idx="1228">
                  <c:v>0.39926468000001403</c:v>
                </c:pt>
                <c:pt idx="1229">
                  <c:v>0.39930220000001398</c:v>
                </c:pt>
                <c:pt idx="1230">
                  <c:v>0.399339720000014</c:v>
                </c:pt>
                <c:pt idx="1231">
                  <c:v>0.39937724000001401</c:v>
                </c:pt>
                <c:pt idx="1232">
                  <c:v>0.39941476000001402</c:v>
                </c:pt>
                <c:pt idx="1233">
                  <c:v>0.39945228000001398</c:v>
                </c:pt>
                <c:pt idx="1234">
                  <c:v>0.39948980000001399</c:v>
                </c:pt>
                <c:pt idx="1235">
                  <c:v>0.39952732000001401</c:v>
                </c:pt>
                <c:pt idx="1236">
                  <c:v>0.39956484000001402</c:v>
                </c:pt>
                <c:pt idx="1237">
                  <c:v>0.39960236000001398</c:v>
                </c:pt>
                <c:pt idx="1238">
                  <c:v>0.39963988000001399</c:v>
                </c:pt>
                <c:pt idx="1239">
                  <c:v>0.399677400000014</c:v>
                </c:pt>
                <c:pt idx="1240">
                  <c:v>0.39971492000001402</c:v>
                </c:pt>
                <c:pt idx="1241">
                  <c:v>0.39975244000001398</c:v>
                </c:pt>
                <c:pt idx="1242">
                  <c:v>0.39978996000001399</c:v>
                </c:pt>
                <c:pt idx="1243">
                  <c:v>0.399827480000014</c:v>
                </c:pt>
                <c:pt idx="1244">
                  <c:v>0.39986500000001401</c:v>
                </c:pt>
                <c:pt idx="1245">
                  <c:v>0.39990252000001397</c:v>
                </c:pt>
                <c:pt idx="1246">
                  <c:v>0.39994004000001399</c:v>
                </c:pt>
                <c:pt idx="1247">
                  <c:v>0.399977560000014</c:v>
                </c:pt>
                <c:pt idx="1248">
                  <c:v>0.40001508000001401</c:v>
                </c:pt>
                <c:pt idx="1249">
                  <c:v>0.40005260000001402</c:v>
                </c:pt>
                <c:pt idx="1250">
                  <c:v>0.40009012000001398</c:v>
                </c:pt>
                <c:pt idx="1251">
                  <c:v>0.400127640000014</c:v>
                </c:pt>
                <c:pt idx="1252">
                  <c:v>0.40016516000001401</c:v>
                </c:pt>
                <c:pt idx="1253">
                  <c:v>0.40020268000001402</c:v>
                </c:pt>
                <c:pt idx="1254">
                  <c:v>0.40024020000001398</c:v>
                </c:pt>
                <c:pt idx="1255">
                  <c:v>0.40027772000001399</c:v>
                </c:pt>
                <c:pt idx="1256">
                  <c:v>0.40031524000001401</c:v>
                </c:pt>
                <c:pt idx="1257">
                  <c:v>0.40035276000001402</c:v>
                </c:pt>
                <c:pt idx="1258">
                  <c:v>0.40039028000001398</c:v>
                </c:pt>
                <c:pt idx="1259">
                  <c:v>0.40042780000001399</c:v>
                </c:pt>
                <c:pt idx="1260">
                  <c:v>0.400465320000014</c:v>
                </c:pt>
                <c:pt idx="1261">
                  <c:v>0.40050284000001402</c:v>
                </c:pt>
                <c:pt idx="1262">
                  <c:v>0.40054036000001397</c:v>
                </c:pt>
                <c:pt idx="1263">
                  <c:v>0.40057788000001399</c:v>
                </c:pt>
                <c:pt idx="1264">
                  <c:v>0.400615400000014</c:v>
                </c:pt>
                <c:pt idx="1265">
                  <c:v>0.40065292000001401</c:v>
                </c:pt>
                <c:pt idx="1266">
                  <c:v>0.40069044000001403</c:v>
                </c:pt>
                <c:pt idx="1267">
                  <c:v>0.40072796000001398</c:v>
                </c:pt>
                <c:pt idx="1268">
                  <c:v>0.400765480000014</c:v>
                </c:pt>
                <c:pt idx="1269">
                  <c:v>0.40080300000001501</c:v>
                </c:pt>
                <c:pt idx="1270">
                  <c:v>0.40084052000001502</c:v>
                </c:pt>
                <c:pt idx="1271">
                  <c:v>0.40087804000001498</c:v>
                </c:pt>
                <c:pt idx="1272">
                  <c:v>0.40091556000001499</c:v>
                </c:pt>
                <c:pt idx="1273">
                  <c:v>0.40095308000001501</c:v>
                </c:pt>
                <c:pt idx="1274">
                  <c:v>0.40099060000001502</c:v>
                </c:pt>
                <c:pt idx="1275">
                  <c:v>0.40102812000001498</c:v>
                </c:pt>
                <c:pt idx="1276">
                  <c:v>0.40106564000001499</c:v>
                </c:pt>
                <c:pt idx="1277">
                  <c:v>0.401103160000015</c:v>
                </c:pt>
                <c:pt idx="1278">
                  <c:v>0.40114068000001502</c:v>
                </c:pt>
                <c:pt idx="1279">
                  <c:v>0.40117820000001497</c:v>
                </c:pt>
                <c:pt idx="1280">
                  <c:v>0.40121572000001499</c:v>
                </c:pt>
                <c:pt idx="1281">
                  <c:v>0.401253240000015</c:v>
                </c:pt>
                <c:pt idx="1282">
                  <c:v>0.40129076000001501</c:v>
                </c:pt>
                <c:pt idx="1283">
                  <c:v>0.40132828000001503</c:v>
                </c:pt>
                <c:pt idx="1284">
                  <c:v>0.40136580000001498</c:v>
                </c:pt>
                <c:pt idx="1285">
                  <c:v>0.401403320000015</c:v>
                </c:pt>
                <c:pt idx="1286">
                  <c:v>0.40144084000001501</c:v>
                </c:pt>
                <c:pt idx="1287">
                  <c:v>0.40147836000001502</c:v>
                </c:pt>
                <c:pt idx="1288">
                  <c:v>0.40151588000001498</c:v>
                </c:pt>
                <c:pt idx="1289">
                  <c:v>0.40155340000001499</c:v>
                </c:pt>
                <c:pt idx="1290">
                  <c:v>0.40159092000001501</c:v>
                </c:pt>
                <c:pt idx="1291">
                  <c:v>0.40162844000001502</c:v>
                </c:pt>
                <c:pt idx="1292">
                  <c:v>0.40166596000001498</c:v>
                </c:pt>
                <c:pt idx="1293">
                  <c:v>0.40170348000001499</c:v>
                </c:pt>
                <c:pt idx="1294">
                  <c:v>0.401741000000015</c:v>
                </c:pt>
                <c:pt idx="1295">
                  <c:v>0.40177852000001502</c:v>
                </c:pt>
                <c:pt idx="1296">
                  <c:v>0.40181604000001497</c:v>
                </c:pt>
                <c:pt idx="1297">
                  <c:v>0.40185356000001499</c:v>
                </c:pt>
                <c:pt idx="1298">
                  <c:v>0.401891080000015</c:v>
                </c:pt>
                <c:pt idx="1299">
                  <c:v>0.40192860000001501</c:v>
                </c:pt>
                <c:pt idx="1300">
                  <c:v>0.40196612000001503</c:v>
                </c:pt>
                <c:pt idx="1301">
                  <c:v>0.40200364000001498</c:v>
                </c:pt>
                <c:pt idx="1302">
                  <c:v>0.402041160000015</c:v>
                </c:pt>
                <c:pt idx="1303">
                  <c:v>0.40207868000001501</c:v>
                </c:pt>
                <c:pt idx="1304">
                  <c:v>0.40211620000001502</c:v>
                </c:pt>
                <c:pt idx="1305">
                  <c:v>0.40215372000001498</c:v>
                </c:pt>
                <c:pt idx="1306">
                  <c:v>0.40219124000001499</c:v>
                </c:pt>
                <c:pt idx="1307">
                  <c:v>0.40222876000001501</c:v>
                </c:pt>
                <c:pt idx="1308">
                  <c:v>0.40226628000001502</c:v>
                </c:pt>
                <c:pt idx="1309">
                  <c:v>0.40230380000001498</c:v>
                </c:pt>
                <c:pt idx="1310">
                  <c:v>0.40234132000001499</c:v>
                </c:pt>
                <c:pt idx="1311">
                  <c:v>0.402378840000015</c:v>
                </c:pt>
                <c:pt idx="1312">
                  <c:v>0.40241636000001502</c:v>
                </c:pt>
                <c:pt idx="1313">
                  <c:v>0.40245388000001497</c:v>
                </c:pt>
                <c:pt idx="1314">
                  <c:v>0.40249140000001499</c:v>
                </c:pt>
                <c:pt idx="1315">
                  <c:v>0.402528920000015</c:v>
                </c:pt>
                <c:pt idx="1316">
                  <c:v>0.40256644000001501</c:v>
                </c:pt>
                <c:pt idx="1317">
                  <c:v>0.40260396000001503</c:v>
                </c:pt>
                <c:pt idx="1318">
                  <c:v>0.40264148000001498</c:v>
                </c:pt>
                <c:pt idx="1319">
                  <c:v>0.402679000000015</c:v>
                </c:pt>
                <c:pt idx="1320">
                  <c:v>0.40271652000001501</c:v>
                </c:pt>
                <c:pt idx="1321">
                  <c:v>0.40275404000001502</c:v>
                </c:pt>
                <c:pt idx="1322">
                  <c:v>0.40279156000001498</c:v>
                </c:pt>
                <c:pt idx="1323">
                  <c:v>0.40282908000001499</c:v>
                </c:pt>
                <c:pt idx="1324">
                  <c:v>0.40286660000001501</c:v>
                </c:pt>
                <c:pt idx="1325">
                  <c:v>0.40290412000001502</c:v>
                </c:pt>
                <c:pt idx="1326">
                  <c:v>0.40294164000001498</c:v>
                </c:pt>
                <c:pt idx="1327">
                  <c:v>0.40297916000001499</c:v>
                </c:pt>
                <c:pt idx="1328">
                  <c:v>0.403016680000015</c:v>
                </c:pt>
                <c:pt idx="1329">
                  <c:v>0.40305420000001502</c:v>
                </c:pt>
                <c:pt idx="1330">
                  <c:v>0.40309172000001497</c:v>
                </c:pt>
                <c:pt idx="1331">
                  <c:v>0.40312924000001499</c:v>
                </c:pt>
                <c:pt idx="1332">
                  <c:v>0.403166760000015</c:v>
                </c:pt>
                <c:pt idx="1333">
                  <c:v>0.40320428000001501</c:v>
                </c:pt>
                <c:pt idx="1334">
                  <c:v>0.40324180000001503</c:v>
                </c:pt>
                <c:pt idx="1335">
                  <c:v>0.40327932000001498</c:v>
                </c:pt>
                <c:pt idx="1336">
                  <c:v>0.403316840000015</c:v>
                </c:pt>
                <c:pt idx="1337">
                  <c:v>0.40335436000001501</c:v>
                </c:pt>
                <c:pt idx="1338">
                  <c:v>0.40339188000001502</c:v>
                </c:pt>
                <c:pt idx="1339">
                  <c:v>0.40342940000001498</c:v>
                </c:pt>
                <c:pt idx="1340">
                  <c:v>0.40346692000001499</c:v>
                </c:pt>
                <c:pt idx="1341">
                  <c:v>0.40350444000001501</c:v>
                </c:pt>
                <c:pt idx="1342">
                  <c:v>0.40354196000001502</c:v>
                </c:pt>
                <c:pt idx="1343">
                  <c:v>0.40357948000001498</c:v>
                </c:pt>
                <c:pt idx="1344">
                  <c:v>0.40361700000001499</c:v>
                </c:pt>
                <c:pt idx="1345">
                  <c:v>0.403654520000016</c:v>
                </c:pt>
                <c:pt idx="1346">
                  <c:v>0.40369204000001602</c:v>
                </c:pt>
                <c:pt idx="1347">
                  <c:v>0.40372956000001597</c:v>
                </c:pt>
                <c:pt idx="1348">
                  <c:v>0.40376708000001599</c:v>
                </c:pt>
                <c:pt idx="1349">
                  <c:v>0.403804600000016</c:v>
                </c:pt>
                <c:pt idx="1350">
                  <c:v>0.40384212000001601</c:v>
                </c:pt>
                <c:pt idx="1351">
                  <c:v>0.40387964000001603</c:v>
                </c:pt>
                <c:pt idx="1352">
                  <c:v>0.40391716000001598</c:v>
                </c:pt>
                <c:pt idx="1353">
                  <c:v>0.403954680000016</c:v>
                </c:pt>
                <c:pt idx="1354">
                  <c:v>0.40399220000001601</c:v>
                </c:pt>
                <c:pt idx="1355">
                  <c:v>0.40402972000001602</c:v>
                </c:pt>
                <c:pt idx="1356">
                  <c:v>0.40406724000001598</c:v>
                </c:pt>
                <c:pt idx="1357">
                  <c:v>0.40410476000001599</c:v>
                </c:pt>
                <c:pt idx="1358">
                  <c:v>0.40414228000001601</c:v>
                </c:pt>
                <c:pt idx="1359">
                  <c:v>0.40417980000001602</c:v>
                </c:pt>
                <c:pt idx="1360">
                  <c:v>0.40421732000001598</c:v>
                </c:pt>
                <c:pt idx="1361">
                  <c:v>0.40425484000001599</c:v>
                </c:pt>
                <c:pt idx="1362">
                  <c:v>0.404292360000016</c:v>
                </c:pt>
                <c:pt idx="1363">
                  <c:v>0.40432988000001602</c:v>
                </c:pt>
                <c:pt idx="1364">
                  <c:v>0.40436740000001598</c:v>
                </c:pt>
                <c:pt idx="1365">
                  <c:v>0.40440492000001599</c:v>
                </c:pt>
                <c:pt idx="1366">
                  <c:v>0.404442440000016</c:v>
                </c:pt>
                <c:pt idx="1367">
                  <c:v>0.40447996000001601</c:v>
                </c:pt>
                <c:pt idx="1368">
                  <c:v>0.40451748000001603</c:v>
                </c:pt>
                <c:pt idx="1369">
                  <c:v>0.40455500000001599</c:v>
                </c:pt>
                <c:pt idx="1370">
                  <c:v>0.404592520000016</c:v>
                </c:pt>
                <c:pt idx="1371">
                  <c:v>0.40463004000001601</c:v>
                </c:pt>
                <c:pt idx="1372">
                  <c:v>0.40466756000001602</c:v>
                </c:pt>
                <c:pt idx="1373">
                  <c:v>0.40470508000001598</c:v>
                </c:pt>
                <c:pt idx="1374">
                  <c:v>0.404742600000016</c:v>
                </c:pt>
                <c:pt idx="1375">
                  <c:v>0.40478012000001601</c:v>
                </c:pt>
                <c:pt idx="1376">
                  <c:v>0.40481764000001602</c:v>
                </c:pt>
                <c:pt idx="1377">
                  <c:v>0.40485516000001598</c:v>
                </c:pt>
                <c:pt idx="1378">
                  <c:v>0.40489268000001599</c:v>
                </c:pt>
                <c:pt idx="1379">
                  <c:v>0.40493020000001601</c:v>
                </c:pt>
                <c:pt idx="1380">
                  <c:v>0.40496772000001602</c:v>
                </c:pt>
                <c:pt idx="1381">
                  <c:v>0.40500524000001598</c:v>
                </c:pt>
                <c:pt idx="1382">
                  <c:v>0.40504276000001599</c:v>
                </c:pt>
                <c:pt idx="1383">
                  <c:v>0.405080280000016</c:v>
                </c:pt>
                <c:pt idx="1384">
                  <c:v>0.40511780000001602</c:v>
                </c:pt>
                <c:pt idx="1385">
                  <c:v>0.40515532000001597</c:v>
                </c:pt>
                <c:pt idx="1386">
                  <c:v>0.40519284000001599</c:v>
                </c:pt>
                <c:pt idx="1387">
                  <c:v>0.405230360000016</c:v>
                </c:pt>
                <c:pt idx="1388">
                  <c:v>0.40526788000001601</c:v>
                </c:pt>
                <c:pt idx="1389">
                  <c:v>0.40530540000001603</c:v>
                </c:pt>
                <c:pt idx="1390">
                  <c:v>0.40534292000001598</c:v>
                </c:pt>
                <c:pt idx="1391">
                  <c:v>0.405380440000016</c:v>
                </c:pt>
                <c:pt idx="1392">
                  <c:v>0.40541796000001601</c:v>
                </c:pt>
                <c:pt idx="1393">
                  <c:v>0.40545548000001602</c:v>
                </c:pt>
                <c:pt idx="1394">
                  <c:v>0.40549300000001598</c:v>
                </c:pt>
                <c:pt idx="1395">
                  <c:v>0.40553052000001599</c:v>
                </c:pt>
                <c:pt idx="1396">
                  <c:v>0.40556804000001601</c:v>
                </c:pt>
                <c:pt idx="1397">
                  <c:v>0.40560556000001602</c:v>
                </c:pt>
                <c:pt idx="1398">
                  <c:v>0.40564308000001598</c:v>
                </c:pt>
                <c:pt idx="1399">
                  <c:v>0.40568060000001599</c:v>
                </c:pt>
                <c:pt idx="1400">
                  <c:v>0.405718120000016</c:v>
                </c:pt>
                <c:pt idx="1401">
                  <c:v>0.40575564000001602</c:v>
                </c:pt>
                <c:pt idx="1402">
                  <c:v>0.40579316000001597</c:v>
                </c:pt>
                <c:pt idx="1403">
                  <c:v>0.40583068000001599</c:v>
                </c:pt>
                <c:pt idx="1404">
                  <c:v>0.405868200000016</c:v>
                </c:pt>
                <c:pt idx="1405">
                  <c:v>0.40590572000001601</c:v>
                </c:pt>
                <c:pt idx="1406">
                  <c:v>0.40594324000001603</c:v>
                </c:pt>
                <c:pt idx="1407">
                  <c:v>0.40598076000001598</c:v>
                </c:pt>
                <c:pt idx="1408">
                  <c:v>0.406018280000016</c:v>
                </c:pt>
                <c:pt idx="1409">
                  <c:v>0.40605580000001601</c:v>
                </c:pt>
                <c:pt idx="1410">
                  <c:v>0.40609332000001602</c:v>
                </c:pt>
                <c:pt idx="1411">
                  <c:v>0.40613084000001598</c:v>
                </c:pt>
                <c:pt idx="1412">
                  <c:v>0.40616836000001599</c:v>
                </c:pt>
                <c:pt idx="1413">
                  <c:v>0.40620588000001601</c:v>
                </c:pt>
                <c:pt idx="1414">
                  <c:v>0.40624340000001602</c:v>
                </c:pt>
                <c:pt idx="1415">
                  <c:v>0.40628092000001598</c:v>
                </c:pt>
                <c:pt idx="1416">
                  <c:v>0.40631844000001599</c:v>
                </c:pt>
                <c:pt idx="1417">
                  <c:v>0.406355960000016</c:v>
                </c:pt>
                <c:pt idx="1418">
                  <c:v>0.40639348000001602</c:v>
                </c:pt>
                <c:pt idx="1419">
                  <c:v>0.40643100000001597</c:v>
                </c:pt>
                <c:pt idx="1420">
                  <c:v>0.40646852000001599</c:v>
                </c:pt>
                <c:pt idx="1421">
                  <c:v>0.406506040000016</c:v>
                </c:pt>
                <c:pt idx="1422">
                  <c:v>0.40654356000001701</c:v>
                </c:pt>
                <c:pt idx="1423">
                  <c:v>0.40658108000001703</c:v>
                </c:pt>
                <c:pt idx="1424">
                  <c:v>0.40661860000001698</c:v>
                </c:pt>
                <c:pt idx="1425">
                  <c:v>0.406656120000017</c:v>
                </c:pt>
                <c:pt idx="1426">
                  <c:v>0.40669364000001701</c:v>
                </c:pt>
                <c:pt idx="1427">
                  <c:v>0.40673116000001702</c:v>
                </c:pt>
                <c:pt idx="1428">
                  <c:v>0.40676868000001698</c:v>
                </c:pt>
                <c:pt idx="1429">
                  <c:v>0.40680620000001699</c:v>
                </c:pt>
                <c:pt idx="1430">
                  <c:v>0.40684372000001701</c:v>
                </c:pt>
                <c:pt idx="1431">
                  <c:v>0.40688124000001702</c:v>
                </c:pt>
                <c:pt idx="1432">
                  <c:v>0.40691876000001698</c:v>
                </c:pt>
                <c:pt idx="1433">
                  <c:v>0.40695628000001699</c:v>
                </c:pt>
                <c:pt idx="1434">
                  <c:v>0.406993800000017</c:v>
                </c:pt>
                <c:pt idx="1435">
                  <c:v>0.40703132000001702</c:v>
                </c:pt>
                <c:pt idx="1436">
                  <c:v>0.40706884000001697</c:v>
                </c:pt>
                <c:pt idx="1437">
                  <c:v>0.40710636000001699</c:v>
                </c:pt>
                <c:pt idx="1438">
                  <c:v>0.407143880000017</c:v>
                </c:pt>
                <c:pt idx="1439">
                  <c:v>0.40718140000001701</c:v>
                </c:pt>
                <c:pt idx="1440">
                  <c:v>0.40721892000001703</c:v>
                </c:pt>
                <c:pt idx="1441">
                  <c:v>0.40725644000001698</c:v>
                </c:pt>
                <c:pt idx="1442">
                  <c:v>0.407293960000017</c:v>
                </c:pt>
                <c:pt idx="1443">
                  <c:v>0.40733148000001701</c:v>
                </c:pt>
                <c:pt idx="1444">
                  <c:v>0.40736900000001702</c:v>
                </c:pt>
                <c:pt idx="1445">
                  <c:v>0.40740652000001698</c:v>
                </c:pt>
                <c:pt idx="1446">
                  <c:v>0.40744404000001699</c:v>
                </c:pt>
                <c:pt idx="1447">
                  <c:v>0.40748156000001701</c:v>
                </c:pt>
                <c:pt idx="1448">
                  <c:v>0.40751908000001702</c:v>
                </c:pt>
                <c:pt idx="1449">
                  <c:v>0.40755660000001698</c:v>
                </c:pt>
                <c:pt idx="1450">
                  <c:v>0.40759412000001699</c:v>
                </c:pt>
                <c:pt idx="1451">
                  <c:v>0.407631640000017</c:v>
                </c:pt>
                <c:pt idx="1452">
                  <c:v>0.40766916000001702</c:v>
                </c:pt>
                <c:pt idx="1453">
                  <c:v>0.40770668000001697</c:v>
                </c:pt>
                <c:pt idx="1454">
                  <c:v>0.40774420000001699</c:v>
                </c:pt>
                <c:pt idx="1455">
                  <c:v>0.407781720000017</c:v>
                </c:pt>
                <c:pt idx="1456">
                  <c:v>0.40781924000001701</c:v>
                </c:pt>
                <c:pt idx="1457">
                  <c:v>0.40785676000001703</c:v>
                </c:pt>
                <c:pt idx="1458">
                  <c:v>0.40789428000001698</c:v>
                </c:pt>
                <c:pt idx="1459">
                  <c:v>0.407931800000017</c:v>
                </c:pt>
                <c:pt idx="1460">
                  <c:v>0.40796932000001701</c:v>
                </c:pt>
                <c:pt idx="1461">
                  <c:v>0.40800684000001702</c:v>
                </c:pt>
                <c:pt idx="1462">
                  <c:v>0.40804436000001698</c:v>
                </c:pt>
                <c:pt idx="1463">
                  <c:v>0.40808188000001699</c:v>
                </c:pt>
                <c:pt idx="1464">
                  <c:v>0.40811940000001701</c:v>
                </c:pt>
                <c:pt idx="1465">
                  <c:v>0.40815692000001702</c:v>
                </c:pt>
                <c:pt idx="1466">
                  <c:v>0.40819444000001698</c:v>
                </c:pt>
                <c:pt idx="1467">
                  <c:v>0.40823196000001699</c:v>
                </c:pt>
                <c:pt idx="1468">
                  <c:v>0.408269480000017</c:v>
                </c:pt>
                <c:pt idx="1469">
                  <c:v>0.40830700000001702</c:v>
                </c:pt>
                <c:pt idx="1470">
                  <c:v>0.40834452000001698</c:v>
                </c:pt>
                <c:pt idx="1471">
                  <c:v>0.40838204000001699</c:v>
                </c:pt>
                <c:pt idx="1472">
                  <c:v>0.408419560000017</c:v>
                </c:pt>
                <c:pt idx="1473">
                  <c:v>0.40845708000001701</c:v>
                </c:pt>
                <c:pt idx="1474">
                  <c:v>0.40849460000001703</c:v>
                </c:pt>
                <c:pt idx="1475">
                  <c:v>0.40853212000001699</c:v>
                </c:pt>
                <c:pt idx="1476">
                  <c:v>0.408569640000017</c:v>
                </c:pt>
                <c:pt idx="1477">
                  <c:v>0.40860716000001701</c:v>
                </c:pt>
                <c:pt idx="1478">
                  <c:v>0.40864468000001702</c:v>
                </c:pt>
                <c:pt idx="1479">
                  <c:v>0.40868220000001698</c:v>
                </c:pt>
                <c:pt idx="1480">
                  <c:v>0.40871972000001699</c:v>
                </c:pt>
                <c:pt idx="1481">
                  <c:v>0.40875724000001701</c:v>
                </c:pt>
                <c:pt idx="1482">
                  <c:v>0.40879476000001702</c:v>
                </c:pt>
                <c:pt idx="1483">
                  <c:v>0.40883228000001698</c:v>
                </c:pt>
                <c:pt idx="1484">
                  <c:v>0.40886980000001699</c:v>
                </c:pt>
                <c:pt idx="1485">
                  <c:v>0.408907320000017</c:v>
                </c:pt>
                <c:pt idx="1486">
                  <c:v>0.40894484000001702</c:v>
                </c:pt>
                <c:pt idx="1487">
                  <c:v>0.40898236000001698</c:v>
                </c:pt>
                <c:pt idx="1488">
                  <c:v>0.40901988000001699</c:v>
                </c:pt>
                <c:pt idx="1489">
                  <c:v>0.409057400000017</c:v>
                </c:pt>
                <c:pt idx="1490">
                  <c:v>0.40909492000001701</c:v>
                </c:pt>
                <c:pt idx="1491">
                  <c:v>0.40913244000001697</c:v>
                </c:pt>
                <c:pt idx="1492">
                  <c:v>0.40916996000001699</c:v>
                </c:pt>
                <c:pt idx="1493">
                  <c:v>0.409207480000017</c:v>
                </c:pt>
                <c:pt idx="1494">
                  <c:v>0.40924500000001701</c:v>
                </c:pt>
                <c:pt idx="1495">
                  <c:v>0.40928252000001702</c:v>
                </c:pt>
                <c:pt idx="1496">
                  <c:v>0.40932004000001698</c:v>
                </c:pt>
                <c:pt idx="1497">
                  <c:v>0.409357560000017</c:v>
                </c:pt>
                <c:pt idx="1498">
                  <c:v>0.40939508000001801</c:v>
                </c:pt>
                <c:pt idx="1499">
                  <c:v>0.40943260000001802</c:v>
                </c:pt>
                <c:pt idx="1500">
                  <c:v>0.40947012000001798</c:v>
                </c:pt>
                <c:pt idx="1501">
                  <c:v>0.40950764000001799</c:v>
                </c:pt>
                <c:pt idx="1502">
                  <c:v>0.409545160000018</c:v>
                </c:pt>
                <c:pt idx="1503">
                  <c:v>0.40958268000001802</c:v>
                </c:pt>
                <c:pt idx="1504">
                  <c:v>0.40962020000001798</c:v>
                </c:pt>
                <c:pt idx="1505">
                  <c:v>0.40965772000001799</c:v>
                </c:pt>
                <c:pt idx="1506">
                  <c:v>0.409695240000018</c:v>
                </c:pt>
                <c:pt idx="1507">
                  <c:v>0.40973276000001801</c:v>
                </c:pt>
                <c:pt idx="1508">
                  <c:v>0.40977028000001797</c:v>
                </c:pt>
                <c:pt idx="1509">
                  <c:v>0.40980780000001799</c:v>
                </c:pt>
                <c:pt idx="1510">
                  <c:v>0.409845320000018</c:v>
                </c:pt>
                <c:pt idx="1511">
                  <c:v>0.40988284000001801</c:v>
                </c:pt>
                <c:pt idx="1512">
                  <c:v>0.40992036000001802</c:v>
                </c:pt>
                <c:pt idx="1513">
                  <c:v>0.40995788000001798</c:v>
                </c:pt>
                <c:pt idx="1514">
                  <c:v>0.409995400000018</c:v>
                </c:pt>
                <c:pt idx="1515">
                  <c:v>0.41003292000001801</c:v>
                </c:pt>
                <c:pt idx="1516">
                  <c:v>0.41007044000001802</c:v>
                </c:pt>
                <c:pt idx="1517">
                  <c:v>0.41010796000001798</c:v>
                </c:pt>
                <c:pt idx="1518">
                  <c:v>0.41014548000001799</c:v>
                </c:pt>
                <c:pt idx="1519">
                  <c:v>0.41018300000001801</c:v>
                </c:pt>
                <c:pt idx="1520">
                  <c:v>0.41022052000001802</c:v>
                </c:pt>
                <c:pt idx="1521">
                  <c:v>0.41025804000001798</c:v>
                </c:pt>
                <c:pt idx="1522">
                  <c:v>0.41029556000001799</c:v>
                </c:pt>
                <c:pt idx="1523">
                  <c:v>0.410333080000018</c:v>
                </c:pt>
                <c:pt idx="1524">
                  <c:v>0.41037060000001802</c:v>
                </c:pt>
                <c:pt idx="1525">
                  <c:v>0.41040812000001797</c:v>
                </c:pt>
                <c:pt idx="1526">
                  <c:v>0.41044564000001799</c:v>
                </c:pt>
                <c:pt idx="1527">
                  <c:v>0.410483160000018</c:v>
                </c:pt>
                <c:pt idx="1528">
                  <c:v>0.41052068000001801</c:v>
                </c:pt>
                <c:pt idx="1529">
                  <c:v>0.41055820000001803</c:v>
                </c:pt>
                <c:pt idx="1530">
                  <c:v>0.41059572000001798</c:v>
                </c:pt>
                <c:pt idx="1531">
                  <c:v>0.410633240000018</c:v>
                </c:pt>
                <c:pt idx="1532">
                  <c:v>0.41067076000001801</c:v>
                </c:pt>
                <c:pt idx="1533">
                  <c:v>0.41070828000001802</c:v>
                </c:pt>
                <c:pt idx="1534">
                  <c:v>0.41074580000001798</c:v>
                </c:pt>
                <c:pt idx="1535">
                  <c:v>0.41078332000001799</c:v>
                </c:pt>
                <c:pt idx="1536">
                  <c:v>0.41082084000001801</c:v>
                </c:pt>
                <c:pt idx="1537">
                  <c:v>0.41085836000001802</c:v>
                </c:pt>
                <c:pt idx="1538">
                  <c:v>0.41089588000001798</c:v>
                </c:pt>
                <c:pt idx="1539">
                  <c:v>0.41093340000001799</c:v>
                </c:pt>
                <c:pt idx="1540">
                  <c:v>0.410970920000018</c:v>
                </c:pt>
                <c:pt idx="1541">
                  <c:v>0.41100844000001802</c:v>
                </c:pt>
                <c:pt idx="1542">
                  <c:v>0.41104596000001797</c:v>
                </c:pt>
                <c:pt idx="1543">
                  <c:v>0.41108348000001799</c:v>
                </c:pt>
                <c:pt idx="1544">
                  <c:v>0.411121000000018</c:v>
                </c:pt>
                <c:pt idx="1545">
                  <c:v>0.41115852000001801</c:v>
                </c:pt>
                <c:pt idx="1546">
                  <c:v>0.41119604000001803</c:v>
                </c:pt>
                <c:pt idx="1547">
                  <c:v>0.41123356000001798</c:v>
                </c:pt>
                <c:pt idx="1548">
                  <c:v>0.411271080000018</c:v>
                </c:pt>
                <c:pt idx="1549">
                  <c:v>0.41130860000001801</c:v>
                </c:pt>
                <c:pt idx="1550">
                  <c:v>0.41134612000001802</c:v>
                </c:pt>
                <c:pt idx="1551">
                  <c:v>0.41138364000001798</c:v>
                </c:pt>
                <c:pt idx="1552">
                  <c:v>0.41142116000001799</c:v>
                </c:pt>
                <c:pt idx="1553">
                  <c:v>0.41145868000001801</c:v>
                </c:pt>
                <c:pt idx="1554">
                  <c:v>0.41149620000001802</c:v>
                </c:pt>
                <c:pt idx="1555">
                  <c:v>0.41153372000001798</c:v>
                </c:pt>
                <c:pt idx="1556">
                  <c:v>0.41157124000001799</c:v>
                </c:pt>
                <c:pt idx="1557">
                  <c:v>0.411608760000018</c:v>
                </c:pt>
                <c:pt idx="1558">
                  <c:v>0.41164628000001802</c:v>
                </c:pt>
                <c:pt idx="1559">
                  <c:v>0.41168380000001797</c:v>
                </c:pt>
                <c:pt idx="1560">
                  <c:v>0.41172132000001799</c:v>
                </c:pt>
                <c:pt idx="1561">
                  <c:v>0.411758840000018</c:v>
                </c:pt>
                <c:pt idx="1562">
                  <c:v>0.41179636000001801</c:v>
                </c:pt>
                <c:pt idx="1563">
                  <c:v>0.41183388000001803</c:v>
                </c:pt>
                <c:pt idx="1564">
                  <c:v>0.41187140000001798</c:v>
                </c:pt>
                <c:pt idx="1565">
                  <c:v>0.411908920000018</c:v>
                </c:pt>
                <c:pt idx="1566">
                  <c:v>0.41194644000001801</c:v>
                </c:pt>
                <c:pt idx="1567">
                  <c:v>0.41198396000001802</c:v>
                </c:pt>
                <c:pt idx="1568">
                  <c:v>0.41202148000001798</c:v>
                </c:pt>
                <c:pt idx="1569">
                  <c:v>0.41205900000001799</c:v>
                </c:pt>
                <c:pt idx="1570">
                  <c:v>0.41209652000001801</c:v>
                </c:pt>
                <c:pt idx="1571">
                  <c:v>0.41213404000001802</c:v>
                </c:pt>
                <c:pt idx="1572">
                  <c:v>0.41217156000001798</c:v>
                </c:pt>
                <c:pt idx="1573">
                  <c:v>0.41220908000001799</c:v>
                </c:pt>
                <c:pt idx="1574">
                  <c:v>0.412246600000019</c:v>
                </c:pt>
                <c:pt idx="1575">
                  <c:v>0.41228412000001902</c:v>
                </c:pt>
                <c:pt idx="1576">
                  <c:v>0.41232164000001897</c:v>
                </c:pt>
                <c:pt idx="1577">
                  <c:v>0.41235916000001899</c:v>
                </c:pt>
                <c:pt idx="1578">
                  <c:v>0.412396680000019</c:v>
                </c:pt>
                <c:pt idx="1579">
                  <c:v>0.41243420000001901</c:v>
                </c:pt>
                <c:pt idx="1580">
                  <c:v>0.41247172000001903</c:v>
                </c:pt>
                <c:pt idx="1581">
                  <c:v>0.41250924000001898</c:v>
                </c:pt>
                <c:pt idx="1582">
                  <c:v>0.412546760000019</c:v>
                </c:pt>
                <c:pt idx="1583">
                  <c:v>0.41258428000001901</c:v>
                </c:pt>
                <c:pt idx="1584">
                  <c:v>0.41262180000001902</c:v>
                </c:pt>
                <c:pt idx="1585">
                  <c:v>0.41265932000001898</c:v>
                </c:pt>
                <c:pt idx="1586">
                  <c:v>0.41269684000001899</c:v>
                </c:pt>
                <c:pt idx="1587">
                  <c:v>0.41273436000001901</c:v>
                </c:pt>
                <c:pt idx="1588">
                  <c:v>0.41277188000001902</c:v>
                </c:pt>
                <c:pt idx="1589">
                  <c:v>0.41280940000001898</c:v>
                </c:pt>
                <c:pt idx="1590">
                  <c:v>0.41284692000001899</c:v>
                </c:pt>
                <c:pt idx="1591">
                  <c:v>0.412884440000019</c:v>
                </c:pt>
                <c:pt idx="1592">
                  <c:v>0.41292196000001902</c:v>
                </c:pt>
                <c:pt idx="1593">
                  <c:v>0.41295948000001897</c:v>
                </c:pt>
                <c:pt idx="1594">
                  <c:v>0.41299700000001899</c:v>
                </c:pt>
                <c:pt idx="1595">
                  <c:v>0.413034520000019</c:v>
                </c:pt>
                <c:pt idx="1596">
                  <c:v>0.41307204000001901</c:v>
                </c:pt>
                <c:pt idx="1597">
                  <c:v>0.41310956000001903</c:v>
                </c:pt>
                <c:pt idx="1598">
                  <c:v>0.41314708000001898</c:v>
                </c:pt>
                <c:pt idx="1599">
                  <c:v>0.413184600000019</c:v>
                </c:pt>
                <c:pt idx="1600">
                  <c:v>0.41322212000001901</c:v>
                </c:pt>
                <c:pt idx="1601">
                  <c:v>0.41325964000001902</c:v>
                </c:pt>
                <c:pt idx="1602">
                  <c:v>0.41329716000001898</c:v>
                </c:pt>
                <c:pt idx="1603">
                  <c:v>0.41333468000001899</c:v>
                </c:pt>
                <c:pt idx="1604">
                  <c:v>0.41337220000001901</c:v>
                </c:pt>
                <c:pt idx="1605">
                  <c:v>0.41340972000001902</c:v>
                </c:pt>
                <c:pt idx="1606">
                  <c:v>0.41344724000001898</c:v>
                </c:pt>
                <c:pt idx="1607">
                  <c:v>0.41348476000001899</c:v>
                </c:pt>
                <c:pt idx="1608">
                  <c:v>0.413522280000019</c:v>
                </c:pt>
                <c:pt idx="1609">
                  <c:v>0.41355980000001902</c:v>
                </c:pt>
                <c:pt idx="1610">
                  <c:v>0.41359732000001898</c:v>
                </c:pt>
                <c:pt idx="1611">
                  <c:v>0.41363484000001899</c:v>
                </c:pt>
                <c:pt idx="1612">
                  <c:v>0.413672360000019</c:v>
                </c:pt>
                <c:pt idx="1613">
                  <c:v>0.41370988000001901</c:v>
                </c:pt>
                <c:pt idx="1614">
                  <c:v>0.41374740000001903</c:v>
                </c:pt>
                <c:pt idx="1615">
                  <c:v>0.41378492000001899</c:v>
                </c:pt>
                <c:pt idx="1616">
                  <c:v>0.413822440000019</c:v>
                </c:pt>
                <c:pt idx="1617">
                  <c:v>0.41385996000001901</c:v>
                </c:pt>
                <c:pt idx="1618">
                  <c:v>0.41389748000001902</c:v>
                </c:pt>
                <c:pt idx="1619">
                  <c:v>0.41393500000001898</c:v>
                </c:pt>
                <c:pt idx="1620">
                  <c:v>0.413972520000019</c:v>
                </c:pt>
                <c:pt idx="1621">
                  <c:v>0.41401004000001901</c:v>
                </c:pt>
                <c:pt idx="1622">
                  <c:v>0.41404756000001902</c:v>
                </c:pt>
                <c:pt idx="1623">
                  <c:v>0.41408508000001898</c:v>
                </c:pt>
                <c:pt idx="1624">
                  <c:v>0.41412260000001899</c:v>
                </c:pt>
                <c:pt idx="1625">
                  <c:v>0.41416012000001901</c:v>
                </c:pt>
                <c:pt idx="1626">
                  <c:v>0.41419764000001902</c:v>
                </c:pt>
                <c:pt idx="1627">
                  <c:v>0.41423516000001898</c:v>
                </c:pt>
                <c:pt idx="1628">
                  <c:v>0.41427268000001899</c:v>
                </c:pt>
                <c:pt idx="1629">
                  <c:v>0.414310200000019</c:v>
                </c:pt>
                <c:pt idx="1630">
                  <c:v>0.41434772000001902</c:v>
                </c:pt>
                <c:pt idx="1631">
                  <c:v>0.41438524000001897</c:v>
                </c:pt>
                <c:pt idx="1632">
                  <c:v>0.41442276000001899</c:v>
                </c:pt>
                <c:pt idx="1633">
                  <c:v>0.414460280000019</c:v>
                </c:pt>
                <c:pt idx="1634">
                  <c:v>0.41449780000001901</c:v>
                </c:pt>
                <c:pt idx="1635">
                  <c:v>0.41453532000001903</c:v>
                </c:pt>
                <c:pt idx="1636">
                  <c:v>0.41457284000001898</c:v>
                </c:pt>
                <c:pt idx="1637">
                  <c:v>0.414610360000019</c:v>
                </c:pt>
                <c:pt idx="1638">
                  <c:v>0.41464788000001901</c:v>
                </c:pt>
                <c:pt idx="1639">
                  <c:v>0.41468540000001902</c:v>
                </c:pt>
                <c:pt idx="1640">
                  <c:v>0.41472292000001898</c:v>
                </c:pt>
                <c:pt idx="1641">
                  <c:v>0.41476044000001899</c:v>
                </c:pt>
                <c:pt idx="1642">
                  <c:v>0.41479796000001901</c:v>
                </c:pt>
                <c:pt idx="1643">
                  <c:v>0.41483548000001902</c:v>
                </c:pt>
                <c:pt idx="1644">
                  <c:v>0.41487300000001898</c:v>
                </c:pt>
                <c:pt idx="1645">
                  <c:v>0.41491052000001899</c:v>
                </c:pt>
                <c:pt idx="1646">
                  <c:v>0.414948040000019</c:v>
                </c:pt>
                <c:pt idx="1647">
                  <c:v>0.41498556000001902</c:v>
                </c:pt>
                <c:pt idx="1648">
                  <c:v>0.41502308000001897</c:v>
                </c:pt>
                <c:pt idx="1649">
                  <c:v>0.41506060000001899</c:v>
                </c:pt>
                <c:pt idx="1650">
                  <c:v>0.415098120000019</c:v>
                </c:pt>
                <c:pt idx="1651">
                  <c:v>0.41513564000002001</c:v>
                </c:pt>
                <c:pt idx="1652">
                  <c:v>0.41517316000002003</c:v>
                </c:pt>
                <c:pt idx="1653">
                  <c:v>0.41521068000001998</c:v>
                </c:pt>
                <c:pt idx="1654">
                  <c:v>0.41524820000002</c:v>
                </c:pt>
                <c:pt idx="1655">
                  <c:v>0.41528572000002001</c:v>
                </c:pt>
                <c:pt idx="1656">
                  <c:v>0.41532324000002002</c:v>
                </c:pt>
                <c:pt idx="1657">
                  <c:v>0.41536076000001998</c:v>
                </c:pt>
                <c:pt idx="1658">
                  <c:v>0.41539828000001999</c:v>
                </c:pt>
                <c:pt idx="1659">
                  <c:v>0.41543580000002001</c:v>
                </c:pt>
                <c:pt idx="1660">
                  <c:v>0.41547332000002002</c:v>
                </c:pt>
                <c:pt idx="1661">
                  <c:v>0.41551084000001998</c:v>
                </c:pt>
                <c:pt idx="1662">
                  <c:v>0.41554836000001999</c:v>
                </c:pt>
                <c:pt idx="1663">
                  <c:v>0.41558588000002</c:v>
                </c:pt>
                <c:pt idx="1664">
                  <c:v>0.41562340000002002</c:v>
                </c:pt>
                <c:pt idx="1665">
                  <c:v>0.41566092000001997</c:v>
                </c:pt>
                <c:pt idx="1666">
                  <c:v>0.41569844000001999</c:v>
                </c:pt>
                <c:pt idx="1667">
                  <c:v>0.41573596000002</c:v>
                </c:pt>
                <c:pt idx="1668">
                  <c:v>0.41577348000002001</c:v>
                </c:pt>
                <c:pt idx="1669">
                  <c:v>0.41581100000002003</c:v>
                </c:pt>
                <c:pt idx="1670">
                  <c:v>0.41584852000001998</c:v>
                </c:pt>
                <c:pt idx="1671">
                  <c:v>0.41588604000002</c:v>
                </c:pt>
                <c:pt idx="1672">
                  <c:v>0.41592356000002001</c:v>
                </c:pt>
                <c:pt idx="1673">
                  <c:v>0.41596108000002002</c:v>
                </c:pt>
                <c:pt idx="1674">
                  <c:v>0.41599860000001998</c:v>
                </c:pt>
                <c:pt idx="1675">
                  <c:v>0.41603612000001999</c:v>
                </c:pt>
                <c:pt idx="1676">
                  <c:v>0.41607364000002001</c:v>
                </c:pt>
                <c:pt idx="1677">
                  <c:v>0.41611116000002002</c:v>
                </c:pt>
                <c:pt idx="1678">
                  <c:v>0.41614868000001998</c:v>
                </c:pt>
                <c:pt idx="1679">
                  <c:v>0.41618620000001999</c:v>
                </c:pt>
                <c:pt idx="1680">
                  <c:v>0.41622372000002</c:v>
                </c:pt>
                <c:pt idx="1681">
                  <c:v>0.41626124000002002</c:v>
                </c:pt>
                <c:pt idx="1682">
                  <c:v>0.41629876000001997</c:v>
                </c:pt>
                <c:pt idx="1683">
                  <c:v>0.41633628000001999</c:v>
                </c:pt>
                <c:pt idx="1684">
                  <c:v>0.41637380000002</c:v>
                </c:pt>
                <c:pt idx="1685">
                  <c:v>0.41641132000002001</c:v>
                </c:pt>
                <c:pt idx="1686">
                  <c:v>0.41644884000002003</c:v>
                </c:pt>
                <c:pt idx="1687">
                  <c:v>0.41648636000001998</c:v>
                </c:pt>
                <c:pt idx="1688">
                  <c:v>0.41652388000002</c:v>
                </c:pt>
                <c:pt idx="1689">
                  <c:v>0.41656140000002001</c:v>
                </c:pt>
                <c:pt idx="1690">
                  <c:v>0.41659892000002002</c:v>
                </c:pt>
                <c:pt idx="1691">
                  <c:v>0.41663644000001998</c:v>
                </c:pt>
                <c:pt idx="1692">
                  <c:v>0.41667396000001999</c:v>
                </c:pt>
                <c:pt idx="1693">
                  <c:v>0.41671148000002001</c:v>
                </c:pt>
                <c:pt idx="1694">
                  <c:v>0.41674900000002002</c:v>
                </c:pt>
                <c:pt idx="1695">
                  <c:v>0.41678652000001998</c:v>
                </c:pt>
                <c:pt idx="1696">
                  <c:v>0.41682404000001999</c:v>
                </c:pt>
                <c:pt idx="1697">
                  <c:v>0.41686156000002</c:v>
                </c:pt>
                <c:pt idx="1698">
                  <c:v>0.41689908000002002</c:v>
                </c:pt>
                <c:pt idx="1699">
                  <c:v>0.41693660000001997</c:v>
                </c:pt>
                <c:pt idx="1700">
                  <c:v>0.41697412000001999</c:v>
                </c:pt>
                <c:pt idx="1701">
                  <c:v>0.41701164000002</c:v>
                </c:pt>
                <c:pt idx="1702">
                  <c:v>0.41704916000002001</c:v>
                </c:pt>
                <c:pt idx="1703">
                  <c:v>0.41708668000002003</c:v>
                </c:pt>
                <c:pt idx="1704">
                  <c:v>0.41712420000001998</c:v>
                </c:pt>
                <c:pt idx="1705">
                  <c:v>0.41716172000002</c:v>
                </c:pt>
                <c:pt idx="1706">
                  <c:v>0.41719924000002001</c:v>
                </c:pt>
                <c:pt idx="1707">
                  <c:v>0.41723676000002002</c:v>
                </c:pt>
                <c:pt idx="1708">
                  <c:v>0.41727428000001998</c:v>
                </c:pt>
                <c:pt idx="1709">
                  <c:v>0.41731180000001999</c:v>
                </c:pt>
                <c:pt idx="1710">
                  <c:v>0.41734932000002001</c:v>
                </c:pt>
                <c:pt idx="1711">
                  <c:v>0.41738684000002002</c:v>
                </c:pt>
                <c:pt idx="1712">
                  <c:v>0.41742436000001998</c:v>
                </c:pt>
                <c:pt idx="1713">
                  <c:v>0.41746188000001999</c:v>
                </c:pt>
                <c:pt idx="1714">
                  <c:v>0.41749940000002</c:v>
                </c:pt>
                <c:pt idx="1715">
                  <c:v>0.41753692000002002</c:v>
                </c:pt>
                <c:pt idx="1716">
                  <c:v>0.41757444000001998</c:v>
                </c:pt>
                <c:pt idx="1717">
                  <c:v>0.41761196000001999</c:v>
                </c:pt>
                <c:pt idx="1718">
                  <c:v>0.41764948000002</c:v>
                </c:pt>
                <c:pt idx="1719">
                  <c:v>0.41768700000002001</c:v>
                </c:pt>
                <c:pt idx="1720">
                  <c:v>0.41772452000002003</c:v>
                </c:pt>
                <c:pt idx="1721">
                  <c:v>0.41776204000001999</c:v>
                </c:pt>
                <c:pt idx="1722">
                  <c:v>0.41779956000002</c:v>
                </c:pt>
                <c:pt idx="1723">
                  <c:v>0.41783708000002001</c:v>
                </c:pt>
                <c:pt idx="1724">
                  <c:v>0.41787460000002002</c:v>
                </c:pt>
                <c:pt idx="1725">
                  <c:v>0.41791212000001998</c:v>
                </c:pt>
                <c:pt idx="1726">
                  <c:v>0.41794964000002</c:v>
                </c:pt>
                <c:pt idx="1727">
                  <c:v>0.41798716000002101</c:v>
                </c:pt>
                <c:pt idx="1728">
                  <c:v>0.41802468000002102</c:v>
                </c:pt>
                <c:pt idx="1729">
                  <c:v>0.41806220000002098</c:v>
                </c:pt>
                <c:pt idx="1730">
                  <c:v>0.41809972000002099</c:v>
                </c:pt>
                <c:pt idx="1731">
                  <c:v>0.418137240000021</c:v>
                </c:pt>
                <c:pt idx="1732">
                  <c:v>0.41817476000002102</c:v>
                </c:pt>
                <c:pt idx="1733">
                  <c:v>0.41821228000002098</c:v>
                </c:pt>
                <c:pt idx="1734">
                  <c:v>0.41824980000002099</c:v>
                </c:pt>
                <c:pt idx="1735">
                  <c:v>0.418287320000021</c:v>
                </c:pt>
                <c:pt idx="1736">
                  <c:v>0.41832484000002101</c:v>
                </c:pt>
                <c:pt idx="1737">
                  <c:v>0.41836236000002103</c:v>
                </c:pt>
                <c:pt idx="1738">
                  <c:v>0.41839988000002099</c:v>
                </c:pt>
                <c:pt idx="1739">
                  <c:v>0.418437400000021</c:v>
                </c:pt>
                <c:pt idx="1740">
                  <c:v>0.41847492000002101</c:v>
                </c:pt>
                <c:pt idx="1741">
                  <c:v>0.41851244000002102</c:v>
                </c:pt>
                <c:pt idx="1742">
                  <c:v>0.41854996000002098</c:v>
                </c:pt>
                <c:pt idx="1743">
                  <c:v>0.41858748000002099</c:v>
                </c:pt>
                <c:pt idx="1744">
                  <c:v>0.41862500000002101</c:v>
                </c:pt>
                <c:pt idx="1745">
                  <c:v>0.41866252000002102</c:v>
                </c:pt>
                <c:pt idx="1746">
                  <c:v>0.41870004000002098</c:v>
                </c:pt>
                <c:pt idx="1747">
                  <c:v>0.41873756000002099</c:v>
                </c:pt>
                <c:pt idx="1748">
                  <c:v>0.418775080000021</c:v>
                </c:pt>
                <c:pt idx="1749">
                  <c:v>0.41881260000002102</c:v>
                </c:pt>
                <c:pt idx="1750">
                  <c:v>0.41885012000002098</c:v>
                </c:pt>
                <c:pt idx="1751">
                  <c:v>0.41888764000002099</c:v>
                </c:pt>
                <c:pt idx="1752">
                  <c:v>0.418925160000021</c:v>
                </c:pt>
                <c:pt idx="1753">
                  <c:v>0.41896268000002101</c:v>
                </c:pt>
                <c:pt idx="1754">
                  <c:v>0.41900020000002097</c:v>
                </c:pt>
                <c:pt idx="1755">
                  <c:v>0.41903772000002099</c:v>
                </c:pt>
                <c:pt idx="1756">
                  <c:v>0.419075240000021</c:v>
                </c:pt>
                <c:pt idx="1757">
                  <c:v>0.41911276000002101</c:v>
                </c:pt>
                <c:pt idx="1758">
                  <c:v>0.41915028000002102</c:v>
                </c:pt>
                <c:pt idx="1759">
                  <c:v>0.41918780000002098</c:v>
                </c:pt>
                <c:pt idx="1760">
                  <c:v>0.419225320000021</c:v>
                </c:pt>
                <c:pt idx="1761">
                  <c:v>0.41926284000002101</c:v>
                </c:pt>
                <c:pt idx="1762">
                  <c:v>0.41930036000002102</c:v>
                </c:pt>
                <c:pt idx="1763">
                  <c:v>0.41933788000002098</c:v>
                </c:pt>
                <c:pt idx="1764">
                  <c:v>0.41937540000002099</c:v>
                </c:pt>
                <c:pt idx="1765">
                  <c:v>0.41941292000002101</c:v>
                </c:pt>
                <c:pt idx="1766">
                  <c:v>0.41945044000002102</c:v>
                </c:pt>
                <c:pt idx="1767">
                  <c:v>0.41948796000002098</c:v>
                </c:pt>
                <c:pt idx="1768">
                  <c:v>0.41952548000002099</c:v>
                </c:pt>
                <c:pt idx="1769">
                  <c:v>0.419563000000021</c:v>
                </c:pt>
                <c:pt idx="1770">
                  <c:v>0.41960052000002102</c:v>
                </c:pt>
                <c:pt idx="1771">
                  <c:v>0.41963804000002097</c:v>
                </c:pt>
                <c:pt idx="1772">
                  <c:v>0.41967556000002099</c:v>
                </c:pt>
                <c:pt idx="1773">
                  <c:v>0.419713080000021</c:v>
                </c:pt>
                <c:pt idx="1774">
                  <c:v>0.41975060000002101</c:v>
                </c:pt>
                <c:pt idx="1775">
                  <c:v>0.41978812000002103</c:v>
                </c:pt>
                <c:pt idx="1776">
                  <c:v>0.41982564000002098</c:v>
                </c:pt>
                <c:pt idx="1777">
                  <c:v>0.419863160000021</c:v>
                </c:pt>
                <c:pt idx="1778">
                  <c:v>0.41990068000002101</c:v>
                </c:pt>
                <c:pt idx="1779">
                  <c:v>0.41993820000002102</c:v>
                </c:pt>
                <c:pt idx="1780">
                  <c:v>0.41997572000002098</c:v>
                </c:pt>
                <c:pt idx="1781">
                  <c:v>0.42001324000002099</c:v>
                </c:pt>
                <c:pt idx="1782">
                  <c:v>0.42005076000002101</c:v>
                </c:pt>
                <c:pt idx="1783">
                  <c:v>0.42008828000002102</c:v>
                </c:pt>
                <c:pt idx="1784">
                  <c:v>0.42012580000002098</c:v>
                </c:pt>
                <c:pt idx="1785">
                  <c:v>0.42016332000002099</c:v>
                </c:pt>
                <c:pt idx="1786">
                  <c:v>0.420200840000021</c:v>
                </c:pt>
                <c:pt idx="1787">
                  <c:v>0.42023836000002102</c:v>
                </c:pt>
                <c:pt idx="1788">
                  <c:v>0.42027588000002097</c:v>
                </c:pt>
                <c:pt idx="1789">
                  <c:v>0.42031340000002099</c:v>
                </c:pt>
                <c:pt idx="1790">
                  <c:v>0.420350920000021</c:v>
                </c:pt>
                <c:pt idx="1791">
                  <c:v>0.42038844000002101</c:v>
                </c:pt>
                <c:pt idx="1792">
                  <c:v>0.42042596000002103</c:v>
                </c:pt>
                <c:pt idx="1793">
                  <c:v>0.42046348000002098</c:v>
                </c:pt>
                <c:pt idx="1794">
                  <c:v>0.420501000000021</c:v>
                </c:pt>
                <c:pt idx="1795">
                  <c:v>0.42053852000002101</c:v>
                </c:pt>
                <c:pt idx="1796">
                  <c:v>0.42057604000002102</c:v>
                </c:pt>
                <c:pt idx="1797">
                  <c:v>0.42061356000002098</c:v>
                </c:pt>
                <c:pt idx="1798">
                  <c:v>0.42065108000002099</c:v>
                </c:pt>
                <c:pt idx="1799">
                  <c:v>0.42068860000002101</c:v>
                </c:pt>
                <c:pt idx="1800">
                  <c:v>0.42072612000002102</c:v>
                </c:pt>
                <c:pt idx="1801">
                  <c:v>0.42076364000002098</c:v>
                </c:pt>
                <c:pt idx="1802">
                  <c:v>0.42080116000002099</c:v>
                </c:pt>
                <c:pt idx="1803">
                  <c:v>0.420838680000022</c:v>
                </c:pt>
                <c:pt idx="1804">
                  <c:v>0.42087620000002202</c:v>
                </c:pt>
                <c:pt idx="1805">
                  <c:v>0.42091372000002197</c:v>
                </c:pt>
                <c:pt idx="1806">
                  <c:v>0.42095124000002199</c:v>
                </c:pt>
                <c:pt idx="1807">
                  <c:v>0.420988760000022</c:v>
                </c:pt>
                <c:pt idx="1808">
                  <c:v>0.42102628000002201</c:v>
                </c:pt>
                <c:pt idx="1809">
                  <c:v>0.42106380000002203</c:v>
                </c:pt>
                <c:pt idx="1810">
                  <c:v>0.42110132000002198</c:v>
                </c:pt>
                <c:pt idx="1811">
                  <c:v>0.421138840000022</c:v>
                </c:pt>
                <c:pt idx="1812">
                  <c:v>0.42117636000002201</c:v>
                </c:pt>
                <c:pt idx="1813">
                  <c:v>0.42121388000002202</c:v>
                </c:pt>
                <c:pt idx="1814">
                  <c:v>0.42125140000002198</c:v>
                </c:pt>
                <c:pt idx="1815">
                  <c:v>0.42128892000002199</c:v>
                </c:pt>
                <c:pt idx="1816">
                  <c:v>0.42132644000002201</c:v>
                </c:pt>
                <c:pt idx="1817">
                  <c:v>0.42136396000002202</c:v>
                </c:pt>
                <c:pt idx="1818">
                  <c:v>0.42140148000002198</c:v>
                </c:pt>
                <c:pt idx="1819">
                  <c:v>0.42143900000002199</c:v>
                </c:pt>
                <c:pt idx="1820">
                  <c:v>0.421476520000022</c:v>
                </c:pt>
                <c:pt idx="1821">
                  <c:v>0.42151404000002202</c:v>
                </c:pt>
                <c:pt idx="1822">
                  <c:v>0.42155156000002197</c:v>
                </c:pt>
                <c:pt idx="1823">
                  <c:v>0.42158908000002199</c:v>
                </c:pt>
                <c:pt idx="1824">
                  <c:v>0.421626600000022</c:v>
                </c:pt>
                <c:pt idx="1825">
                  <c:v>0.42166412000002201</c:v>
                </c:pt>
                <c:pt idx="1826">
                  <c:v>0.42170164000002203</c:v>
                </c:pt>
                <c:pt idx="1827">
                  <c:v>0.42173916000002198</c:v>
                </c:pt>
                <c:pt idx="1828">
                  <c:v>0.421776680000022</c:v>
                </c:pt>
                <c:pt idx="1829">
                  <c:v>0.42181420000002201</c:v>
                </c:pt>
                <c:pt idx="1830">
                  <c:v>0.42185172000002202</c:v>
                </c:pt>
                <c:pt idx="1831">
                  <c:v>0.42188924000002198</c:v>
                </c:pt>
                <c:pt idx="1832">
                  <c:v>0.42192676000002199</c:v>
                </c:pt>
                <c:pt idx="1833">
                  <c:v>0.42196428000002201</c:v>
                </c:pt>
                <c:pt idx="1834">
                  <c:v>0.42200180000002202</c:v>
                </c:pt>
                <c:pt idx="1835">
                  <c:v>0.42203932000002198</c:v>
                </c:pt>
                <c:pt idx="1836">
                  <c:v>0.42207684000002199</c:v>
                </c:pt>
                <c:pt idx="1837">
                  <c:v>0.422114360000022</c:v>
                </c:pt>
                <c:pt idx="1838">
                  <c:v>0.42215188000002202</c:v>
                </c:pt>
                <c:pt idx="1839">
                  <c:v>0.42218940000002197</c:v>
                </c:pt>
                <c:pt idx="1840">
                  <c:v>0.42222692000002199</c:v>
                </c:pt>
                <c:pt idx="1841">
                  <c:v>0.422264440000022</c:v>
                </c:pt>
                <c:pt idx="1842">
                  <c:v>0.42230196000002201</c:v>
                </c:pt>
                <c:pt idx="1843">
                  <c:v>0.42233948000002203</c:v>
                </c:pt>
                <c:pt idx="1844">
                  <c:v>0.42237700000002198</c:v>
                </c:pt>
                <c:pt idx="1845">
                  <c:v>0.422414520000022</c:v>
                </c:pt>
                <c:pt idx="1846">
                  <c:v>0.42245204000002201</c:v>
                </c:pt>
                <c:pt idx="1847">
                  <c:v>0.42248956000002202</c:v>
                </c:pt>
                <c:pt idx="1848">
                  <c:v>0.42252708000002198</c:v>
                </c:pt>
                <c:pt idx="1849">
                  <c:v>0.42256460000002199</c:v>
                </c:pt>
                <c:pt idx="1850">
                  <c:v>0.42260212000002201</c:v>
                </c:pt>
                <c:pt idx="1851">
                  <c:v>0.42263964000002202</c:v>
                </c:pt>
                <c:pt idx="1852">
                  <c:v>0.42267716000002198</c:v>
                </c:pt>
                <c:pt idx="1853">
                  <c:v>0.42271468000002199</c:v>
                </c:pt>
                <c:pt idx="1854">
                  <c:v>0.422752200000022</c:v>
                </c:pt>
                <c:pt idx="1855">
                  <c:v>0.42278972000002202</c:v>
                </c:pt>
                <c:pt idx="1856">
                  <c:v>0.42282724000002198</c:v>
                </c:pt>
                <c:pt idx="1857">
                  <c:v>0.42286476000002199</c:v>
                </c:pt>
                <c:pt idx="1858">
                  <c:v>0.422902280000022</c:v>
                </c:pt>
                <c:pt idx="1859">
                  <c:v>0.42293980000002201</c:v>
                </c:pt>
                <c:pt idx="1860">
                  <c:v>0.42297732000002197</c:v>
                </c:pt>
                <c:pt idx="1861">
                  <c:v>0.42301484000002199</c:v>
                </c:pt>
                <c:pt idx="1862">
                  <c:v>0.423052360000022</c:v>
                </c:pt>
                <c:pt idx="1863">
                  <c:v>0.42308988000002201</c:v>
                </c:pt>
                <c:pt idx="1864">
                  <c:v>0.42312740000002202</c:v>
                </c:pt>
                <c:pt idx="1865">
                  <c:v>0.42316492000002198</c:v>
                </c:pt>
                <c:pt idx="1866">
                  <c:v>0.423202440000022</c:v>
                </c:pt>
                <c:pt idx="1867">
                  <c:v>0.42323996000002201</c:v>
                </c:pt>
                <c:pt idx="1868">
                  <c:v>0.42327748000002202</c:v>
                </c:pt>
                <c:pt idx="1869">
                  <c:v>0.42331500000002198</c:v>
                </c:pt>
                <c:pt idx="1870">
                  <c:v>0.42335252000002199</c:v>
                </c:pt>
                <c:pt idx="1871">
                  <c:v>0.42339004000002201</c:v>
                </c:pt>
                <c:pt idx="1872">
                  <c:v>0.42342756000002202</c:v>
                </c:pt>
                <c:pt idx="1873">
                  <c:v>0.42346508000002198</c:v>
                </c:pt>
                <c:pt idx="1874">
                  <c:v>0.42350260000002199</c:v>
                </c:pt>
                <c:pt idx="1875">
                  <c:v>0.423540120000022</c:v>
                </c:pt>
                <c:pt idx="1876">
                  <c:v>0.42357764000002202</c:v>
                </c:pt>
                <c:pt idx="1877">
                  <c:v>0.42361516000002197</c:v>
                </c:pt>
                <c:pt idx="1878">
                  <c:v>0.42365268000002199</c:v>
                </c:pt>
                <c:pt idx="1879">
                  <c:v>0.423690200000022</c:v>
                </c:pt>
                <c:pt idx="1880">
                  <c:v>0.42372772000002301</c:v>
                </c:pt>
                <c:pt idx="1881">
                  <c:v>0.42376524000002302</c:v>
                </c:pt>
                <c:pt idx="1882">
                  <c:v>0.42380276000002298</c:v>
                </c:pt>
                <c:pt idx="1883">
                  <c:v>0.423840280000023</c:v>
                </c:pt>
                <c:pt idx="1884">
                  <c:v>0.42387780000002301</c:v>
                </c:pt>
                <c:pt idx="1885">
                  <c:v>0.42391532000002302</c:v>
                </c:pt>
                <c:pt idx="1886">
                  <c:v>0.42395284000002298</c:v>
                </c:pt>
                <c:pt idx="1887">
                  <c:v>0.42399036000002299</c:v>
                </c:pt>
                <c:pt idx="1888">
                  <c:v>0.42402788000002301</c:v>
                </c:pt>
                <c:pt idx="1889">
                  <c:v>0.42406540000002302</c:v>
                </c:pt>
                <c:pt idx="1890">
                  <c:v>0.42410292000002298</c:v>
                </c:pt>
                <c:pt idx="1891">
                  <c:v>0.42414044000002299</c:v>
                </c:pt>
                <c:pt idx="1892">
                  <c:v>0.424177960000023</c:v>
                </c:pt>
                <c:pt idx="1893">
                  <c:v>0.42421548000002302</c:v>
                </c:pt>
                <c:pt idx="1894">
                  <c:v>0.42425300000002297</c:v>
                </c:pt>
                <c:pt idx="1895">
                  <c:v>0.42429052000002299</c:v>
                </c:pt>
                <c:pt idx="1896">
                  <c:v>0.424328040000023</c:v>
                </c:pt>
                <c:pt idx="1897">
                  <c:v>0.42436556000002301</c:v>
                </c:pt>
                <c:pt idx="1898">
                  <c:v>0.42440308000002303</c:v>
                </c:pt>
                <c:pt idx="1899">
                  <c:v>0.42444060000002298</c:v>
                </c:pt>
                <c:pt idx="1900">
                  <c:v>0.424478120000023</c:v>
                </c:pt>
                <c:pt idx="1901">
                  <c:v>0.42451564000002301</c:v>
                </c:pt>
                <c:pt idx="1902">
                  <c:v>0.42455316000002302</c:v>
                </c:pt>
                <c:pt idx="1903">
                  <c:v>0.42459068000002298</c:v>
                </c:pt>
                <c:pt idx="1904">
                  <c:v>0.42462820000002299</c:v>
                </c:pt>
                <c:pt idx="1905">
                  <c:v>0.42466572000002301</c:v>
                </c:pt>
                <c:pt idx="1906">
                  <c:v>0.42470324000002302</c:v>
                </c:pt>
                <c:pt idx="1907">
                  <c:v>0.42474076000002298</c:v>
                </c:pt>
                <c:pt idx="1908">
                  <c:v>0.42477828000002299</c:v>
                </c:pt>
                <c:pt idx="1909">
                  <c:v>0.424815800000023</c:v>
                </c:pt>
                <c:pt idx="1910">
                  <c:v>0.42485332000002302</c:v>
                </c:pt>
                <c:pt idx="1911">
                  <c:v>0.42489084000002297</c:v>
                </c:pt>
                <c:pt idx="1912">
                  <c:v>0.42492836000002299</c:v>
                </c:pt>
                <c:pt idx="1913">
                  <c:v>0.424965880000023</c:v>
                </c:pt>
                <c:pt idx="1914">
                  <c:v>0.42500340000002301</c:v>
                </c:pt>
                <c:pt idx="1915">
                  <c:v>0.42504092000002303</c:v>
                </c:pt>
                <c:pt idx="1916">
                  <c:v>0.42507844000002298</c:v>
                </c:pt>
                <c:pt idx="1917">
                  <c:v>0.425115960000023</c:v>
                </c:pt>
                <c:pt idx="1918">
                  <c:v>0.42515348000002301</c:v>
                </c:pt>
                <c:pt idx="1919">
                  <c:v>0.42519100000002302</c:v>
                </c:pt>
                <c:pt idx="1920">
                  <c:v>0.42522852000002298</c:v>
                </c:pt>
                <c:pt idx="1921">
                  <c:v>0.42526604000002299</c:v>
                </c:pt>
                <c:pt idx="1922">
                  <c:v>0.42530356000002301</c:v>
                </c:pt>
                <c:pt idx="1923">
                  <c:v>0.42534108000002302</c:v>
                </c:pt>
                <c:pt idx="1924">
                  <c:v>0.42537860000002298</c:v>
                </c:pt>
                <c:pt idx="1925">
                  <c:v>0.42541612000002299</c:v>
                </c:pt>
                <c:pt idx="1926">
                  <c:v>0.425453640000023</c:v>
                </c:pt>
                <c:pt idx="1927">
                  <c:v>0.42549116000002302</c:v>
                </c:pt>
                <c:pt idx="1928">
                  <c:v>0.42552868000002297</c:v>
                </c:pt>
                <c:pt idx="1929">
                  <c:v>0.42556620000002299</c:v>
                </c:pt>
                <c:pt idx="1930">
                  <c:v>0.425603720000023</c:v>
                </c:pt>
                <c:pt idx="1931">
                  <c:v>0.42564124000002301</c:v>
                </c:pt>
                <c:pt idx="1932">
                  <c:v>0.42567876000002303</c:v>
                </c:pt>
                <c:pt idx="1933">
                  <c:v>0.42571628000002298</c:v>
                </c:pt>
                <c:pt idx="1934">
                  <c:v>0.425753800000023</c:v>
                </c:pt>
                <c:pt idx="1935">
                  <c:v>0.42579132000002301</c:v>
                </c:pt>
                <c:pt idx="1936">
                  <c:v>0.42582884000002302</c:v>
                </c:pt>
                <c:pt idx="1937">
                  <c:v>0.42586636000002298</c:v>
                </c:pt>
                <c:pt idx="1938">
                  <c:v>0.42590388000002299</c:v>
                </c:pt>
                <c:pt idx="1939">
                  <c:v>0.42594140000002301</c:v>
                </c:pt>
                <c:pt idx="1940">
                  <c:v>0.42597892000002302</c:v>
                </c:pt>
                <c:pt idx="1941">
                  <c:v>0.42601644000002298</c:v>
                </c:pt>
                <c:pt idx="1942">
                  <c:v>0.42605396000002299</c:v>
                </c:pt>
                <c:pt idx="1943">
                  <c:v>0.426091480000023</c:v>
                </c:pt>
                <c:pt idx="1944">
                  <c:v>0.42612900000002302</c:v>
                </c:pt>
                <c:pt idx="1945">
                  <c:v>0.42616652000002297</c:v>
                </c:pt>
                <c:pt idx="1946">
                  <c:v>0.42620404000002299</c:v>
                </c:pt>
                <c:pt idx="1947">
                  <c:v>0.426241560000023</c:v>
                </c:pt>
                <c:pt idx="1948">
                  <c:v>0.42627908000002301</c:v>
                </c:pt>
                <c:pt idx="1949">
                  <c:v>0.42631660000002303</c:v>
                </c:pt>
                <c:pt idx="1950">
                  <c:v>0.42635412000002298</c:v>
                </c:pt>
                <c:pt idx="1951">
                  <c:v>0.426391640000023</c:v>
                </c:pt>
                <c:pt idx="1952">
                  <c:v>0.42642916000002301</c:v>
                </c:pt>
                <c:pt idx="1953">
                  <c:v>0.42646668000002302</c:v>
                </c:pt>
                <c:pt idx="1954">
                  <c:v>0.42650420000002298</c:v>
                </c:pt>
                <c:pt idx="1955">
                  <c:v>0.42654172000002299</c:v>
                </c:pt>
                <c:pt idx="1956">
                  <c:v>0.42657924000002401</c:v>
                </c:pt>
                <c:pt idx="1957">
                  <c:v>0.42661676000002402</c:v>
                </c:pt>
                <c:pt idx="1958">
                  <c:v>0.42665428000002398</c:v>
                </c:pt>
                <c:pt idx="1959">
                  <c:v>0.42669180000002399</c:v>
                </c:pt>
                <c:pt idx="1960">
                  <c:v>0.426729320000024</c:v>
                </c:pt>
                <c:pt idx="1961">
                  <c:v>0.42676684000002402</c:v>
                </c:pt>
                <c:pt idx="1962">
                  <c:v>0.42680436000002397</c:v>
                </c:pt>
                <c:pt idx="1963">
                  <c:v>0.42684188000002399</c:v>
                </c:pt>
                <c:pt idx="1964">
                  <c:v>0.426879400000024</c:v>
                </c:pt>
                <c:pt idx="1965">
                  <c:v>0.42691692000002401</c:v>
                </c:pt>
                <c:pt idx="1966">
                  <c:v>0.42695444000002403</c:v>
                </c:pt>
                <c:pt idx="1967">
                  <c:v>0.42699196000002398</c:v>
                </c:pt>
                <c:pt idx="1968">
                  <c:v>0.427029480000024</c:v>
                </c:pt>
                <c:pt idx="1969">
                  <c:v>0.42706700000002401</c:v>
                </c:pt>
                <c:pt idx="1970">
                  <c:v>0.42710452000002402</c:v>
                </c:pt>
                <c:pt idx="1971">
                  <c:v>0.42714204000002398</c:v>
                </c:pt>
                <c:pt idx="1972">
                  <c:v>0.42717956000002399</c:v>
                </c:pt>
                <c:pt idx="1973">
                  <c:v>0.42721708000002401</c:v>
                </c:pt>
                <c:pt idx="1974">
                  <c:v>0.42725460000002402</c:v>
                </c:pt>
                <c:pt idx="1975">
                  <c:v>0.42729212000002398</c:v>
                </c:pt>
                <c:pt idx="1976">
                  <c:v>0.42732964000002399</c:v>
                </c:pt>
                <c:pt idx="1977">
                  <c:v>0.427367160000024</c:v>
                </c:pt>
                <c:pt idx="1978">
                  <c:v>0.42740468000002402</c:v>
                </c:pt>
                <c:pt idx="1979">
                  <c:v>0.42744220000002398</c:v>
                </c:pt>
                <c:pt idx="1980">
                  <c:v>0.42747972000002399</c:v>
                </c:pt>
                <c:pt idx="1981">
                  <c:v>0.427517240000024</c:v>
                </c:pt>
                <c:pt idx="1982">
                  <c:v>0.42755476000002401</c:v>
                </c:pt>
                <c:pt idx="1983">
                  <c:v>0.42759228000002403</c:v>
                </c:pt>
                <c:pt idx="1984">
                  <c:v>0.42762980000002399</c:v>
                </c:pt>
                <c:pt idx="1985">
                  <c:v>0.427667320000024</c:v>
                </c:pt>
                <c:pt idx="1986">
                  <c:v>0.42770484000002401</c:v>
                </c:pt>
                <c:pt idx="1987">
                  <c:v>0.42774236000002402</c:v>
                </c:pt>
                <c:pt idx="1988">
                  <c:v>0.42777988000002398</c:v>
                </c:pt>
                <c:pt idx="1989">
                  <c:v>0.427817400000024</c:v>
                </c:pt>
                <c:pt idx="1990">
                  <c:v>0.42785492000002401</c:v>
                </c:pt>
                <c:pt idx="1991">
                  <c:v>0.42789244000002402</c:v>
                </c:pt>
                <c:pt idx="1992">
                  <c:v>0.42792996000002398</c:v>
                </c:pt>
                <c:pt idx="1993">
                  <c:v>0.42796748000002399</c:v>
                </c:pt>
                <c:pt idx="1994">
                  <c:v>0.42800500000002401</c:v>
                </c:pt>
                <c:pt idx="1995">
                  <c:v>0.42804252000002402</c:v>
                </c:pt>
                <c:pt idx="1996">
                  <c:v>0.42808004000002398</c:v>
                </c:pt>
                <c:pt idx="1997">
                  <c:v>0.42811756000002399</c:v>
                </c:pt>
                <c:pt idx="1998">
                  <c:v>0.428155080000024</c:v>
                </c:pt>
                <c:pt idx="1999">
                  <c:v>0.42819260000002402</c:v>
                </c:pt>
                <c:pt idx="2000">
                  <c:v>0.42823012000002397</c:v>
                </c:pt>
                <c:pt idx="2001">
                  <c:v>0.42826764000002399</c:v>
                </c:pt>
                <c:pt idx="2002">
                  <c:v>0.428305160000024</c:v>
                </c:pt>
                <c:pt idx="2003">
                  <c:v>0.42834268000002401</c:v>
                </c:pt>
                <c:pt idx="2004">
                  <c:v>0.42838020000002403</c:v>
                </c:pt>
                <c:pt idx="2005">
                  <c:v>0.42841772000002398</c:v>
                </c:pt>
                <c:pt idx="2006">
                  <c:v>0.428455240000024</c:v>
                </c:pt>
                <c:pt idx="2007">
                  <c:v>0.42849276000002401</c:v>
                </c:pt>
                <c:pt idx="2008">
                  <c:v>0.42853028000002402</c:v>
                </c:pt>
                <c:pt idx="2009">
                  <c:v>0.42856780000002398</c:v>
                </c:pt>
                <c:pt idx="2010">
                  <c:v>0.42860532000002399</c:v>
                </c:pt>
                <c:pt idx="2011">
                  <c:v>0.42864284000002401</c:v>
                </c:pt>
                <c:pt idx="2012">
                  <c:v>0.42868036000002402</c:v>
                </c:pt>
                <c:pt idx="2013">
                  <c:v>0.42871788000002398</c:v>
                </c:pt>
                <c:pt idx="2014">
                  <c:v>0.42875540000002399</c:v>
                </c:pt>
                <c:pt idx="2015">
                  <c:v>0.428792920000024</c:v>
                </c:pt>
                <c:pt idx="2016">
                  <c:v>0.42883044000002402</c:v>
                </c:pt>
                <c:pt idx="2017">
                  <c:v>0.42886796000002397</c:v>
                </c:pt>
                <c:pt idx="2018">
                  <c:v>0.42890548000002399</c:v>
                </c:pt>
                <c:pt idx="2019">
                  <c:v>0.428943000000024</c:v>
                </c:pt>
                <c:pt idx="2020">
                  <c:v>0.42898052000002401</c:v>
                </c:pt>
                <c:pt idx="2021">
                  <c:v>0.42901804000002403</c:v>
                </c:pt>
                <c:pt idx="2022">
                  <c:v>0.42905556000002398</c:v>
                </c:pt>
                <c:pt idx="2023">
                  <c:v>0.429093080000024</c:v>
                </c:pt>
                <c:pt idx="2024">
                  <c:v>0.42913060000002401</c:v>
                </c:pt>
                <c:pt idx="2025">
                  <c:v>0.42916812000002402</c:v>
                </c:pt>
                <c:pt idx="2026">
                  <c:v>0.42920564000002398</c:v>
                </c:pt>
                <c:pt idx="2027">
                  <c:v>0.42924316000002399</c:v>
                </c:pt>
                <c:pt idx="2028">
                  <c:v>0.42928068000002401</c:v>
                </c:pt>
                <c:pt idx="2029">
                  <c:v>0.42931820000002402</c:v>
                </c:pt>
                <c:pt idx="2030">
                  <c:v>0.42935572000002398</c:v>
                </c:pt>
                <c:pt idx="2031">
                  <c:v>0.42939324000002399</c:v>
                </c:pt>
                <c:pt idx="2032">
                  <c:v>0.429430760000025</c:v>
                </c:pt>
                <c:pt idx="2033">
                  <c:v>0.42946828000002502</c:v>
                </c:pt>
                <c:pt idx="2034">
                  <c:v>0.42950580000002497</c:v>
                </c:pt>
                <c:pt idx="2035">
                  <c:v>0.42954332000002499</c:v>
                </c:pt>
                <c:pt idx="2036">
                  <c:v>0.429580840000025</c:v>
                </c:pt>
                <c:pt idx="2037">
                  <c:v>0.42961836000002501</c:v>
                </c:pt>
                <c:pt idx="2038">
                  <c:v>0.42965588000002503</c:v>
                </c:pt>
                <c:pt idx="2039">
                  <c:v>0.42969340000002498</c:v>
                </c:pt>
                <c:pt idx="2040">
                  <c:v>0.429730920000025</c:v>
                </c:pt>
                <c:pt idx="2041">
                  <c:v>0.42976844000002501</c:v>
                </c:pt>
                <c:pt idx="2042">
                  <c:v>0.42980596000002502</c:v>
                </c:pt>
                <c:pt idx="2043">
                  <c:v>0.42984348000002498</c:v>
                </c:pt>
                <c:pt idx="2044">
                  <c:v>0.42988100000002499</c:v>
                </c:pt>
                <c:pt idx="2045">
                  <c:v>0.42991852000002501</c:v>
                </c:pt>
                <c:pt idx="2046">
                  <c:v>0.42995604000002502</c:v>
                </c:pt>
                <c:pt idx="2047">
                  <c:v>0.42999356000002498</c:v>
                </c:pt>
                <c:pt idx="2048">
                  <c:v>0.43003108000002499</c:v>
                </c:pt>
                <c:pt idx="2049">
                  <c:v>0.430068600000025</c:v>
                </c:pt>
                <c:pt idx="2050">
                  <c:v>0.43010612000002502</c:v>
                </c:pt>
                <c:pt idx="2051">
                  <c:v>0.43014364000002497</c:v>
                </c:pt>
                <c:pt idx="2052">
                  <c:v>0.43018116000002499</c:v>
                </c:pt>
                <c:pt idx="2053">
                  <c:v>0.430218680000025</c:v>
                </c:pt>
                <c:pt idx="2054">
                  <c:v>0.43025620000002501</c:v>
                </c:pt>
                <c:pt idx="2055">
                  <c:v>0.43029372000002503</c:v>
                </c:pt>
                <c:pt idx="2056">
                  <c:v>0.43033124000002498</c:v>
                </c:pt>
                <c:pt idx="2057">
                  <c:v>0.430368760000025</c:v>
                </c:pt>
                <c:pt idx="2058">
                  <c:v>0.43040628000002501</c:v>
                </c:pt>
                <c:pt idx="2059">
                  <c:v>0.43044380000002502</c:v>
                </c:pt>
                <c:pt idx="2060">
                  <c:v>0.43048132000002498</c:v>
                </c:pt>
                <c:pt idx="2061">
                  <c:v>0.43051884000002499</c:v>
                </c:pt>
                <c:pt idx="2062">
                  <c:v>0.43055636000002501</c:v>
                </c:pt>
                <c:pt idx="2063">
                  <c:v>0.43059388000002502</c:v>
                </c:pt>
                <c:pt idx="2064">
                  <c:v>0.43063140000002498</c:v>
                </c:pt>
                <c:pt idx="2065">
                  <c:v>0.43066892000002499</c:v>
                </c:pt>
                <c:pt idx="2066">
                  <c:v>0.430706440000025</c:v>
                </c:pt>
                <c:pt idx="2067">
                  <c:v>0.43074396000002502</c:v>
                </c:pt>
                <c:pt idx="2068">
                  <c:v>0.43078148000002497</c:v>
                </c:pt>
                <c:pt idx="2069">
                  <c:v>0.43081900000002499</c:v>
                </c:pt>
                <c:pt idx="2070">
                  <c:v>0.430856520000025</c:v>
                </c:pt>
                <c:pt idx="2071">
                  <c:v>0.43089404000002501</c:v>
                </c:pt>
                <c:pt idx="2072">
                  <c:v>0.43093156000002503</c:v>
                </c:pt>
                <c:pt idx="2073">
                  <c:v>0.43096908000002498</c:v>
                </c:pt>
                <c:pt idx="2074">
                  <c:v>0.431006600000025</c:v>
                </c:pt>
                <c:pt idx="2075">
                  <c:v>0.43104412000002501</c:v>
                </c:pt>
                <c:pt idx="2076">
                  <c:v>0.43108164000002502</c:v>
                </c:pt>
                <c:pt idx="2077">
                  <c:v>0.43111916000002498</c:v>
                </c:pt>
                <c:pt idx="2078">
                  <c:v>0.43115668000002499</c:v>
                </c:pt>
                <c:pt idx="2079">
                  <c:v>0.43119420000002501</c:v>
                </c:pt>
                <c:pt idx="2080">
                  <c:v>0.43123172000002502</c:v>
                </c:pt>
                <c:pt idx="2081">
                  <c:v>0.43126924000002498</c:v>
                </c:pt>
                <c:pt idx="2082">
                  <c:v>0.43130676000002499</c:v>
                </c:pt>
                <c:pt idx="2083">
                  <c:v>0.431344280000025</c:v>
                </c:pt>
                <c:pt idx="2084">
                  <c:v>0.43138180000002502</c:v>
                </c:pt>
                <c:pt idx="2085">
                  <c:v>0.43141932000002498</c:v>
                </c:pt>
                <c:pt idx="2086">
                  <c:v>0.43145684000002499</c:v>
                </c:pt>
                <c:pt idx="2087">
                  <c:v>0.431494360000025</c:v>
                </c:pt>
                <c:pt idx="2088">
                  <c:v>0.43153188000002501</c:v>
                </c:pt>
                <c:pt idx="2089">
                  <c:v>0.43156940000002503</c:v>
                </c:pt>
                <c:pt idx="2090">
                  <c:v>0.43160692000002499</c:v>
                </c:pt>
                <c:pt idx="2091">
                  <c:v>0.431644440000025</c:v>
                </c:pt>
                <c:pt idx="2092">
                  <c:v>0.43168196000002501</c:v>
                </c:pt>
                <c:pt idx="2093">
                  <c:v>0.43171948000002502</c:v>
                </c:pt>
                <c:pt idx="2094">
                  <c:v>0.43175700000002498</c:v>
                </c:pt>
                <c:pt idx="2095">
                  <c:v>0.431794520000025</c:v>
                </c:pt>
                <c:pt idx="2096">
                  <c:v>0.43183204000002501</c:v>
                </c:pt>
                <c:pt idx="2097">
                  <c:v>0.43186956000002502</c:v>
                </c:pt>
                <c:pt idx="2098">
                  <c:v>0.43190708000002498</c:v>
                </c:pt>
                <c:pt idx="2099">
                  <c:v>0.43194460000002499</c:v>
                </c:pt>
                <c:pt idx="2100">
                  <c:v>0.431982120000025</c:v>
                </c:pt>
                <c:pt idx="2101">
                  <c:v>0.43201964000002502</c:v>
                </c:pt>
                <c:pt idx="2102">
                  <c:v>0.43205716000002498</c:v>
                </c:pt>
                <c:pt idx="2103">
                  <c:v>0.43209468000002499</c:v>
                </c:pt>
                <c:pt idx="2104">
                  <c:v>0.432132200000025</c:v>
                </c:pt>
                <c:pt idx="2105">
                  <c:v>0.43216972000002501</c:v>
                </c:pt>
                <c:pt idx="2106">
                  <c:v>0.43220724000002497</c:v>
                </c:pt>
                <c:pt idx="2107">
                  <c:v>0.43224476000002499</c:v>
                </c:pt>
                <c:pt idx="2108">
                  <c:v>0.432282280000025</c:v>
                </c:pt>
                <c:pt idx="2109">
                  <c:v>0.43231980000002601</c:v>
                </c:pt>
                <c:pt idx="2110">
                  <c:v>0.43235732000002602</c:v>
                </c:pt>
                <c:pt idx="2111">
                  <c:v>0.43239484000002598</c:v>
                </c:pt>
                <c:pt idx="2112">
                  <c:v>0.43243236000002599</c:v>
                </c:pt>
                <c:pt idx="2113">
                  <c:v>0.43246988000002601</c:v>
                </c:pt>
                <c:pt idx="2114">
                  <c:v>0.43250740000002602</c:v>
                </c:pt>
                <c:pt idx="2115">
                  <c:v>0.43254492000002598</c:v>
                </c:pt>
                <c:pt idx="2116">
                  <c:v>0.43258244000002599</c:v>
                </c:pt>
                <c:pt idx="2117">
                  <c:v>0.432619960000026</c:v>
                </c:pt>
                <c:pt idx="2118">
                  <c:v>0.43265748000002602</c:v>
                </c:pt>
                <c:pt idx="2119">
                  <c:v>0.43269500000002598</c:v>
                </c:pt>
                <c:pt idx="2120">
                  <c:v>0.43273252000002599</c:v>
                </c:pt>
                <c:pt idx="2121">
                  <c:v>0.432770040000026</c:v>
                </c:pt>
                <c:pt idx="2122">
                  <c:v>0.43280756000002601</c:v>
                </c:pt>
                <c:pt idx="2123">
                  <c:v>0.43284508000002597</c:v>
                </c:pt>
                <c:pt idx="2124">
                  <c:v>0.43288260000002599</c:v>
                </c:pt>
                <c:pt idx="2125">
                  <c:v>0.432920120000026</c:v>
                </c:pt>
                <c:pt idx="2126">
                  <c:v>0.43295764000002601</c:v>
                </c:pt>
                <c:pt idx="2127">
                  <c:v>0.43299516000002602</c:v>
                </c:pt>
                <c:pt idx="2128">
                  <c:v>0.43303268000002598</c:v>
                </c:pt>
                <c:pt idx="2129">
                  <c:v>0.433070200000026</c:v>
                </c:pt>
                <c:pt idx="2130">
                  <c:v>0.43310772000002601</c:v>
                </c:pt>
                <c:pt idx="2131">
                  <c:v>0.43314524000002602</c:v>
                </c:pt>
                <c:pt idx="2132">
                  <c:v>0.43318276000002598</c:v>
                </c:pt>
                <c:pt idx="2133">
                  <c:v>0.43322028000002599</c:v>
                </c:pt>
                <c:pt idx="2134">
                  <c:v>0.43325780000002601</c:v>
                </c:pt>
                <c:pt idx="2135">
                  <c:v>0.43329532000002602</c:v>
                </c:pt>
                <c:pt idx="2136">
                  <c:v>0.43333284000002598</c:v>
                </c:pt>
                <c:pt idx="2137">
                  <c:v>0.43337036000002599</c:v>
                </c:pt>
                <c:pt idx="2138">
                  <c:v>0.433407880000026</c:v>
                </c:pt>
                <c:pt idx="2139">
                  <c:v>0.43344540000002602</c:v>
                </c:pt>
                <c:pt idx="2140">
                  <c:v>0.43348292000002597</c:v>
                </c:pt>
                <c:pt idx="2141">
                  <c:v>0.43352044000002599</c:v>
                </c:pt>
                <c:pt idx="2142">
                  <c:v>0.433557960000026</c:v>
                </c:pt>
                <c:pt idx="2143">
                  <c:v>0.43359548000002601</c:v>
                </c:pt>
                <c:pt idx="2144">
                  <c:v>0.43363300000002603</c:v>
                </c:pt>
                <c:pt idx="2145">
                  <c:v>0.43367052000002598</c:v>
                </c:pt>
                <c:pt idx="2146">
                  <c:v>0.433708040000026</c:v>
                </c:pt>
                <c:pt idx="2147">
                  <c:v>0.43374556000002601</c:v>
                </c:pt>
                <c:pt idx="2148">
                  <c:v>0.43378308000002602</c:v>
                </c:pt>
                <c:pt idx="2149">
                  <c:v>0.43382060000002598</c:v>
                </c:pt>
                <c:pt idx="2150">
                  <c:v>0.43385812000002599</c:v>
                </c:pt>
                <c:pt idx="2151">
                  <c:v>0.43389564000002601</c:v>
                </c:pt>
                <c:pt idx="2152">
                  <c:v>0.43393316000002602</c:v>
                </c:pt>
                <c:pt idx="2153">
                  <c:v>0.43397068000002598</c:v>
                </c:pt>
                <c:pt idx="2154">
                  <c:v>0.43400820000002599</c:v>
                </c:pt>
                <c:pt idx="2155">
                  <c:v>0.434045720000026</c:v>
                </c:pt>
                <c:pt idx="2156">
                  <c:v>0.43408324000002602</c:v>
                </c:pt>
                <c:pt idx="2157">
                  <c:v>0.43412076000002597</c:v>
                </c:pt>
                <c:pt idx="2158">
                  <c:v>0.43415828000002599</c:v>
                </c:pt>
                <c:pt idx="2159">
                  <c:v>0.434195800000026</c:v>
                </c:pt>
                <c:pt idx="2160">
                  <c:v>0.43423332000002601</c:v>
                </c:pt>
                <c:pt idx="2161">
                  <c:v>0.43427084000002603</c:v>
                </c:pt>
                <c:pt idx="2162">
                  <c:v>0.43430836000002598</c:v>
                </c:pt>
                <c:pt idx="2163">
                  <c:v>0.434345880000026</c:v>
                </c:pt>
                <c:pt idx="2164">
                  <c:v>0.43438340000002601</c:v>
                </c:pt>
                <c:pt idx="2165">
                  <c:v>0.43442092000002602</c:v>
                </c:pt>
                <c:pt idx="2166">
                  <c:v>0.43445844000002598</c:v>
                </c:pt>
                <c:pt idx="2167">
                  <c:v>0.43449596000002599</c:v>
                </c:pt>
                <c:pt idx="2168">
                  <c:v>0.43453348000002601</c:v>
                </c:pt>
                <c:pt idx="2169">
                  <c:v>0.43457100000002602</c:v>
                </c:pt>
                <c:pt idx="2170">
                  <c:v>0.43460852000002598</c:v>
                </c:pt>
                <c:pt idx="2171">
                  <c:v>0.43464604000002599</c:v>
                </c:pt>
                <c:pt idx="2172">
                  <c:v>0.434683560000026</c:v>
                </c:pt>
                <c:pt idx="2173">
                  <c:v>0.43472108000002602</c:v>
                </c:pt>
                <c:pt idx="2174">
                  <c:v>0.43475860000002597</c:v>
                </c:pt>
                <c:pt idx="2175">
                  <c:v>0.43479612000002599</c:v>
                </c:pt>
                <c:pt idx="2176">
                  <c:v>0.434833640000026</c:v>
                </c:pt>
                <c:pt idx="2177">
                  <c:v>0.43487116000002601</c:v>
                </c:pt>
                <c:pt idx="2178">
                  <c:v>0.43490868000002603</c:v>
                </c:pt>
                <c:pt idx="2179">
                  <c:v>0.43494620000002598</c:v>
                </c:pt>
                <c:pt idx="2180">
                  <c:v>0.434983720000026</c:v>
                </c:pt>
                <c:pt idx="2181">
                  <c:v>0.43502124000002601</c:v>
                </c:pt>
                <c:pt idx="2182">
                  <c:v>0.43505876000002602</c:v>
                </c:pt>
                <c:pt idx="2183">
                  <c:v>0.43509628000002598</c:v>
                </c:pt>
                <c:pt idx="2184">
                  <c:v>0.43513380000002599</c:v>
                </c:pt>
                <c:pt idx="2185">
                  <c:v>0.43517132000002701</c:v>
                </c:pt>
                <c:pt idx="2186">
                  <c:v>0.43520884000002702</c:v>
                </c:pt>
                <c:pt idx="2187">
                  <c:v>0.43524636000002698</c:v>
                </c:pt>
                <c:pt idx="2188">
                  <c:v>0.43528388000002699</c:v>
                </c:pt>
                <c:pt idx="2189">
                  <c:v>0.435321400000027</c:v>
                </c:pt>
                <c:pt idx="2190">
                  <c:v>0.43535892000002702</c:v>
                </c:pt>
                <c:pt idx="2191">
                  <c:v>0.43539644000002697</c:v>
                </c:pt>
                <c:pt idx="2192">
                  <c:v>0.43543396000002699</c:v>
                </c:pt>
                <c:pt idx="2193">
                  <c:v>0.435471480000027</c:v>
                </c:pt>
                <c:pt idx="2194">
                  <c:v>0.43550900000002701</c:v>
                </c:pt>
                <c:pt idx="2195">
                  <c:v>0.43554652000002703</c:v>
                </c:pt>
                <c:pt idx="2196">
                  <c:v>0.43558404000002698</c:v>
                </c:pt>
                <c:pt idx="2197">
                  <c:v>0.435621560000027</c:v>
                </c:pt>
                <c:pt idx="2198">
                  <c:v>0.43565908000002701</c:v>
                </c:pt>
                <c:pt idx="2199">
                  <c:v>0.43569660000002702</c:v>
                </c:pt>
                <c:pt idx="2200">
                  <c:v>0.43573412000002698</c:v>
                </c:pt>
                <c:pt idx="2201">
                  <c:v>0.43577164000002699</c:v>
                </c:pt>
                <c:pt idx="2202">
                  <c:v>0.43580916000002701</c:v>
                </c:pt>
                <c:pt idx="2203">
                  <c:v>0.43584668000002702</c:v>
                </c:pt>
                <c:pt idx="2204">
                  <c:v>0.43588420000002698</c:v>
                </c:pt>
                <c:pt idx="2205">
                  <c:v>0.43592172000002699</c:v>
                </c:pt>
                <c:pt idx="2206">
                  <c:v>0.435959240000027</c:v>
                </c:pt>
                <c:pt idx="2207">
                  <c:v>0.43599676000002702</c:v>
                </c:pt>
                <c:pt idx="2208">
                  <c:v>0.43603428000002697</c:v>
                </c:pt>
                <c:pt idx="2209">
                  <c:v>0.43607180000002699</c:v>
                </c:pt>
                <c:pt idx="2210">
                  <c:v>0.436109320000027</c:v>
                </c:pt>
                <c:pt idx="2211">
                  <c:v>0.43614684000002701</c:v>
                </c:pt>
                <c:pt idx="2212">
                  <c:v>0.43618436000002703</c:v>
                </c:pt>
                <c:pt idx="2213">
                  <c:v>0.43622188000002698</c:v>
                </c:pt>
                <c:pt idx="2214">
                  <c:v>0.436259400000027</c:v>
                </c:pt>
                <c:pt idx="2215">
                  <c:v>0.43629692000002701</c:v>
                </c:pt>
                <c:pt idx="2216">
                  <c:v>0.43633444000002702</c:v>
                </c:pt>
                <c:pt idx="2217">
                  <c:v>0.43637196000002698</c:v>
                </c:pt>
                <c:pt idx="2218">
                  <c:v>0.43640948000002699</c:v>
                </c:pt>
                <c:pt idx="2219">
                  <c:v>0.43644700000002701</c:v>
                </c:pt>
                <c:pt idx="2220">
                  <c:v>0.43648452000002702</c:v>
                </c:pt>
                <c:pt idx="2221">
                  <c:v>0.43652204000002698</c:v>
                </c:pt>
                <c:pt idx="2222">
                  <c:v>0.43655956000002699</c:v>
                </c:pt>
                <c:pt idx="2223">
                  <c:v>0.436597080000027</c:v>
                </c:pt>
                <c:pt idx="2224">
                  <c:v>0.43663460000002702</c:v>
                </c:pt>
                <c:pt idx="2225">
                  <c:v>0.43667212000002698</c:v>
                </c:pt>
                <c:pt idx="2226">
                  <c:v>0.43670964000002699</c:v>
                </c:pt>
                <c:pt idx="2227">
                  <c:v>0.436747160000027</c:v>
                </c:pt>
                <c:pt idx="2228">
                  <c:v>0.43678468000002701</c:v>
                </c:pt>
                <c:pt idx="2229">
                  <c:v>0.43682220000002703</c:v>
                </c:pt>
                <c:pt idx="2230">
                  <c:v>0.43685972000002699</c:v>
                </c:pt>
                <c:pt idx="2231">
                  <c:v>0.436897240000027</c:v>
                </c:pt>
                <c:pt idx="2232">
                  <c:v>0.43693476000002701</c:v>
                </c:pt>
                <c:pt idx="2233">
                  <c:v>0.43697228000002702</c:v>
                </c:pt>
                <c:pt idx="2234">
                  <c:v>0.43700980000002698</c:v>
                </c:pt>
                <c:pt idx="2235">
                  <c:v>0.437047320000027</c:v>
                </c:pt>
                <c:pt idx="2236">
                  <c:v>0.43708484000002701</c:v>
                </c:pt>
                <c:pt idx="2237">
                  <c:v>0.43712236000002702</c:v>
                </c:pt>
                <c:pt idx="2238">
                  <c:v>0.43715988000002698</c:v>
                </c:pt>
                <c:pt idx="2239">
                  <c:v>0.43719740000002699</c:v>
                </c:pt>
                <c:pt idx="2240">
                  <c:v>0.43723492000002701</c:v>
                </c:pt>
                <c:pt idx="2241">
                  <c:v>0.43727244000002702</c:v>
                </c:pt>
                <c:pt idx="2242">
                  <c:v>0.43730996000002698</c:v>
                </c:pt>
                <c:pt idx="2243">
                  <c:v>0.43734748000002699</c:v>
                </c:pt>
                <c:pt idx="2244">
                  <c:v>0.437385000000027</c:v>
                </c:pt>
                <c:pt idx="2245">
                  <c:v>0.43742252000002702</c:v>
                </c:pt>
                <c:pt idx="2246">
                  <c:v>0.43746004000002697</c:v>
                </c:pt>
                <c:pt idx="2247">
                  <c:v>0.43749756000002699</c:v>
                </c:pt>
                <c:pt idx="2248">
                  <c:v>0.437535080000027</c:v>
                </c:pt>
                <c:pt idx="2249">
                  <c:v>0.43757260000002701</c:v>
                </c:pt>
                <c:pt idx="2250">
                  <c:v>0.43761012000002703</c:v>
                </c:pt>
                <c:pt idx="2251">
                  <c:v>0.43764764000002698</c:v>
                </c:pt>
                <c:pt idx="2252">
                  <c:v>0.437685160000027</c:v>
                </c:pt>
                <c:pt idx="2253">
                  <c:v>0.43772268000002701</c:v>
                </c:pt>
                <c:pt idx="2254">
                  <c:v>0.43776020000002702</c:v>
                </c:pt>
                <c:pt idx="2255">
                  <c:v>0.43779772000002698</c:v>
                </c:pt>
                <c:pt idx="2256">
                  <c:v>0.43783524000002699</c:v>
                </c:pt>
                <c:pt idx="2257">
                  <c:v>0.43787276000002701</c:v>
                </c:pt>
                <c:pt idx="2258">
                  <c:v>0.43791028000002702</c:v>
                </c:pt>
                <c:pt idx="2259">
                  <c:v>0.43794780000002698</c:v>
                </c:pt>
                <c:pt idx="2260">
                  <c:v>0.43798532000002699</c:v>
                </c:pt>
                <c:pt idx="2261">
                  <c:v>0.438022840000028</c:v>
                </c:pt>
                <c:pt idx="2262">
                  <c:v>0.43806036000002802</c:v>
                </c:pt>
                <c:pt idx="2263">
                  <c:v>0.43809788000002797</c:v>
                </c:pt>
                <c:pt idx="2264">
                  <c:v>0.43813540000002799</c:v>
                </c:pt>
                <c:pt idx="2265">
                  <c:v>0.438172920000028</c:v>
                </c:pt>
                <c:pt idx="2266">
                  <c:v>0.43821044000002801</c:v>
                </c:pt>
                <c:pt idx="2267">
                  <c:v>0.43824796000002803</c:v>
                </c:pt>
                <c:pt idx="2268">
                  <c:v>0.43828548000002798</c:v>
                </c:pt>
                <c:pt idx="2269">
                  <c:v>0.438323000000028</c:v>
                </c:pt>
                <c:pt idx="2270">
                  <c:v>0.43836052000002801</c:v>
                </c:pt>
                <c:pt idx="2271">
                  <c:v>0.43839804000002802</c:v>
                </c:pt>
                <c:pt idx="2272">
                  <c:v>0.43843556000002798</c:v>
                </c:pt>
                <c:pt idx="2273">
                  <c:v>0.43847308000002799</c:v>
                </c:pt>
                <c:pt idx="2274">
                  <c:v>0.43851060000002801</c:v>
                </c:pt>
                <c:pt idx="2275">
                  <c:v>0.43854812000002802</c:v>
                </c:pt>
                <c:pt idx="2276">
                  <c:v>0.43858564000002798</c:v>
                </c:pt>
                <c:pt idx="2277">
                  <c:v>0.43862316000002799</c:v>
                </c:pt>
                <c:pt idx="2278">
                  <c:v>0.438660680000028</c:v>
                </c:pt>
                <c:pt idx="2279">
                  <c:v>0.43869820000002802</c:v>
                </c:pt>
                <c:pt idx="2280">
                  <c:v>0.43873572000002797</c:v>
                </c:pt>
                <c:pt idx="2281">
                  <c:v>0.43877324000002799</c:v>
                </c:pt>
                <c:pt idx="2282">
                  <c:v>0.438810760000028</c:v>
                </c:pt>
                <c:pt idx="2283">
                  <c:v>0.43884828000002801</c:v>
                </c:pt>
                <c:pt idx="2284">
                  <c:v>0.43888580000002803</c:v>
                </c:pt>
                <c:pt idx="2285">
                  <c:v>0.43892332000002798</c:v>
                </c:pt>
                <c:pt idx="2286">
                  <c:v>0.438960840000028</c:v>
                </c:pt>
                <c:pt idx="2287">
                  <c:v>0.43899836000002801</c:v>
                </c:pt>
                <c:pt idx="2288">
                  <c:v>0.43903588000002802</c:v>
                </c:pt>
                <c:pt idx="2289">
                  <c:v>0.43907340000002798</c:v>
                </c:pt>
                <c:pt idx="2290">
                  <c:v>0.43911092000002799</c:v>
                </c:pt>
                <c:pt idx="2291">
                  <c:v>0.43914844000002801</c:v>
                </c:pt>
                <c:pt idx="2292">
                  <c:v>0.43918596000002802</c:v>
                </c:pt>
                <c:pt idx="2293">
                  <c:v>0.43922348000002798</c:v>
                </c:pt>
                <c:pt idx="2294">
                  <c:v>0.43926100000002799</c:v>
                </c:pt>
                <c:pt idx="2295">
                  <c:v>0.439298520000028</c:v>
                </c:pt>
                <c:pt idx="2296">
                  <c:v>0.43933604000002802</c:v>
                </c:pt>
                <c:pt idx="2297">
                  <c:v>0.43937356000002797</c:v>
                </c:pt>
                <c:pt idx="2298">
                  <c:v>0.43941108000002799</c:v>
                </c:pt>
                <c:pt idx="2299">
                  <c:v>0.439448600000028</c:v>
                </c:pt>
                <c:pt idx="2300">
                  <c:v>0.43948612000002801</c:v>
                </c:pt>
                <c:pt idx="2301">
                  <c:v>0.43952364000002803</c:v>
                </c:pt>
                <c:pt idx="2302">
                  <c:v>0.43956116000002798</c:v>
                </c:pt>
                <c:pt idx="2303">
                  <c:v>0.439598680000028</c:v>
                </c:pt>
                <c:pt idx="2304">
                  <c:v>0.43963620000002801</c:v>
                </c:pt>
                <c:pt idx="2305">
                  <c:v>0.43967372000002802</c:v>
                </c:pt>
                <c:pt idx="2306">
                  <c:v>0.43971124000002798</c:v>
                </c:pt>
                <c:pt idx="2307">
                  <c:v>0.43974876000002799</c:v>
                </c:pt>
                <c:pt idx="2308">
                  <c:v>0.43978628000002801</c:v>
                </c:pt>
                <c:pt idx="2309">
                  <c:v>0.43982380000002802</c:v>
                </c:pt>
                <c:pt idx="2310">
                  <c:v>0.43986132000002798</c:v>
                </c:pt>
                <c:pt idx="2311">
                  <c:v>0.43989884000002799</c:v>
                </c:pt>
                <c:pt idx="2312">
                  <c:v>0.439936360000028</c:v>
                </c:pt>
                <c:pt idx="2313">
                  <c:v>0.43997388000002802</c:v>
                </c:pt>
                <c:pt idx="2314">
                  <c:v>0.44001140000002797</c:v>
                </c:pt>
                <c:pt idx="2315">
                  <c:v>0.44004892000002799</c:v>
                </c:pt>
                <c:pt idx="2316">
                  <c:v>0.440086440000028</c:v>
                </c:pt>
                <c:pt idx="2317">
                  <c:v>0.44012396000002801</c:v>
                </c:pt>
                <c:pt idx="2318">
                  <c:v>0.44016148000002803</c:v>
                </c:pt>
                <c:pt idx="2319">
                  <c:v>0.44019900000002798</c:v>
                </c:pt>
                <c:pt idx="2320">
                  <c:v>0.440236520000028</c:v>
                </c:pt>
                <c:pt idx="2321">
                  <c:v>0.44027404000002801</c:v>
                </c:pt>
                <c:pt idx="2322">
                  <c:v>0.44031156000002802</c:v>
                </c:pt>
                <c:pt idx="2323">
                  <c:v>0.44034908000002798</c:v>
                </c:pt>
                <c:pt idx="2324">
                  <c:v>0.44038660000002799</c:v>
                </c:pt>
                <c:pt idx="2325">
                  <c:v>0.44042412000002801</c:v>
                </c:pt>
                <c:pt idx="2326">
                  <c:v>0.44046164000002802</c:v>
                </c:pt>
                <c:pt idx="2327">
                  <c:v>0.44049916000002798</c:v>
                </c:pt>
                <c:pt idx="2328">
                  <c:v>0.44053668000002799</c:v>
                </c:pt>
                <c:pt idx="2329">
                  <c:v>0.440574200000028</c:v>
                </c:pt>
                <c:pt idx="2330">
                  <c:v>0.44061172000002802</c:v>
                </c:pt>
                <c:pt idx="2331">
                  <c:v>0.44064924000002798</c:v>
                </c:pt>
                <c:pt idx="2332">
                  <c:v>0.44068676000002799</c:v>
                </c:pt>
                <c:pt idx="2333">
                  <c:v>0.440724280000028</c:v>
                </c:pt>
                <c:pt idx="2334">
                  <c:v>0.44076180000002801</c:v>
                </c:pt>
                <c:pt idx="2335">
                  <c:v>0.44079932000002803</c:v>
                </c:pt>
                <c:pt idx="2336">
                  <c:v>0.44083684000002799</c:v>
                </c:pt>
                <c:pt idx="2337">
                  <c:v>0.440874360000028</c:v>
                </c:pt>
                <c:pt idx="2338">
                  <c:v>0.44091188000002901</c:v>
                </c:pt>
                <c:pt idx="2339">
                  <c:v>0.44094940000002902</c:v>
                </c:pt>
                <c:pt idx="2340">
                  <c:v>0.44098692000002898</c:v>
                </c:pt>
                <c:pt idx="2341">
                  <c:v>0.44102444000002899</c:v>
                </c:pt>
                <c:pt idx="2342">
                  <c:v>0.44106196000002901</c:v>
                </c:pt>
                <c:pt idx="2343">
                  <c:v>0.44109948000002902</c:v>
                </c:pt>
                <c:pt idx="2344">
                  <c:v>0.44113700000002898</c:v>
                </c:pt>
                <c:pt idx="2345">
                  <c:v>0.44117452000002899</c:v>
                </c:pt>
                <c:pt idx="2346">
                  <c:v>0.441212040000029</c:v>
                </c:pt>
                <c:pt idx="2347">
                  <c:v>0.44124956000002902</c:v>
                </c:pt>
                <c:pt idx="2348">
                  <c:v>0.44128708000002898</c:v>
                </c:pt>
                <c:pt idx="2349">
                  <c:v>0.44132460000002899</c:v>
                </c:pt>
                <c:pt idx="2350">
                  <c:v>0.441362120000029</c:v>
                </c:pt>
                <c:pt idx="2351">
                  <c:v>0.44139964000002901</c:v>
                </c:pt>
                <c:pt idx="2352">
                  <c:v>0.44143716000002903</c:v>
                </c:pt>
                <c:pt idx="2353">
                  <c:v>0.44147468000002899</c:v>
                </c:pt>
                <c:pt idx="2354">
                  <c:v>0.441512200000029</c:v>
                </c:pt>
                <c:pt idx="2355">
                  <c:v>0.44154972000002901</c:v>
                </c:pt>
                <c:pt idx="2356">
                  <c:v>0.44158724000002902</c:v>
                </c:pt>
                <c:pt idx="2357">
                  <c:v>0.44162476000002898</c:v>
                </c:pt>
                <c:pt idx="2358">
                  <c:v>0.441662280000029</c:v>
                </c:pt>
                <c:pt idx="2359">
                  <c:v>0.44169980000002901</c:v>
                </c:pt>
                <c:pt idx="2360">
                  <c:v>0.44173732000002902</c:v>
                </c:pt>
                <c:pt idx="2361">
                  <c:v>0.44177484000002898</c:v>
                </c:pt>
                <c:pt idx="2362">
                  <c:v>0.44181236000002899</c:v>
                </c:pt>
                <c:pt idx="2363">
                  <c:v>0.441849880000029</c:v>
                </c:pt>
                <c:pt idx="2364">
                  <c:v>0.44188740000002902</c:v>
                </c:pt>
                <c:pt idx="2365">
                  <c:v>0.44192492000002898</c:v>
                </c:pt>
                <c:pt idx="2366">
                  <c:v>0.44196244000002899</c:v>
                </c:pt>
                <c:pt idx="2367">
                  <c:v>0.441999960000029</c:v>
                </c:pt>
                <c:pt idx="2368">
                  <c:v>0.44203748000002901</c:v>
                </c:pt>
                <c:pt idx="2369">
                  <c:v>0.44207500000002897</c:v>
                </c:pt>
                <c:pt idx="2370">
                  <c:v>0.44211252000002899</c:v>
                </c:pt>
                <c:pt idx="2371">
                  <c:v>0.442150040000029</c:v>
                </c:pt>
                <c:pt idx="2372">
                  <c:v>0.44218756000002901</c:v>
                </c:pt>
                <c:pt idx="2373">
                  <c:v>0.44222508000002902</c:v>
                </c:pt>
                <c:pt idx="2374">
                  <c:v>0.44226260000002898</c:v>
                </c:pt>
                <c:pt idx="2375">
                  <c:v>0.442300120000029</c:v>
                </c:pt>
                <c:pt idx="2376">
                  <c:v>0.44233764000002901</c:v>
                </c:pt>
                <c:pt idx="2377">
                  <c:v>0.44237516000002902</c:v>
                </c:pt>
                <c:pt idx="2378">
                  <c:v>0.44241268000002898</c:v>
                </c:pt>
                <c:pt idx="2379">
                  <c:v>0.44245020000002899</c:v>
                </c:pt>
                <c:pt idx="2380">
                  <c:v>0.44248772000002901</c:v>
                </c:pt>
                <c:pt idx="2381">
                  <c:v>0.44252524000002902</c:v>
                </c:pt>
                <c:pt idx="2382">
                  <c:v>0.44256276000002898</c:v>
                </c:pt>
                <c:pt idx="2383">
                  <c:v>0.44260028000002899</c:v>
                </c:pt>
                <c:pt idx="2384">
                  <c:v>0.442637800000029</c:v>
                </c:pt>
                <c:pt idx="2385">
                  <c:v>0.44267532000002902</c:v>
                </c:pt>
                <c:pt idx="2386">
                  <c:v>0.44271284000002897</c:v>
                </c:pt>
                <c:pt idx="2387">
                  <c:v>0.44275036000002899</c:v>
                </c:pt>
                <c:pt idx="2388">
                  <c:v>0.442787880000029</c:v>
                </c:pt>
                <c:pt idx="2389">
                  <c:v>0.44282540000002901</c:v>
                </c:pt>
                <c:pt idx="2390">
                  <c:v>0.44286292000002903</c:v>
                </c:pt>
                <c:pt idx="2391">
                  <c:v>0.44290044000002898</c:v>
                </c:pt>
                <c:pt idx="2392">
                  <c:v>0.442937960000029</c:v>
                </c:pt>
                <c:pt idx="2393">
                  <c:v>0.44297548000002901</c:v>
                </c:pt>
                <c:pt idx="2394">
                  <c:v>0.44301300000002902</c:v>
                </c:pt>
                <c:pt idx="2395">
                  <c:v>0.44305052000002898</c:v>
                </c:pt>
                <c:pt idx="2396">
                  <c:v>0.44308804000002899</c:v>
                </c:pt>
                <c:pt idx="2397">
                  <c:v>0.44312556000002901</c:v>
                </c:pt>
                <c:pt idx="2398">
                  <c:v>0.44316308000002902</c:v>
                </c:pt>
                <c:pt idx="2399">
                  <c:v>0.44320060000002898</c:v>
                </c:pt>
                <c:pt idx="2400">
                  <c:v>0.44323812000002899</c:v>
                </c:pt>
                <c:pt idx="2401">
                  <c:v>0.443275640000029</c:v>
                </c:pt>
                <c:pt idx="2402">
                  <c:v>0.44331316000002902</c:v>
                </c:pt>
                <c:pt idx="2403">
                  <c:v>0.44335068000002897</c:v>
                </c:pt>
                <c:pt idx="2404">
                  <c:v>0.44338820000002899</c:v>
                </c:pt>
                <c:pt idx="2405">
                  <c:v>0.443425720000029</c:v>
                </c:pt>
                <c:pt idx="2406">
                  <c:v>0.44346324000002901</c:v>
                </c:pt>
                <c:pt idx="2407">
                  <c:v>0.44350076000002903</c:v>
                </c:pt>
                <c:pt idx="2408">
                  <c:v>0.44353828000002898</c:v>
                </c:pt>
                <c:pt idx="2409">
                  <c:v>0.443575800000029</c:v>
                </c:pt>
                <c:pt idx="2410">
                  <c:v>0.44361332000002901</c:v>
                </c:pt>
                <c:pt idx="2411">
                  <c:v>0.44365084000002902</c:v>
                </c:pt>
                <c:pt idx="2412">
                  <c:v>0.44368836000002898</c:v>
                </c:pt>
                <c:pt idx="2413">
                  <c:v>0.44372588000002899</c:v>
                </c:pt>
                <c:pt idx="2414">
                  <c:v>0.44376340000003001</c:v>
                </c:pt>
                <c:pt idx="2415">
                  <c:v>0.44380092000003002</c:v>
                </c:pt>
                <c:pt idx="2416">
                  <c:v>0.44383844000002998</c:v>
                </c:pt>
                <c:pt idx="2417">
                  <c:v>0.44387596000002999</c:v>
                </c:pt>
                <c:pt idx="2418">
                  <c:v>0.44391348000003</c:v>
                </c:pt>
                <c:pt idx="2419">
                  <c:v>0.44395100000003002</c:v>
                </c:pt>
                <c:pt idx="2420">
                  <c:v>0.44398852000002997</c:v>
                </c:pt>
                <c:pt idx="2421">
                  <c:v>0.44402604000002999</c:v>
                </c:pt>
                <c:pt idx="2422">
                  <c:v>0.44406356000003</c:v>
                </c:pt>
                <c:pt idx="2423">
                  <c:v>0.44410108000003001</c:v>
                </c:pt>
                <c:pt idx="2424">
                  <c:v>0.44413860000003003</c:v>
                </c:pt>
                <c:pt idx="2425">
                  <c:v>0.44417612000002998</c:v>
                </c:pt>
                <c:pt idx="2426">
                  <c:v>0.44421364000003</c:v>
                </c:pt>
                <c:pt idx="2427">
                  <c:v>0.44425116000003001</c:v>
                </c:pt>
                <c:pt idx="2428">
                  <c:v>0.44428868000003002</c:v>
                </c:pt>
                <c:pt idx="2429">
                  <c:v>0.44432620000002998</c:v>
                </c:pt>
                <c:pt idx="2430">
                  <c:v>0.44436372000002999</c:v>
                </c:pt>
                <c:pt idx="2431">
                  <c:v>0.44440124000003001</c:v>
                </c:pt>
                <c:pt idx="2432">
                  <c:v>0.44443876000003002</c:v>
                </c:pt>
                <c:pt idx="2433">
                  <c:v>0.44447628000002998</c:v>
                </c:pt>
                <c:pt idx="2434">
                  <c:v>0.44451380000002999</c:v>
                </c:pt>
                <c:pt idx="2435">
                  <c:v>0.44455132000003</c:v>
                </c:pt>
                <c:pt idx="2436">
                  <c:v>0.44458884000003002</c:v>
                </c:pt>
                <c:pt idx="2437">
                  <c:v>0.44462636000002997</c:v>
                </c:pt>
                <c:pt idx="2438">
                  <c:v>0.44466388000002999</c:v>
                </c:pt>
                <c:pt idx="2439">
                  <c:v>0.44470140000003</c:v>
                </c:pt>
                <c:pt idx="2440">
                  <c:v>0.44473892000003001</c:v>
                </c:pt>
                <c:pt idx="2441">
                  <c:v>0.44477644000003003</c:v>
                </c:pt>
                <c:pt idx="2442">
                  <c:v>0.44481396000002998</c:v>
                </c:pt>
                <c:pt idx="2443">
                  <c:v>0.44485148000003</c:v>
                </c:pt>
                <c:pt idx="2444">
                  <c:v>0.44488900000003001</c:v>
                </c:pt>
                <c:pt idx="2445">
                  <c:v>0.44492652000003002</c:v>
                </c:pt>
                <c:pt idx="2446">
                  <c:v>0.44496404000002998</c:v>
                </c:pt>
                <c:pt idx="2447">
                  <c:v>0.44500156000002999</c:v>
                </c:pt>
                <c:pt idx="2448">
                  <c:v>0.44503908000003001</c:v>
                </c:pt>
                <c:pt idx="2449">
                  <c:v>0.44507660000003002</c:v>
                </c:pt>
                <c:pt idx="2450">
                  <c:v>0.44511412000002998</c:v>
                </c:pt>
                <c:pt idx="2451">
                  <c:v>0.44515164000002999</c:v>
                </c:pt>
                <c:pt idx="2452">
                  <c:v>0.44518916000003</c:v>
                </c:pt>
                <c:pt idx="2453">
                  <c:v>0.44522668000003002</c:v>
                </c:pt>
                <c:pt idx="2454">
                  <c:v>0.44526420000002997</c:v>
                </c:pt>
                <c:pt idx="2455">
                  <c:v>0.44530172000002999</c:v>
                </c:pt>
                <c:pt idx="2456">
                  <c:v>0.44533924000003</c:v>
                </c:pt>
                <c:pt idx="2457">
                  <c:v>0.44537676000003001</c:v>
                </c:pt>
                <c:pt idx="2458">
                  <c:v>0.44541428000003003</c:v>
                </c:pt>
                <c:pt idx="2459">
                  <c:v>0.44545180000002998</c:v>
                </c:pt>
                <c:pt idx="2460">
                  <c:v>0.44548932000003</c:v>
                </c:pt>
                <c:pt idx="2461">
                  <c:v>0.44552684000003001</c:v>
                </c:pt>
                <c:pt idx="2462">
                  <c:v>0.44556436000003002</c:v>
                </c:pt>
                <c:pt idx="2463">
                  <c:v>0.44560188000002998</c:v>
                </c:pt>
                <c:pt idx="2464">
                  <c:v>0.44563940000002999</c:v>
                </c:pt>
                <c:pt idx="2465">
                  <c:v>0.44567692000003001</c:v>
                </c:pt>
                <c:pt idx="2466">
                  <c:v>0.44571444000003002</c:v>
                </c:pt>
                <c:pt idx="2467">
                  <c:v>0.44575196000002998</c:v>
                </c:pt>
                <c:pt idx="2468">
                  <c:v>0.44578948000002999</c:v>
                </c:pt>
                <c:pt idx="2469">
                  <c:v>0.44582700000003</c:v>
                </c:pt>
                <c:pt idx="2470">
                  <c:v>0.44586452000003002</c:v>
                </c:pt>
                <c:pt idx="2471">
                  <c:v>0.44590204000002998</c:v>
                </c:pt>
                <c:pt idx="2472">
                  <c:v>0.44593956000002999</c:v>
                </c:pt>
                <c:pt idx="2473">
                  <c:v>0.44597708000003</c:v>
                </c:pt>
                <c:pt idx="2474">
                  <c:v>0.44601460000003001</c:v>
                </c:pt>
                <c:pt idx="2475">
                  <c:v>0.44605212000002997</c:v>
                </c:pt>
                <c:pt idx="2476">
                  <c:v>0.44608964000002999</c:v>
                </c:pt>
                <c:pt idx="2477">
                  <c:v>0.44612716000003</c:v>
                </c:pt>
                <c:pt idx="2478">
                  <c:v>0.44616468000003001</c:v>
                </c:pt>
                <c:pt idx="2479">
                  <c:v>0.44620220000003002</c:v>
                </c:pt>
                <c:pt idx="2480">
                  <c:v>0.44623972000002998</c:v>
                </c:pt>
                <c:pt idx="2481">
                  <c:v>0.44627724000003</c:v>
                </c:pt>
                <c:pt idx="2482">
                  <c:v>0.44631476000003001</c:v>
                </c:pt>
                <c:pt idx="2483">
                  <c:v>0.44635228000003002</c:v>
                </c:pt>
                <c:pt idx="2484">
                  <c:v>0.44638980000002998</c:v>
                </c:pt>
                <c:pt idx="2485">
                  <c:v>0.44642732000002999</c:v>
                </c:pt>
                <c:pt idx="2486">
                  <c:v>0.44646484000003001</c:v>
                </c:pt>
                <c:pt idx="2487">
                  <c:v>0.44650236000003002</c:v>
                </c:pt>
                <c:pt idx="2488">
                  <c:v>0.44653988000002998</c:v>
                </c:pt>
                <c:pt idx="2489">
                  <c:v>0.44657740000002999</c:v>
                </c:pt>
                <c:pt idx="2490">
                  <c:v>0.446614920000031</c:v>
                </c:pt>
                <c:pt idx="2491">
                  <c:v>0.44665244000003101</c:v>
                </c:pt>
                <c:pt idx="2492">
                  <c:v>0.44668996000003103</c:v>
                </c:pt>
                <c:pt idx="2493">
                  <c:v>0.44672748000003099</c:v>
                </c:pt>
                <c:pt idx="2494">
                  <c:v>0.446765000000031</c:v>
                </c:pt>
                <c:pt idx="2495">
                  <c:v>0.44680252000003101</c:v>
                </c:pt>
                <c:pt idx="2496">
                  <c:v>0.44684004000003102</c:v>
                </c:pt>
                <c:pt idx="2497">
                  <c:v>0.44687756000003098</c:v>
                </c:pt>
                <c:pt idx="2498">
                  <c:v>0.446915080000031</c:v>
                </c:pt>
                <c:pt idx="2499">
                  <c:v>0.44695260000003101</c:v>
                </c:pt>
                <c:pt idx="2500">
                  <c:v>0.44699012000003102</c:v>
                </c:pt>
                <c:pt idx="2501">
                  <c:v>0.44702764000003098</c:v>
                </c:pt>
                <c:pt idx="2502">
                  <c:v>0.44706516000003099</c:v>
                </c:pt>
                <c:pt idx="2503">
                  <c:v>0.44710268000003101</c:v>
                </c:pt>
                <c:pt idx="2504">
                  <c:v>0.44714020000003102</c:v>
                </c:pt>
                <c:pt idx="2505">
                  <c:v>0.44717772000003098</c:v>
                </c:pt>
                <c:pt idx="2506">
                  <c:v>0.44721524000003099</c:v>
                </c:pt>
                <c:pt idx="2507">
                  <c:v>0.447252760000031</c:v>
                </c:pt>
                <c:pt idx="2508">
                  <c:v>0.44729028000003102</c:v>
                </c:pt>
                <c:pt idx="2509">
                  <c:v>0.44732780000003097</c:v>
                </c:pt>
                <c:pt idx="2510">
                  <c:v>0.44736532000003099</c:v>
                </c:pt>
                <c:pt idx="2511">
                  <c:v>0.447402840000031</c:v>
                </c:pt>
                <c:pt idx="2512">
                  <c:v>0.44744036000003101</c:v>
                </c:pt>
                <c:pt idx="2513">
                  <c:v>0.44747788000003103</c:v>
                </c:pt>
                <c:pt idx="2514">
                  <c:v>0.44751540000003098</c:v>
                </c:pt>
                <c:pt idx="2515">
                  <c:v>0.447552920000031</c:v>
                </c:pt>
                <c:pt idx="2516">
                  <c:v>0.44759044000003101</c:v>
                </c:pt>
                <c:pt idx="2517">
                  <c:v>0.44762796000003102</c:v>
                </c:pt>
                <c:pt idx="2518">
                  <c:v>0.44766548000003098</c:v>
                </c:pt>
                <c:pt idx="2519">
                  <c:v>0.44770300000003099</c:v>
                </c:pt>
                <c:pt idx="2520">
                  <c:v>0.44774052000003101</c:v>
                </c:pt>
                <c:pt idx="2521">
                  <c:v>0.44777804000003102</c:v>
                </c:pt>
                <c:pt idx="2522">
                  <c:v>0.44781556000003098</c:v>
                </c:pt>
                <c:pt idx="2523">
                  <c:v>0.44785308000003099</c:v>
                </c:pt>
                <c:pt idx="2524">
                  <c:v>0.447890600000031</c:v>
                </c:pt>
                <c:pt idx="2525">
                  <c:v>0.44792812000003102</c:v>
                </c:pt>
                <c:pt idx="2526">
                  <c:v>0.44796564000003097</c:v>
                </c:pt>
                <c:pt idx="2527">
                  <c:v>0.44800316000003099</c:v>
                </c:pt>
                <c:pt idx="2528">
                  <c:v>0.448040680000031</c:v>
                </c:pt>
                <c:pt idx="2529">
                  <c:v>0.44807820000003101</c:v>
                </c:pt>
                <c:pt idx="2530">
                  <c:v>0.44811572000003103</c:v>
                </c:pt>
                <c:pt idx="2531">
                  <c:v>0.44815324000003098</c:v>
                </c:pt>
                <c:pt idx="2532">
                  <c:v>0.448190760000031</c:v>
                </c:pt>
                <c:pt idx="2533">
                  <c:v>0.44822828000003101</c:v>
                </c:pt>
                <c:pt idx="2534">
                  <c:v>0.44826580000003102</c:v>
                </c:pt>
                <c:pt idx="2535">
                  <c:v>0.44830332000003098</c:v>
                </c:pt>
                <c:pt idx="2536">
                  <c:v>0.44834084000003099</c:v>
                </c:pt>
                <c:pt idx="2537">
                  <c:v>0.44837836000003101</c:v>
                </c:pt>
                <c:pt idx="2538">
                  <c:v>0.44841588000003102</c:v>
                </c:pt>
                <c:pt idx="2539">
                  <c:v>0.44845340000003098</c:v>
                </c:pt>
                <c:pt idx="2540">
                  <c:v>0.44849092000003099</c:v>
                </c:pt>
                <c:pt idx="2541">
                  <c:v>0.448528440000031</c:v>
                </c:pt>
                <c:pt idx="2542">
                  <c:v>0.44856596000003102</c:v>
                </c:pt>
                <c:pt idx="2543">
                  <c:v>0.44860348000003097</c:v>
                </c:pt>
                <c:pt idx="2544">
                  <c:v>0.44864100000003099</c:v>
                </c:pt>
                <c:pt idx="2545">
                  <c:v>0.448678520000031</c:v>
                </c:pt>
                <c:pt idx="2546">
                  <c:v>0.44871604000003101</c:v>
                </c:pt>
                <c:pt idx="2547">
                  <c:v>0.44875356000003103</c:v>
                </c:pt>
                <c:pt idx="2548">
                  <c:v>0.44879108000003098</c:v>
                </c:pt>
                <c:pt idx="2549">
                  <c:v>0.448828600000031</c:v>
                </c:pt>
                <c:pt idx="2550">
                  <c:v>0.44886612000003101</c:v>
                </c:pt>
                <c:pt idx="2551">
                  <c:v>0.44890364000003102</c:v>
                </c:pt>
                <c:pt idx="2552">
                  <c:v>0.44894116000003098</c:v>
                </c:pt>
                <c:pt idx="2553">
                  <c:v>0.44897868000003099</c:v>
                </c:pt>
                <c:pt idx="2554">
                  <c:v>0.44901620000003101</c:v>
                </c:pt>
                <c:pt idx="2555">
                  <c:v>0.44905372000003102</c:v>
                </c:pt>
                <c:pt idx="2556">
                  <c:v>0.44909124000003098</c:v>
                </c:pt>
                <c:pt idx="2557">
                  <c:v>0.44912876000003099</c:v>
                </c:pt>
                <c:pt idx="2558">
                  <c:v>0.449166280000031</c:v>
                </c:pt>
                <c:pt idx="2559">
                  <c:v>0.44920380000003102</c:v>
                </c:pt>
                <c:pt idx="2560">
                  <c:v>0.44924132000003097</c:v>
                </c:pt>
                <c:pt idx="2561">
                  <c:v>0.44927884000003099</c:v>
                </c:pt>
                <c:pt idx="2562">
                  <c:v>0.449316360000031</c:v>
                </c:pt>
                <c:pt idx="2563">
                  <c:v>0.44935388000003101</c:v>
                </c:pt>
                <c:pt idx="2564">
                  <c:v>0.44939140000003103</c:v>
                </c:pt>
                <c:pt idx="2565">
                  <c:v>0.44942892000003098</c:v>
                </c:pt>
                <c:pt idx="2566">
                  <c:v>0.449466440000031</c:v>
                </c:pt>
                <c:pt idx="2567">
                  <c:v>0.44950396000003201</c:v>
                </c:pt>
                <c:pt idx="2568">
                  <c:v>0.44954148000003202</c:v>
                </c:pt>
                <c:pt idx="2569">
                  <c:v>0.44957900000003198</c:v>
                </c:pt>
                <c:pt idx="2570">
                  <c:v>0.44961652000003199</c:v>
                </c:pt>
                <c:pt idx="2571">
                  <c:v>0.44965404000003201</c:v>
                </c:pt>
                <c:pt idx="2572">
                  <c:v>0.44969156000003202</c:v>
                </c:pt>
                <c:pt idx="2573">
                  <c:v>0.44972908000003198</c:v>
                </c:pt>
                <c:pt idx="2574">
                  <c:v>0.44976660000003199</c:v>
                </c:pt>
                <c:pt idx="2575">
                  <c:v>0.449804120000032</c:v>
                </c:pt>
                <c:pt idx="2576">
                  <c:v>0.44984164000003202</c:v>
                </c:pt>
                <c:pt idx="2577">
                  <c:v>0.44987916000003197</c:v>
                </c:pt>
                <c:pt idx="2578">
                  <c:v>0.44991668000003199</c:v>
                </c:pt>
                <c:pt idx="2579">
                  <c:v>0.449954200000032</c:v>
                </c:pt>
                <c:pt idx="2580">
                  <c:v>0.44999172000003201</c:v>
                </c:pt>
                <c:pt idx="2581">
                  <c:v>0.45002924000003203</c:v>
                </c:pt>
                <c:pt idx="2582">
                  <c:v>0.45006676000003198</c:v>
                </c:pt>
                <c:pt idx="2583">
                  <c:v>0.450104280000032</c:v>
                </c:pt>
                <c:pt idx="2584">
                  <c:v>0.45014180000003201</c:v>
                </c:pt>
                <c:pt idx="2585">
                  <c:v>0.45017932000003202</c:v>
                </c:pt>
                <c:pt idx="2586">
                  <c:v>0.45021684000003198</c:v>
                </c:pt>
                <c:pt idx="2587">
                  <c:v>0.45025436000003199</c:v>
                </c:pt>
                <c:pt idx="2588">
                  <c:v>0.45029188000003201</c:v>
                </c:pt>
                <c:pt idx="2589">
                  <c:v>0.45032940000003202</c:v>
                </c:pt>
                <c:pt idx="2590">
                  <c:v>0.45036692000003198</c:v>
                </c:pt>
                <c:pt idx="2591">
                  <c:v>0.45040444000003199</c:v>
                </c:pt>
                <c:pt idx="2592">
                  <c:v>0.450441960000032</c:v>
                </c:pt>
                <c:pt idx="2593">
                  <c:v>0.45047948000003202</c:v>
                </c:pt>
                <c:pt idx="2594">
                  <c:v>0.45051700000003198</c:v>
                </c:pt>
                <c:pt idx="2595">
                  <c:v>0.45055452000003199</c:v>
                </c:pt>
                <c:pt idx="2596">
                  <c:v>0.450592040000032</c:v>
                </c:pt>
                <c:pt idx="2597">
                  <c:v>0.45062956000003201</c:v>
                </c:pt>
                <c:pt idx="2598">
                  <c:v>0.45066708000003203</c:v>
                </c:pt>
                <c:pt idx="2599">
                  <c:v>0.45070460000003199</c:v>
                </c:pt>
                <c:pt idx="2600">
                  <c:v>0.450742120000032</c:v>
                </c:pt>
                <c:pt idx="2601">
                  <c:v>0.45077964000003201</c:v>
                </c:pt>
                <c:pt idx="2602">
                  <c:v>0.45081716000003202</c:v>
                </c:pt>
                <c:pt idx="2603">
                  <c:v>0.45085468000003198</c:v>
                </c:pt>
                <c:pt idx="2604">
                  <c:v>0.450892200000032</c:v>
                </c:pt>
                <c:pt idx="2605">
                  <c:v>0.45092972000003201</c:v>
                </c:pt>
                <c:pt idx="2606">
                  <c:v>0.45096724000003202</c:v>
                </c:pt>
                <c:pt idx="2607">
                  <c:v>0.45100476000003198</c:v>
                </c:pt>
                <c:pt idx="2608">
                  <c:v>0.45104228000003199</c:v>
                </c:pt>
                <c:pt idx="2609">
                  <c:v>0.45107980000003201</c:v>
                </c:pt>
                <c:pt idx="2610">
                  <c:v>0.45111732000003202</c:v>
                </c:pt>
                <c:pt idx="2611">
                  <c:v>0.45115484000003198</c:v>
                </c:pt>
                <c:pt idx="2612">
                  <c:v>0.45119236000003199</c:v>
                </c:pt>
                <c:pt idx="2613">
                  <c:v>0.451229880000032</c:v>
                </c:pt>
                <c:pt idx="2614">
                  <c:v>0.45126740000003202</c:v>
                </c:pt>
                <c:pt idx="2615">
                  <c:v>0.45130492000003197</c:v>
                </c:pt>
                <c:pt idx="2616">
                  <c:v>0.45134244000003199</c:v>
                </c:pt>
                <c:pt idx="2617">
                  <c:v>0.451379960000032</c:v>
                </c:pt>
                <c:pt idx="2618">
                  <c:v>0.45141748000003201</c:v>
                </c:pt>
                <c:pt idx="2619">
                  <c:v>0.45145500000003203</c:v>
                </c:pt>
                <c:pt idx="2620">
                  <c:v>0.45149252000003198</c:v>
                </c:pt>
                <c:pt idx="2621">
                  <c:v>0.451530040000032</c:v>
                </c:pt>
                <c:pt idx="2622">
                  <c:v>0.45156756000003201</c:v>
                </c:pt>
                <c:pt idx="2623">
                  <c:v>0.45160508000003202</c:v>
                </c:pt>
                <c:pt idx="2624">
                  <c:v>0.45164260000003198</c:v>
                </c:pt>
                <c:pt idx="2625">
                  <c:v>0.45168012000003199</c:v>
                </c:pt>
                <c:pt idx="2626">
                  <c:v>0.45171764000003201</c:v>
                </c:pt>
                <c:pt idx="2627">
                  <c:v>0.45175516000003202</c:v>
                </c:pt>
                <c:pt idx="2628">
                  <c:v>0.45179268000003198</c:v>
                </c:pt>
                <c:pt idx="2629">
                  <c:v>0.45183020000003199</c:v>
                </c:pt>
                <c:pt idx="2630">
                  <c:v>0.451867720000032</c:v>
                </c:pt>
                <c:pt idx="2631">
                  <c:v>0.45190524000003202</c:v>
                </c:pt>
                <c:pt idx="2632">
                  <c:v>0.45194276000003197</c:v>
                </c:pt>
                <c:pt idx="2633">
                  <c:v>0.45198028000003199</c:v>
                </c:pt>
                <c:pt idx="2634">
                  <c:v>0.452017800000032</c:v>
                </c:pt>
                <c:pt idx="2635">
                  <c:v>0.45205532000003201</c:v>
                </c:pt>
                <c:pt idx="2636">
                  <c:v>0.45209284000003203</c:v>
                </c:pt>
                <c:pt idx="2637">
                  <c:v>0.45213036000003198</c:v>
                </c:pt>
                <c:pt idx="2638">
                  <c:v>0.452167880000032</c:v>
                </c:pt>
                <c:pt idx="2639">
                  <c:v>0.45220540000003201</c:v>
                </c:pt>
                <c:pt idx="2640">
                  <c:v>0.45224292000003202</c:v>
                </c:pt>
                <c:pt idx="2641">
                  <c:v>0.45228044000003198</c:v>
                </c:pt>
                <c:pt idx="2642">
                  <c:v>0.45231796000003199</c:v>
                </c:pt>
                <c:pt idx="2643">
                  <c:v>0.45235548000003301</c:v>
                </c:pt>
                <c:pt idx="2644">
                  <c:v>0.45239300000003302</c:v>
                </c:pt>
                <c:pt idx="2645">
                  <c:v>0.45243052000003298</c:v>
                </c:pt>
                <c:pt idx="2646">
                  <c:v>0.45246804000003299</c:v>
                </c:pt>
                <c:pt idx="2647">
                  <c:v>0.452505560000033</c:v>
                </c:pt>
                <c:pt idx="2648">
                  <c:v>0.45254308000003302</c:v>
                </c:pt>
                <c:pt idx="2649">
                  <c:v>0.45258060000003297</c:v>
                </c:pt>
                <c:pt idx="2650">
                  <c:v>0.45261812000003299</c:v>
                </c:pt>
                <c:pt idx="2651">
                  <c:v>0.452655640000033</c:v>
                </c:pt>
                <c:pt idx="2652">
                  <c:v>0.45269316000003301</c:v>
                </c:pt>
                <c:pt idx="2653">
                  <c:v>0.45273068000003303</c:v>
                </c:pt>
                <c:pt idx="2654">
                  <c:v>0.45276820000003298</c:v>
                </c:pt>
                <c:pt idx="2655">
                  <c:v>0.452805720000033</c:v>
                </c:pt>
                <c:pt idx="2656">
                  <c:v>0.45284324000003301</c:v>
                </c:pt>
                <c:pt idx="2657">
                  <c:v>0.45288076000003302</c:v>
                </c:pt>
                <c:pt idx="2658">
                  <c:v>0.45291828000003298</c:v>
                </c:pt>
                <c:pt idx="2659">
                  <c:v>0.45295580000003299</c:v>
                </c:pt>
                <c:pt idx="2660">
                  <c:v>0.45299332000003301</c:v>
                </c:pt>
                <c:pt idx="2661">
                  <c:v>0.45303084000003302</c:v>
                </c:pt>
                <c:pt idx="2662">
                  <c:v>0.45306836000003298</c:v>
                </c:pt>
                <c:pt idx="2663">
                  <c:v>0.45310588000003299</c:v>
                </c:pt>
                <c:pt idx="2664">
                  <c:v>0.453143400000033</c:v>
                </c:pt>
                <c:pt idx="2665">
                  <c:v>0.45318092000003302</c:v>
                </c:pt>
                <c:pt idx="2666">
                  <c:v>0.45321844000003297</c:v>
                </c:pt>
                <c:pt idx="2667">
                  <c:v>0.45325596000003299</c:v>
                </c:pt>
                <c:pt idx="2668">
                  <c:v>0.453293480000033</c:v>
                </c:pt>
                <c:pt idx="2669">
                  <c:v>0.45333100000003301</c:v>
                </c:pt>
                <c:pt idx="2670">
                  <c:v>0.45336852000003303</c:v>
                </c:pt>
                <c:pt idx="2671">
                  <c:v>0.45340604000003298</c:v>
                </c:pt>
                <c:pt idx="2672">
                  <c:v>0.453443560000033</c:v>
                </c:pt>
                <c:pt idx="2673">
                  <c:v>0.45348108000003301</c:v>
                </c:pt>
                <c:pt idx="2674">
                  <c:v>0.45351860000003302</c:v>
                </c:pt>
                <c:pt idx="2675">
                  <c:v>0.45355612000003298</c:v>
                </c:pt>
                <c:pt idx="2676">
                  <c:v>0.45359364000003299</c:v>
                </c:pt>
                <c:pt idx="2677">
                  <c:v>0.45363116000003301</c:v>
                </c:pt>
                <c:pt idx="2678">
                  <c:v>0.45366868000003302</c:v>
                </c:pt>
                <c:pt idx="2679">
                  <c:v>0.45370620000003298</c:v>
                </c:pt>
                <c:pt idx="2680">
                  <c:v>0.45374372000003299</c:v>
                </c:pt>
                <c:pt idx="2681">
                  <c:v>0.453781240000033</c:v>
                </c:pt>
                <c:pt idx="2682">
                  <c:v>0.45380000000003301</c:v>
                </c:pt>
                <c:pt idx="2683">
                  <c:v>0.45392352941179798</c:v>
                </c:pt>
                <c:pt idx="2684">
                  <c:v>0.45417058823532702</c:v>
                </c:pt>
                <c:pt idx="2685">
                  <c:v>0.45441764705885601</c:v>
                </c:pt>
                <c:pt idx="2686">
                  <c:v>0.454664705882386</c:v>
                </c:pt>
                <c:pt idx="2687">
                  <c:v>0.45491176470591499</c:v>
                </c:pt>
                <c:pt idx="2688">
                  <c:v>0.45515882352944498</c:v>
                </c:pt>
                <c:pt idx="2689">
                  <c:v>0.45540588235297402</c:v>
                </c:pt>
                <c:pt idx="2690">
                  <c:v>0.45565294117650301</c:v>
                </c:pt>
                <c:pt idx="2691">
                  <c:v>0.455900000000033</c:v>
                </c:pt>
                <c:pt idx="2692">
                  <c:v>0.45614705882356199</c:v>
                </c:pt>
                <c:pt idx="2693">
                  <c:v>0.45639411764709098</c:v>
                </c:pt>
                <c:pt idx="2694">
                  <c:v>0.45664117647062102</c:v>
                </c:pt>
                <c:pt idx="2695">
                  <c:v>0.45688823529415001</c:v>
                </c:pt>
                <c:pt idx="2696">
                  <c:v>0.45713529411768</c:v>
                </c:pt>
                <c:pt idx="2697">
                  <c:v>0.45738235294120899</c:v>
                </c:pt>
                <c:pt idx="2698">
                  <c:v>0.45762941176473798</c:v>
                </c:pt>
                <c:pt idx="2699">
                  <c:v>0.45787647058826803</c:v>
                </c:pt>
                <c:pt idx="2700">
                  <c:v>0.45812352941179701</c:v>
                </c:pt>
                <c:pt idx="2701">
                  <c:v>0.458370588235327</c:v>
                </c:pt>
                <c:pt idx="2702">
                  <c:v>0.45861764705885599</c:v>
                </c:pt>
                <c:pt idx="2703">
                  <c:v>0.45886470588238498</c:v>
                </c:pt>
                <c:pt idx="2704">
                  <c:v>0.45911176470591503</c:v>
                </c:pt>
                <c:pt idx="2705">
                  <c:v>0.45935882352944402</c:v>
                </c:pt>
                <c:pt idx="2706">
                  <c:v>0.45960588235297301</c:v>
                </c:pt>
                <c:pt idx="2707">
                  <c:v>0.45985294117650299</c:v>
                </c:pt>
                <c:pt idx="2708">
                  <c:v>0.46010000000003198</c:v>
                </c:pt>
                <c:pt idx="2709">
                  <c:v>0.46034705882356203</c:v>
                </c:pt>
                <c:pt idx="2710">
                  <c:v>0.46059411764709102</c:v>
                </c:pt>
                <c:pt idx="2711">
                  <c:v>0.46084117647062001</c:v>
                </c:pt>
                <c:pt idx="2712">
                  <c:v>0.46108823529415</c:v>
                </c:pt>
                <c:pt idx="2713">
                  <c:v>0.46133529411767898</c:v>
                </c:pt>
                <c:pt idx="2714">
                  <c:v>0.46158235294120797</c:v>
                </c:pt>
                <c:pt idx="2715">
                  <c:v>0.46182941176473802</c:v>
                </c:pt>
                <c:pt idx="2716">
                  <c:v>0.46207647058826701</c:v>
                </c:pt>
                <c:pt idx="2717">
                  <c:v>0.462323529411797</c:v>
                </c:pt>
                <c:pt idx="2718">
                  <c:v>0.46257058823532599</c:v>
                </c:pt>
                <c:pt idx="2719">
                  <c:v>0.46281764705885498</c:v>
                </c:pt>
                <c:pt idx="2720">
                  <c:v>0.46306470588238502</c:v>
                </c:pt>
                <c:pt idx="2721">
                  <c:v>0.46331176470591401</c:v>
                </c:pt>
                <c:pt idx="2722">
                  <c:v>0.463558823529443</c:v>
                </c:pt>
                <c:pt idx="2723">
                  <c:v>0.46380588235297299</c:v>
                </c:pt>
                <c:pt idx="2724">
                  <c:v>0.46405294117650198</c:v>
                </c:pt>
                <c:pt idx="2725">
                  <c:v>0.46430000000003202</c:v>
                </c:pt>
                <c:pt idx="2726">
                  <c:v>0.46454705882356101</c:v>
                </c:pt>
                <c:pt idx="2727">
                  <c:v>0.46479411764709</c:v>
                </c:pt>
                <c:pt idx="2728">
                  <c:v>0.46504117647061999</c:v>
                </c:pt>
                <c:pt idx="2729">
                  <c:v>0.46528823529414898</c:v>
                </c:pt>
                <c:pt idx="2730">
                  <c:v>0.46553529411767802</c:v>
                </c:pt>
                <c:pt idx="2731">
                  <c:v>0.46578235294120801</c:v>
                </c:pt>
                <c:pt idx="2732">
                  <c:v>0.466029411764737</c:v>
                </c:pt>
                <c:pt idx="2733">
                  <c:v>0.46627647058826699</c:v>
                </c:pt>
                <c:pt idx="2734">
                  <c:v>0.46652352941179598</c:v>
                </c:pt>
                <c:pt idx="2735">
                  <c:v>0.46677058823532502</c:v>
                </c:pt>
                <c:pt idx="2736">
                  <c:v>0.46701764705885501</c:v>
                </c:pt>
                <c:pt idx="2737">
                  <c:v>0.467264705882384</c:v>
                </c:pt>
                <c:pt idx="2738">
                  <c:v>0.46751176470591299</c:v>
                </c:pt>
                <c:pt idx="2739">
                  <c:v>0.46775882352944298</c:v>
                </c:pt>
                <c:pt idx="2740">
                  <c:v>0.46800588235297202</c:v>
                </c:pt>
                <c:pt idx="2741">
                  <c:v>0.46825294117650201</c:v>
                </c:pt>
                <c:pt idx="2742">
                  <c:v>0.468500000000031</c:v>
                </c:pt>
                <c:pt idx="2743">
                  <c:v>0.46874705882355999</c:v>
                </c:pt>
                <c:pt idx="2744">
                  <c:v>0.46899411764708998</c:v>
                </c:pt>
                <c:pt idx="2745">
                  <c:v>0.46924117647061903</c:v>
                </c:pt>
                <c:pt idx="2746">
                  <c:v>0.46948823529414901</c:v>
                </c:pt>
                <c:pt idx="2747">
                  <c:v>0.469735294117678</c:v>
                </c:pt>
                <c:pt idx="2748">
                  <c:v>0.46998235294120699</c:v>
                </c:pt>
                <c:pt idx="2749">
                  <c:v>0.47022941176473698</c:v>
                </c:pt>
                <c:pt idx="2750">
                  <c:v>0.47047647058826603</c:v>
                </c:pt>
                <c:pt idx="2751">
                  <c:v>0.47072352941179502</c:v>
                </c:pt>
                <c:pt idx="2752">
                  <c:v>0.47097058823532501</c:v>
                </c:pt>
                <c:pt idx="2753">
                  <c:v>0.47121764705885399</c:v>
                </c:pt>
                <c:pt idx="2754">
                  <c:v>0.47146470588238398</c:v>
                </c:pt>
                <c:pt idx="2755">
                  <c:v>0.47171176470591297</c:v>
                </c:pt>
                <c:pt idx="2756">
                  <c:v>0.47195882352944202</c:v>
                </c:pt>
                <c:pt idx="2757">
                  <c:v>0.47220588235297201</c:v>
                </c:pt>
                <c:pt idx="2758">
                  <c:v>0.472452941176501</c:v>
                </c:pt>
                <c:pt idx="2759">
                  <c:v>0.47270000000002999</c:v>
                </c:pt>
                <c:pt idx="2760">
                  <c:v>0.47294705882355997</c:v>
                </c:pt>
                <c:pt idx="2761">
                  <c:v>0.47319411764708902</c:v>
                </c:pt>
                <c:pt idx="2762">
                  <c:v>0.47344117647061901</c:v>
                </c:pt>
                <c:pt idx="2763">
                  <c:v>0.473688235294148</c:v>
                </c:pt>
                <c:pt idx="2764">
                  <c:v>0.47393529411767699</c:v>
                </c:pt>
                <c:pt idx="2765">
                  <c:v>0.47418235294120697</c:v>
                </c:pt>
                <c:pt idx="2766">
                  <c:v>0.47442941176473602</c:v>
                </c:pt>
                <c:pt idx="2767">
                  <c:v>0.47467647058826501</c:v>
                </c:pt>
                <c:pt idx="2768">
                  <c:v>0.474923529411795</c:v>
                </c:pt>
                <c:pt idx="2769">
                  <c:v>0.47517058823532399</c:v>
                </c:pt>
                <c:pt idx="2770">
                  <c:v>0.47541764705885398</c:v>
                </c:pt>
                <c:pt idx="2771">
                  <c:v>0.47566470588238302</c:v>
                </c:pt>
                <c:pt idx="2772">
                  <c:v>0.47591176470591201</c:v>
                </c:pt>
                <c:pt idx="2773">
                  <c:v>0.476158823529442</c:v>
                </c:pt>
                <c:pt idx="2774">
                  <c:v>0.47640588235297099</c:v>
                </c:pt>
                <c:pt idx="2775">
                  <c:v>0.47665294117649998</c:v>
                </c:pt>
                <c:pt idx="2776">
                  <c:v>0.47690000000003002</c:v>
                </c:pt>
                <c:pt idx="2777">
                  <c:v>0.47714705882355901</c:v>
                </c:pt>
                <c:pt idx="2778">
                  <c:v>0.477394117647089</c:v>
                </c:pt>
                <c:pt idx="2779">
                  <c:v>0.47764117647061799</c:v>
                </c:pt>
                <c:pt idx="2780">
                  <c:v>0.47788823529414698</c:v>
                </c:pt>
                <c:pt idx="2781">
                  <c:v>0.47813529411767702</c:v>
                </c:pt>
                <c:pt idx="2782">
                  <c:v>0.47838235294120601</c:v>
                </c:pt>
                <c:pt idx="2783">
                  <c:v>0.478629411764736</c:v>
                </c:pt>
                <c:pt idx="2784">
                  <c:v>0.47887647058826499</c:v>
                </c:pt>
                <c:pt idx="2785">
                  <c:v>0.47912352941179398</c:v>
                </c:pt>
                <c:pt idx="2786">
                  <c:v>0.47937058823532402</c:v>
                </c:pt>
                <c:pt idx="2787">
                  <c:v>0.47961764705885301</c:v>
                </c:pt>
                <c:pt idx="2788">
                  <c:v>0.479864705882382</c:v>
                </c:pt>
                <c:pt idx="2789">
                  <c:v>0.48011176470591199</c:v>
                </c:pt>
                <c:pt idx="2790">
                  <c:v>0.48035882352944098</c:v>
                </c:pt>
                <c:pt idx="2791">
                  <c:v>0.48060588235297103</c:v>
                </c:pt>
                <c:pt idx="2792">
                  <c:v>0.48085294117650001</c:v>
                </c:pt>
                <c:pt idx="2793">
                  <c:v>0.481100000000029</c:v>
                </c:pt>
                <c:pt idx="2794">
                  <c:v>0.48134705882355899</c:v>
                </c:pt>
                <c:pt idx="2795">
                  <c:v>0.48159411764708798</c:v>
                </c:pt>
                <c:pt idx="2796">
                  <c:v>0.48184117647061703</c:v>
                </c:pt>
                <c:pt idx="2797">
                  <c:v>0.48208823529414702</c:v>
                </c:pt>
                <c:pt idx="2798">
                  <c:v>0.48233529411767601</c:v>
                </c:pt>
                <c:pt idx="2799">
                  <c:v>0.48258235294120599</c:v>
                </c:pt>
                <c:pt idx="2800">
                  <c:v>0.48282941176473498</c:v>
                </c:pt>
                <c:pt idx="2801">
                  <c:v>0.48307647058826397</c:v>
                </c:pt>
                <c:pt idx="2802">
                  <c:v>0.48332352941179402</c:v>
                </c:pt>
                <c:pt idx="2803">
                  <c:v>0.48357058823532301</c:v>
                </c:pt>
                <c:pt idx="2804">
                  <c:v>0.483817647058852</c:v>
                </c:pt>
                <c:pt idx="2805">
                  <c:v>0.48406470588238198</c:v>
                </c:pt>
                <c:pt idx="2806">
                  <c:v>0.48431176470591097</c:v>
                </c:pt>
                <c:pt idx="2807">
                  <c:v>0.48455882352944102</c:v>
                </c:pt>
                <c:pt idx="2808">
                  <c:v>0.48480588235297001</c:v>
                </c:pt>
                <c:pt idx="2809">
                  <c:v>0.485052941176499</c:v>
                </c:pt>
                <c:pt idx="2810">
                  <c:v>0.48530000000002899</c:v>
                </c:pt>
                <c:pt idx="2811">
                  <c:v>0.48554705882355798</c:v>
                </c:pt>
                <c:pt idx="2812">
                  <c:v>0.48579411764708702</c:v>
                </c:pt>
                <c:pt idx="2813">
                  <c:v>0.48604117647061701</c:v>
                </c:pt>
                <c:pt idx="2814">
                  <c:v>0.486288235294146</c:v>
                </c:pt>
                <c:pt idx="2815">
                  <c:v>0.48653529411767599</c:v>
                </c:pt>
                <c:pt idx="2816">
                  <c:v>0.48678235294120498</c:v>
                </c:pt>
                <c:pt idx="2817">
                  <c:v>0.48702941176473402</c:v>
                </c:pt>
                <c:pt idx="2818">
                  <c:v>0.48727647058826401</c:v>
                </c:pt>
                <c:pt idx="2819">
                  <c:v>0.487523529411793</c:v>
                </c:pt>
                <c:pt idx="2820">
                  <c:v>0.48777058823532199</c:v>
                </c:pt>
                <c:pt idx="2821">
                  <c:v>0.48801764705885198</c:v>
                </c:pt>
                <c:pt idx="2822">
                  <c:v>0.48826470588238102</c:v>
                </c:pt>
                <c:pt idx="2823">
                  <c:v>0.48851176470591101</c:v>
                </c:pt>
                <c:pt idx="2824">
                  <c:v>0.48875882352944</c:v>
                </c:pt>
                <c:pt idx="2825">
                  <c:v>0.48900588235296899</c:v>
                </c:pt>
                <c:pt idx="2826">
                  <c:v>0.48925294117649898</c:v>
                </c:pt>
                <c:pt idx="2827">
                  <c:v>0.48950000000002802</c:v>
                </c:pt>
                <c:pt idx="2828">
                  <c:v>0.48974705882355801</c:v>
                </c:pt>
                <c:pt idx="2829">
                  <c:v>0.489994117647087</c:v>
                </c:pt>
                <c:pt idx="2830">
                  <c:v>0.49024117647061599</c:v>
                </c:pt>
                <c:pt idx="2831">
                  <c:v>0.49048823529414598</c:v>
                </c:pt>
                <c:pt idx="2832">
                  <c:v>0.49073529411767502</c:v>
                </c:pt>
                <c:pt idx="2833">
                  <c:v>0.49098235294120401</c:v>
                </c:pt>
                <c:pt idx="2834">
                  <c:v>0.491229411764734</c:v>
                </c:pt>
                <c:pt idx="2835">
                  <c:v>0.49147647058826299</c:v>
                </c:pt>
                <c:pt idx="2836">
                  <c:v>0.49172352941179298</c:v>
                </c:pt>
                <c:pt idx="2837">
                  <c:v>0.49197058823532203</c:v>
                </c:pt>
                <c:pt idx="2838">
                  <c:v>0.49221764705885102</c:v>
                </c:pt>
                <c:pt idx="2839">
                  <c:v>0.492464705882381</c:v>
                </c:pt>
                <c:pt idx="2840">
                  <c:v>0.49271176470590999</c:v>
                </c:pt>
                <c:pt idx="2841">
                  <c:v>0.49295882352943898</c:v>
                </c:pt>
                <c:pt idx="2842">
                  <c:v>0.49320588235296903</c:v>
                </c:pt>
                <c:pt idx="2843">
                  <c:v>0.49345294117649802</c:v>
                </c:pt>
                <c:pt idx="2844">
                  <c:v>0.49370000000002801</c:v>
                </c:pt>
                <c:pt idx="2845">
                  <c:v>0.49394705882355699</c:v>
                </c:pt>
                <c:pt idx="2846">
                  <c:v>0.49419411764708598</c:v>
                </c:pt>
                <c:pt idx="2847">
                  <c:v>0.49444117647061597</c:v>
                </c:pt>
                <c:pt idx="2848">
                  <c:v>0.49468823529414502</c:v>
                </c:pt>
                <c:pt idx="2849">
                  <c:v>0.49493529411767401</c:v>
                </c:pt>
                <c:pt idx="2850">
                  <c:v>0.495182352941204</c:v>
                </c:pt>
                <c:pt idx="2851">
                  <c:v>0.49542941176473299</c:v>
                </c:pt>
                <c:pt idx="2852">
                  <c:v>0.49567647058826297</c:v>
                </c:pt>
                <c:pt idx="2853">
                  <c:v>0.49592352941179202</c:v>
                </c:pt>
                <c:pt idx="2854">
                  <c:v>0.49617058823532101</c:v>
                </c:pt>
                <c:pt idx="2855">
                  <c:v>0.496417647058851</c:v>
                </c:pt>
                <c:pt idx="2856">
                  <c:v>0.49666470588237999</c:v>
                </c:pt>
                <c:pt idx="2857">
                  <c:v>0.49691176470590898</c:v>
                </c:pt>
                <c:pt idx="2858">
                  <c:v>0.49715882352943902</c:v>
                </c:pt>
                <c:pt idx="2859">
                  <c:v>0.49740588235296801</c:v>
                </c:pt>
                <c:pt idx="2860">
                  <c:v>0.497652941176498</c:v>
                </c:pt>
                <c:pt idx="2861">
                  <c:v>0.49790000000002699</c:v>
                </c:pt>
                <c:pt idx="2862">
                  <c:v>0.49814705882355598</c:v>
                </c:pt>
                <c:pt idx="2863">
                  <c:v>0.49839411764708602</c:v>
                </c:pt>
                <c:pt idx="2864">
                  <c:v>0.49864117647061501</c:v>
                </c:pt>
                <c:pt idx="2865">
                  <c:v>0.498888235294144</c:v>
                </c:pt>
                <c:pt idx="2866">
                  <c:v>0.49913529411767399</c:v>
                </c:pt>
                <c:pt idx="2867">
                  <c:v>0.49938235294120298</c:v>
                </c:pt>
                <c:pt idx="2868">
                  <c:v>0.49962941176473302</c:v>
                </c:pt>
                <c:pt idx="2869">
                  <c:v>0.49987647058826201</c:v>
                </c:pt>
                <c:pt idx="2870">
                  <c:v>0.50012352941179194</c:v>
                </c:pt>
                <c:pt idx="2871">
                  <c:v>0.50037058823532099</c:v>
                </c:pt>
                <c:pt idx="2872">
                  <c:v>0.50061764705885003</c:v>
                </c:pt>
                <c:pt idx="2873">
                  <c:v>0.50086470588237997</c:v>
                </c:pt>
                <c:pt idx="2874">
                  <c:v>0.50111176470590901</c:v>
                </c:pt>
                <c:pt idx="2875">
                  <c:v>0.50135882352943895</c:v>
                </c:pt>
                <c:pt idx="2876">
                  <c:v>0.50160588235296799</c:v>
                </c:pt>
                <c:pt idx="2877">
                  <c:v>0.50185294117649804</c:v>
                </c:pt>
                <c:pt idx="2878">
                  <c:v>0.50210000000002697</c:v>
                </c:pt>
                <c:pt idx="2879">
                  <c:v>0.50234705882355701</c:v>
                </c:pt>
                <c:pt idx="2880">
                  <c:v>0.50259411764708595</c:v>
                </c:pt>
                <c:pt idx="2881">
                  <c:v>0.50284117647061599</c:v>
                </c:pt>
                <c:pt idx="2882">
                  <c:v>0.50308823529414504</c:v>
                </c:pt>
                <c:pt idx="2883">
                  <c:v>0.50333529411767497</c:v>
                </c:pt>
                <c:pt idx="2884">
                  <c:v>0.50358235294120401</c:v>
                </c:pt>
                <c:pt idx="2885">
                  <c:v>0.50382941176473395</c:v>
                </c:pt>
                <c:pt idx="2886">
                  <c:v>0.50407647058826299</c:v>
                </c:pt>
                <c:pt idx="2887">
                  <c:v>0.50432352941179304</c:v>
                </c:pt>
                <c:pt idx="2888">
                  <c:v>0.50457058823532197</c:v>
                </c:pt>
                <c:pt idx="2889">
                  <c:v>0.50481764705885201</c:v>
                </c:pt>
                <c:pt idx="2890">
                  <c:v>0.50506470588238095</c:v>
                </c:pt>
                <c:pt idx="2891">
                  <c:v>0.50531176470591099</c:v>
                </c:pt>
                <c:pt idx="2892">
                  <c:v>0.50555882352944004</c:v>
                </c:pt>
                <c:pt idx="2893">
                  <c:v>0.50580588235296997</c:v>
                </c:pt>
                <c:pt idx="2894">
                  <c:v>0.50605294117649902</c:v>
                </c:pt>
                <c:pt idx="2895">
                  <c:v>0.50630000000002895</c:v>
                </c:pt>
                <c:pt idx="2896">
                  <c:v>0.50654705882355799</c:v>
                </c:pt>
                <c:pt idx="2897">
                  <c:v>0.50679411764708804</c:v>
                </c:pt>
                <c:pt idx="2898">
                  <c:v>0.50704117647061697</c:v>
                </c:pt>
                <c:pt idx="2899">
                  <c:v>0.50728823529414702</c:v>
                </c:pt>
                <c:pt idx="2900">
                  <c:v>0.50753529411767595</c:v>
                </c:pt>
                <c:pt idx="2901">
                  <c:v>0.50778235294120599</c:v>
                </c:pt>
                <c:pt idx="2902">
                  <c:v>0.50802941176473504</c:v>
                </c:pt>
                <c:pt idx="2903">
                  <c:v>0.50827647058826497</c:v>
                </c:pt>
                <c:pt idx="2904">
                  <c:v>0.50852352941179402</c:v>
                </c:pt>
                <c:pt idx="2905">
                  <c:v>0.50877058823532395</c:v>
                </c:pt>
                <c:pt idx="2906">
                  <c:v>0.509017647058853</c:v>
                </c:pt>
                <c:pt idx="2907">
                  <c:v>0.50926470588238304</c:v>
                </c:pt>
                <c:pt idx="2908">
                  <c:v>0.50951176470591197</c:v>
                </c:pt>
                <c:pt idx="2909">
                  <c:v>0.50975882352944202</c:v>
                </c:pt>
                <c:pt idx="2910">
                  <c:v>0.51000588235297095</c:v>
                </c:pt>
                <c:pt idx="2911">
                  <c:v>0.510252941176501</c:v>
                </c:pt>
                <c:pt idx="2912">
                  <c:v>0.51050000000003004</c:v>
                </c:pt>
                <c:pt idx="2913">
                  <c:v>0.51074705882355997</c:v>
                </c:pt>
                <c:pt idx="2914">
                  <c:v>0.51099411764708902</c:v>
                </c:pt>
                <c:pt idx="2915">
                  <c:v>0.51124117647061895</c:v>
                </c:pt>
                <c:pt idx="2916">
                  <c:v>0.511488235294148</c:v>
                </c:pt>
                <c:pt idx="2917">
                  <c:v>0.51173529411767704</c:v>
                </c:pt>
                <c:pt idx="2918">
                  <c:v>0.51198235294120698</c:v>
                </c:pt>
                <c:pt idx="2919">
                  <c:v>0.51222941176473602</c:v>
                </c:pt>
                <c:pt idx="2920">
                  <c:v>0.51247647058826595</c:v>
                </c:pt>
                <c:pt idx="2921">
                  <c:v>0.512723529411795</c:v>
                </c:pt>
                <c:pt idx="2922">
                  <c:v>0.51297058823532504</c:v>
                </c:pt>
                <c:pt idx="2923">
                  <c:v>0.51321764705885398</c:v>
                </c:pt>
                <c:pt idx="2924">
                  <c:v>0.51346470588238402</c:v>
                </c:pt>
                <c:pt idx="2925">
                  <c:v>0.51371176470591295</c:v>
                </c:pt>
                <c:pt idx="2926">
                  <c:v>0.513958823529443</c:v>
                </c:pt>
                <c:pt idx="2927">
                  <c:v>0.51420588235297204</c:v>
                </c:pt>
                <c:pt idx="2928">
                  <c:v>0.51445294117650198</c:v>
                </c:pt>
                <c:pt idx="2929">
                  <c:v>0.51470000000003102</c:v>
                </c:pt>
                <c:pt idx="2930">
                  <c:v>0.51494705882356095</c:v>
                </c:pt>
                <c:pt idx="2931">
                  <c:v>0.51519411764709</c:v>
                </c:pt>
                <c:pt idx="2932">
                  <c:v>0.51544117647062004</c:v>
                </c:pt>
                <c:pt idx="2933">
                  <c:v>0.51568823529414898</c:v>
                </c:pt>
                <c:pt idx="2934">
                  <c:v>0.51593529411767902</c:v>
                </c:pt>
                <c:pt idx="2935">
                  <c:v>0.51618235294120796</c:v>
                </c:pt>
                <c:pt idx="2936">
                  <c:v>0.516429411764738</c:v>
                </c:pt>
                <c:pt idx="2937">
                  <c:v>0.51667647058826704</c:v>
                </c:pt>
                <c:pt idx="2938">
                  <c:v>0.51692352941179698</c:v>
                </c:pt>
                <c:pt idx="2939">
                  <c:v>0.51717058823532602</c:v>
                </c:pt>
                <c:pt idx="2940">
                  <c:v>0.51741764705885596</c:v>
                </c:pt>
                <c:pt idx="2941">
                  <c:v>0.517664705882385</c:v>
                </c:pt>
                <c:pt idx="2942">
                  <c:v>0.51791176470591505</c:v>
                </c:pt>
                <c:pt idx="2943">
                  <c:v>0.51815882352944398</c:v>
                </c:pt>
                <c:pt idx="2944">
                  <c:v>0.51840588235297402</c:v>
                </c:pt>
                <c:pt idx="2945">
                  <c:v>0.51865294117650296</c:v>
                </c:pt>
                <c:pt idx="2946">
                  <c:v>0.518900000000033</c:v>
                </c:pt>
                <c:pt idx="2947">
                  <c:v>0.51914705882356205</c:v>
                </c:pt>
                <c:pt idx="2948">
                  <c:v>0.51939411764709198</c:v>
                </c:pt>
                <c:pt idx="2949">
                  <c:v>0.51964117647062102</c:v>
                </c:pt>
                <c:pt idx="2950">
                  <c:v>0.51988823529415096</c:v>
                </c:pt>
                <c:pt idx="2951">
                  <c:v>0.52013529411768</c:v>
                </c:pt>
                <c:pt idx="2952">
                  <c:v>0.52038235294121005</c:v>
                </c:pt>
                <c:pt idx="2953">
                  <c:v>0.52062941176473898</c:v>
                </c:pt>
                <c:pt idx="2954">
                  <c:v>0.52087647058826902</c:v>
                </c:pt>
                <c:pt idx="2955">
                  <c:v>0.52112352941179796</c:v>
                </c:pt>
                <c:pt idx="2956">
                  <c:v>0.521370588235328</c:v>
                </c:pt>
                <c:pt idx="2957">
                  <c:v>0.52161764705885705</c:v>
                </c:pt>
                <c:pt idx="2958">
                  <c:v>0.52186470588238698</c:v>
                </c:pt>
                <c:pt idx="2959">
                  <c:v>0.52211176470591603</c:v>
                </c:pt>
                <c:pt idx="2960">
                  <c:v>0.52235882352944596</c:v>
                </c:pt>
                <c:pt idx="2961">
                  <c:v>0.522605882352975</c:v>
                </c:pt>
                <c:pt idx="2962">
                  <c:v>0.52285294117650405</c:v>
                </c:pt>
                <c:pt idx="2963">
                  <c:v>0.52310000000003398</c:v>
                </c:pt>
                <c:pt idx="2964">
                  <c:v>0.52334705882356303</c:v>
                </c:pt>
                <c:pt idx="2965">
                  <c:v>0.52359411764709296</c:v>
                </c:pt>
                <c:pt idx="2966">
                  <c:v>0.52384117647062201</c:v>
                </c:pt>
                <c:pt idx="2967">
                  <c:v>0.52408823529415205</c:v>
                </c:pt>
                <c:pt idx="2968">
                  <c:v>0.52433529411768098</c:v>
                </c:pt>
                <c:pt idx="2969">
                  <c:v>0.52458235294121103</c:v>
                </c:pt>
                <c:pt idx="2970">
                  <c:v>0.52482941176473996</c:v>
                </c:pt>
                <c:pt idx="2971">
                  <c:v>0.52507647058827001</c:v>
                </c:pt>
                <c:pt idx="2972">
                  <c:v>0.52532352941179905</c:v>
                </c:pt>
                <c:pt idx="2973">
                  <c:v>0.52557058823532898</c:v>
                </c:pt>
                <c:pt idx="2974">
                  <c:v>0.52581764705885803</c:v>
                </c:pt>
                <c:pt idx="2975">
                  <c:v>0.52606470588238796</c:v>
                </c:pt>
                <c:pt idx="2976">
                  <c:v>0.52631176470591701</c:v>
                </c:pt>
                <c:pt idx="2977">
                  <c:v>0.52655882352944705</c:v>
                </c:pt>
                <c:pt idx="2978">
                  <c:v>0.52680588235297598</c:v>
                </c:pt>
                <c:pt idx="2979">
                  <c:v>0.52705294117650603</c:v>
                </c:pt>
                <c:pt idx="2980">
                  <c:v>0.52730000000003496</c:v>
                </c:pt>
                <c:pt idx="2981">
                  <c:v>0.52754705882356501</c:v>
                </c:pt>
                <c:pt idx="2982">
                  <c:v>0.52779411764709405</c:v>
                </c:pt>
                <c:pt idx="2983">
                  <c:v>0.52804117647062399</c:v>
                </c:pt>
                <c:pt idx="2984">
                  <c:v>0.52828823529415303</c:v>
                </c:pt>
                <c:pt idx="2985">
                  <c:v>0.52853529411768296</c:v>
                </c:pt>
                <c:pt idx="2986">
                  <c:v>0.52878235294121201</c:v>
                </c:pt>
                <c:pt idx="2987">
                  <c:v>0.52902941176474205</c:v>
                </c:pt>
                <c:pt idx="2988">
                  <c:v>0.52927647058827099</c:v>
                </c:pt>
                <c:pt idx="2989">
                  <c:v>0.52952352941180103</c:v>
                </c:pt>
                <c:pt idx="2990">
                  <c:v>0.52977058823532996</c:v>
                </c:pt>
                <c:pt idx="2991">
                  <c:v>0.53001764705886001</c:v>
                </c:pt>
                <c:pt idx="2992">
                  <c:v>0.53026470588238905</c:v>
                </c:pt>
                <c:pt idx="2993">
                  <c:v>0.53051176470591899</c:v>
                </c:pt>
                <c:pt idx="2994">
                  <c:v>0.53075882352944803</c:v>
                </c:pt>
                <c:pt idx="2995">
                  <c:v>0.53100588235297796</c:v>
                </c:pt>
                <c:pt idx="2996">
                  <c:v>0.53125294117650701</c:v>
                </c:pt>
                <c:pt idx="2997">
                  <c:v>0.53150000000003705</c:v>
                </c:pt>
                <c:pt idx="2998">
                  <c:v>0.53174705882356599</c:v>
                </c:pt>
                <c:pt idx="2999">
                  <c:v>0.53199411764709603</c:v>
                </c:pt>
                <c:pt idx="3000">
                  <c:v>0.53224117647062497</c:v>
                </c:pt>
                <c:pt idx="3001">
                  <c:v>0.53248823529415501</c:v>
                </c:pt>
                <c:pt idx="3002">
                  <c:v>0.53273529411768406</c:v>
                </c:pt>
                <c:pt idx="3003">
                  <c:v>0.53298235294121399</c:v>
                </c:pt>
                <c:pt idx="3004">
                  <c:v>0.53322941176474303</c:v>
                </c:pt>
                <c:pt idx="3005">
                  <c:v>0.53347647058827297</c:v>
                </c:pt>
                <c:pt idx="3006">
                  <c:v>0.53372352941180201</c:v>
                </c:pt>
                <c:pt idx="3007">
                  <c:v>0.53397058823533206</c:v>
                </c:pt>
                <c:pt idx="3008">
                  <c:v>0.53421764705886099</c:v>
                </c:pt>
                <c:pt idx="3009">
                  <c:v>0.53446470588239003</c:v>
                </c:pt>
                <c:pt idx="3010">
                  <c:v>0.53471176470591997</c:v>
                </c:pt>
                <c:pt idx="3011">
                  <c:v>0.53495882352944901</c:v>
                </c:pt>
                <c:pt idx="3012">
                  <c:v>0.53520588235297895</c:v>
                </c:pt>
                <c:pt idx="3013">
                  <c:v>0.53545294117650799</c:v>
                </c:pt>
                <c:pt idx="3014">
                  <c:v>0.53570000000003803</c:v>
                </c:pt>
                <c:pt idx="3015">
                  <c:v>0.53594705882356697</c:v>
                </c:pt>
                <c:pt idx="3016">
                  <c:v>0.53619411764709701</c:v>
                </c:pt>
                <c:pt idx="3017">
                  <c:v>0.53644117647062595</c:v>
                </c:pt>
                <c:pt idx="3018">
                  <c:v>0.53668823529415599</c:v>
                </c:pt>
                <c:pt idx="3019">
                  <c:v>0.53693529411768504</c:v>
                </c:pt>
                <c:pt idx="3020">
                  <c:v>0.53718235294121497</c:v>
                </c:pt>
                <c:pt idx="3021">
                  <c:v>0.53742941176474401</c:v>
                </c:pt>
                <c:pt idx="3022">
                  <c:v>0.53767647058827395</c:v>
                </c:pt>
                <c:pt idx="3023">
                  <c:v>0.53792352941180299</c:v>
                </c:pt>
                <c:pt idx="3024">
                  <c:v>0.53817058823533304</c:v>
                </c:pt>
                <c:pt idx="3025">
                  <c:v>0.53841764705886197</c:v>
                </c:pt>
                <c:pt idx="3026">
                  <c:v>0.53866470588239201</c:v>
                </c:pt>
                <c:pt idx="3027">
                  <c:v>0.53891176470592095</c:v>
                </c:pt>
                <c:pt idx="3028">
                  <c:v>0.53915882352945099</c:v>
                </c:pt>
                <c:pt idx="3029">
                  <c:v>0.53940588235298004</c:v>
                </c:pt>
                <c:pt idx="3030">
                  <c:v>0.53965294117650997</c:v>
                </c:pt>
                <c:pt idx="3031">
                  <c:v>0.53990000000003902</c:v>
                </c:pt>
                <c:pt idx="3032">
                  <c:v>0.54014705882356895</c:v>
                </c:pt>
                <c:pt idx="3033">
                  <c:v>0.54039411764709799</c:v>
                </c:pt>
                <c:pt idx="3034">
                  <c:v>0.54064117647062804</c:v>
                </c:pt>
                <c:pt idx="3035">
                  <c:v>0.54088823529415697</c:v>
                </c:pt>
                <c:pt idx="3036">
                  <c:v>0.54113529411768702</c:v>
                </c:pt>
                <c:pt idx="3037">
                  <c:v>0.54138235294121595</c:v>
                </c:pt>
                <c:pt idx="3038">
                  <c:v>0.54162941176474599</c:v>
                </c:pt>
                <c:pt idx="3039">
                  <c:v>0.54187647058827504</c:v>
                </c:pt>
                <c:pt idx="3040">
                  <c:v>0.54212352941180497</c:v>
                </c:pt>
                <c:pt idx="3041">
                  <c:v>0.54237058823533402</c:v>
                </c:pt>
                <c:pt idx="3042">
                  <c:v>0.54261764705886395</c:v>
                </c:pt>
                <c:pt idx="3043">
                  <c:v>0.54286470588239299</c:v>
                </c:pt>
                <c:pt idx="3044">
                  <c:v>0.54311176470592304</c:v>
                </c:pt>
                <c:pt idx="3045">
                  <c:v>0.54335882352945197</c:v>
                </c:pt>
                <c:pt idx="3046">
                  <c:v>0.54360588235298202</c:v>
                </c:pt>
                <c:pt idx="3047">
                  <c:v>0.54385294117651095</c:v>
                </c:pt>
                <c:pt idx="3048">
                  <c:v>0.544100000000041</c:v>
                </c:pt>
                <c:pt idx="3049">
                  <c:v>0.54434705882357004</c:v>
                </c:pt>
                <c:pt idx="3050">
                  <c:v>0.54459411764709997</c:v>
                </c:pt>
                <c:pt idx="3051">
                  <c:v>0.54484117647062902</c:v>
                </c:pt>
                <c:pt idx="3052">
                  <c:v>0.54508823529415895</c:v>
                </c:pt>
                <c:pt idx="3053">
                  <c:v>0.545335294117688</c:v>
                </c:pt>
                <c:pt idx="3054">
                  <c:v>0.54558235294121704</c:v>
                </c:pt>
                <c:pt idx="3055">
                  <c:v>0.54582941176474697</c:v>
                </c:pt>
                <c:pt idx="3056">
                  <c:v>0.54607647058827602</c:v>
                </c:pt>
                <c:pt idx="3057">
                  <c:v>0.54632352941180595</c:v>
                </c:pt>
                <c:pt idx="3058">
                  <c:v>0.546570588235335</c:v>
                </c:pt>
                <c:pt idx="3059">
                  <c:v>0.54681764705886504</c:v>
                </c:pt>
                <c:pt idx="3060">
                  <c:v>0.54706470588239398</c:v>
                </c:pt>
                <c:pt idx="3061">
                  <c:v>0.54731176470592402</c:v>
                </c:pt>
                <c:pt idx="3062">
                  <c:v>0.54755882352945295</c:v>
                </c:pt>
                <c:pt idx="3063">
                  <c:v>0.547805882352983</c:v>
                </c:pt>
                <c:pt idx="3064">
                  <c:v>0.54805294117651204</c:v>
                </c:pt>
                <c:pt idx="3065">
                  <c:v>0.54830000000004198</c:v>
                </c:pt>
                <c:pt idx="3066">
                  <c:v>0.54854705882357102</c:v>
                </c:pt>
                <c:pt idx="3067">
                  <c:v>0.54879411764710095</c:v>
                </c:pt>
                <c:pt idx="3068">
                  <c:v>0.54904117647063</c:v>
                </c:pt>
                <c:pt idx="3069">
                  <c:v>0.54928823529416004</c:v>
                </c:pt>
                <c:pt idx="3070">
                  <c:v>0.54953529411768898</c:v>
                </c:pt>
                <c:pt idx="3071">
                  <c:v>0.54978235294121902</c:v>
                </c:pt>
                <c:pt idx="3072">
                  <c:v>0.55002941176474796</c:v>
                </c:pt>
                <c:pt idx="3073">
                  <c:v>0.550276470588278</c:v>
                </c:pt>
                <c:pt idx="3074">
                  <c:v>0.55052352941180704</c:v>
                </c:pt>
                <c:pt idx="3075">
                  <c:v>0.55077058823533698</c:v>
                </c:pt>
                <c:pt idx="3076">
                  <c:v>0.55101764705886602</c:v>
                </c:pt>
                <c:pt idx="3077">
                  <c:v>0.55126470588239596</c:v>
                </c:pt>
                <c:pt idx="3078">
                  <c:v>0.551511764705925</c:v>
                </c:pt>
                <c:pt idx="3079">
                  <c:v>0.55175882352945504</c:v>
                </c:pt>
                <c:pt idx="3080">
                  <c:v>0.55200588235298398</c:v>
                </c:pt>
                <c:pt idx="3081">
                  <c:v>0.55225294117651402</c:v>
                </c:pt>
                <c:pt idx="3082">
                  <c:v>0.55250000000004296</c:v>
                </c:pt>
                <c:pt idx="3083">
                  <c:v>0.552747058823573</c:v>
                </c:pt>
                <c:pt idx="3084">
                  <c:v>0.55299411764710205</c:v>
                </c:pt>
                <c:pt idx="3085">
                  <c:v>0.55324117647063198</c:v>
                </c:pt>
                <c:pt idx="3086">
                  <c:v>0.55348823529416102</c:v>
                </c:pt>
                <c:pt idx="3087">
                  <c:v>0.55373529411769096</c:v>
                </c:pt>
                <c:pt idx="3088">
                  <c:v>0.55398235294122</c:v>
                </c:pt>
                <c:pt idx="3089">
                  <c:v>0.55422941176475005</c:v>
                </c:pt>
                <c:pt idx="3090">
                  <c:v>0.55447647058827898</c:v>
                </c:pt>
                <c:pt idx="3091">
                  <c:v>0.55472352941180902</c:v>
                </c:pt>
                <c:pt idx="3092">
                  <c:v>0.55497058823533796</c:v>
                </c:pt>
                <c:pt idx="3093">
                  <c:v>0.555217647058868</c:v>
                </c:pt>
                <c:pt idx="3094">
                  <c:v>0.55546470588239705</c:v>
                </c:pt>
                <c:pt idx="3095">
                  <c:v>0.55571176470592698</c:v>
                </c:pt>
                <c:pt idx="3096">
                  <c:v>0.55595882352945603</c:v>
                </c:pt>
                <c:pt idx="3097">
                  <c:v>0.55620588235298596</c:v>
                </c:pt>
                <c:pt idx="3098">
                  <c:v>0.556452941176515</c:v>
                </c:pt>
                <c:pt idx="3099">
                  <c:v>0.55670000000004405</c:v>
                </c:pt>
                <c:pt idx="3100">
                  <c:v>0.55694705882357398</c:v>
                </c:pt>
                <c:pt idx="3101">
                  <c:v>0.55719411764710303</c:v>
                </c:pt>
                <c:pt idx="3102">
                  <c:v>0.55744117647063296</c:v>
                </c:pt>
                <c:pt idx="3103">
                  <c:v>0.557688235294162</c:v>
                </c:pt>
                <c:pt idx="3104">
                  <c:v>0.55793529411769205</c:v>
                </c:pt>
                <c:pt idx="3105">
                  <c:v>0.55818235294122098</c:v>
                </c:pt>
                <c:pt idx="3106">
                  <c:v>0.55842941176475103</c:v>
                </c:pt>
                <c:pt idx="3107">
                  <c:v>0.55867647058827996</c:v>
                </c:pt>
                <c:pt idx="3108">
                  <c:v>0.55892352941181001</c:v>
                </c:pt>
                <c:pt idx="3109">
                  <c:v>0.55917058823533905</c:v>
                </c:pt>
                <c:pt idx="3110">
                  <c:v>0.55941764705886898</c:v>
                </c:pt>
                <c:pt idx="3111">
                  <c:v>0.55966470588239803</c:v>
                </c:pt>
                <c:pt idx="3112">
                  <c:v>0.55991176470592796</c:v>
                </c:pt>
                <c:pt idx="3113">
                  <c:v>0.56015882352945701</c:v>
                </c:pt>
                <c:pt idx="3114">
                  <c:v>0.56040588235298705</c:v>
                </c:pt>
                <c:pt idx="3115">
                  <c:v>0.56065294117651598</c:v>
                </c:pt>
                <c:pt idx="3116">
                  <c:v>0.56090000000004603</c:v>
                </c:pt>
                <c:pt idx="3117">
                  <c:v>0.56114705882357496</c:v>
                </c:pt>
                <c:pt idx="3118">
                  <c:v>0.56139411764710501</c:v>
                </c:pt>
                <c:pt idx="3119">
                  <c:v>0.56164117647063405</c:v>
                </c:pt>
                <c:pt idx="3120">
                  <c:v>0.56188823529416398</c:v>
                </c:pt>
                <c:pt idx="3121">
                  <c:v>0.56213529411769303</c:v>
                </c:pt>
                <c:pt idx="3122">
                  <c:v>0.56238235294122296</c:v>
                </c:pt>
                <c:pt idx="3123">
                  <c:v>0.56262941176475201</c:v>
                </c:pt>
                <c:pt idx="3124">
                  <c:v>0.56287647058828205</c:v>
                </c:pt>
                <c:pt idx="3125">
                  <c:v>0.56312352941181099</c:v>
                </c:pt>
                <c:pt idx="3126">
                  <c:v>0.56337058823534103</c:v>
                </c:pt>
                <c:pt idx="3127">
                  <c:v>0.56361764705886996</c:v>
                </c:pt>
                <c:pt idx="3128">
                  <c:v>0.56386470588240001</c:v>
                </c:pt>
                <c:pt idx="3129">
                  <c:v>0.56411176470592905</c:v>
                </c:pt>
                <c:pt idx="3130">
                  <c:v>0.56435882352945899</c:v>
                </c:pt>
                <c:pt idx="3131">
                  <c:v>0.56460588235298803</c:v>
                </c:pt>
                <c:pt idx="3132">
                  <c:v>0.56485294117651796</c:v>
                </c:pt>
                <c:pt idx="3133">
                  <c:v>0.56510000000004701</c:v>
                </c:pt>
                <c:pt idx="3134">
                  <c:v>0.56534705882357705</c:v>
                </c:pt>
                <c:pt idx="3135">
                  <c:v>0.56559411764710599</c:v>
                </c:pt>
                <c:pt idx="3136">
                  <c:v>0.56584117647063603</c:v>
                </c:pt>
                <c:pt idx="3137">
                  <c:v>0.56608823529416497</c:v>
                </c:pt>
                <c:pt idx="3138">
                  <c:v>0.56633529411769501</c:v>
                </c:pt>
                <c:pt idx="3139">
                  <c:v>0.56658235294122405</c:v>
                </c:pt>
                <c:pt idx="3140">
                  <c:v>0.56682941176475399</c:v>
                </c:pt>
                <c:pt idx="3141">
                  <c:v>0.56707647058828303</c:v>
                </c:pt>
                <c:pt idx="3142">
                  <c:v>0.56732352941181297</c:v>
                </c:pt>
                <c:pt idx="3143">
                  <c:v>0.56757058823534201</c:v>
                </c:pt>
                <c:pt idx="3144">
                  <c:v>0.56781764705887094</c:v>
                </c:pt>
                <c:pt idx="3145">
                  <c:v>0.56806470588240099</c:v>
                </c:pt>
                <c:pt idx="3146">
                  <c:v>0.56831176470593003</c:v>
                </c:pt>
                <c:pt idx="3147">
                  <c:v>0.56855882352945997</c:v>
                </c:pt>
                <c:pt idx="3148">
                  <c:v>0.56880588235298901</c:v>
                </c:pt>
                <c:pt idx="3149">
                  <c:v>0.56905294117651894</c:v>
                </c:pt>
                <c:pt idx="3150">
                  <c:v>0.56930000000004799</c:v>
                </c:pt>
                <c:pt idx="3151">
                  <c:v>0.56954705882357803</c:v>
                </c:pt>
                <c:pt idx="3152">
                  <c:v>0.56979411764710697</c:v>
                </c:pt>
                <c:pt idx="3153">
                  <c:v>0.57004117647063701</c:v>
                </c:pt>
                <c:pt idx="3154">
                  <c:v>0.57028823529416595</c:v>
                </c:pt>
                <c:pt idx="3155">
                  <c:v>0.57053529411769599</c:v>
                </c:pt>
                <c:pt idx="3156">
                  <c:v>0.57078235294122504</c:v>
                </c:pt>
                <c:pt idx="3157">
                  <c:v>0.57102941176475497</c:v>
                </c:pt>
                <c:pt idx="3158">
                  <c:v>0.57127647058828401</c:v>
                </c:pt>
                <c:pt idx="3159">
                  <c:v>0.57152352941181395</c:v>
                </c:pt>
                <c:pt idx="3160">
                  <c:v>0.57177058823534299</c:v>
                </c:pt>
                <c:pt idx="3161">
                  <c:v>0.57201764705887304</c:v>
                </c:pt>
                <c:pt idx="3162">
                  <c:v>0.57226470588240197</c:v>
                </c:pt>
                <c:pt idx="3163">
                  <c:v>0.57251176470593201</c:v>
                </c:pt>
                <c:pt idx="3164">
                  <c:v>0.57275882352946095</c:v>
                </c:pt>
                <c:pt idx="3165">
                  <c:v>0.57300588235299099</c:v>
                </c:pt>
                <c:pt idx="3166">
                  <c:v>0.57325294117652004</c:v>
                </c:pt>
                <c:pt idx="3167">
                  <c:v>0.57350000000004997</c:v>
                </c:pt>
                <c:pt idx="3168">
                  <c:v>0.57374705882357901</c:v>
                </c:pt>
                <c:pt idx="3169">
                  <c:v>0.57399411764710895</c:v>
                </c:pt>
                <c:pt idx="3170">
                  <c:v>0.57424117647063799</c:v>
                </c:pt>
                <c:pt idx="3171">
                  <c:v>0.57448823529416804</c:v>
                </c:pt>
                <c:pt idx="3172">
                  <c:v>0.57473529411769697</c:v>
                </c:pt>
                <c:pt idx="3173">
                  <c:v>0.57498235294122702</c:v>
                </c:pt>
                <c:pt idx="3174">
                  <c:v>0.57522941176475595</c:v>
                </c:pt>
                <c:pt idx="3175">
                  <c:v>0.57547647058828599</c:v>
                </c:pt>
                <c:pt idx="3176">
                  <c:v>0.57572352941181504</c:v>
                </c:pt>
                <c:pt idx="3177">
                  <c:v>0.57597058823534497</c:v>
                </c:pt>
                <c:pt idx="3178">
                  <c:v>0.57621764705887402</c:v>
                </c:pt>
                <c:pt idx="3179">
                  <c:v>0.57646470588240395</c:v>
                </c:pt>
                <c:pt idx="3180">
                  <c:v>0.57671176470593299</c:v>
                </c:pt>
                <c:pt idx="3181">
                  <c:v>0.57695882352946304</c:v>
                </c:pt>
                <c:pt idx="3182">
                  <c:v>0.57720588235299197</c:v>
                </c:pt>
                <c:pt idx="3183">
                  <c:v>0.57745294117652202</c:v>
                </c:pt>
                <c:pt idx="3184">
                  <c:v>0.57770000000005095</c:v>
                </c:pt>
                <c:pt idx="3185">
                  <c:v>0.57794705882358099</c:v>
                </c:pt>
                <c:pt idx="3186">
                  <c:v>0.57819411764711004</c:v>
                </c:pt>
                <c:pt idx="3187">
                  <c:v>0.57844117647063997</c:v>
                </c:pt>
                <c:pt idx="3188">
                  <c:v>0.57868823529416902</c:v>
                </c:pt>
                <c:pt idx="3189">
                  <c:v>0.57893529411769895</c:v>
                </c:pt>
                <c:pt idx="3190">
                  <c:v>0.579182352941228</c:v>
                </c:pt>
                <c:pt idx="3191">
                  <c:v>0.57942941176475704</c:v>
                </c:pt>
                <c:pt idx="3192">
                  <c:v>0.57967647058828697</c:v>
                </c:pt>
                <c:pt idx="3193">
                  <c:v>0.57992352941181602</c:v>
                </c:pt>
                <c:pt idx="3194">
                  <c:v>0.58017058823534595</c:v>
                </c:pt>
                <c:pt idx="3195">
                  <c:v>0.580417647058875</c:v>
                </c:pt>
                <c:pt idx="3196">
                  <c:v>0.58066470588240504</c:v>
                </c:pt>
                <c:pt idx="3197">
                  <c:v>0.58091176470593398</c:v>
                </c:pt>
                <c:pt idx="3198">
                  <c:v>0.58115882352946402</c:v>
                </c:pt>
                <c:pt idx="3199">
                  <c:v>0.58140588235299295</c:v>
                </c:pt>
                <c:pt idx="3200">
                  <c:v>0.581652941176523</c:v>
                </c:pt>
                <c:pt idx="3201">
                  <c:v>0.58190000000005204</c:v>
                </c:pt>
                <c:pt idx="3202">
                  <c:v>0.58214705882358198</c:v>
                </c:pt>
                <c:pt idx="3203">
                  <c:v>0.58239411764711102</c:v>
                </c:pt>
                <c:pt idx="3204">
                  <c:v>0.58264117647064095</c:v>
                </c:pt>
                <c:pt idx="3205">
                  <c:v>0.58288823529417</c:v>
                </c:pt>
                <c:pt idx="3206">
                  <c:v>0.58313529411770004</c:v>
                </c:pt>
                <c:pt idx="3207">
                  <c:v>0.58338235294122898</c:v>
                </c:pt>
                <c:pt idx="3208">
                  <c:v>0.58362941176475902</c:v>
                </c:pt>
                <c:pt idx="3209">
                  <c:v>0.58387647058828795</c:v>
                </c:pt>
                <c:pt idx="3210">
                  <c:v>0.584123529411818</c:v>
                </c:pt>
                <c:pt idx="3211">
                  <c:v>0.58437058823534704</c:v>
                </c:pt>
                <c:pt idx="3212">
                  <c:v>0.58461764705887698</c:v>
                </c:pt>
                <c:pt idx="3213">
                  <c:v>0.58486470588240602</c:v>
                </c:pt>
                <c:pt idx="3214">
                  <c:v>0.58511176470593595</c:v>
                </c:pt>
                <c:pt idx="3215">
                  <c:v>0.585358823529465</c:v>
                </c:pt>
                <c:pt idx="3216">
                  <c:v>0.58560588235299504</c:v>
                </c:pt>
                <c:pt idx="3217">
                  <c:v>0.58585294117652398</c:v>
                </c:pt>
                <c:pt idx="3218">
                  <c:v>0.58610000000005402</c:v>
                </c:pt>
                <c:pt idx="3219">
                  <c:v>0.58634705882358296</c:v>
                </c:pt>
                <c:pt idx="3220">
                  <c:v>0.586594117647113</c:v>
                </c:pt>
                <c:pt idx="3221">
                  <c:v>0.58684117647064205</c:v>
                </c:pt>
                <c:pt idx="3222">
                  <c:v>0.58708823529417198</c:v>
                </c:pt>
                <c:pt idx="3223">
                  <c:v>0.58733529411770102</c:v>
                </c:pt>
                <c:pt idx="3224">
                  <c:v>0.58758235294123096</c:v>
                </c:pt>
                <c:pt idx="3225">
                  <c:v>0.58782941176476</c:v>
                </c:pt>
                <c:pt idx="3226">
                  <c:v>0.58807647058829005</c:v>
                </c:pt>
                <c:pt idx="3227">
                  <c:v>0.58832352941181898</c:v>
                </c:pt>
                <c:pt idx="3228">
                  <c:v>0.58857058823534902</c:v>
                </c:pt>
                <c:pt idx="3229">
                  <c:v>0.58881764705887796</c:v>
                </c:pt>
                <c:pt idx="3230">
                  <c:v>0.589064705882408</c:v>
                </c:pt>
                <c:pt idx="3231">
                  <c:v>0.58931176470593705</c:v>
                </c:pt>
                <c:pt idx="3232">
                  <c:v>0.58955882352946698</c:v>
                </c:pt>
                <c:pt idx="3233">
                  <c:v>0.58980588235299602</c:v>
                </c:pt>
                <c:pt idx="3234">
                  <c:v>0.59005294117652596</c:v>
                </c:pt>
                <c:pt idx="3235">
                  <c:v>0.590300000000055</c:v>
                </c:pt>
                <c:pt idx="3236">
                  <c:v>0.59054705882358405</c:v>
                </c:pt>
                <c:pt idx="3237">
                  <c:v>0.59079411764711398</c:v>
                </c:pt>
                <c:pt idx="3238">
                  <c:v>0.59104117647064303</c:v>
                </c:pt>
                <c:pt idx="3239">
                  <c:v>0.59128823529417296</c:v>
                </c:pt>
                <c:pt idx="3240">
                  <c:v>0.591535294117702</c:v>
                </c:pt>
                <c:pt idx="3241">
                  <c:v>0.59178235294123205</c:v>
                </c:pt>
                <c:pt idx="3242">
                  <c:v>0.59202941176476098</c:v>
                </c:pt>
                <c:pt idx="3243">
                  <c:v>0.59227647058829103</c:v>
                </c:pt>
                <c:pt idx="3244">
                  <c:v>0.59252352941181996</c:v>
                </c:pt>
                <c:pt idx="3245">
                  <c:v>0.59277058823535</c:v>
                </c:pt>
                <c:pt idx="3246">
                  <c:v>0.59301764705887905</c:v>
                </c:pt>
                <c:pt idx="3247">
                  <c:v>0.59326470588240898</c:v>
                </c:pt>
                <c:pt idx="3248">
                  <c:v>0.59351176470593803</c:v>
                </c:pt>
                <c:pt idx="3249">
                  <c:v>0.59375882352946796</c:v>
                </c:pt>
                <c:pt idx="3250">
                  <c:v>0.59400588235299701</c:v>
                </c:pt>
                <c:pt idx="3251">
                  <c:v>0.59425294117652705</c:v>
                </c:pt>
                <c:pt idx="3252">
                  <c:v>0.59450000000005598</c:v>
                </c:pt>
                <c:pt idx="3253">
                  <c:v>0.59474705882358603</c:v>
                </c:pt>
                <c:pt idx="3254">
                  <c:v>0.59499411764711496</c:v>
                </c:pt>
                <c:pt idx="3255">
                  <c:v>0.59524117647064501</c:v>
                </c:pt>
                <c:pt idx="3256">
                  <c:v>0.59548823529417405</c:v>
                </c:pt>
                <c:pt idx="3257">
                  <c:v>0.59573529411770398</c:v>
                </c:pt>
                <c:pt idx="3258">
                  <c:v>0.59598235294123303</c:v>
                </c:pt>
                <c:pt idx="3259">
                  <c:v>0.59622941176476296</c:v>
                </c:pt>
                <c:pt idx="3260">
                  <c:v>0.59647647058829201</c:v>
                </c:pt>
                <c:pt idx="3261">
                  <c:v>0.59672352941182205</c:v>
                </c:pt>
                <c:pt idx="3262">
                  <c:v>0.59697058823535099</c:v>
                </c:pt>
                <c:pt idx="3263">
                  <c:v>0.59721764705888103</c:v>
                </c:pt>
                <c:pt idx="3264">
                  <c:v>0.59746470588240996</c:v>
                </c:pt>
                <c:pt idx="3265">
                  <c:v>0.59771176470594001</c:v>
                </c:pt>
                <c:pt idx="3266">
                  <c:v>0.59795882352946905</c:v>
                </c:pt>
                <c:pt idx="3267">
                  <c:v>0.59820588235299899</c:v>
                </c:pt>
                <c:pt idx="3268">
                  <c:v>0.59845294117652803</c:v>
                </c:pt>
                <c:pt idx="3269">
                  <c:v>0.59870000000005796</c:v>
                </c:pt>
                <c:pt idx="3270">
                  <c:v>0.59894705882358701</c:v>
                </c:pt>
                <c:pt idx="3271">
                  <c:v>0.59919411764711705</c:v>
                </c:pt>
                <c:pt idx="3272">
                  <c:v>0.59944117647064599</c:v>
                </c:pt>
                <c:pt idx="3273">
                  <c:v>0.59968823529417603</c:v>
                </c:pt>
                <c:pt idx="3274">
                  <c:v>0.59993529411770496</c:v>
                </c:pt>
                <c:pt idx="3275">
                  <c:v>0.60018235294123501</c:v>
                </c:pt>
                <c:pt idx="3276">
                  <c:v>0.60042941176476405</c:v>
                </c:pt>
                <c:pt idx="3277">
                  <c:v>0.60067647058829399</c:v>
                </c:pt>
                <c:pt idx="3278">
                  <c:v>0.60092352941182303</c:v>
                </c:pt>
                <c:pt idx="3279">
                  <c:v>0.60117058823535297</c:v>
                </c:pt>
                <c:pt idx="3280">
                  <c:v>0.60141764705888201</c:v>
                </c:pt>
                <c:pt idx="3281">
                  <c:v>0.60166470588241105</c:v>
                </c:pt>
                <c:pt idx="3282">
                  <c:v>0.60191176470594099</c:v>
                </c:pt>
                <c:pt idx="3283">
                  <c:v>0.60215882352947003</c:v>
                </c:pt>
                <c:pt idx="3284">
                  <c:v>0.60240588235299997</c:v>
                </c:pt>
                <c:pt idx="3285">
                  <c:v>0.60265294117652901</c:v>
                </c:pt>
                <c:pt idx="3286">
                  <c:v>0.60290000000005906</c:v>
                </c:pt>
                <c:pt idx="3287">
                  <c:v>0.60314705882358799</c:v>
                </c:pt>
                <c:pt idx="3288">
                  <c:v>0.60339411764711803</c:v>
                </c:pt>
                <c:pt idx="3289">
                  <c:v>0.60364117647064697</c:v>
                </c:pt>
                <c:pt idx="3290">
                  <c:v>0.60388823529417701</c:v>
                </c:pt>
                <c:pt idx="3291">
                  <c:v>0.60413529411770595</c:v>
                </c:pt>
                <c:pt idx="3292">
                  <c:v>0.60438235294123599</c:v>
                </c:pt>
                <c:pt idx="3293">
                  <c:v>0.60462941176476503</c:v>
                </c:pt>
                <c:pt idx="3294">
                  <c:v>0.60487647058829497</c:v>
                </c:pt>
                <c:pt idx="3295">
                  <c:v>0.60512352941182401</c:v>
                </c:pt>
                <c:pt idx="3296">
                  <c:v>0.60537058823535395</c:v>
                </c:pt>
                <c:pt idx="3297">
                  <c:v>0.60561764705888299</c:v>
                </c:pt>
                <c:pt idx="3298">
                  <c:v>0.60586470588241303</c:v>
                </c:pt>
                <c:pt idx="3299">
                  <c:v>0.60611176470594197</c:v>
                </c:pt>
                <c:pt idx="3300">
                  <c:v>0.60635882352947201</c:v>
                </c:pt>
                <c:pt idx="3301">
                  <c:v>0.60660588235300095</c:v>
                </c:pt>
                <c:pt idx="3302">
                  <c:v>0.60685294117653099</c:v>
                </c:pt>
                <c:pt idx="3303">
                  <c:v>0.60710000000006004</c:v>
                </c:pt>
                <c:pt idx="3304">
                  <c:v>0.60734705882358997</c:v>
                </c:pt>
                <c:pt idx="3305">
                  <c:v>0.60759411764711901</c:v>
                </c:pt>
                <c:pt idx="3306">
                  <c:v>0.60784117647064895</c:v>
                </c:pt>
                <c:pt idx="3307">
                  <c:v>0.60808823529417799</c:v>
                </c:pt>
                <c:pt idx="3308">
                  <c:v>0.60833529411770804</c:v>
                </c:pt>
                <c:pt idx="3309">
                  <c:v>0.60858235294123697</c:v>
                </c:pt>
                <c:pt idx="3310">
                  <c:v>0.60882941176476701</c:v>
                </c:pt>
                <c:pt idx="3311">
                  <c:v>0.60907647058829595</c:v>
                </c:pt>
                <c:pt idx="3312">
                  <c:v>0.60932352941182599</c:v>
                </c:pt>
                <c:pt idx="3313">
                  <c:v>0.60957058823535504</c:v>
                </c:pt>
                <c:pt idx="3314">
                  <c:v>0.60981764705888497</c:v>
                </c:pt>
                <c:pt idx="3315">
                  <c:v>0.61006470588241402</c:v>
                </c:pt>
                <c:pt idx="3316">
                  <c:v>0.61031176470594395</c:v>
                </c:pt>
                <c:pt idx="3317">
                  <c:v>0.61055882352947299</c:v>
                </c:pt>
                <c:pt idx="3318">
                  <c:v>0.61080588235300304</c:v>
                </c:pt>
                <c:pt idx="3319">
                  <c:v>0.61105294117653197</c:v>
                </c:pt>
                <c:pt idx="3320">
                  <c:v>0.61130000000006202</c:v>
                </c:pt>
                <c:pt idx="3321">
                  <c:v>0.61154705882359095</c:v>
                </c:pt>
                <c:pt idx="3322">
                  <c:v>0.61179411764712099</c:v>
                </c:pt>
                <c:pt idx="3323">
                  <c:v>0.61204117647065004</c:v>
                </c:pt>
                <c:pt idx="3324">
                  <c:v>0.61228823529417997</c:v>
                </c:pt>
                <c:pt idx="3325">
                  <c:v>0.61253529411770902</c:v>
                </c:pt>
                <c:pt idx="3326">
                  <c:v>0.61278235294123895</c:v>
                </c:pt>
                <c:pt idx="3327">
                  <c:v>0.613029411764768</c:v>
                </c:pt>
                <c:pt idx="3328">
                  <c:v>0.61327647058829704</c:v>
                </c:pt>
                <c:pt idx="3329">
                  <c:v>0.61352352941182697</c:v>
                </c:pt>
                <c:pt idx="3330">
                  <c:v>0.61377058823535602</c:v>
                </c:pt>
                <c:pt idx="3331">
                  <c:v>0.61401764705888595</c:v>
                </c:pt>
                <c:pt idx="3332">
                  <c:v>0.614264705882415</c:v>
                </c:pt>
                <c:pt idx="3333">
                  <c:v>0.61451176470594504</c:v>
                </c:pt>
                <c:pt idx="3334">
                  <c:v>0.61475882352947397</c:v>
                </c:pt>
                <c:pt idx="3335">
                  <c:v>0.61500588235300402</c:v>
                </c:pt>
                <c:pt idx="3336">
                  <c:v>0.61525294117653295</c:v>
                </c:pt>
                <c:pt idx="3337">
                  <c:v>0.615500000000063</c:v>
                </c:pt>
                <c:pt idx="3338">
                  <c:v>0.61574705882359204</c:v>
                </c:pt>
                <c:pt idx="3339">
                  <c:v>0.61599411764712197</c:v>
                </c:pt>
                <c:pt idx="3340">
                  <c:v>0.61624117647065102</c:v>
                </c:pt>
                <c:pt idx="3341">
                  <c:v>0.61648823529418095</c:v>
                </c:pt>
                <c:pt idx="3342">
                  <c:v>0.61673529411771</c:v>
                </c:pt>
                <c:pt idx="3343">
                  <c:v>0.61698235294124004</c:v>
                </c:pt>
                <c:pt idx="3344">
                  <c:v>0.61722941176476898</c:v>
                </c:pt>
                <c:pt idx="3345">
                  <c:v>0.61747647058829902</c:v>
                </c:pt>
                <c:pt idx="3346">
                  <c:v>0.61772352941182795</c:v>
                </c:pt>
                <c:pt idx="3347">
                  <c:v>0.617970588235358</c:v>
                </c:pt>
                <c:pt idx="3348">
                  <c:v>0.61821764705888704</c:v>
                </c:pt>
                <c:pt idx="3349">
                  <c:v>0.61846470588241698</c:v>
                </c:pt>
                <c:pt idx="3350">
                  <c:v>0.61871176470594602</c:v>
                </c:pt>
                <c:pt idx="3351">
                  <c:v>0.61895882352947595</c:v>
                </c:pt>
                <c:pt idx="3352">
                  <c:v>0.619205882353005</c:v>
                </c:pt>
                <c:pt idx="3353">
                  <c:v>0.61945294117653504</c:v>
                </c:pt>
                <c:pt idx="3354">
                  <c:v>0.61970000000006398</c:v>
                </c:pt>
                <c:pt idx="3355">
                  <c:v>0.61994705882359402</c:v>
                </c:pt>
                <c:pt idx="3356">
                  <c:v>0.62019411764712296</c:v>
                </c:pt>
                <c:pt idx="3357">
                  <c:v>0.620441176470653</c:v>
                </c:pt>
                <c:pt idx="3358">
                  <c:v>0.62068823529418204</c:v>
                </c:pt>
                <c:pt idx="3359">
                  <c:v>0.62093529411771198</c:v>
                </c:pt>
                <c:pt idx="3360">
                  <c:v>0.62118235294124102</c:v>
                </c:pt>
                <c:pt idx="3361">
                  <c:v>0.62142941176477096</c:v>
                </c:pt>
                <c:pt idx="3362">
                  <c:v>0.6216764705883</c:v>
                </c:pt>
                <c:pt idx="3363">
                  <c:v>0.62192352941183004</c:v>
                </c:pt>
                <c:pt idx="3364">
                  <c:v>0.62217058823535898</c:v>
                </c:pt>
                <c:pt idx="3365">
                  <c:v>0.62241764705888902</c:v>
                </c:pt>
                <c:pt idx="3366">
                  <c:v>0.62266470588241796</c:v>
                </c:pt>
                <c:pt idx="3367">
                  <c:v>0.622911764705948</c:v>
                </c:pt>
                <c:pt idx="3368">
                  <c:v>0.62315882352947705</c:v>
                </c:pt>
                <c:pt idx="3369">
                  <c:v>0.62340588235300698</c:v>
                </c:pt>
                <c:pt idx="3370">
                  <c:v>0.62365294117653602</c:v>
                </c:pt>
                <c:pt idx="3371">
                  <c:v>0.62390000000006596</c:v>
                </c:pt>
                <c:pt idx="3372">
                  <c:v>0.624147058823595</c:v>
                </c:pt>
                <c:pt idx="3373">
                  <c:v>0.62439411764712405</c:v>
                </c:pt>
                <c:pt idx="3374">
                  <c:v>0.62464117647065398</c:v>
                </c:pt>
                <c:pt idx="3375">
                  <c:v>0.62488823529418303</c:v>
                </c:pt>
                <c:pt idx="3376">
                  <c:v>0.62513529411771296</c:v>
                </c:pt>
                <c:pt idx="3377">
                  <c:v>0.625382352941242</c:v>
                </c:pt>
                <c:pt idx="3378">
                  <c:v>0.62562941176477205</c:v>
                </c:pt>
                <c:pt idx="3379">
                  <c:v>0.62587647058830098</c:v>
                </c:pt>
                <c:pt idx="3380">
                  <c:v>0.62612352941183103</c:v>
                </c:pt>
                <c:pt idx="3381">
                  <c:v>0.62637058823535996</c:v>
                </c:pt>
                <c:pt idx="3382">
                  <c:v>0.62661764705889</c:v>
                </c:pt>
                <c:pt idx="3383">
                  <c:v>0.62686470588241905</c:v>
                </c:pt>
                <c:pt idx="3384">
                  <c:v>0.62711176470594898</c:v>
                </c:pt>
                <c:pt idx="3385">
                  <c:v>0.62735882352947803</c:v>
                </c:pt>
                <c:pt idx="3386">
                  <c:v>0.62760588235300796</c:v>
                </c:pt>
                <c:pt idx="3387">
                  <c:v>0.627852941176537</c:v>
                </c:pt>
                <c:pt idx="3388">
                  <c:v>0.62810000000006705</c:v>
                </c:pt>
                <c:pt idx="3389">
                  <c:v>0.62834705882359598</c:v>
                </c:pt>
                <c:pt idx="3390">
                  <c:v>0.62859411764712603</c:v>
                </c:pt>
                <c:pt idx="3391">
                  <c:v>0.62884117647065496</c:v>
                </c:pt>
                <c:pt idx="3392">
                  <c:v>0.62908823529418501</c:v>
                </c:pt>
                <c:pt idx="3393">
                  <c:v>0.62933529411771405</c:v>
                </c:pt>
                <c:pt idx="3394">
                  <c:v>0.62958235294124398</c:v>
                </c:pt>
                <c:pt idx="3395">
                  <c:v>0.62982941176477303</c:v>
                </c:pt>
                <c:pt idx="3396">
                  <c:v>0.63007647058830296</c:v>
                </c:pt>
                <c:pt idx="3397">
                  <c:v>0.63032352941183201</c:v>
                </c:pt>
                <c:pt idx="3398">
                  <c:v>0.63057058823536205</c:v>
                </c:pt>
                <c:pt idx="3399">
                  <c:v>0.63081764705889098</c:v>
                </c:pt>
                <c:pt idx="3400">
                  <c:v>0.63106470588242103</c:v>
                </c:pt>
                <c:pt idx="3401">
                  <c:v>0.63131176470594996</c:v>
                </c:pt>
                <c:pt idx="3402">
                  <c:v>0.63155882352948001</c:v>
                </c:pt>
                <c:pt idx="3403">
                  <c:v>0.63180588235300905</c:v>
                </c:pt>
                <c:pt idx="3404">
                  <c:v>0.63205294117653898</c:v>
                </c:pt>
                <c:pt idx="3405">
                  <c:v>0.63230000000006803</c:v>
                </c:pt>
                <c:pt idx="3406">
                  <c:v>0.63254705882359796</c:v>
                </c:pt>
                <c:pt idx="3407">
                  <c:v>0.63279411764712701</c:v>
                </c:pt>
                <c:pt idx="3408">
                  <c:v>0.63304117647065705</c:v>
                </c:pt>
                <c:pt idx="3409">
                  <c:v>0.63328823529418599</c:v>
                </c:pt>
                <c:pt idx="3410">
                  <c:v>0.63353529411771603</c:v>
                </c:pt>
                <c:pt idx="3411">
                  <c:v>0.63378235294124496</c:v>
                </c:pt>
                <c:pt idx="3412">
                  <c:v>0.63402941176477501</c:v>
                </c:pt>
                <c:pt idx="3413">
                  <c:v>0.63427647058830405</c:v>
                </c:pt>
                <c:pt idx="3414">
                  <c:v>0.63452352941183399</c:v>
                </c:pt>
                <c:pt idx="3415">
                  <c:v>0.63477058823536303</c:v>
                </c:pt>
                <c:pt idx="3416">
                  <c:v>0.63501764705889296</c:v>
                </c:pt>
                <c:pt idx="3417">
                  <c:v>0.63526470588242201</c:v>
                </c:pt>
                <c:pt idx="3418">
                  <c:v>0.63551176470595105</c:v>
                </c:pt>
                <c:pt idx="3419">
                  <c:v>0.63575882352948099</c:v>
                </c:pt>
                <c:pt idx="3420">
                  <c:v>0.63600588235301003</c:v>
                </c:pt>
                <c:pt idx="3421">
                  <c:v>0.63625294117653997</c:v>
                </c:pt>
                <c:pt idx="3422">
                  <c:v>0.63650000000006901</c:v>
                </c:pt>
                <c:pt idx="3423">
                  <c:v>0.63674705882359905</c:v>
                </c:pt>
                <c:pt idx="3424">
                  <c:v>0.63699411764712799</c:v>
                </c:pt>
                <c:pt idx="3425">
                  <c:v>0.63724117647065803</c:v>
                </c:pt>
                <c:pt idx="3426">
                  <c:v>0.63748823529418697</c:v>
                </c:pt>
                <c:pt idx="3427">
                  <c:v>0.63773529411771701</c:v>
                </c:pt>
                <c:pt idx="3428">
                  <c:v>0.63798235294124594</c:v>
                </c:pt>
                <c:pt idx="3429">
                  <c:v>0.63822941176477599</c:v>
                </c:pt>
                <c:pt idx="3430">
                  <c:v>0.63847647058830503</c:v>
                </c:pt>
                <c:pt idx="3431">
                  <c:v>0.63872352941183497</c:v>
                </c:pt>
                <c:pt idx="3432">
                  <c:v>0.63897058823536401</c:v>
                </c:pt>
                <c:pt idx="3433">
                  <c:v>0.63921764705889395</c:v>
                </c:pt>
                <c:pt idx="3434">
                  <c:v>0.63946470588242299</c:v>
                </c:pt>
                <c:pt idx="3435">
                  <c:v>0.63971176470595303</c:v>
                </c:pt>
                <c:pt idx="3436">
                  <c:v>0.63995882352948197</c:v>
                </c:pt>
                <c:pt idx="3437">
                  <c:v>0.64020588235301201</c:v>
                </c:pt>
                <c:pt idx="3438">
                  <c:v>0.64045294117654095</c:v>
                </c:pt>
                <c:pt idx="3439">
                  <c:v>0.64070000000007099</c:v>
                </c:pt>
                <c:pt idx="3440">
                  <c:v>0.64094705882360004</c:v>
                </c:pt>
                <c:pt idx="3441">
                  <c:v>0.64119411764712997</c:v>
                </c:pt>
                <c:pt idx="3442">
                  <c:v>0.64144117647065901</c:v>
                </c:pt>
                <c:pt idx="3443">
                  <c:v>0.64168823529418895</c:v>
                </c:pt>
                <c:pt idx="3444">
                  <c:v>0.64193529411771799</c:v>
                </c:pt>
                <c:pt idx="3445">
                  <c:v>0.64218235294124804</c:v>
                </c:pt>
                <c:pt idx="3446">
                  <c:v>0.64242941176477697</c:v>
                </c:pt>
                <c:pt idx="3447">
                  <c:v>0.64267647058830701</c:v>
                </c:pt>
                <c:pt idx="3448">
                  <c:v>0.64292352941183595</c:v>
                </c:pt>
                <c:pt idx="3449">
                  <c:v>0.64317058823536599</c:v>
                </c:pt>
                <c:pt idx="3450">
                  <c:v>0.64341764705889504</c:v>
                </c:pt>
                <c:pt idx="3451">
                  <c:v>0.64366470588242497</c:v>
                </c:pt>
                <c:pt idx="3452">
                  <c:v>0.64391176470595402</c:v>
                </c:pt>
                <c:pt idx="3453">
                  <c:v>0.64415882352948395</c:v>
                </c:pt>
                <c:pt idx="3454">
                  <c:v>0.64440588235301299</c:v>
                </c:pt>
                <c:pt idx="3455">
                  <c:v>0.64465294117654304</c:v>
                </c:pt>
                <c:pt idx="3456">
                  <c:v>0.64490000000007197</c:v>
                </c:pt>
                <c:pt idx="3457">
                  <c:v>0.64514705882360202</c:v>
                </c:pt>
                <c:pt idx="3458">
                  <c:v>0.64539411764713095</c:v>
                </c:pt>
                <c:pt idx="3459">
                  <c:v>0.64564117647066099</c:v>
                </c:pt>
                <c:pt idx="3460">
                  <c:v>0.64588823529419004</c:v>
                </c:pt>
                <c:pt idx="3461">
                  <c:v>0.64613529411771997</c:v>
                </c:pt>
                <c:pt idx="3462">
                  <c:v>0.64638235294124902</c:v>
                </c:pt>
                <c:pt idx="3463">
                  <c:v>0.64662941176477895</c:v>
                </c:pt>
                <c:pt idx="3464">
                  <c:v>0.64687647058830799</c:v>
                </c:pt>
                <c:pt idx="3465">
                  <c:v>0.64712352941183704</c:v>
                </c:pt>
                <c:pt idx="3466">
                  <c:v>0.64737058823536697</c:v>
                </c:pt>
                <c:pt idx="3467">
                  <c:v>0.64761764705889602</c:v>
                </c:pt>
                <c:pt idx="3468">
                  <c:v>0.64786470588242595</c:v>
                </c:pt>
                <c:pt idx="3469">
                  <c:v>0.648111764705955</c:v>
                </c:pt>
                <c:pt idx="3470">
                  <c:v>0.64835882352948504</c:v>
                </c:pt>
                <c:pt idx="3471">
                  <c:v>0.64860588235301397</c:v>
                </c:pt>
                <c:pt idx="3472">
                  <c:v>0.64885294117654402</c:v>
                </c:pt>
                <c:pt idx="3473">
                  <c:v>0.64910000000007295</c:v>
                </c:pt>
                <c:pt idx="3474">
                  <c:v>0.649347058823603</c:v>
                </c:pt>
                <c:pt idx="3475">
                  <c:v>0.64959411764713204</c:v>
                </c:pt>
                <c:pt idx="3476">
                  <c:v>0.64984117647066197</c:v>
                </c:pt>
                <c:pt idx="3477">
                  <c:v>0.65008823529419102</c:v>
                </c:pt>
                <c:pt idx="3478">
                  <c:v>0.65033529411772095</c:v>
                </c:pt>
                <c:pt idx="3479">
                  <c:v>0.65058235294125</c:v>
                </c:pt>
                <c:pt idx="3480">
                  <c:v>0.65082941176478004</c:v>
                </c:pt>
                <c:pt idx="3481">
                  <c:v>0.65107647058830898</c:v>
                </c:pt>
                <c:pt idx="3482">
                  <c:v>0.65132352941183902</c:v>
                </c:pt>
                <c:pt idx="3483">
                  <c:v>0.65157058823536795</c:v>
                </c:pt>
                <c:pt idx="3484">
                  <c:v>0.651817647058898</c:v>
                </c:pt>
                <c:pt idx="3485">
                  <c:v>0.65206470588242704</c:v>
                </c:pt>
                <c:pt idx="3486">
                  <c:v>0.65231176470595698</c:v>
                </c:pt>
                <c:pt idx="3487">
                  <c:v>0.65255882352948602</c:v>
                </c:pt>
                <c:pt idx="3488">
                  <c:v>0.65280588235301595</c:v>
                </c:pt>
                <c:pt idx="3489">
                  <c:v>0.653052941176545</c:v>
                </c:pt>
                <c:pt idx="3490">
                  <c:v>0.65330000000007504</c:v>
                </c:pt>
                <c:pt idx="3491">
                  <c:v>0.65354705882360398</c:v>
                </c:pt>
                <c:pt idx="3492">
                  <c:v>0.65379411764713402</c:v>
                </c:pt>
                <c:pt idx="3493">
                  <c:v>0.65404117647066295</c:v>
                </c:pt>
                <c:pt idx="3494">
                  <c:v>0.654288235294193</c:v>
                </c:pt>
                <c:pt idx="3495">
                  <c:v>0.65453529411772204</c:v>
                </c:pt>
                <c:pt idx="3496">
                  <c:v>0.65478235294125198</c:v>
                </c:pt>
                <c:pt idx="3497">
                  <c:v>0.65502941176478102</c:v>
                </c:pt>
                <c:pt idx="3498">
                  <c:v>0.65527647058831096</c:v>
                </c:pt>
                <c:pt idx="3499">
                  <c:v>0.65552352941184</c:v>
                </c:pt>
                <c:pt idx="3500">
                  <c:v>0.65577058823537004</c:v>
                </c:pt>
                <c:pt idx="3501">
                  <c:v>0.65601764705889898</c:v>
                </c:pt>
                <c:pt idx="3502">
                  <c:v>0.65626470588242902</c:v>
                </c:pt>
                <c:pt idx="3503">
                  <c:v>0.65651176470595796</c:v>
                </c:pt>
                <c:pt idx="3504">
                  <c:v>0.656758823529488</c:v>
                </c:pt>
                <c:pt idx="3505">
                  <c:v>0.65700588235301705</c:v>
                </c:pt>
                <c:pt idx="3506">
                  <c:v>0.65725294117654698</c:v>
                </c:pt>
                <c:pt idx="3507">
                  <c:v>0.65750000000007602</c:v>
                </c:pt>
                <c:pt idx="3508">
                  <c:v>0.65774705882360596</c:v>
                </c:pt>
                <c:pt idx="3509">
                  <c:v>0.657994117647135</c:v>
                </c:pt>
                <c:pt idx="3510">
                  <c:v>0.65824117647066405</c:v>
                </c:pt>
                <c:pt idx="3511">
                  <c:v>0.65848823529419398</c:v>
                </c:pt>
                <c:pt idx="3512">
                  <c:v>0.65873529411772302</c:v>
                </c:pt>
                <c:pt idx="3513">
                  <c:v>0.65898235294125296</c:v>
                </c:pt>
                <c:pt idx="3514">
                  <c:v>0.659229411764782</c:v>
                </c:pt>
                <c:pt idx="3515">
                  <c:v>0.65947647058831205</c:v>
                </c:pt>
                <c:pt idx="3516">
                  <c:v>0.65972352941184098</c:v>
                </c:pt>
                <c:pt idx="3517">
                  <c:v>0.65997058823537103</c:v>
                </c:pt>
                <c:pt idx="3518">
                  <c:v>0.66021764705889996</c:v>
                </c:pt>
                <c:pt idx="3519">
                  <c:v>0.66046470588243</c:v>
                </c:pt>
                <c:pt idx="3520">
                  <c:v>0.66071176470595905</c:v>
                </c:pt>
                <c:pt idx="3521">
                  <c:v>0.66095882352948898</c:v>
                </c:pt>
                <c:pt idx="3522">
                  <c:v>0.66120588235301803</c:v>
                </c:pt>
                <c:pt idx="3523">
                  <c:v>0.66145294117654796</c:v>
                </c:pt>
                <c:pt idx="3524">
                  <c:v>0.661700000000077</c:v>
                </c:pt>
                <c:pt idx="3525">
                  <c:v>0.66194705882360705</c:v>
                </c:pt>
                <c:pt idx="3526">
                  <c:v>0.66219411764713598</c:v>
                </c:pt>
                <c:pt idx="3527">
                  <c:v>0.66244117647066603</c:v>
                </c:pt>
                <c:pt idx="3528">
                  <c:v>0.66268823529419496</c:v>
                </c:pt>
                <c:pt idx="3529">
                  <c:v>0.662935294117725</c:v>
                </c:pt>
                <c:pt idx="3530">
                  <c:v>0.66318235294125405</c:v>
                </c:pt>
                <c:pt idx="3531">
                  <c:v>0.66342941176478398</c:v>
                </c:pt>
                <c:pt idx="3532">
                  <c:v>0.66367647058831303</c:v>
                </c:pt>
                <c:pt idx="3533">
                  <c:v>0.66392352941184296</c:v>
                </c:pt>
                <c:pt idx="3534">
                  <c:v>0.66417058823537201</c:v>
                </c:pt>
                <c:pt idx="3535">
                  <c:v>0.66441764705890205</c:v>
                </c:pt>
                <c:pt idx="3536">
                  <c:v>0.66466470588243098</c:v>
                </c:pt>
                <c:pt idx="3537">
                  <c:v>0.66491176470596103</c:v>
                </c:pt>
                <c:pt idx="3538">
                  <c:v>0.66515882352948996</c:v>
                </c:pt>
                <c:pt idx="3539">
                  <c:v>0.66540588235302001</c:v>
                </c:pt>
                <c:pt idx="3540">
                  <c:v>0.66565294117654905</c:v>
                </c:pt>
                <c:pt idx="3541">
                  <c:v>0.66590000000007898</c:v>
                </c:pt>
                <c:pt idx="3542">
                  <c:v>0.66614705882360803</c:v>
                </c:pt>
                <c:pt idx="3543">
                  <c:v>0.66639411764713796</c:v>
                </c:pt>
                <c:pt idx="3544">
                  <c:v>0.66664117647066701</c:v>
                </c:pt>
                <c:pt idx="3545">
                  <c:v>0.66688823529419705</c:v>
                </c:pt>
                <c:pt idx="3546">
                  <c:v>0.66713529411772599</c:v>
                </c:pt>
                <c:pt idx="3547">
                  <c:v>0.66738235294125603</c:v>
                </c:pt>
                <c:pt idx="3548">
                  <c:v>0.66762941176478496</c:v>
                </c:pt>
                <c:pt idx="3549">
                  <c:v>0.66787647058831501</c:v>
                </c:pt>
                <c:pt idx="3550">
                  <c:v>0.66812352941184405</c:v>
                </c:pt>
                <c:pt idx="3551">
                  <c:v>0.66837058823537399</c:v>
                </c:pt>
                <c:pt idx="3552">
                  <c:v>0.66861764705890303</c:v>
                </c:pt>
                <c:pt idx="3553">
                  <c:v>0.66886470588243296</c:v>
                </c:pt>
                <c:pt idx="3554">
                  <c:v>0.66911176470596201</c:v>
                </c:pt>
                <c:pt idx="3555">
                  <c:v>0.66935882352949105</c:v>
                </c:pt>
                <c:pt idx="3556">
                  <c:v>0.66960588235302099</c:v>
                </c:pt>
                <c:pt idx="3557">
                  <c:v>0.66985294117655003</c:v>
                </c:pt>
                <c:pt idx="3558">
                  <c:v>0.67010000000007997</c:v>
                </c:pt>
                <c:pt idx="3559">
                  <c:v>0.67034705882360901</c:v>
                </c:pt>
                <c:pt idx="3560">
                  <c:v>0.67059411764713905</c:v>
                </c:pt>
                <c:pt idx="3561">
                  <c:v>0.67084117647066799</c:v>
                </c:pt>
                <c:pt idx="3562">
                  <c:v>0.67108823529419803</c:v>
                </c:pt>
                <c:pt idx="3563">
                  <c:v>0.67133529411772697</c:v>
                </c:pt>
                <c:pt idx="3564">
                  <c:v>0.67158235294125701</c:v>
                </c:pt>
                <c:pt idx="3565">
                  <c:v>0.67182941176478606</c:v>
                </c:pt>
                <c:pt idx="3566">
                  <c:v>0.67207647058831599</c:v>
                </c:pt>
                <c:pt idx="3567">
                  <c:v>0.67232352941184503</c:v>
                </c:pt>
                <c:pt idx="3568">
                  <c:v>0.67257058823537497</c:v>
                </c:pt>
                <c:pt idx="3569">
                  <c:v>0.67281764705890401</c:v>
                </c:pt>
                <c:pt idx="3570">
                  <c:v>0.67306470588243394</c:v>
                </c:pt>
                <c:pt idx="3571">
                  <c:v>0.67331176470596299</c:v>
                </c:pt>
                <c:pt idx="3572">
                  <c:v>0.67355882352949303</c:v>
                </c:pt>
                <c:pt idx="3573">
                  <c:v>0.67380588235302197</c:v>
                </c:pt>
                <c:pt idx="3574">
                  <c:v>0.67405294117655201</c:v>
                </c:pt>
                <c:pt idx="3575">
                  <c:v>0.67430000000008095</c:v>
                </c:pt>
                <c:pt idx="3576">
                  <c:v>0.67454705882361099</c:v>
                </c:pt>
                <c:pt idx="3577">
                  <c:v>0.67479411764714003</c:v>
                </c:pt>
                <c:pt idx="3578">
                  <c:v>0.67504117647066997</c:v>
                </c:pt>
                <c:pt idx="3579">
                  <c:v>0.67528823529419901</c:v>
                </c:pt>
                <c:pt idx="3580">
                  <c:v>0.67553529411772895</c:v>
                </c:pt>
                <c:pt idx="3581">
                  <c:v>0.67578235294125799</c:v>
                </c:pt>
                <c:pt idx="3582">
                  <c:v>0.67602941176478804</c:v>
                </c:pt>
                <c:pt idx="3583">
                  <c:v>0.67627647058831697</c:v>
                </c:pt>
                <c:pt idx="3584">
                  <c:v>0.67652352941184701</c:v>
                </c:pt>
                <c:pt idx="3585">
                  <c:v>0.67677058823537595</c:v>
                </c:pt>
                <c:pt idx="3586">
                  <c:v>0.67701764705890599</c:v>
                </c:pt>
                <c:pt idx="3587">
                  <c:v>0.67726470588243504</c:v>
                </c:pt>
                <c:pt idx="3588">
                  <c:v>0.67751176470596497</c:v>
                </c:pt>
                <c:pt idx="3589">
                  <c:v>0.67775882352949401</c:v>
                </c:pt>
                <c:pt idx="3590">
                  <c:v>0.67800588235302395</c:v>
                </c:pt>
                <c:pt idx="3591">
                  <c:v>0.67825294117655299</c:v>
                </c:pt>
                <c:pt idx="3592">
                  <c:v>0.67850000000008304</c:v>
                </c:pt>
                <c:pt idx="3593">
                  <c:v>0.67874705882361197</c:v>
                </c:pt>
                <c:pt idx="3594">
                  <c:v>0.67899411764714201</c:v>
                </c:pt>
                <c:pt idx="3595">
                  <c:v>0.67924117647067095</c:v>
                </c:pt>
                <c:pt idx="3596">
                  <c:v>0.67948823529420099</c:v>
                </c:pt>
                <c:pt idx="3597">
                  <c:v>0.67973529411773004</c:v>
                </c:pt>
                <c:pt idx="3598">
                  <c:v>0.67998235294125997</c:v>
                </c:pt>
                <c:pt idx="3599">
                  <c:v>0.68022941176478902</c:v>
                </c:pt>
                <c:pt idx="3600">
                  <c:v>0.68047647058831895</c:v>
                </c:pt>
                <c:pt idx="3601">
                  <c:v>0.68072352941184799</c:v>
                </c:pt>
                <c:pt idx="3602">
                  <c:v>0.68097058823537704</c:v>
                </c:pt>
                <c:pt idx="3603">
                  <c:v>0.68121764705890697</c:v>
                </c:pt>
                <c:pt idx="3604">
                  <c:v>0.68146470588243602</c:v>
                </c:pt>
                <c:pt idx="3605">
                  <c:v>0.68171176470596595</c:v>
                </c:pt>
                <c:pt idx="3606">
                  <c:v>0.681958823529495</c:v>
                </c:pt>
                <c:pt idx="3607">
                  <c:v>0.68220588235302504</c:v>
                </c:pt>
                <c:pt idx="3608">
                  <c:v>0.68245294117655397</c:v>
                </c:pt>
                <c:pt idx="3609">
                  <c:v>0.68270000000008402</c:v>
                </c:pt>
                <c:pt idx="3610">
                  <c:v>0.68294705882361295</c:v>
                </c:pt>
                <c:pt idx="3611">
                  <c:v>0.683194117647143</c:v>
                </c:pt>
                <c:pt idx="3612">
                  <c:v>0.68344117647067204</c:v>
                </c:pt>
                <c:pt idx="3613">
                  <c:v>0.68368823529420197</c:v>
                </c:pt>
                <c:pt idx="3614">
                  <c:v>0.68393529411773102</c:v>
                </c:pt>
                <c:pt idx="3615">
                  <c:v>0.68418235294126095</c:v>
                </c:pt>
                <c:pt idx="3616">
                  <c:v>0.68442941176479</c:v>
                </c:pt>
                <c:pt idx="3617">
                  <c:v>0.68467647058832004</c:v>
                </c:pt>
                <c:pt idx="3618">
                  <c:v>0.68492352941184897</c:v>
                </c:pt>
                <c:pt idx="3619">
                  <c:v>0.68517058823537902</c:v>
                </c:pt>
                <c:pt idx="3620">
                  <c:v>0.68541764705890795</c:v>
                </c:pt>
                <c:pt idx="3621">
                  <c:v>0.685664705882438</c:v>
                </c:pt>
                <c:pt idx="3622">
                  <c:v>0.68591176470596704</c:v>
                </c:pt>
                <c:pt idx="3623">
                  <c:v>0.68615882352949698</c:v>
                </c:pt>
                <c:pt idx="3624">
                  <c:v>0.68640588235302602</c:v>
                </c:pt>
                <c:pt idx="3625">
                  <c:v>0.68665294117655595</c:v>
                </c:pt>
                <c:pt idx="3626">
                  <c:v>0.686900000000085</c:v>
                </c:pt>
                <c:pt idx="3627">
                  <c:v>0.68714705882361504</c:v>
                </c:pt>
                <c:pt idx="3628">
                  <c:v>0.68739411764714398</c:v>
                </c:pt>
                <c:pt idx="3629">
                  <c:v>0.68764117647067402</c:v>
                </c:pt>
                <c:pt idx="3630">
                  <c:v>0.68788823529420295</c:v>
                </c:pt>
                <c:pt idx="3631">
                  <c:v>0.688135294117733</c:v>
                </c:pt>
                <c:pt idx="3632">
                  <c:v>0.68838235294126204</c:v>
                </c:pt>
                <c:pt idx="3633">
                  <c:v>0.68862941176479198</c:v>
                </c:pt>
                <c:pt idx="3634">
                  <c:v>0.68887647058832102</c:v>
                </c:pt>
                <c:pt idx="3635">
                  <c:v>0.68912352941185095</c:v>
                </c:pt>
                <c:pt idx="3636">
                  <c:v>0.68937058823538</c:v>
                </c:pt>
                <c:pt idx="3637">
                  <c:v>0.68961764705891004</c:v>
                </c:pt>
                <c:pt idx="3638">
                  <c:v>0.68986470588243898</c:v>
                </c:pt>
                <c:pt idx="3639">
                  <c:v>0.69011176470596902</c:v>
                </c:pt>
                <c:pt idx="3640">
                  <c:v>0.69035882352949796</c:v>
                </c:pt>
                <c:pt idx="3641">
                  <c:v>0.690605882353028</c:v>
                </c:pt>
                <c:pt idx="3642">
                  <c:v>0.69085294117655704</c:v>
                </c:pt>
                <c:pt idx="3643">
                  <c:v>0.69110000000008698</c:v>
                </c:pt>
                <c:pt idx="3644">
                  <c:v>0.69134705882361602</c:v>
                </c:pt>
                <c:pt idx="3645">
                  <c:v>0.69159411764714596</c:v>
                </c:pt>
                <c:pt idx="3646">
                  <c:v>0.691841176470675</c:v>
                </c:pt>
                <c:pt idx="3647">
                  <c:v>0.69208823529420405</c:v>
                </c:pt>
                <c:pt idx="3648">
                  <c:v>0.69233529411773398</c:v>
                </c:pt>
                <c:pt idx="3649">
                  <c:v>0.69258235294126302</c:v>
                </c:pt>
                <c:pt idx="3650">
                  <c:v>0.69282941176479296</c:v>
                </c:pt>
                <c:pt idx="3651">
                  <c:v>0.693076470588322</c:v>
                </c:pt>
                <c:pt idx="3652">
                  <c:v>0.69332352941185205</c:v>
                </c:pt>
                <c:pt idx="3653">
                  <c:v>0.69357058823538098</c:v>
                </c:pt>
                <c:pt idx="3654">
                  <c:v>0.69381764705891102</c:v>
                </c:pt>
                <c:pt idx="3655">
                  <c:v>0.69406470588243996</c:v>
                </c:pt>
                <c:pt idx="3656">
                  <c:v>0.69431176470597</c:v>
                </c:pt>
                <c:pt idx="3657">
                  <c:v>0.69455882352949905</c:v>
                </c:pt>
                <c:pt idx="3658">
                  <c:v>0.69480588235302898</c:v>
                </c:pt>
                <c:pt idx="3659">
                  <c:v>0.69505294117655803</c:v>
                </c:pt>
                <c:pt idx="3660">
                  <c:v>0.69530000000008796</c:v>
                </c:pt>
                <c:pt idx="3661">
                  <c:v>0.695547058823617</c:v>
                </c:pt>
                <c:pt idx="3662">
                  <c:v>0.69579411764714705</c:v>
                </c:pt>
                <c:pt idx="3663">
                  <c:v>0.69604117647067598</c:v>
                </c:pt>
                <c:pt idx="3664">
                  <c:v>0.69628823529420603</c:v>
                </c:pt>
                <c:pt idx="3665">
                  <c:v>0.69653529411773496</c:v>
                </c:pt>
                <c:pt idx="3666">
                  <c:v>0.696782352941265</c:v>
                </c:pt>
                <c:pt idx="3667">
                  <c:v>0.69702941176479405</c:v>
                </c:pt>
                <c:pt idx="3668">
                  <c:v>0.69727647058832398</c:v>
                </c:pt>
                <c:pt idx="3669">
                  <c:v>0.69752352941185303</c:v>
                </c:pt>
                <c:pt idx="3670">
                  <c:v>0.69777058823538296</c:v>
                </c:pt>
                <c:pt idx="3671">
                  <c:v>0.69801764705891201</c:v>
                </c:pt>
                <c:pt idx="3672">
                  <c:v>0.69826470588244205</c:v>
                </c:pt>
                <c:pt idx="3673">
                  <c:v>0.69851176470597098</c:v>
                </c:pt>
                <c:pt idx="3674">
                  <c:v>0.69875882352950103</c:v>
                </c:pt>
                <c:pt idx="3675">
                  <c:v>0.69900588235302996</c:v>
                </c:pt>
                <c:pt idx="3676">
                  <c:v>0.69925294117656001</c:v>
                </c:pt>
                <c:pt idx="3677">
                  <c:v>0.69950000000008905</c:v>
                </c:pt>
                <c:pt idx="3678">
                  <c:v>0.69974705882361898</c:v>
                </c:pt>
                <c:pt idx="3679">
                  <c:v>0.69999411764714803</c:v>
                </c:pt>
                <c:pt idx="3680">
                  <c:v>0.70024117647067796</c:v>
                </c:pt>
                <c:pt idx="3681">
                  <c:v>0.70048823529420701</c:v>
                </c:pt>
                <c:pt idx="3682">
                  <c:v>0.70073529411773705</c:v>
                </c:pt>
                <c:pt idx="3683">
                  <c:v>0.70098235294126598</c:v>
                </c:pt>
                <c:pt idx="3684">
                  <c:v>0.70122941176479603</c:v>
                </c:pt>
                <c:pt idx="3685">
                  <c:v>0.70147647058832496</c:v>
                </c:pt>
                <c:pt idx="3686">
                  <c:v>0.70172352941185501</c:v>
                </c:pt>
                <c:pt idx="3687">
                  <c:v>0.70197058823538405</c:v>
                </c:pt>
                <c:pt idx="3688">
                  <c:v>0.70221764705891399</c:v>
                </c:pt>
                <c:pt idx="3689">
                  <c:v>0.70246470588244303</c:v>
                </c:pt>
                <c:pt idx="3690">
                  <c:v>0.70271176470597296</c:v>
                </c:pt>
                <c:pt idx="3691">
                  <c:v>0.70295882352950201</c:v>
                </c:pt>
                <c:pt idx="3692">
                  <c:v>0.70320588235303105</c:v>
                </c:pt>
                <c:pt idx="3693">
                  <c:v>0.70345294117656099</c:v>
                </c:pt>
                <c:pt idx="3694">
                  <c:v>0.70370000000009003</c:v>
                </c:pt>
                <c:pt idx="3695">
                  <c:v>0.70394705882361996</c:v>
                </c:pt>
                <c:pt idx="3696">
                  <c:v>0.70419411764714901</c:v>
                </c:pt>
                <c:pt idx="3697">
                  <c:v>0.70444117647067905</c:v>
                </c:pt>
                <c:pt idx="3698">
                  <c:v>0.70468823529420799</c:v>
                </c:pt>
                <c:pt idx="3699">
                  <c:v>0.70493529411773803</c:v>
                </c:pt>
                <c:pt idx="3700">
                  <c:v>0.70518235294126697</c:v>
                </c:pt>
                <c:pt idx="3701">
                  <c:v>0.70542941176479701</c:v>
                </c:pt>
                <c:pt idx="3702">
                  <c:v>0.70567647058832605</c:v>
                </c:pt>
                <c:pt idx="3703">
                  <c:v>0.70592352941185599</c:v>
                </c:pt>
                <c:pt idx="3704">
                  <c:v>0.70617058823538503</c:v>
                </c:pt>
                <c:pt idx="3705">
                  <c:v>0.70641764705891497</c:v>
                </c:pt>
                <c:pt idx="3706">
                  <c:v>0.70666470588244401</c:v>
                </c:pt>
                <c:pt idx="3707">
                  <c:v>0.70691176470597406</c:v>
                </c:pt>
                <c:pt idx="3708">
                  <c:v>0.70715882352950299</c:v>
                </c:pt>
                <c:pt idx="3709">
                  <c:v>0.70740588235303303</c:v>
                </c:pt>
                <c:pt idx="3710">
                  <c:v>0.70765294117656197</c:v>
                </c:pt>
                <c:pt idx="3711">
                  <c:v>0.70790000000009201</c:v>
                </c:pt>
                <c:pt idx="3712">
                  <c:v>0.70814705882362095</c:v>
                </c:pt>
                <c:pt idx="3713">
                  <c:v>0.70839411764715099</c:v>
                </c:pt>
                <c:pt idx="3714">
                  <c:v>0.70864117647068003</c:v>
                </c:pt>
                <c:pt idx="3715">
                  <c:v>0.70888823529420997</c:v>
                </c:pt>
                <c:pt idx="3716">
                  <c:v>0.70913529411773901</c:v>
                </c:pt>
                <c:pt idx="3717">
                  <c:v>0.70938235294126895</c:v>
                </c:pt>
                <c:pt idx="3718">
                  <c:v>0.70962941176479799</c:v>
                </c:pt>
                <c:pt idx="3719">
                  <c:v>0.70987647058832803</c:v>
                </c:pt>
                <c:pt idx="3720">
                  <c:v>0.71012352941185697</c:v>
                </c:pt>
                <c:pt idx="3721">
                  <c:v>0.71037058823538701</c:v>
                </c:pt>
                <c:pt idx="3722">
                  <c:v>0.71061764705891595</c:v>
                </c:pt>
                <c:pt idx="3723">
                  <c:v>0.71086470588244599</c:v>
                </c:pt>
                <c:pt idx="3724">
                  <c:v>0.71111176470597504</c:v>
                </c:pt>
                <c:pt idx="3725">
                  <c:v>0.71135882352950497</c:v>
                </c:pt>
                <c:pt idx="3726">
                  <c:v>0.71160588235303401</c:v>
                </c:pt>
                <c:pt idx="3727">
                  <c:v>0.71185294117656395</c:v>
                </c:pt>
                <c:pt idx="3728">
                  <c:v>0.71210000000009299</c:v>
                </c:pt>
                <c:pt idx="3729">
                  <c:v>0.71234705882362304</c:v>
                </c:pt>
                <c:pt idx="3730">
                  <c:v>0.71259411764715197</c:v>
                </c:pt>
                <c:pt idx="3731">
                  <c:v>0.71284117647068201</c:v>
                </c:pt>
                <c:pt idx="3732">
                  <c:v>0.71308823529421095</c:v>
                </c:pt>
                <c:pt idx="3733">
                  <c:v>0.71333529411774099</c:v>
                </c:pt>
                <c:pt idx="3734">
                  <c:v>0.71358235294127004</c:v>
                </c:pt>
                <c:pt idx="3735">
                  <c:v>0.71382941176479997</c:v>
                </c:pt>
                <c:pt idx="3736">
                  <c:v>0.71407647058832902</c:v>
                </c:pt>
                <c:pt idx="3737">
                  <c:v>0.71432352941185895</c:v>
                </c:pt>
                <c:pt idx="3738">
                  <c:v>0.71457058823538799</c:v>
                </c:pt>
                <c:pt idx="3739">
                  <c:v>0.71481764705891704</c:v>
                </c:pt>
                <c:pt idx="3740">
                  <c:v>0.71506470588244697</c:v>
                </c:pt>
                <c:pt idx="3741">
                  <c:v>0.71531176470597602</c:v>
                </c:pt>
                <c:pt idx="3742">
                  <c:v>0.71555882352950595</c:v>
                </c:pt>
                <c:pt idx="3743">
                  <c:v>0.71580588235303499</c:v>
                </c:pt>
                <c:pt idx="3744">
                  <c:v>0.71605294117656504</c:v>
                </c:pt>
                <c:pt idx="3745">
                  <c:v>0.71630000000009397</c:v>
                </c:pt>
                <c:pt idx="3746">
                  <c:v>0.71654705882362402</c:v>
                </c:pt>
                <c:pt idx="3747">
                  <c:v>0.71679411764715295</c:v>
                </c:pt>
                <c:pt idx="3748">
                  <c:v>0.71704117647068299</c:v>
                </c:pt>
                <c:pt idx="3749">
                  <c:v>0.71728823529421204</c:v>
                </c:pt>
                <c:pt idx="3750">
                  <c:v>0.71753529411774197</c:v>
                </c:pt>
                <c:pt idx="3751">
                  <c:v>0.71778235294127102</c:v>
                </c:pt>
                <c:pt idx="3752">
                  <c:v>0.71802941176480095</c:v>
                </c:pt>
                <c:pt idx="3753">
                  <c:v>0.71827647058833</c:v>
                </c:pt>
                <c:pt idx="3754">
                  <c:v>0.71852352941186004</c:v>
                </c:pt>
                <c:pt idx="3755">
                  <c:v>0.71877058823538897</c:v>
                </c:pt>
                <c:pt idx="3756">
                  <c:v>0.71901764705891902</c:v>
                </c:pt>
                <c:pt idx="3757">
                  <c:v>0.71926470588244795</c:v>
                </c:pt>
                <c:pt idx="3758">
                  <c:v>0.719511764705978</c:v>
                </c:pt>
                <c:pt idx="3759">
                  <c:v>0.71975882352950704</c:v>
                </c:pt>
                <c:pt idx="3760">
                  <c:v>0.72000588235303697</c:v>
                </c:pt>
                <c:pt idx="3761">
                  <c:v>0.72025294117656602</c:v>
                </c:pt>
                <c:pt idx="3762">
                  <c:v>0.72050000000009595</c:v>
                </c:pt>
                <c:pt idx="3763">
                  <c:v>0.720747058823625</c:v>
                </c:pt>
                <c:pt idx="3764">
                  <c:v>0.72099411764715504</c:v>
                </c:pt>
                <c:pt idx="3765">
                  <c:v>0.72124117647068398</c:v>
                </c:pt>
                <c:pt idx="3766">
                  <c:v>0.72148823529421402</c:v>
                </c:pt>
                <c:pt idx="3767">
                  <c:v>0.72173529411774295</c:v>
                </c:pt>
                <c:pt idx="3768">
                  <c:v>0.721982352941273</c:v>
                </c:pt>
                <c:pt idx="3769">
                  <c:v>0.72222941176480204</c:v>
                </c:pt>
                <c:pt idx="3770">
                  <c:v>0.72247647058833198</c:v>
                </c:pt>
                <c:pt idx="3771">
                  <c:v>0.72272352941186102</c:v>
                </c:pt>
                <c:pt idx="3772">
                  <c:v>0.72297058823539095</c:v>
                </c:pt>
                <c:pt idx="3773">
                  <c:v>0.72321764705892</c:v>
                </c:pt>
                <c:pt idx="3774">
                  <c:v>0.72346470588245004</c:v>
                </c:pt>
                <c:pt idx="3775">
                  <c:v>0.72371176470597898</c:v>
                </c:pt>
                <c:pt idx="3776">
                  <c:v>0.72395882352950902</c:v>
                </c:pt>
                <c:pt idx="3777">
                  <c:v>0.72420588235303796</c:v>
                </c:pt>
                <c:pt idx="3778">
                  <c:v>0.724452941176568</c:v>
                </c:pt>
                <c:pt idx="3779">
                  <c:v>0.72470000000009704</c:v>
                </c:pt>
                <c:pt idx="3780">
                  <c:v>0.72494705882362698</c:v>
                </c:pt>
                <c:pt idx="3781">
                  <c:v>0.72519411764715602</c:v>
                </c:pt>
                <c:pt idx="3782">
                  <c:v>0.72544117647068596</c:v>
                </c:pt>
                <c:pt idx="3783">
                  <c:v>0.725688235294215</c:v>
                </c:pt>
                <c:pt idx="3784">
                  <c:v>0.72593529411774405</c:v>
                </c:pt>
                <c:pt idx="3785">
                  <c:v>0.72618235294127398</c:v>
                </c:pt>
                <c:pt idx="3786">
                  <c:v>0.72642941176480302</c:v>
                </c:pt>
                <c:pt idx="3787">
                  <c:v>0.72667647058833296</c:v>
                </c:pt>
                <c:pt idx="3788">
                  <c:v>0.726923529411862</c:v>
                </c:pt>
                <c:pt idx="3789">
                  <c:v>0.72717058823539205</c:v>
                </c:pt>
                <c:pt idx="3790">
                  <c:v>0.72741764705892098</c:v>
                </c:pt>
                <c:pt idx="3791">
                  <c:v>0.72766470588245102</c:v>
                </c:pt>
                <c:pt idx="3792">
                  <c:v>0.72791176470597996</c:v>
                </c:pt>
                <c:pt idx="3793">
                  <c:v>0.72815882352951</c:v>
                </c:pt>
                <c:pt idx="3794">
                  <c:v>0.72840588235303905</c:v>
                </c:pt>
                <c:pt idx="3795">
                  <c:v>0.72865294117656898</c:v>
                </c:pt>
                <c:pt idx="3796">
                  <c:v>0.72890000000009803</c:v>
                </c:pt>
                <c:pt idx="3797">
                  <c:v>0.72914705882362796</c:v>
                </c:pt>
                <c:pt idx="3798">
                  <c:v>0.729394117647157</c:v>
                </c:pt>
                <c:pt idx="3799">
                  <c:v>0.72964117647068705</c:v>
                </c:pt>
                <c:pt idx="3800">
                  <c:v>0.72988823529421598</c:v>
                </c:pt>
                <c:pt idx="3801">
                  <c:v>0.73013529411774603</c:v>
                </c:pt>
                <c:pt idx="3802">
                  <c:v>0.73038235294127496</c:v>
                </c:pt>
                <c:pt idx="3803">
                  <c:v>0.730629411764805</c:v>
                </c:pt>
                <c:pt idx="3804">
                  <c:v>0.73087647058833405</c:v>
                </c:pt>
                <c:pt idx="3805">
                  <c:v>0.73112352941186398</c:v>
                </c:pt>
                <c:pt idx="3806">
                  <c:v>0.73137058823539303</c:v>
                </c:pt>
                <c:pt idx="3807">
                  <c:v>0.73161764705892296</c:v>
                </c:pt>
                <c:pt idx="3808">
                  <c:v>0.731864705882452</c:v>
                </c:pt>
                <c:pt idx="3809">
                  <c:v>0.73211176470598205</c:v>
                </c:pt>
                <c:pt idx="3810">
                  <c:v>0.73235882352951098</c:v>
                </c:pt>
                <c:pt idx="3811">
                  <c:v>0.73260588235304103</c:v>
                </c:pt>
                <c:pt idx="3812">
                  <c:v>0.73285294117656996</c:v>
                </c:pt>
                <c:pt idx="3813">
                  <c:v>0.7331000000001</c:v>
                </c:pt>
                <c:pt idx="3814">
                  <c:v>0.73334705882362905</c:v>
                </c:pt>
                <c:pt idx="3815">
                  <c:v>0.73359411764715898</c:v>
                </c:pt>
                <c:pt idx="3816">
                  <c:v>0.73384117647068803</c:v>
                </c:pt>
                <c:pt idx="3817">
                  <c:v>0.73408823529421796</c:v>
                </c:pt>
                <c:pt idx="3818">
                  <c:v>0.73433529411774701</c:v>
                </c:pt>
                <c:pt idx="3819">
                  <c:v>0.73458235294127705</c:v>
                </c:pt>
                <c:pt idx="3820">
                  <c:v>0.73482941176480598</c:v>
                </c:pt>
                <c:pt idx="3821">
                  <c:v>0.73507647058833603</c:v>
                </c:pt>
                <c:pt idx="3822">
                  <c:v>0.73532352941186496</c:v>
                </c:pt>
                <c:pt idx="3823">
                  <c:v>0.73557058823539501</c:v>
                </c:pt>
                <c:pt idx="3824">
                  <c:v>0.73581764705892405</c:v>
                </c:pt>
                <c:pt idx="3825">
                  <c:v>0.73606470588245398</c:v>
                </c:pt>
                <c:pt idx="3826">
                  <c:v>0.73631176470598303</c:v>
                </c:pt>
                <c:pt idx="3827">
                  <c:v>0.73655882352951296</c:v>
                </c:pt>
                <c:pt idx="3828">
                  <c:v>0.73680588235304201</c:v>
                </c:pt>
                <c:pt idx="3829">
                  <c:v>0.73705294117657105</c:v>
                </c:pt>
                <c:pt idx="3830">
                  <c:v>0.73730000000010099</c:v>
                </c:pt>
                <c:pt idx="3831">
                  <c:v>0.73754705882363003</c:v>
                </c:pt>
                <c:pt idx="3832">
                  <c:v>0.73779411764715996</c:v>
                </c:pt>
                <c:pt idx="3833">
                  <c:v>0.73804117647068901</c:v>
                </c:pt>
                <c:pt idx="3834">
                  <c:v>0.73828823529421905</c:v>
                </c:pt>
                <c:pt idx="3835">
                  <c:v>0.73853529411774799</c:v>
                </c:pt>
                <c:pt idx="3836">
                  <c:v>0.73878235294127803</c:v>
                </c:pt>
                <c:pt idx="3837">
                  <c:v>0.73902941176480696</c:v>
                </c:pt>
                <c:pt idx="3838">
                  <c:v>0.73927647058833701</c:v>
                </c:pt>
                <c:pt idx="3839">
                  <c:v>0.73952352941186605</c:v>
                </c:pt>
                <c:pt idx="3840">
                  <c:v>0.73977058823539599</c:v>
                </c:pt>
                <c:pt idx="3841">
                  <c:v>0.74001764705892503</c:v>
                </c:pt>
                <c:pt idx="3842">
                  <c:v>0.74026470588245497</c:v>
                </c:pt>
                <c:pt idx="3843">
                  <c:v>0.74051176470598401</c:v>
                </c:pt>
                <c:pt idx="3844">
                  <c:v>0.74075882352951405</c:v>
                </c:pt>
                <c:pt idx="3845">
                  <c:v>0.74100588235304299</c:v>
                </c:pt>
                <c:pt idx="3846">
                  <c:v>0.74125294117657303</c:v>
                </c:pt>
                <c:pt idx="3847">
                  <c:v>0.74150000000010197</c:v>
                </c:pt>
                <c:pt idx="3848">
                  <c:v>0.74174705882363201</c:v>
                </c:pt>
                <c:pt idx="3849">
                  <c:v>0.74199411764716094</c:v>
                </c:pt>
                <c:pt idx="3850">
                  <c:v>0.74224117647069099</c:v>
                </c:pt>
                <c:pt idx="3851">
                  <c:v>0.74248823529422003</c:v>
                </c:pt>
                <c:pt idx="3852">
                  <c:v>0.74273529411774997</c:v>
                </c:pt>
                <c:pt idx="3853">
                  <c:v>0.74298235294127901</c:v>
                </c:pt>
                <c:pt idx="3854">
                  <c:v>0.74322941176480894</c:v>
                </c:pt>
                <c:pt idx="3855">
                  <c:v>0.74347647058833799</c:v>
                </c:pt>
                <c:pt idx="3856">
                  <c:v>0.74372352941186803</c:v>
                </c:pt>
                <c:pt idx="3857">
                  <c:v>0.74397058823539697</c:v>
                </c:pt>
                <c:pt idx="3858">
                  <c:v>0.74421764705892701</c:v>
                </c:pt>
                <c:pt idx="3859">
                  <c:v>0.74446470588245595</c:v>
                </c:pt>
                <c:pt idx="3860">
                  <c:v>0.74471176470598599</c:v>
                </c:pt>
                <c:pt idx="3861">
                  <c:v>0.74495882352951504</c:v>
                </c:pt>
                <c:pt idx="3862">
                  <c:v>0.74520588235304497</c:v>
                </c:pt>
                <c:pt idx="3863">
                  <c:v>0.74545294117657401</c:v>
                </c:pt>
                <c:pt idx="3864">
                  <c:v>0.74570000000010395</c:v>
                </c:pt>
                <c:pt idx="3865">
                  <c:v>0.74594705882363299</c:v>
                </c:pt>
                <c:pt idx="3866">
                  <c:v>0.74619411764716304</c:v>
                </c:pt>
                <c:pt idx="3867">
                  <c:v>0.74644117647069197</c:v>
                </c:pt>
                <c:pt idx="3868">
                  <c:v>0.74668823529422201</c:v>
                </c:pt>
                <c:pt idx="3869">
                  <c:v>0.74693529411775095</c:v>
                </c:pt>
                <c:pt idx="3870">
                  <c:v>0.74718235294128099</c:v>
                </c:pt>
                <c:pt idx="3871">
                  <c:v>0.74742941176481004</c:v>
                </c:pt>
                <c:pt idx="3872">
                  <c:v>0.74767647058833997</c:v>
                </c:pt>
                <c:pt idx="3873">
                  <c:v>0.74792352941186901</c:v>
                </c:pt>
                <c:pt idx="3874">
                  <c:v>0.74817058823539895</c:v>
                </c:pt>
                <c:pt idx="3875">
                  <c:v>0.74841764705892799</c:v>
                </c:pt>
                <c:pt idx="3876">
                  <c:v>0.74866470588245704</c:v>
                </c:pt>
                <c:pt idx="3877">
                  <c:v>0.74891176470598697</c:v>
                </c:pt>
                <c:pt idx="3878">
                  <c:v>0.74915882352951602</c:v>
                </c:pt>
                <c:pt idx="3879">
                  <c:v>0.74940588235304595</c:v>
                </c:pt>
                <c:pt idx="3880">
                  <c:v>0.74965294117657499</c:v>
                </c:pt>
                <c:pt idx="3881">
                  <c:v>0.74990000000010504</c:v>
                </c:pt>
                <c:pt idx="3882">
                  <c:v>0.75014705882363397</c:v>
                </c:pt>
                <c:pt idx="3883">
                  <c:v>0.75039411764716402</c:v>
                </c:pt>
                <c:pt idx="3884">
                  <c:v>0.75064117647069295</c:v>
                </c:pt>
                <c:pt idx="3885">
                  <c:v>0.75088823529422299</c:v>
                </c:pt>
                <c:pt idx="3886">
                  <c:v>0.75113529411775204</c:v>
                </c:pt>
                <c:pt idx="3887">
                  <c:v>0.75138235294128197</c:v>
                </c:pt>
                <c:pt idx="3888">
                  <c:v>0.75162941176481102</c:v>
                </c:pt>
                <c:pt idx="3889">
                  <c:v>0.75187647058834095</c:v>
                </c:pt>
                <c:pt idx="3890">
                  <c:v>0.75212352941187</c:v>
                </c:pt>
                <c:pt idx="3891">
                  <c:v>0.75237058823540004</c:v>
                </c:pt>
                <c:pt idx="3892">
                  <c:v>0.75261764705892897</c:v>
                </c:pt>
                <c:pt idx="3893">
                  <c:v>0.75286470588245902</c:v>
                </c:pt>
                <c:pt idx="3894">
                  <c:v>0.75311176470598795</c:v>
                </c:pt>
                <c:pt idx="3895">
                  <c:v>0.753358823529518</c:v>
                </c:pt>
                <c:pt idx="3896">
                  <c:v>0.75360588235304704</c:v>
                </c:pt>
                <c:pt idx="3897">
                  <c:v>0.75385294117657697</c:v>
                </c:pt>
                <c:pt idx="3898">
                  <c:v>0.75410000000010602</c:v>
                </c:pt>
                <c:pt idx="3899">
                  <c:v>0.75434705882363595</c:v>
                </c:pt>
                <c:pt idx="3900">
                  <c:v>0.754594117647165</c:v>
                </c:pt>
                <c:pt idx="3901">
                  <c:v>0.75484117647069504</c:v>
                </c:pt>
                <c:pt idx="3902">
                  <c:v>0.75508823529422398</c:v>
                </c:pt>
                <c:pt idx="3903">
                  <c:v>0.75533529411775402</c:v>
                </c:pt>
                <c:pt idx="3904">
                  <c:v>0.75558235294128295</c:v>
                </c:pt>
                <c:pt idx="3905">
                  <c:v>0.755829411764813</c:v>
                </c:pt>
                <c:pt idx="3906">
                  <c:v>0.75607647058834204</c:v>
                </c:pt>
                <c:pt idx="3907">
                  <c:v>0.75632352941187198</c:v>
                </c:pt>
                <c:pt idx="3908">
                  <c:v>0.75657058823540102</c:v>
                </c:pt>
                <c:pt idx="3909">
                  <c:v>0.75681764705893095</c:v>
                </c:pt>
                <c:pt idx="3910">
                  <c:v>0.75706470588246</c:v>
                </c:pt>
                <c:pt idx="3911">
                  <c:v>0.75731176470599004</c:v>
                </c:pt>
                <c:pt idx="3912">
                  <c:v>0.75755882352951898</c:v>
                </c:pt>
                <c:pt idx="3913">
                  <c:v>0.75780588235304902</c:v>
                </c:pt>
                <c:pt idx="3914">
                  <c:v>0.75805294117657795</c:v>
                </c:pt>
                <c:pt idx="3915">
                  <c:v>0.758300000000108</c:v>
                </c:pt>
                <c:pt idx="3916">
                  <c:v>0.75854705882363704</c:v>
                </c:pt>
                <c:pt idx="3917">
                  <c:v>0.75879411764716698</c:v>
                </c:pt>
                <c:pt idx="3918">
                  <c:v>0.75904117647069602</c:v>
                </c:pt>
                <c:pt idx="3919">
                  <c:v>0.75928823529422595</c:v>
                </c:pt>
                <c:pt idx="3920">
                  <c:v>0.759535294117755</c:v>
                </c:pt>
                <c:pt idx="3921">
                  <c:v>0.75978235294128404</c:v>
                </c:pt>
                <c:pt idx="3922">
                  <c:v>0.76002941176481398</c:v>
                </c:pt>
                <c:pt idx="3923">
                  <c:v>0.76027647058834302</c:v>
                </c:pt>
                <c:pt idx="3924">
                  <c:v>0.76052352941187296</c:v>
                </c:pt>
                <c:pt idx="3925">
                  <c:v>0.760770588235402</c:v>
                </c:pt>
                <c:pt idx="3926">
                  <c:v>0.76101764705893205</c:v>
                </c:pt>
                <c:pt idx="3927">
                  <c:v>0.76126470588246098</c:v>
                </c:pt>
                <c:pt idx="3928">
                  <c:v>0.76151176470599102</c:v>
                </c:pt>
                <c:pt idx="3929">
                  <c:v>0.76175882352951996</c:v>
                </c:pt>
                <c:pt idx="3930">
                  <c:v>0.76200588235305</c:v>
                </c:pt>
                <c:pt idx="3931">
                  <c:v>0.76225294117657905</c:v>
                </c:pt>
                <c:pt idx="3932">
                  <c:v>0.76250000000010898</c:v>
                </c:pt>
                <c:pt idx="3933">
                  <c:v>0.76274705882363802</c:v>
                </c:pt>
                <c:pt idx="3934">
                  <c:v>0.76299411764716796</c:v>
                </c:pt>
                <c:pt idx="3935">
                  <c:v>0.763241176470697</c:v>
                </c:pt>
                <c:pt idx="3936">
                  <c:v>0.76348823529422705</c:v>
                </c:pt>
                <c:pt idx="3937">
                  <c:v>0.76373529411775598</c:v>
                </c:pt>
                <c:pt idx="3938">
                  <c:v>0.76398235294128602</c:v>
                </c:pt>
                <c:pt idx="3939">
                  <c:v>0.76422941176481496</c:v>
                </c:pt>
                <c:pt idx="3940">
                  <c:v>0.764476470588345</c:v>
                </c:pt>
                <c:pt idx="3941">
                  <c:v>0.76472352941187405</c:v>
                </c:pt>
                <c:pt idx="3942">
                  <c:v>0.76497058823540398</c:v>
                </c:pt>
                <c:pt idx="3943">
                  <c:v>0.76521764705893303</c:v>
                </c:pt>
                <c:pt idx="3944">
                  <c:v>0.76546470588246296</c:v>
                </c:pt>
                <c:pt idx="3945">
                  <c:v>0.765711764705992</c:v>
                </c:pt>
                <c:pt idx="3946">
                  <c:v>0.76595882352952205</c:v>
                </c:pt>
                <c:pt idx="3947">
                  <c:v>0.76620588235305098</c:v>
                </c:pt>
                <c:pt idx="3948">
                  <c:v>0.76645294117658103</c:v>
                </c:pt>
                <c:pt idx="3949">
                  <c:v>0.76670000000010996</c:v>
                </c:pt>
                <c:pt idx="3950">
                  <c:v>0.76694705882364</c:v>
                </c:pt>
                <c:pt idx="3951">
                  <c:v>0.76719411764716905</c:v>
                </c:pt>
                <c:pt idx="3952">
                  <c:v>0.76744117647069898</c:v>
                </c:pt>
                <c:pt idx="3953">
                  <c:v>0.76768823529422803</c:v>
                </c:pt>
                <c:pt idx="3954">
                  <c:v>0.76793529411775796</c:v>
                </c:pt>
                <c:pt idx="3955">
                  <c:v>0.76818235294128701</c:v>
                </c:pt>
                <c:pt idx="3956">
                  <c:v>0.76842941176481705</c:v>
                </c:pt>
                <c:pt idx="3957">
                  <c:v>0.76867647058834598</c:v>
                </c:pt>
                <c:pt idx="3958">
                  <c:v>0.76892352941187603</c:v>
                </c:pt>
                <c:pt idx="3959">
                  <c:v>0.76917058823540496</c:v>
                </c:pt>
                <c:pt idx="3960">
                  <c:v>0.76941764705893501</c:v>
                </c:pt>
                <c:pt idx="3961">
                  <c:v>0.76966470588246405</c:v>
                </c:pt>
                <c:pt idx="3962">
                  <c:v>0.76991176470599398</c:v>
                </c:pt>
                <c:pt idx="3963">
                  <c:v>0.77015882352952303</c:v>
                </c:pt>
                <c:pt idx="3964">
                  <c:v>0.77040588235305296</c:v>
                </c:pt>
                <c:pt idx="3965">
                  <c:v>0.77065294117658201</c:v>
                </c:pt>
                <c:pt idx="3966">
                  <c:v>0.77090000000011105</c:v>
                </c:pt>
                <c:pt idx="3967">
                  <c:v>0.77114705882364099</c:v>
                </c:pt>
                <c:pt idx="3968">
                  <c:v>0.77139411764717003</c:v>
                </c:pt>
                <c:pt idx="3969">
                  <c:v>0.77164117647069996</c:v>
                </c:pt>
                <c:pt idx="3970">
                  <c:v>0.77188823529422901</c:v>
                </c:pt>
                <c:pt idx="3971">
                  <c:v>0.77213529411775905</c:v>
                </c:pt>
                <c:pt idx="3972">
                  <c:v>0.77238235294128799</c:v>
                </c:pt>
                <c:pt idx="3973">
                  <c:v>0.77262941176481803</c:v>
                </c:pt>
                <c:pt idx="3974">
                  <c:v>0.77287647058834696</c:v>
                </c:pt>
                <c:pt idx="3975">
                  <c:v>0.77312352941187701</c:v>
                </c:pt>
                <c:pt idx="3976">
                  <c:v>0.77337058823540605</c:v>
                </c:pt>
                <c:pt idx="3977">
                  <c:v>0.77361764705893599</c:v>
                </c:pt>
                <c:pt idx="3978">
                  <c:v>0.77386470588246503</c:v>
                </c:pt>
                <c:pt idx="3979">
                  <c:v>0.77411176470599496</c:v>
                </c:pt>
                <c:pt idx="3980">
                  <c:v>0.77435882352952401</c:v>
                </c:pt>
                <c:pt idx="3981">
                  <c:v>0.77460588235305405</c:v>
                </c:pt>
                <c:pt idx="3982">
                  <c:v>0.77485294117658299</c:v>
                </c:pt>
                <c:pt idx="3983">
                  <c:v>0.77510000000011303</c:v>
                </c:pt>
                <c:pt idx="3984">
                  <c:v>0.77534705882364197</c:v>
                </c:pt>
                <c:pt idx="3985">
                  <c:v>0.77559411764717201</c:v>
                </c:pt>
                <c:pt idx="3986">
                  <c:v>0.77584117647070105</c:v>
                </c:pt>
                <c:pt idx="3987">
                  <c:v>0.77608823529423099</c:v>
                </c:pt>
                <c:pt idx="3988">
                  <c:v>0.77633529411776003</c:v>
                </c:pt>
                <c:pt idx="3989">
                  <c:v>0.77658235294128997</c:v>
                </c:pt>
                <c:pt idx="3990">
                  <c:v>0.77682941176481901</c:v>
                </c:pt>
                <c:pt idx="3991">
                  <c:v>0.77707647058834906</c:v>
                </c:pt>
                <c:pt idx="3992">
                  <c:v>0.77732352941187799</c:v>
                </c:pt>
                <c:pt idx="3993">
                  <c:v>0.77757058823540803</c:v>
                </c:pt>
                <c:pt idx="3994">
                  <c:v>0.77781764705893697</c:v>
                </c:pt>
                <c:pt idx="3995">
                  <c:v>0.77806470588246701</c:v>
                </c:pt>
                <c:pt idx="3996">
                  <c:v>0.77831176470599595</c:v>
                </c:pt>
                <c:pt idx="3997">
                  <c:v>0.77855882352952599</c:v>
                </c:pt>
                <c:pt idx="3998">
                  <c:v>0.77880588235305503</c:v>
                </c:pt>
                <c:pt idx="3999">
                  <c:v>0.77905294117658497</c:v>
                </c:pt>
                <c:pt idx="4000">
                  <c:v>0.77930000000011401</c:v>
                </c:pt>
                <c:pt idx="4001">
                  <c:v>0.77954705882364395</c:v>
                </c:pt>
                <c:pt idx="4002">
                  <c:v>0.77979411764717299</c:v>
                </c:pt>
                <c:pt idx="4003">
                  <c:v>0.78004117647070303</c:v>
                </c:pt>
                <c:pt idx="4004">
                  <c:v>0.78028823529423197</c:v>
                </c:pt>
                <c:pt idx="4005">
                  <c:v>0.78053529411776201</c:v>
                </c:pt>
                <c:pt idx="4006">
                  <c:v>0.78078235294129095</c:v>
                </c:pt>
                <c:pt idx="4007">
                  <c:v>0.78102941176482099</c:v>
                </c:pt>
                <c:pt idx="4008">
                  <c:v>0.78127647058835004</c:v>
                </c:pt>
                <c:pt idx="4009">
                  <c:v>0.78152352941187997</c:v>
                </c:pt>
                <c:pt idx="4010">
                  <c:v>0.78177058823540901</c:v>
                </c:pt>
                <c:pt idx="4011">
                  <c:v>0.78201764705893895</c:v>
                </c:pt>
                <c:pt idx="4012">
                  <c:v>0.78226470588246799</c:v>
                </c:pt>
                <c:pt idx="4013">
                  <c:v>0.78251176470599704</c:v>
                </c:pt>
                <c:pt idx="4014">
                  <c:v>0.78275882352952697</c:v>
                </c:pt>
                <c:pt idx="4015">
                  <c:v>0.78300588235305602</c:v>
                </c:pt>
                <c:pt idx="4016">
                  <c:v>0.78325294117658595</c:v>
                </c:pt>
                <c:pt idx="4017">
                  <c:v>0.78350000000011499</c:v>
                </c:pt>
                <c:pt idx="4018">
                  <c:v>0.78374705882364504</c:v>
                </c:pt>
                <c:pt idx="4019">
                  <c:v>0.78399411764717397</c:v>
                </c:pt>
                <c:pt idx="4020">
                  <c:v>0.78424117647070402</c:v>
                </c:pt>
                <c:pt idx="4021">
                  <c:v>0.78448823529423295</c:v>
                </c:pt>
                <c:pt idx="4022">
                  <c:v>0.78473529411776299</c:v>
                </c:pt>
                <c:pt idx="4023">
                  <c:v>0.78498235294129204</c:v>
                </c:pt>
                <c:pt idx="4024">
                  <c:v>0.78522941176482197</c:v>
                </c:pt>
                <c:pt idx="4025">
                  <c:v>0.78547647058835102</c:v>
                </c:pt>
                <c:pt idx="4026">
                  <c:v>0.78572352941188095</c:v>
                </c:pt>
                <c:pt idx="4027">
                  <c:v>0.78597058823540999</c:v>
                </c:pt>
                <c:pt idx="4028">
                  <c:v>0.78621764705894004</c:v>
                </c:pt>
                <c:pt idx="4029">
                  <c:v>0.78646470588246897</c:v>
                </c:pt>
                <c:pt idx="4030">
                  <c:v>0.78671176470599902</c:v>
                </c:pt>
                <c:pt idx="4031">
                  <c:v>0.78695882352952795</c:v>
                </c:pt>
                <c:pt idx="4032">
                  <c:v>0.787205882353058</c:v>
                </c:pt>
                <c:pt idx="4033">
                  <c:v>0.78745294117658704</c:v>
                </c:pt>
                <c:pt idx="4034">
                  <c:v>0.78770000000011697</c:v>
                </c:pt>
                <c:pt idx="4035">
                  <c:v>0.78794705882364602</c:v>
                </c:pt>
                <c:pt idx="4036">
                  <c:v>0.78819411764717595</c:v>
                </c:pt>
                <c:pt idx="4037">
                  <c:v>0.788441176470705</c:v>
                </c:pt>
                <c:pt idx="4038">
                  <c:v>0.78868823529423504</c:v>
                </c:pt>
                <c:pt idx="4039">
                  <c:v>0.78893529411776397</c:v>
                </c:pt>
                <c:pt idx="4040">
                  <c:v>0.78918235294129402</c:v>
                </c:pt>
                <c:pt idx="4041">
                  <c:v>0.78942941176482295</c:v>
                </c:pt>
                <c:pt idx="4042">
                  <c:v>0.789676470588353</c:v>
                </c:pt>
                <c:pt idx="4043">
                  <c:v>0.78992352941188204</c:v>
                </c:pt>
                <c:pt idx="4044">
                  <c:v>0.79017058823541197</c:v>
                </c:pt>
                <c:pt idx="4045">
                  <c:v>0.79041764705894102</c:v>
                </c:pt>
                <c:pt idx="4046">
                  <c:v>0.79066470588247095</c:v>
                </c:pt>
                <c:pt idx="4047">
                  <c:v>0.790911764706</c:v>
                </c:pt>
                <c:pt idx="4048">
                  <c:v>0.79115882352953004</c:v>
                </c:pt>
                <c:pt idx="4049">
                  <c:v>0.79140588235305898</c:v>
                </c:pt>
                <c:pt idx="4050">
                  <c:v>0.79165294117658902</c:v>
                </c:pt>
                <c:pt idx="4051">
                  <c:v>0.79190000000011795</c:v>
                </c:pt>
                <c:pt idx="4052">
                  <c:v>0.792147058823648</c:v>
                </c:pt>
                <c:pt idx="4053">
                  <c:v>0.79239411764717704</c:v>
                </c:pt>
                <c:pt idx="4054">
                  <c:v>0.79264117647070698</c:v>
                </c:pt>
                <c:pt idx="4055">
                  <c:v>0.79288823529423602</c:v>
                </c:pt>
                <c:pt idx="4056">
                  <c:v>0.79313529411776595</c:v>
                </c:pt>
                <c:pt idx="4057">
                  <c:v>0.793382352941295</c:v>
                </c:pt>
                <c:pt idx="4058">
                  <c:v>0.79362941176482404</c:v>
                </c:pt>
                <c:pt idx="4059">
                  <c:v>0.79387647058835398</c:v>
                </c:pt>
                <c:pt idx="4060">
                  <c:v>0.79412352941188302</c:v>
                </c:pt>
                <c:pt idx="4061">
                  <c:v>0.79437058823541296</c:v>
                </c:pt>
                <c:pt idx="4062">
                  <c:v>0.794617647058942</c:v>
                </c:pt>
                <c:pt idx="4063">
                  <c:v>0.79486470588247204</c:v>
                </c:pt>
                <c:pt idx="4064">
                  <c:v>0.79511176470600098</c:v>
                </c:pt>
                <c:pt idx="4065">
                  <c:v>0.79535882352953102</c:v>
                </c:pt>
                <c:pt idx="4066">
                  <c:v>0.79560588235305996</c:v>
                </c:pt>
                <c:pt idx="4067">
                  <c:v>0.79585294117659</c:v>
                </c:pt>
                <c:pt idx="4068">
                  <c:v>0.79610000000011905</c:v>
                </c:pt>
                <c:pt idx="4069">
                  <c:v>0.79634705882364898</c:v>
                </c:pt>
                <c:pt idx="4070">
                  <c:v>0.79659411764717802</c:v>
                </c:pt>
                <c:pt idx="4071">
                  <c:v>0.79684117647070796</c:v>
                </c:pt>
                <c:pt idx="4072">
                  <c:v>0.797088235294237</c:v>
                </c:pt>
                <c:pt idx="4073">
                  <c:v>0.79733529411776705</c:v>
                </c:pt>
                <c:pt idx="4074">
                  <c:v>0.79758235294129598</c:v>
                </c:pt>
                <c:pt idx="4075">
                  <c:v>0.79782941176482602</c:v>
                </c:pt>
                <c:pt idx="4076">
                  <c:v>0.79807647058835496</c:v>
                </c:pt>
                <c:pt idx="4077">
                  <c:v>0.798323529411885</c:v>
                </c:pt>
                <c:pt idx="4078">
                  <c:v>0.79857058823541405</c:v>
                </c:pt>
                <c:pt idx="4079">
                  <c:v>0.79881764705894398</c:v>
                </c:pt>
                <c:pt idx="4080">
                  <c:v>0.79906470588247303</c:v>
                </c:pt>
                <c:pt idx="4081">
                  <c:v>0.79931176470600296</c:v>
                </c:pt>
                <c:pt idx="4082">
                  <c:v>0.799558823529532</c:v>
                </c:pt>
                <c:pt idx="4083">
                  <c:v>0.79980588235306205</c:v>
                </c:pt>
                <c:pt idx="4084">
                  <c:v>0.80005294117659098</c:v>
                </c:pt>
                <c:pt idx="4085">
                  <c:v>0.80030000000012103</c:v>
                </c:pt>
                <c:pt idx="4086">
                  <c:v>0.80054705882364996</c:v>
                </c:pt>
                <c:pt idx="4087">
                  <c:v>0.80079411764718</c:v>
                </c:pt>
                <c:pt idx="4088">
                  <c:v>0.80104117647070905</c:v>
                </c:pt>
                <c:pt idx="4089">
                  <c:v>0.80128823529423898</c:v>
                </c:pt>
                <c:pt idx="4090">
                  <c:v>0.80153529411776803</c:v>
                </c:pt>
                <c:pt idx="4091">
                  <c:v>0.80178235294129796</c:v>
                </c:pt>
                <c:pt idx="4092">
                  <c:v>0.802029411764827</c:v>
                </c:pt>
                <c:pt idx="4093">
                  <c:v>0.80227647058835705</c:v>
                </c:pt>
                <c:pt idx="4094">
                  <c:v>0.80252352941188598</c:v>
                </c:pt>
                <c:pt idx="4095">
                  <c:v>0.80277058823541603</c:v>
                </c:pt>
                <c:pt idx="4096">
                  <c:v>0.80301764705894496</c:v>
                </c:pt>
                <c:pt idx="4097">
                  <c:v>0.80326470588247501</c:v>
                </c:pt>
                <c:pt idx="4098">
                  <c:v>0.80351176470600405</c:v>
                </c:pt>
                <c:pt idx="4099">
                  <c:v>0.80375882352953398</c:v>
                </c:pt>
                <c:pt idx="4100">
                  <c:v>0.80400588235306303</c:v>
                </c:pt>
                <c:pt idx="4101">
                  <c:v>0.80425294117659296</c:v>
                </c:pt>
                <c:pt idx="4102">
                  <c:v>0.80450000000012201</c:v>
                </c:pt>
                <c:pt idx="4103">
                  <c:v>0.80474705882365105</c:v>
                </c:pt>
                <c:pt idx="4104">
                  <c:v>0.80499411764718098</c:v>
                </c:pt>
                <c:pt idx="4105">
                  <c:v>0.80524117647071003</c:v>
                </c:pt>
                <c:pt idx="4106">
                  <c:v>0.80548823529423996</c:v>
                </c:pt>
                <c:pt idx="4107">
                  <c:v>0.80573529411776901</c:v>
                </c:pt>
                <c:pt idx="4108">
                  <c:v>0.80598235294129905</c:v>
                </c:pt>
                <c:pt idx="4109">
                  <c:v>0.80622941176482799</c:v>
                </c:pt>
                <c:pt idx="4110">
                  <c:v>0.80647647058835803</c:v>
                </c:pt>
                <c:pt idx="4111">
                  <c:v>0.80672352941188696</c:v>
                </c:pt>
                <c:pt idx="4112">
                  <c:v>0.80697058823541701</c:v>
                </c:pt>
                <c:pt idx="4113">
                  <c:v>0.80721764705894605</c:v>
                </c:pt>
                <c:pt idx="4114">
                  <c:v>0.80746470588247599</c:v>
                </c:pt>
                <c:pt idx="4115">
                  <c:v>0.80771176470600503</c:v>
                </c:pt>
                <c:pt idx="4116">
                  <c:v>0.80795882352953496</c:v>
                </c:pt>
                <c:pt idx="4117">
                  <c:v>0.80820588235306401</c:v>
                </c:pt>
                <c:pt idx="4118">
                  <c:v>0.80845294117659405</c:v>
                </c:pt>
                <c:pt idx="4119">
                  <c:v>0.80870000000012299</c:v>
                </c:pt>
                <c:pt idx="4120">
                  <c:v>0.80894705882365303</c:v>
                </c:pt>
                <c:pt idx="4121">
                  <c:v>0.80919411764718197</c:v>
                </c:pt>
                <c:pt idx="4122">
                  <c:v>0.80944117647071201</c:v>
                </c:pt>
                <c:pt idx="4123">
                  <c:v>0.80968823529424105</c:v>
                </c:pt>
                <c:pt idx="4124">
                  <c:v>0.80993529411777099</c:v>
                </c:pt>
                <c:pt idx="4125">
                  <c:v>0.81018235294130003</c:v>
                </c:pt>
                <c:pt idx="4126">
                  <c:v>0.81042941176482997</c:v>
                </c:pt>
                <c:pt idx="4127">
                  <c:v>0.81067647058835901</c:v>
                </c:pt>
                <c:pt idx="4128">
                  <c:v>0.81092352941188905</c:v>
                </c:pt>
                <c:pt idx="4129">
                  <c:v>0.81117058823541799</c:v>
                </c:pt>
                <c:pt idx="4130">
                  <c:v>0.81141764705894803</c:v>
                </c:pt>
                <c:pt idx="4131">
                  <c:v>0.81166470588247697</c:v>
                </c:pt>
                <c:pt idx="4132">
                  <c:v>0.81191176470600701</c:v>
                </c:pt>
                <c:pt idx="4133">
                  <c:v>0.81215882352953594</c:v>
                </c:pt>
                <c:pt idx="4134">
                  <c:v>0.81240588235306599</c:v>
                </c:pt>
                <c:pt idx="4135">
                  <c:v>0.81265294117659503</c:v>
                </c:pt>
                <c:pt idx="4136">
                  <c:v>0.81290000000012497</c:v>
                </c:pt>
                <c:pt idx="4137">
                  <c:v>0.81314705882365401</c:v>
                </c:pt>
                <c:pt idx="4138">
                  <c:v>0.81339411764718395</c:v>
                </c:pt>
                <c:pt idx="4139">
                  <c:v>0.81364117647071299</c:v>
                </c:pt>
                <c:pt idx="4140">
                  <c:v>0.81388823529424303</c:v>
                </c:pt>
                <c:pt idx="4141">
                  <c:v>0.81413529411777197</c:v>
                </c:pt>
                <c:pt idx="4142">
                  <c:v>0.81438235294130201</c:v>
                </c:pt>
                <c:pt idx="4143">
                  <c:v>0.81462941176483095</c:v>
                </c:pt>
                <c:pt idx="4144">
                  <c:v>0.81487647058836099</c:v>
                </c:pt>
                <c:pt idx="4145">
                  <c:v>0.81512352941189004</c:v>
                </c:pt>
                <c:pt idx="4146">
                  <c:v>0.81537058823541997</c:v>
                </c:pt>
                <c:pt idx="4147">
                  <c:v>0.81561764705894901</c:v>
                </c:pt>
                <c:pt idx="4148">
                  <c:v>0.81586470588247895</c:v>
                </c:pt>
                <c:pt idx="4149">
                  <c:v>0.81611176470600799</c:v>
                </c:pt>
                <c:pt idx="4150">
                  <c:v>0.81635882352953704</c:v>
                </c:pt>
                <c:pt idx="4151">
                  <c:v>0.81660588235306697</c:v>
                </c:pt>
                <c:pt idx="4152">
                  <c:v>0.81685294117659601</c:v>
                </c:pt>
                <c:pt idx="4153">
                  <c:v>0.81710000000012595</c:v>
                </c:pt>
                <c:pt idx="4154">
                  <c:v>0.81734705882365499</c:v>
                </c:pt>
                <c:pt idx="4155">
                  <c:v>0.81759411764718504</c:v>
                </c:pt>
                <c:pt idx="4156">
                  <c:v>0.81784117647071397</c:v>
                </c:pt>
                <c:pt idx="4157">
                  <c:v>0.81808823529424401</c:v>
                </c:pt>
                <c:pt idx="4158">
                  <c:v>0.81833529411777295</c:v>
                </c:pt>
                <c:pt idx="4159">
                  <c:v>0.81858235294130299</c:v>
                </c:pt>
                <c:pt idx="4160">
                  <c:v>0.81882941176483204</c:v>
                </c:pt>
                <c:pt idx="4161">
                  <c:v>0.81907647058836197</c:v>
                </c:pt>
                <c:pt idx="4162">
                  <c:v>0.81932352941189102</c:v>
                </c:pt>
                <c:pt idx="4163">
                  <c:v>0.81957058823542095</c:v>
                </c:pt>
                <c:pt idx="4164">
                  <c:v>0.81981764705894999</c:v>
                </c:pt>
                <c:pt idx="4165">
                  <c:v>0.82006470588248004</c:v>
                </c:pt>
                <c:pt idx="4166">
                  <c:v>0.82031176470600897</c:v>
                </c:pt>
                <c:pt idx="4167">
                  <c:v>0.82055882352953902</c:v>
                </c:pt>
                <c:pt idx="4168">
                  <c:v>0.82080588235306795</c:v>
                </c:pt>
                <c:pt idx="4169">
                  <c:v>0.82105294117659799</c:v>
                </c:pt>
                <c:pt idx="4170">
                  <c:v>0.82130000000012704</c:v>
                </c:pt>
                <c:pt idx="4171">
                  <c:v>0.82154705882365697</c:v>
                </c:pt>
                <c:pt idx="4172">
                  <c:v>0.82179411764718602</c:v>
                </c:pt>
                <c:pt idx="4173">
                  <c:v>0.82204117647071595</c:v>
                </c:pt>
                <c:pt idx="4174">
                  <c:v>0.822288235294245</c:v>
                </c:pt>
                <c:pt idx="4175">
                  <c:v>0.82253529411777504</c:v>
                </c:pt>
                <c:pt idx="4176">
                  <c:v>0.82278235294130397</c:v>
                </c:pt>
                <c:pt idx="4177">
                  <c:v>0.82302941176483402</c:v>
                </c:pt>
                <c:pt idx="4178">
                  <c:v>0.82327647058836295</c:v>
                </c:pt>
                <c:pt idx="4179">
                  <c:v>0.823523529411893</c:v>
                </c:pt>
                <c:pt idx="4180">
                  <c:v>0.82377058823542204</c:v>
                </c:pt>
                <c:pt idx="4181">
                  <c:v>0.82401764705895197</c:v>
                </c:pt>
                <c:pt idx="4182">
                  <c:v>0.82426470588248102</c:v>
                </c:pt>
                <c:pt idx="4183">
                  <c:v>0.82451176470601095</c:v>
                </c:pt>
                <c:pt idx="4184">
                  <c:v>0.82475882352954</c:v>
                </c:pt>
                <c:pt idx="4185">
                  <c:v>0.82500588235307004</c:v>
                </c:pt>
                <c:pt idx="4186">
                  <c:v>0.82525294117659898</c:v>
                </c:pt>
                <c:pt idx="4187">
                  <c:v>0.82550000000012902</c:v>
                </c:pt>
                <c:pt idx="4188">
                  <c:v>0.82574705882365795</c:v>
                </c:pt>
                <c:pt idx="4189">
                  <c:v>0.825994117647188</c:v>
                </c:pt>
                <c:pt idx="4190">
                  <c:v>0.82624117647071704</c:v>
                </c:pt>
                <c:pt idx="4191">
                  <c:v>0.82648823529424698</c:v>
                </c:pt>
                <c:pt idx="4192">
                  <c:v>0.82673529411777602</c:v>
                </c:pt>
                <c:pt idx="4193">
                  <c:v>0.82698235294130595</c:v>
                </c:pt>
                <c:pt idx="4194">
                  <c:v>0.827229411764835</c:v>
                </c:pt>
                <c:pt idx="4195">
                  <c:v>0.82747647058836404</c:v>
                </c:pt>
                <c:pt idx="4196">
                  <c:v>0.82772352941189398</c:v>
                </c:pt>
                <c:pt idx="4197">
                  <c:v>0.82797058823542302</c:v>
                </c:pt>
                <c:pt idx="4198">
                  <c:v>0.82821764705895295</c:v>
                </c:pt>
                <c:pt idx="4199">
                  <c:v>0.828464705882482</c:v>
                </c:pt>
                <c:pt idx="4200">
                  <c:v>0.82871176470601204</c:v>
                </c:pt>
                <c:pt idx="4201">
                  <c:v>0.82895882352954098</c:v>
                </c:pt>
                <c:pt idx="4202">
                  <c:v>0.82920588235307102</c:v>
                </c:pt>
                <c:pt idx="4203">
                  <c:v>0.82945294117659996</c:v>
                </c:pt>
                <c:pt idx="4204">
                  <c:v>0.82970000000013</c:v>
                </c:pt>
                <c:pt idx="4205">
                  <c:v>0.82994705882365905</c:v>
                </c:pt>
                <c:pt idx="4206">
                  <c:v>0.83019411764718898</c:v>
                </c:pt>
                <c:pt idx="4207">
                  <c:v>0.83044117647071802</c:v>
                </c:pt>
                <c:pt idx="4208">
                  <c:v>0.83068823529424796</c:v>
                </c:pt>
                <c:pt idx="4209">
                  <c:v>0.830935294117777</c:v>
                </c:pt>
                <c:pt idx="4210">
                  <c:v>0.83118235294130705</c:v>
                </c:pt>
                <c:pt idx="4211">
                  <c:v>0.83142941176483598</c:v>
                </c:pt>
                <c:pt idx="4212">
                  <c:v>0.83167647058836602</c:v>
                </c:pt>
                <c:pt idx="4213">
                  <c:v>0.83192352941189496</c:v>
                </c:pt>
                <c:pt idx="4214">
                  <c:v>0.832170588235425</c:v>
                </c:pt>
                <c:pt idx="4215">
                  <c:v>0.83241764705895405</c:v>
                </c:pt>
                <c:pt idx="4216">
                  <c:v>0.83266470588248398</c:v>
                </c:pt>
                <c:pt idx="4217">
                  <c:v>0.83291176470601302</c:v>
                </c:pt>
                <c:pt idx="4218">
                  <c:v>0.83315882352954296</c:v>
                </c:pt>
                <c:pt idx="4219">
                  <c:v>0.833405882353072</c:v>
                </c:pt>
                <c:pt idx="4220">
                  <c:v>0.83365294117660205</c:v>
                </c:pt>
                <c:pt idx="4221">
                  <c:v>0.83390000000013098</c:v>
                </c:pt>
                <c:pt idx="4222">
                  <c:v>0.83414705882366103</c:v>
                </c:pt>
                <c:pt idx="4223">
                  <c:v>0.83439411764718996</c:v>
                </c:pt>
                <c:pt idx="4224">
                  <c:v>0.83464117647072</c:v>
                </c:pt>
                <c:pt idx="4225">
                  <c:v>0.83488823529424905</c:v>
                </c:pt>
                <c:pt idx="4226">
                  <c:v>0.83513529411777898</c:v>
                </c:pt>
                <c:pt idx="4227">
                  <c:v>0.83538235294130803</c:v>
                </c:pt>
                <c:pt idx="4228">
                  <c:v>0.83562941176483796</c:v>
                </c:pt>
                <c:pt idx="4229">
                  <c:v>0.835876470588367</c:v>
                </c:pt>
                <c:pt idx="4230">
                  <c:v>0.83612352941189705</c:v>
                </c:pt>
                <c:pt idx="4231">
                  <c:v>0.83637058823542598</c:v>
                </c:pt>
                <c:pt idx="4232">
                  <c:v>0.83661764705895603</c:v>
                </c:pt>
                <c:pt idx="4233">
                  <c:v>0.83686470588248496</c:v>
                </c:pt>
                <c:pt idx="4234">
                  <c:v>0.837111764706015</c:v>
                </c:pt>
                <c:pt idx="4235">
                  <c:v>0.83735882352954405</c:v>
                </c:pt>
                <c:pt idx="4236">
                  <c:v>0.83760588235307398</c:v>
                </c:pt>
                <c:pt idx="4237">
                  <c:v>0.83785294117660303</c:v>
                </c:pt>
                <c:pt idx="4238">
                  <c:v>0.83810000000013296</c:v>
                </c:pt>
                <c:pt idx="4239">
                  <c:v>0.83834705882366201</c:v>
                </c:pt>
                <c:pt idx="4240">
                  <c:v>0.83859411764719105</c:v>
                </c:pt>
                <c:pt idx="4241">
                  <c:v>0.83884117647072098</c:v>
                </c:pt>
                <c:pt idx="4242">
                  <c:v>0.83908823529425003</c:v>
                </c:pt>
                <c:pt idx="4243">
                  <c:v>0.83933529411777996</c:v>
                </c:pt>
                <c:pt idx="4244">
                  <c:v>0.83958235294130901</c:v>
                </c:pt>
                <c:pt idx="4245">
                  <c:v>0.83982941176483905</c:v>
                </c:pt>
                <c:pt idx="4246">
                  <c:v>0.84007647058836799</c:v>
                </c:pt>
                <c:pt idx="4247">
                  <c:v>0.84032352941189803</c:v>
                </c:pt>
                <c:pt idx="4248">
                  <c:v>0.84057058823542696</c:v>
                </c:pt>
                <c:pt idx="4249">
                  <c:v>0.84081764705895701</c:v>
                </c:pt>
                <c:pt idx="4250">
                  <c:v>0.84106470588248605</c:v>
                </c:pt>
                <c:pt idx="4251">
                  <c:v>0.84131176470601599</c:v>
                </c:pt>
                <c:pt idx="4252">
                  <c:v>0.84155882352954503</c:v>
                </c:pt>
                <c:pt idx="4253">
                  <c:v>0.84180588235307496</c:v>
                </c:pt>
                <c:pt idx="4254">
                  <c:v>0.84205294117660401</c:v>
                </c:pt>
                <c:pt idx="4255">
                  <c:v>0.84230000000013405</c:v>
                </c:pt>
                <c:pt idx="4256">
                  <c:v>0.84254705882366299</c:v>
                </c:pt>
                <c:pt idx="4257">
                  <c:v>0.84279411764719303</c:v>
                </c:pt>
                <c:pt idx="4258">
                  <c:v>0.84304117647072196</c:v>
                </c:pt>
                <c:pt idx="4259">
                  <c:v>0.84328823529425201</c:v>
                </c:pt>
                <c:pt idx="4260">
                  <c:v>0.84353529411778105</c:v>
                </c:pt>
                <c:pt idx="4261">
                  <c:v>0.84378235294131099</c:v>
                </c:pt>
                <c:pt idx="4262">
                  <c:v>0.84402941176484003</c:v>
                </c:pt>
                <c:pt idx="4263">
                  <c:v>0.84427647058836996</c:v>
                </c:pt>
                <c:pt idx="4264">
                  <c:v>0.84452352941189901</c:v>
                </c:pt>
                <c:pt idx="4265">
                  <c:v>0.84477058823542905</c:v>
                </c:pt>
                <c:pt idx="4266">
                  <c:v>0.84501764705895799</c:v>
                </c:pt>
                <c:pt idx="4267">
                  <c:v>0.84526470588248803</c:v>
                </c:pt>
                <c:pt idx="4268">
                  <c:v>0.84551176470601697</c:v>
                </c:pt>
                <c:pt idx="4269">
                  <c:v>0.84575882352954701</c:v>
                </c:pt>
                <c:pt idx="4270">
                  <c:v>0.84600588235307606</c:v>
                </c:pt>
                <c:pt idx="4271">
                  <c:v>0.84625294117660599</c:v>
                </c:pt>
                <c:pt idx="4272">
                  <c:v>0.84650000000013503</c:v>
                </c:pt>
                <c:pt idx="4273">
                  <c:v>0.84674705882366497</c:v>
                </c:pt>
                <c:pt idx="4274">
                  <c:v>0.84699411764719401</c:v>
                </c:pt>
                <c:pt idx="4275">
                  <c:v>0.84724117647072394</c:v>
                </c:pt>
                <c:pt idx="4276">
                  <c:v>0.84748823529425299</c:v>
                </c:pt>
                <c:pt idx="4277">
                  <c:v>0.84773529411778303</c:v>
                </c:pt>
                <c:pt idx="4278">
                  <c:v>0.84798235294131197</c:v>
                </c:pt>
                <c:pt idx="4279">
                  <c:v>0.84822941176484201</c:v>
                </c:pt>
                <c:pt idx="4280">
                  <c:v>0.84847647058837095</c:v>
                </c:pt>
                <c:pt idx="4281">
                  <c:v>0.84872352941190099</c:v>
                </c:pt>
                <c:pt idx="4282">
                  <c:v>0.84897058823543003</c:v>
                </c:pt>
                <c:pt idx="4283">
                  <c:v>0.84921764705895997</c:v>
                </c:pt>
                <c:pt idx="4284">
                  <c:v>0.84946470588248901</c:v>
                </c:pt>
                <c:pt idx="4285">
                  <c:v>0.84971176470601895</c:v>
                </c:pt>
                <c:pt idx="4286">
                  <c:v>0.84995882352954799</c:v>
                </c:pt>
                <c:pt idx="4287">
                  <c:v>0.85020588235307704</c:v>
                </c:pt>
                <c:pt idx="4288">
                  <c:v>0.85045294117660697</c:v>
                </c:pt>
                <c:pt idx="4289">
                  <c:v>0.85070000000013601</c:v>
                </c:pt>
                <c:pt idx="4290">
                  <c:v>0.85094705882366595</c:v>
                </c:pt>
                <c:pt idx="4291">
                  <c:v>0.85119411764719499</c:v>
                </c:pt>
                <c:pt idx="4292">
                  <c:v>0.85144117647072504</c:v>
                </c:pt>
                <c:pt idx="4293">
                  <c:v>0.85168823529425397</c:v>
                </c:pt>
                <c:pt idx="4294">
                  <c:v>0.85193529411778401</c:v>
                </c:pt>
                <c:pt idx="4295">
                  <c:v>0.85218235294131295</c:v>
                </c:pt>
                <c:pt idx="4296">
                  <c:v>0.85242941176484299</c:v>
                </c:pt>
                <c:pt idx="4297">
                  <c:v>0.85267647058837204</c:v>
                </c:pt>
                <c:pt idx="4298">
                  <c:v>0.85292352941190197</c:v>
                </c:pt>
                <c:pt idx="4299">
                  <c:v>0.85317058823543102</c:v>
                </c:pt>
                <c:pt idx="4300">
                  <c:v>0.85341764705896095</c:v>
                </c:pt>
                <c:pt idx="4301">
                  <c:v>0.85366470588248999</c:v>
                </c:pt>
                <c:pt idx="4302">
                  <c:v>0.85391176470602004</c:v>
                </c:pt>
                <c:pt idx="4303">
                  <c:v>0.85415882352954897</c:v>
                </c:pt>
                <c:pt idx="4304">
                  <c:v>0.85440588235307902</c:v>
                </c:pt>
                <c:pt idx="4305">
                  <c:v>0.85465294117660795</c:v>
                </c:pt>
                <c:pt idx="4306">
                  <c:v>0.85490000000013799</c:v>
                </c:pt>
                <c:pt idx="4307">
                  <c:v>0.85514705882366704</c:v>
                </c:pt>
                <c:pt idx="4308">
                  <c:v>0.85539411764719697</c:v>
                </c:pt>
                <c:pt idx="4309">
                  <c:v>0.85564117647072602</c:v>
                </c:pt>
                <c:pt idx="4310">
                  <c:v>0.85588823529425595</c:v>
                </c:pt>
                <c:pt idx="4311">
                  <c:v>0.856135294117785</c:v>
                </c:pt>
                <c:pt idx="4312">
                  <c:v>0.85638235294131504</c:v>
                </c:pt>
                <c:pt idx="4313">
                  <c:v>0.85662941176484397</c:v>
                </c:pt>
                <c:pt idx="4314">
                  <c:v>0.85687647058837402</c:v>
                </c:pt>
                <c:pt idx="4315">
                  <c:v>0.85712352941190295</c:v>
                </c:pt>
                <c:pt idx="4316">
                  <c:v>0.857370588235433</c:v>
                </c:pt>
                <c:pt idx="4317">
                  <c:v>0.85761764705896204</c:v>
                </c:pt>
                <c:pt idx="4318">
                  <c:v>0.85786470588249197</c:v>
                </c:pt>
                <c:pt idx="4319">
                  <c:v>0.85811176470602102</c:v>
                </c:pt>
                <c:pt idx="4320">
                  <c:v>0.85835882352955095</c:v>
                </c:pt>
                <c:pt idx="4321">
                  <c:v>0.85860588235308</c:v>
                </c:pt>
                <c:pt idx="4322">
                  <c:v>0.85885294117661004</c:v>
                </c:pt>
                <c:pt idx="4323">
                  <c:v>0.85910000000013897</c:v>
                </c:pt>
                <c:pt idx="4324">
                  <c:v>0.85934705882366902</c:v>
                </c:pt>
                <c:pt idx="4325">
                  <c:v>0.85959411764719795</c:v>
                </c:pt>
                <c:pt idx="4326">
                  <c:v>0.859841176470728</c:v>
                </c:pt>
                <c:pt idx="4327">
                  <c:v>0.86008823529425704</c:v>
                </c:pt>
                <c:pt idx="4328">
                  <c:v>0.86033529411778698</c:v>
                </c:pt>
                <c:pt idx="4329">
                  <c:v>0.86058235294131602</c:v>
                </c:pt>
                <c:pt idx="4330">
                  <c:v>0.86082941176484595</c:v>
                </c:pt>
                <c:pt idx="4331">
                  <c:v>0.861076470588375</c:v>
                </c:pt>
                <c:pt idx="4332">
                  <c:v>0.86132352941190404</c:v>
                </c:pt>
                <c:pt idx="4333">
                  <c:v>0.86157058823543398</c:v>
                </c:pt>
                <c:pt idx="4334">
                  <c:v>0.86181764705896302</c:v>
                </c:pt>
                <c:pt idx="4335">
                  <c:v>0.86206470588249295</c:v>
                </c:pt>
                <c:pt idx="4336">
                  <c:v>0.862311764706022</c:v>
                </c:pt>
                <c:pt idx="4337">
                  <c:v>0.86255882352955204</c:v>
                </c:pt>
                <c:pt idx="4338">
                  <c:v>0.86280588235308098</c:v>
                </c:pt>
                <c:pt idx="4339">
                  <c:v>0.86305294117661102</c:v>
                </c:pt>
                <c:pt idx="4340">
                  <c:v>0.86330000000013996</c:v>
                </c:pt>
                <c:pt idx="4341">
                  <c:v>0.86354705882367</c:v>
                </c:pt>
                <c:pt idx="4342">
                  <c:v>0.86379411764719904</c:v>
                </c:pt>
                <c:pt idx="4343">
                  <c:v>0.86404117647072898</c:v>
                </c:pt>
                <c:pt idx="4344">
                  <c:v>0.86428823529425802</c:v>
                </c:pt>
                <c:pt idx="4345">
                  <c:v>0.86453529411778796</c:v>
                </c:pt>
                <c:pt idx="4346">
                  <c:v>0.864782352941317</c:v>
                </c:pt>
                <c:pt idx="4347">
                  <c:v>0.86502941176484704</c:v>
                </c:pt>
                <c:pt idx="4348">
                  <c:v>0.86527647058837598</c:v>
                </c:pt>
                <c:pt idx="4349">
                  <c:v>0.86552352941190602</c:v>
                </c:pt>
                <c:pt idx="4350">
                  <c:v>0.86577058823543496</c:v>
                </c:pt>
                <c:pt idx="4351">
                  <c:v>0.866017647058965</c:v>
                </c:pt>
                <c:pt idx="4352">
                  <c:v>0.86626470588249405</c:v>
                </c:pt>
                <c:pt idx="4353">
                  <c:v>0.86651176470602398</c:v>
                </c:pt>
                <c:pt idx="4354">
                  <c:v>0.86675882352955302</c:v>
                </c:pt>
                <c:pt idx="4355">
                  <c:v>0.86700588235308296</c:v>
                </c:pt>
                <c:pt idx="4356">
                  <c:v>0.867252941176612</c:v>
                </c:pt>
                <c:pt idx="4357">
                  <c:v>0.86750000000014205</c:v>
                </c:pt>
                <c:pt idx="4358">
                  <c:v>0.86774705882367098</c:v>
                </c:pt>
                <c:pt idx="4359">
                  <c:v>0.86799411764720102</c:v>
                </c:pt>
                <c:pt idx="4360">
                  <c:v>0.86824117647072996</c:v>
                </c:pt>
                <c:pt idx="4361">
                  <c:v>0.86848823529426</c:v>
                </c:pt>
                <c:pt idx="4362">
                  <c:v>0.86873529411778905</c:v>
                </c:pt>
                <c:pt idx="4363">
                  <c:v>0.86898235294131898</c:v>
                </c:pt>
                <c:pt idx="4364">
                  <c:v>0.86922941176484803</c:v>
                </c:pt>
                <c:pt idx="4365">
                  <c:v>0.86947647058837796</c:v>
                </c:pt>
                <c:pt idx="4366">
                  <c:v>0.869723529411907</c:v>
                </c:pt>
                <c:pt idx="4367">
                  <c:v>0.86997058823543705</c:v>
                </c:pt>
                <c:pt idx="4368">
                  <c:v>0.87021764705896598</c:v>
                </c:pt>
                <c:pt idx="4369">
                  <c:v>0.87046470588249603</c:v>
                </c:pt>
                <c:pt idx="4370">
                  <c:v>0.87071176470602496</c:v>
                </c:pt>
                <c:pt idx="4371">
                  <c:v>0.870958823529555</c:v>
                </c:pt>
                <c:pt idx="4372">
                  <c:v>0.87120588235308405</c:v>
                </c:pt>
                <c:pt idx="4373">
                  <c:v>0.87145294117661398</c:v>
                </c:pt>
                <c:pt idx="4374">
                  <c:v>0.87170000000014303</c:v>
                </c:pt>
                <c:pt idx="4375">
                  <c:v>0.87194705882367296</c:v>
                </c:pt>
                <c:pt idx="4376">
                  <c:v>0.87219411764720201</c:v>
                </c:pt>
                <c:pt idx="4377">
                  <c:v>0.87244117647073105</c:v>
                </c:pt>
                <c:pt idx="4378">
                  <c:v>0.87268823529426098</c:v>
                </c:pt>
                <c:pt idx="4379">
                  <c:v>0.87293529411779003</c:v>
                </c:pt>
                <c:pt idx="4380">
                  <c:v>0.87318235294131996</c:v>
                </c:pt>
                <c:pt idx="4381">
                  <c:v>0.87342941176484901</c:v>
                </c:pt>
                <c:pt idx="4382">
                  <c:v>0.87367647058837905</c:v>
                </c:pt>
                <c:pt idx="4383">
                  <c:v>0.87380000000014402</c:v>
                </c:pt>
                <c:pt idx="4384">
                  <c:v>0.87395232352955499</c:v>
                </c:pt>
                <c:pt idx="4385">
                  <c:v>0.87425697058837903</c:v>
                </c:pt>
                <c:pt idx="4386">
                  <c:v>0.87456161764720197</c:v>
                </c:pt>
                <c:pt idx="4387">
                  <c:v>0.87486626470602602</c:v>
                </c:pt>
                <c:pt idx="4388">
                  <c:v>0.87517091176484896</c:v>
                </c:pt>
                <c:pt idx="4389">
                  <c:v>0.87547555882367301</c:v>
                </c:pt>
                <c:pt idx="4390">
                  <c:v>0.87578020588249605</c:v>
                </c:pt>
                <c:pt idx="4391">
                  <c:v>0.87608485294131999</c:v>
                </c:pt>
                <c:pt idx="4392">
                  <c:v>0.87638950000014304</c:v>
                </c:pt>
                <c:pt idx="4393">
                  <c:v>0.87669414705896698</c:v>
                </c:pt>
                <c:pt idx="4394">
                  <c:v>0.87699879411779003</c:v>
                </c:pt>
                <c:pt idx="4395">
                  <c:v>0.87730344117661396</c:v>
                </c:pt>
                <c:pt idx="4396">
                  <c:v>0.87760808823543701</c:v>
                </c:pt>
                <c:pt idx="4397">
                  <c:v>0.87791273529426095</c:v>
                </c:pt>
                <c:pt idx="4398">
                  <c:v>0.878217382353084</c:v>
                </c:pt>
                <c:pt idx="4399">
                  <c:v>0.87852202941190805</c:v>
                </c:pt>
                <c:pt idx="4400">
                  <c:v>0.87882667647073098</c:v>
                </c:pt>
                <c:pt idx="4401">
                  <c:v>0.87913132352955503</c:v>
                </c:pt>
                <c:pt idx="4402">
                  <c:v>0.87943597058837797</c:v>
                </c:pt>
                <c:pt idx="4403">
                  <c:v>0.87974061764720202</c:v>
                </c:pt>
                <c:pt idx="4404">
                  <c:v>0.88004526470602495</c:v>
                </c:pt>
                <c:pt idx="4405">
                  <c:v>0.880349911764849</c:v>
                </c:pt>
                <c:pt idx="4406">
                  <c:v>0.88065455882367205</c:v>
                </c:pt>
                <c:pt idx="4407">
                  <c:v>0.88095920588249599</c:v>
                </c:pt>
                <c:pt idx="4408">
                  <c:v>0.88126385294131904</c:v>
                </c:pt>
                <c:pt idx="4409">
                  <c:v>0.88156850000014297</c:v>
                </c:pt>
                <c:pt idx="4410">
                  <c:v>0.88187314705896602</c:v>
                </c:pt>
                <c:pt idx="4411">
                  <c:v>0.88217779411778996</c:v>
                </c:pt>
                <c:pt idx="4412">
                  <c:v>0.88248244117661301</c:v>
                </c:pt>
                <c:pt idx="4413">
                  <c:v>0.88278708823543695</c:v>
                </c:pt>
                <c:pt idx="4414">
                  <c:v>0.88309173529425999</c:v>
                </c:pt>
                <c:pt idx="4415">
                  <c:v>0.88339638235308404</c:v>
                </c:pt>
                <c:pt idx="4416">
                  <c:v>0.88370102941190698</c:v>
                </c:pt>
                <c:pt idx="4417">
                  <c:v>0.88400567647073103</c:v>
                </c:pt>
                <c:pt idx="4418">
                  <c:v>0.88431032352955397</c:v>
                </c:pt>
                <c:pt idx="4419">
                  <c:v>0.88461497058837801</c:v>
                </c:pt>
                <c:pt idx="4420">
                  <c:v>0.88491961764720095</c:v>
                </c:pt>
                <c:pt idx="4421">
                  <c:v>0.885224264706025</c:v>
                </c:pt>
                <c:pt idx="4422">
                  <c:v>0.88552891176484805</c:v>
                </c:pt>
                <c:pt idx="4423">
                  <c:v>0.88583355882367198</c:v>
                </c:pt>
                <c:pt idx="4424">
                  <c:v>0.88613820588249503</c:v>
                </c:pt>
                <c:pt idx="4425">
                  <c:v>0.88644285294131897</c:v>
                </c:pt>
                <c:pt idx="4426">
                  <c:v>0.88674750000014202</c:v>
                </c:pt>
                <c:pt idx="4427">
                  <c:v>0.88705214705896596</c:v>
                </c:pt>
                <c:pt idx="4428">
                  <c:v>0.88735679411778901</c:v>
                </c:pt>
                <c:pt idx="4429">
                  <c:v>0.88766144117661305</c:v>
                </c:pt>
                <c:pt idx="4430">
                  <c:v>0.88796608823543599</c:v>
                </c:pt>
                <c:pt idx="4431">
                  <c:v>0.88827073529426004</c:v>
                </c:pt>
                <c:pt idx="4432">
                  <c:v>0.88857538235308298</c:v>
                </c:pt>
                <c:pt idx="4433">
                  <c:v>0.88888002941190702</c:v>
                </c:pt>
                <c:pt idx="4434">
                  <c:v>0.88918467647072996</c:v>
                </c:pt>
                <c:pt idx="4435">
                  <c:v>0.88948932352955401</c:v>
                </c:pt>
                <c:pt idx="4436">
                  <c:v>0.88979397058837695</c:v>
                </c:pt>
                <c:pt idx="4437">
                  <c:v>0.890098617647201</c:v>
                </c:pt>
                <c:pt idx="4438">
                  <c:v>0.89040326470602404</c:v>
                </c:pt>
                <c:pt idx="4439">
                  <c:v>0.89070791176484798</c:v>
                </c:pt>
                <c:pt idx="4440">
                  <c:v>0.89101255882367103</c:v>
                </c:pt>
                <c:pt idx="4441">
                  <c:v>0.89131720588249497</c:v>
                </c:pt>
                <c:pt idx="4442">
                  <c:v>0.89162185294131802</c:v>
                </c:pt>
                <c:pt idx="4443">
                  <c:v>0.89192650000014195</c:v>
                </c:pt>
                <c:pt idx="4444">
                  <c:v>0.892231147058965</c:v>
                </c:pt>
                <c:pt idx="4445">
                  <c:v>0.89253579411778805</c:v>
                </c:pt>
                <c:pt idx="4446">
                  <c:v>0.89284044117661199</c:v>
                </c:pt>
                <c:pt idx="4447">
                  <c:v>0.89314508823543504</c:v>
                </c:pt>
                <c:pt idx="4448">
                  <c:v>0.89344973529425897</c:v>
                </c:pt>
                <c:pt idx="4449">
                  <c:v>0.89375438235308202</c:v>
                </c:pt>
                <c:pt idx="4450">
                  <c:v>0.89405902941190596</c:v>
                </c:pt>
                <c:pt idx="4451">
                  <c:v>0.89436367647072901</c:v>
                </c:pt>
                <c:pt idx="4452">
                  <c:v>0.89466832352955294</c:v>
                </c:pt>
                <c:pt idx="4453">
                  <c:v>0.89497297058837599</c:v>
                </c:pt>
                <c:pt idx="4454">
                  <c:v>0.89527761764720004</c:v>
                </c:pt>
                <c:pt idx="4455">
                  <c:v>0.89558226470602298</c:v>
                </c:pt>
                <c:pt idx="4456">
                  <c:v>0.89588691176484703</c:v>
                </c:pt>
                <c:pt idx="4457">
                  <c:v>0.89619155882366996</c:v>
                </c:pt>
                <c:pt idx="4458">
                  <c:v>0.89649620588249401</c:v>
                </c:pt>
                <c:pt idx="4459">
                  <c:v>0.89680085294131695</c:v>
                </c:pt>
                <c:pt idx="4460">
                  <c:v>0.897105500000141</c:v>
                </c:pt>
                <c:pt idx="4461">
                  <c:v>0.89741014705896405</c:v>
                </c:pt>
                <c:pt idx="4462">
                  <c:v>0.89771479411778798</c:v>
                </c:pt>
                <c:pt idx="4463">
                  <c:v>0.89801944117661103</c:v>
                </c:pt>
                <c:pt idx="4464">
                  <c:v>0.89832408823543497</c:v>
                </c:pt>
                <c:pt idx="4465">
                  <c:v>0.89862873529425802</c:v>
                </c:pt>
                <c:pt idx="4466">
                  <c:v>0.89893338235308196</c:v>
                </c:pt>
                <c:pt idx="4467">
                  <c:v>0.899238029411905</c:v>
                </c:pt>
                <c:pt idx="4468">
                  <c:v>0.89954267647072905</c:v>
                </c:pt>
                <c:pt idx="4469">
                  <c:v>0.89984732352955199</c:v>
                </c:pt>
                <c:pt idx="4470">
                  <c:v>0.90015197058837604</c:v>
                </c:pt>
                <c:pt idx="4471">
                  <c:v>0.90045661764719898</c:v>
                </c:pt>
                <c:pt idx="4472">
                  <c:v>0.90076126470602302</c:v>
                </c:pt>
                <c:pt idx="4473">
                  <c:v>0.90106591176484596</c:v>
                </c:pt>
                <c:pt idx="4474">
                  <c:v>0.90137055882367001</c:v>
                </c:pt>
                <c:pt idx="4475">
                  <c:v>0.90167520588249295</c:v>
                </c:pt>
                <c:pt idx="4476">
                  <c:v>0.901979852941317</c:v>
                </c:pt>
                <c:pt idx="4477">
                  <c:v>0.90228450000014004</c:v>
                </c:pt>
                <c:pt idx="4478">
                  <c:v>0.90258914705896398</c:v>
                </c:pt>
                <c:pt idx="4479">
                  <c:v>0.90289379411778703</c:v>
                </c:pt>
                <c:pt idx="4480">
                  <c:v>0.90319844117661097</c:v>
                </c:pt>
                <c:pt idx="4481">
                  <c:v>0.90350308823543402</c:v>
                </c:pt>
                <c:pt idx="4482">
                  <c:v>0.90380773529425795</c:v>
                </c:pt>
                <c:pt idx="4483">
                  <c:v>0.904112382353081</c:v>
                </c:pt>
                <c:pt idx="4484">
                  <c:v>0.90441702941190505</c:v>
                </c:pt>
                <c:pt idx="4485">
                  <c:v>0.90472167647072799</c:v>
                </c:pt>
                <c:pt idx="4486">
                  <c:v>0.90502632352955203</c:v>
                </c:pt>
                <c:pt idx="4487">
                  <c:v>0.90533097058837497</c:v>
                </c:pt>
                <c:pt idx="4488">
                  <c:v>0.90563561764719902</c:v>
                </c:pt>
                <c:pt idx="4489">
                  <c:v>0.90594026470602196</c:v>
                </c:pt>
                <c:pt idx="4490">
                  <c:v>0.90624491176484601</c:v>
                </c:pt>
                <c:pt idx="4491">
                  <c:v>0.90654955882366905</c:v>
                </c:pt>
                <c:pt idx="4492">
                  <c:v>0.90685420588249299</c:v>
                </c:pt>
                <c:pt idx="4493">
                  <c:v>0.90715885294131604</c:v>
                </c:pt>
                <c:pt idx="4494">
                  <c:v>0.90746350000013998</c:v>
                </c:pt>
                <c:pt idx="4495">
                  <c:v>0.90776814705896303</c:v>
                </c:pt>
                <c:pt idx="4496">
                  <c:v>0.90807279411778696</c:v>
                </c:pt>
                <c:pt idx="4497">
                  <c:v>0.90837744117661001</c:v>
                </c:pt>
                <c:pt idx="4498">
                  <c:v>0.90868208823543395</c:v>
                </c:pt>
                <c:pt idx="4499">
                  <c:v>0.908986735294257</c:v>
                </c:pt>
                <c:pt idx="4500">
                  <c:v>0.90929138235308105</c:v>
                </c:pt>
                <c:pt idx="4501">
                  <c:v>0.90959602941190398</c:v>
                </c:pt>
                <c:pt idx="4502">
                  <c:v>0.90990067647072803</c:v>
                </c:pt>
                <c:pt idx="4503">
                  <c:v>0.91020532352955097</c:v>
                </c:pt>
                <c:pt idx="4504">
                  <c:v>0.91050997058837502</c:v>
                </c:pt>
                <c:pt idx="4505">
                  <c:v>0.91081461764719795</c:v>
                </c:pt>
                <c:pt idx="4506">
                  <c:v>0.911119264706022</c:v>
                </c:pt>
                <c:pt idx="4507">
                  <c:v>0.91142391176484505</c:v>
                </c:pt>
                <c:pt idx="4508">
                  <c:v>0.91172855882366899</c:v>
                </c:pt>
                <c:pt idx="4509">
                  <c:v>0.91203320588249204</c:v>
                </c:pt>
                <c:pt idx="4510">
                  <c:v>0.91233785294131597</c:v>
                </c:pt>
                <c:pt idx="4511">
                  <c:v>0.91264250000013902</c:v>
                </c:pt>
                <c:pt idx="4512">
                  <c:v>0.91294714705896296</c:v>
                </c:pt>
                <c:pt idx="4513">
                  <c:v>0.91325179411778601</c:v>
                </c:pt>
                <c:pt idx="4514">
                  <c:v>0.91355644117660995</c:v>
                </c:pt>
                <c:pt idx="4515">
                  <c:v>0.91386108823543299</c:v>
                </c:pt>
                <c:pt idx="4516">
                  <c:v>0.91416573529425604</c:v>
                </c:pt>
                <c:pt idx="4517">
                  <c:v>0.91447038235307998</c:v>
                </c:pt>
                <c:pt idx="4518">
                  <c:v>0.91477502941190303</c:v>
                </c:pt>
                <c:pt idx="4519">
                  <c:v>0.91507967647072697</c:v>
                </c:pt>
                <c:pt idx="4520">
                  <c:v>0.91538432352955001</c:v>
                </c:pt>
                <c:pt idx="4521">
                  <c:v>0.91568897058837395</c:v>
                </c:pt>
                <c:pt idx="4522">
                  <c:v>0.915993617647197</c:v>
                </c:pt>
                <c:pt idx="4523">
                  <c:v>0.91629826470602105</c:v>
                </c:pt>
                <c:pt idx="4524">
                  <c:v>0.91660291176484399</c:v>
                </c:pt>
                <c:pt idx="4525">
                  <c:v>0.91690755882366803</c:v>
                </c:pt>
                <c:pt idx="4526">
                  <c:v>0.91721220588249097</c:v>
                </c:pt>
                <c:pt idx="4527">
                  <c:v>0.91751685294131502</c:v>
                </c:pt>
                <c:pt idx="4528">
                  <c:v>0.91782150000013796</c:v>
                </c:pt>
                <c:pt idx="4529">
                  <c:v>0.91812614705896201</c:v>
                </c:pt>
                <c:pt idx="4530">
                  <c:v>0.91843079411778505</c:v>
                </c:pt>
                <c:pt idx="4531">
                  <c:v>0.91873544117660899</c:v>
                </c:pt>
                <c:pt idx="4532">
                  <c:v>0.91904008823543204</c:v>
                </c:pt>
                <c:pt idx="4533">
                  <c:v>0.91934473529425598</c:v>
                </c:pt>
                <c:pt idx="4534">
                  <c:v>0.91964938235307903</c:v>
                </c:pt>
                <c:pt idx="4535">
                  <c:v>0.91995402941190296</c:v>
                </c:pt>
                <c:pt idx="4536">
                  <c:v>0.92025867647072601</c:v>
                </c:pt>
                <c:pt idx="4537">
                  <c:v>0.92056332352954995</c:v>
                </c:pt>
                <c:pt idx="4538">
                  <c:v>0.920867970588373</c:v>
                </c:pt>
                <c:pt idx="4539">
                  <c:v>0.92117261764719705</c:v>
                </c:pt>
                <c:pt idx="4540">
                  <c:v>0.92147726470601998</c:v>
                </c:pt>
                <c:pt idx="4541">
                  <c:v>0.92178191176484403</c:v>
                </c:pt>
                <c:pt idx="4542">
                  <c:v>0.92208655882366697</c:v>
                </c:pt>
                <c:pt idx="4543">
                  <c:v>0.92239120588249102</c:v>
                </c:pt>
                <c:pt idx="4544">
                  <c:v>0.92269585294131395</c:v>
                </c:pt>
                <c:pt idx="4545">
                  <c:v>0.923000500000138</c:v>
                </c:pt>
                <c:pt idx="4546">
                  <c:v>0.92330514705896105</c:v>
                </c:pt>
                <c:pt idx="4547">
                  <c:v>0.92360979411778499</c:v>
                </c:pt>
                <c:pt idx="4548">
                  <c:v>0.92391444117660804</c:v>
                </c:pt>
                <c:pt idx="4549">
                  <c:v>0.92421908823543197</c:v>
                </c:pt>
                <c:pt idx="4550">
                  <c:v>0.92452373529425502</c:v>
                </c:pt>
                <c:pt idx="4551">
                  <c:v>0.92482838235307896</c:v>
                </c:pt>
                <c:pt idx="4552">
                  <c:v>0.92513302941190201</c:v>
                </c:pt>
                <c:pt idx="4553">
                  <c:v>0.92543767647072595</c:v>
                </c:pt>
                <c:pt idx="4554">
                  <c:v>0.92574232352954899</c:v>
                </c:pt>
                <c:pt idx="4555">
                  <c:v>0.92604697058837304</c:v>
                </c:pt>
                <c:pt idx="4556">
                  <c:v>0.92635161764719598</c:v>
                </c:pt>
                <c:pt idx="4557">
                  <c:v>0.92665626470602003</c:v>
                </c:pt>
                <c:pt idx="4558">
                  <c:v>0.92696091176484297</c:v>
                </c:pt>
                <c:pt idx="4559">
                  <c:v>0.92726555882366701</c:v>
                </c:pt>
                <c:pt idx="4560">
                  <c:v>0.92757020588248995</c:v>
                </c:pt>
                <c:pt idx="4561">
                  <c:v>0.927874852941314</c:v>
                </c:pt>
                <c:pt idx="4562">
                  <c:v>0.92817950000013705</c:v>
                </c:pt>
                <c:pt idx="4563">
                  <c:v>0.92848414705896098</c:v>
                </c:pt>
                <c:pt idx="4564">
                  <c:v>0.92878879411778403</c:v>
                </c:pt>
                <c:pt idx="4565">
                  <c:v>0.92909344117660797</c:v>
                </c:pt>
                <c:pt idx="4566">
                  <c:v>0.92939808823543102</c:v>
                </c:pt>
                <c:pt idx="4567">
                  <c:v>0.92970273529425496</c:v>
                </c:pt>
                <c:pt idx="4568">
                  <c:v>0.930007382353078</c:v>
                </c:pt>
                <c:pt idx="4569">
                  <c:v>0.93031202941190205</c:v>
                </c:pt>
                <c:pt idx="4570">
                  <c:v>0.93061667647072499</c:v>
                </c:pt>
                <c:pt idx="4571">
                  <c:v>0.93092132352954904</c:v>
                </c:pt>
                <c:pt idx="4572">
                  <c:v>0.93122597058837198</c:v>
                </c:pt>
                <c:pt idx="4573">
                  <c:v>0.93153061764719602</c:v>
                </c:pt>
                <c:pt idx="4574">
                  <c:v>0.93183526470601896</c:v>
                </c:pt>
                <c:pt idx="4575">
                  <c:v>0.93213991176484301</c:v>
                </c:pt>
                <c:pt idx="4576">
                  <c:v>0.93244455882366595</c:v>
                </c:pt>
                <c:pt idx="4577">
                  <c:v>0.93274920588249</c:v>
                </c:pt>
                <c:pt idx="4578">
                  <c:v>0.93305385294131304</c:v>
                </c:pt>
                <c:pt idx="4579">
                  <c:v>0.93335850000013698</c:v>
                </c:pt>
                <c:pt idx="4580">
                  <c:v>0.93366314705896003</c:v>
                </c:pt>
                <c:pt idx="4581">
                  <c:v>0.93396779411778397</c:v>
                </c:pt>
                <c:pt idx="4582">
                  <c:v>0.93427244117660702</c:v>
                </c:pt>
                <c:pt idx="4583">
                  <c:v>0.93457708823543095</c:v>
                </c:pt>
                <c:pt idx="4584">
                  <c:v>0.934881735294254</c:v>
                </c:pt>
                <c:pt idx="4585">
                  <c:v>0.93518638235307705</c:v>
                </c:pt>
                <c:pt idx="4586">
                  <c:v>0.93549102941190099</c:v>
                </c:pt>
                <c:pt idx="4587">
                  <c:v>0.93579567647072404</c:v>
                </c:pt>
                <c:pt idx="4588">
                  <c:v>0.93610032352954797</c:v>
                </c:pt>
                <c:pt idx="4589">
                  <c:v>0.93640497058837102</c:v>
                </c:pt>
                <c:pt idx="4590">
                  <c:v>0.93670961764719496</c:v>
                </c:pt>
                <c:pt idx="4591">
                  <c:v>0.93701426470601801</c:v>
                </c:pt>
                <c:pt idx="4592">
                  <c:v>0.93731891176484206</c:v>
                </c:pt>
                <c:pt idx="4593">
                  <c:v>0.93762355882366499</c:v>
                </c:pt>
                <c:pt idx="4594">
                  <c:v>0.93792820588248904</c:v>
                </c:pt>
                <c:pt idx="4595">
                  <c:v>0.93823285294131198</c:v>
                </c:pt>
                <c:pt idx="4596">
                  <c:v>0.93853750000013603</c:v>
                </c:pt>
                <c:pt idx="4597">
                  <c:v>0.93884214705895896</c:v>
                </c:pt>
                <c:pt idx="4598">
                  <c:v>0.93914679411778301</c:v>
                </c:pt>
                <c:pt idx="4599">
                  <c:v>0.93945144117660595</c:v>
                </c:pt>
                <c:pt idx="4600">
                  <c:v>0.93975608823543</c:v>
                </c:pt>
                <c:pt idx="4601">
                  <c:v>0.94006073529425305</c:v>
                </c:pt>
                <c:pt idx="4602">
                  <c:v>0.94036538235307698</c:v>
                </c:pt>
                <c:pt idx="4603">
                  <c:v>0.94067002941190003</c:v>
                </c:pt>
                <c:pt idx="4604">
                  <c:v>0.94097467647072397</c:v>
                </c:pt>
                <c:pt idx="4605">
                  <c:v>0.94127932352954702</c:v>
                </c:pt>
                <c:pt idx="4606">
                  <c:v>0.94158397058837096</c:v>
                </c:pt>
                <c:pt idx="4607">
                  <c:v>0.941888617647194</c:v>
                </c:pt>
                <c:pt idx="4608">
                  <c:v>0.94219326470601805</c:v>
                </c:pt>
                <c:pt idx="4609">
                  <c:v>0.94249791176484099</c:v>
                </c:pt>
                <c:pt idx="4610">
                  <c:v>0.94280255882366504</c:v>
                </c:pt>
                <c:pt idx="4611">
                  <c:v>0.94310720588248798</c:v>
                </c:pt>
                <c:pt idx="4612">
                  <c:v>0.94341185294131202</c:v>
                </c:pt>
                <c:pt idx="4613">
                  <c:v>0.94371650000013496</c:v>
                </c:pt>
                <c:pt idx="4614">
                  <c:v>0.94402114705895901</c:v>
                </c:pt>
                <c:pt idx="4615">
                  <c:v>0.94432579411778195</c:v>
                </c:pt>
                <c:pt idx="4616">
                  <c:v>0.94463044117660599</c:v>
                </c:pt>
                <c:pt idx="4617">
                  <c:v>0.94493508823542904</c:v>
                </c:pt>
                <c:pt idx="4618">
                  <c:v>0.94523973529425298</c:v>
                </c:pt>
                <c:pt idx="4619">
                  <c:v>0.94554438235307603</c:v>
                </c:pt>
                <c:pt idx="4620">
                  <c:v>0.94584902941189997</c:v>
                </c:pt>
                <c:pt idx="4621">
                  <c:v>0.94615367647072302</c:v>
                </c:pt>
                <c:pt idx="4622">
                  <c:v>0.94645832352954695</c:v>
                </c:pt>
                <c:pt idx="4623">
                  <c:v>0.94676297058837</c:v>
                </c:pt>
                <c:pt idx="4624">
                  <c:v>0.94706761764719405</c:v>
                </c:pt>
                <c:pt idx="4625">
                  <c:v>0.94737226470601699</c:v>
                </c:pt>
                <c:pt idx="4626">
                  <c:v>0.94767691176484103</c:v>
                </c:pt>
                <c:pt idx="4627">
                  <c:v>0.94798155882366397</c:v>
                </c:pt>
                <c:pt idx="4628">
                  <c:v>0.94828620588248802</c:v>
                </c:pt>
                <c:pt idx="4629">
                  <c:v>0.94859085294131096</c:v>
                </c:pt>
                <c:pt idx="4630">
                  <c:v>0.94889550000013501</c:v>
                </c:pt>
                <c:pt idx="4631">
                  <c:v>0.94920014705895805</c:v>
                </c:pt>
                <c:pt idx="4632">
                  <c:v>0.94950479411778199</c:v>
                </c:pt>
                <c:pt idx="4633">
                  <c:v>0.94980944117660504</c:v>
                </c:pt>
                <c:pt idx="4634">
                  <c:v>0.95011408823542898</c:v>
                </c:pt>
                <c:pt idx="4635">
                  <c:v>0.95041873529425203</c:v>
                </c:pt>
                <c:pt idx="4636">
                  <c:v>0.95072338235307596</c:v>
                </c:pt>
                <c:pt idx="4637">
                  <c:v>0.95102802941189901</c:v>
                </c:pt>
                <c:pt idx="4638">
                  <c:v>0.95133267647072295</c:v>
                </c:pt>
                <c:pt idx="4639">
                  <c:v>0.951637323529546</c:v>
                </c:pt>
                <c:pt idx="4640">
                  <c:v>0.95194197058837005</c:v>
                </c:pt>
                <c:pt idx="4641">
                  <c:v>0.95224661764719298</c:v>
                </c:pt>
                <c:pt idx="4642">
                  <c:v>0.95255126470601703</c:v>
                </c:pt>
                <c:pt idx="4643">
                  <c:v>0.95285591176483997</c:v>
                </c:pt>
                <c:pt idx="4644">
                  <c:v>0.95316055882366402</c:v>
                </c:pt>
                <c:pt idx="4645">
                  <c:v>0.95346520588248695</c:v>
                </c:pt>
                <c:pt idx="4646">
                  <c:v>0.953769852941311</c:v>
                </c:pt>
                <c:pt idx="4647">
                  <c:v>0.95407450000013405</c:v>
                </c:pt>
                <c:pt idx="4648">
                  <c:v>0.95437914705895799</c:v>
                </c:pt>
                <c:pt idx="4649">
                  <c:v>0.95468379411778104</c:v>
                </c:pt>
                <c:pt idx="4650">
                  <c:v>0.95498844117660497</c:v>
                </c:pt>
                <c:pt idx="4651">
                  <c:v>0.95529308823542802</c:v>
                </c:pt>
                <c:pt idx="4652">
                  <c:v>0.95559773529425196</c:v>
                </c:pt>
                <c:pt idx="4653">
                  <c:v>0.95590238235307501</c:v>
                </c:pt>
                <c:pt idx="4654">
                  <c:v>0.95620702941189895</c:v>
                </c:pt>
                <c:pt idx="4655">
                  <c:v>0.95651167647072199</c:v>
                </c:pt>
                <c:pt idx="4656">
                  <c:v>0.95681632352954504</c:v>
                </c:pt>
                <c:pt idx="4657">
                  <c:v>0.95712097058836898</c:v>
                </c:pt>
                <c:pt idx="4658">
                  <c:v>0.95742561764719203</c:v>
                </c:pt>
                <c:pt idx="4659">
                  <c:v>0.95773026470601597</c:v>
                </c:pt>
                <c:pt idx="4660">
                  <c:v>0.95803491176483901</c:v>
                </c:pt>
                <c:pt idx="4661">
                  <c:v>0.95833955882366295</c:v>
                </c:pt>
                <c:pt idx="4662">
                  <c:v>0.958644205882486</c:v>
                </c:pt>
                <c:pt idx="4663">
                  <c:v>0.95894885294131005</c:v>
                </c:pt>
                <c:pt idx="4664">
                  <c:v>0.95925350000013299</c:v>
                </c:pt>
                <c:pt idx="4665">
                  <c:v>0.95955814705895703</c:v>
                </c:pt>
                <c:pt idx="4666">
                  <c:v>0.95986279411777997</c:v>
                </c:pt>
                <c:pt idx="4667">
                  <c:v>0.96016744117660402</c:v>
                </c:pt>
                <c:pt idx="4668">
                  <c:v>0.96047208823542696</c:v>
                </c:pt>
                <c:pt idx="4669">
                  <c:v>0.96077673529425101</c:v>
                </c:pt>
                <c:pt idx="4670">
                  <c:v>0.96108138235307405</c:v>
                </c:pt>
                <c:pt idx="4671">
                  <c:v>0.96138602941189799</c:v>
                </c:pt>
                <c:pt idx="4672">
                  <c:v>0.96169067647072104</c:v>
                </c:pt>
                <c:pt idx="4673">
                  <c:v>0.96199532352954498</c:v>
                </c:pt>
                <c:pt idx="4674">
                  <c:v>0.96229997058836803</c:v>
                </c:pt>
                <c:pt idx="4675">
                  <c:v>0.96260461764719196</c:v>
                </c:pt>
                <c:pt idx="4676">
                  <c:v>0.96290926470601501</c:v>
                </c:pt>
                <c:pt idx="4677">
                  <c:v>0.96321391176483895</c:v>
                </c:pt>
                <c:pt idx="4678">
                  <c:v>0.963518558823662</c:v>
                </c:pt>
                <c:pt idx="4679">
                  <c:v>0.96382320588248604</c:v>
                </c:pt>
                <c:pt idx="4680">
                  <c:v>0.96412785294130898</c:v>
                </c:pt>
                <c:pt idx="4681">
                  <c:v>0.96443250000013303</c:v>
                </c:pt>
                <c:pt idx="4682">
                  <c:v>0.96473714705895597</c:v>
                </c:pt>
                <c:pt idx="4683">
                  <c:v>0.96504179411778002</c:v>
                </c:pt>
                <c:pt idx="4684">
                  <c:v>0.96534644117660295</c:v>
                </c:pt>
                <c:pt idx="4685">
                  <c:v>0.965651088235427</c:v>
                </c:pt>
                <c:pt idx="4686">
                  <c:v>0.96595573529425005</c:v>
                </c:pt>
                <c:pt idx="4687">
                  <c:v>0.96626038235307399</c:v>
                </c:pt>
                <c:pt idx="4688">
                  <c:v>0.96656502941189704</c:v>
                </c:pt>
                <c:pt idx="4689">
                  <c:v>0.96686967647072097</c:v>
                </c:pt>
                <c:pt idx="4690">
                  <c:v>0.96717432352954402</c:v>
                </c:pt>
                <c:pt idx="4691">
                  <c:v>0.96747897058836796</c:v>
                </c:pt>
                <c:pt idx="4692">
                  <c:v>0.96778361764719101</c:v>
                </c:pt>
                <c:pt idx="4693">
                  <c:v>0.96808826470601494</c:v>
                </c:pt>
                <c:pt idx="4694">
                  <c:v>0.96839291176483799</c:v>
                </c:pt>
                <c:pt idx="4695">
                  <c:v>0.96869755882366204</c:v>
                </c:pt>
                <c:pt idx="4696">
                  <c:v>0.96900220588248498</c:v>
                </c:pt>
                <c:pt idx="4697">
                  <c:v>0.96930685294130903</c:v>
                </c:pt>
                <c:pt idx="4698">
                  <c:v>0.96961150000013197</c:v>
                </c:pt>
                <c:pt idx="4699">
                  <c:v>0.96991614705895601</c:v>
                </c:pt>
                <c:pt idx="4700">
                  <c:v>0.97022079411777895</c:v>
                </c:pt>
                <c:pt idx="4701">
                  <c:v>0.970525441176603</c:v>
                </c:pt>
                <c:pt idx="4702">
                  <c:v>0.97083008823542605</c:v>
                </c:pt>
                <c:pt idx="4703">
                  <c:v>0.97113473529424998</c:v>
                </c:pt>
                <c:pt idx="4704">
                  <c:v>0.97143938235307303</c:v>
                </c:pt>
                <c:pt idx="4705">
                  <c:v>0.97174402941189697</c:v>
                </c:pt>
                <c:pt idx="4706">
                  <c:v>0.97204867647072002</c:v>
                </c:pt>
                <c:pt idx="4707">
                  <c:v>0.97235332352954396</c:v>
                </c:pt>
                <c:pt idx="4708">
                  <c:v>0.972657970588367</c:v>
                </c:pt>
                <c:pt idx="4709">
                  <c:v>0.97296261764719105</c:v>
                </c:pt>
                <c:pt idx="4710">
                  <c:v>0.97326726470601399</c:v>
                </c:pt>
                <c:pt idx="4711">
                  <c:v>0.97357191176483804</c:v>
                </c:pt>
                <c:pt idx="4712">
                  <c:v>0.97387655882366098</c:v>
                </c:pt>
                <c:pt idx="4713">
                  <c:v>0.97418120588248502</c:v>
                </c:pt>
                <c:pt idx="4714">
                  <c:v>0.97448585294130796</c:v>
                </c:pt>
                <c:pt idx="4715">
                  <c:v>0.97479050000013201</c:v>
                </c:pt>
                <c:pt idx="4716">
                  <c:v>0.97509514705895495</c:v>
                </c:pt>
                <c:pt idx="4717">
                  <c:v>0.975399794117779</c:v>
                </c:pt>
                <c:pt idx="4718">
                  <c:v>0.97570444117660204</c:v>
                </c:pt>
                <c:pt idx="4719">
                  <c:v>0.97600908823542598</c:v>
                </c:pt>
                <c:pt idx="4720">
                  <c:v>0.97631373529424903</c:v>
                </c:pt>
                <c:pt idx="4721">
                  <c:v>0.97661838235307297</c:v>
                </c:pt>
                <c:pt idx="4722">
                  <c:v>0.97692302941189602</c:v>
                </c:pt>
                <c:pt idx="4723">
                  <c:v>0.97722767647071995</c:v>
                </c:pt>
                <c:pt idx="4724">
                  <c:v>0.977532323529543</c:v>
                </c:pt>
                <c:pt idx="4725">
                  <c:v>0.97783697058836605</c:v>
                </c:pt>
                <c:pt idx="4726">
                  <c:v>0.97814161764718999</c:v>
                </c:pt>
                <c:pt idx="4727">
                  <c:v>0.97844626470601304</c:v>
                </c:pt>
                <c:pt idx="4728">
                  <c:v>0.97875091176483697</c:v>
                </c:pt>
                <c:pt idx="4729">
                  <c:v>0.97905555882366002</c:v>
                </c:pt>
                <c:pt idx="4730">
                  <c:v>0.97936020588248396</c:v>
                </c:pt>
                <c:pt idx="4731">
                  <c:v>0.97966485294130701</c:v>
                </c:pt>
                <c:pt idx="4732">
                  <c:v>0.97996950000013106</c:v>
                </c:pt>
                <c:pt idx="4733">
                  <c:v>0.98027414705895399</c:v>
                </c:pt>
                <c:pt idx="4734">
                  <c:v>0.98057879411777804</c:v>
                </c:pt>
                <c:pt idx="4735">
                  <c:v>0.98088344117660098</c:v>
                </c:pt>
                <c:pt idx="4736">
                  <c:v>0.98118808823542503</c:v>
                </c:pt>
                <c:pt idx="4737">
                  <c:v>0.98149273529424796</c:v>
                </c:pt>
                <c:pt idx="4738">
                  <c:v>0.98179738235307201</c:v>
                </c:pt>
                <c:pt idx="4739">
                  <c:v>0.98210202941189495</c:v>
                </c:pt>
                <c:pt idx="4740">
                  <c:v>0.982406676470719</c:v>
                </c:pt>
                <c:pt idx="4741">
                  <c:v>0.98271132352954205</c:v>
                </c:pt>
                <c:pt idx="4742">
                  <c:v>0.98301597058836598</c:v>
                </c:pt>
                <c:pt idx="4743">
                  <c:v>0.98332061764718903</c:v>
                </c:pt>
                <c:pt idx="4744">
                  <c:v>0.98362526470601297</c:v>
                </c:pt>
                <c:pt idx="4745">
                  <c:v>0.98392991176483602</c:v>
                </c:pt>
                <c:pt idx="4746">
                  <c:v>0.98423455882365996</c:v>
                </c:pt>
                <c:pt idx="4747">
                  <c:v>0.984539205882483</c:v>
                </c:pt>
                <c:pt idx="4748">
                  <c:v>0.98484385294130705</c:v>
                </c:pt>
                <c:pt idx="4749">
                  <c:v>0.98514850000012999</c:v>
                </c:pt>
                <c:pt idx="4750">
                  <c:v>0.98545314705895404</c:v>
                </c:pt>
                <c:pt idx="4751">
                  <c:v>0.98575779411777698</c:v>
                </c:pt>
                <c:pt idx="4752">
                  <c:v>0.98606244117660102</c:v>
                </c:pt>
                <c:pt idx="4753">
                  <c:v>0.98636708823542396</c:v>
                </c:pt>
                <c:pt idx="4754">
                  <c:v>0.98667173529424801</c:v>
                </c:pt>
                <c:pt idx="4755">
                  <c:v>0.98697638235307095</c:v>
                </c:pt>
                <c:pt idx="4756">
                  <c:v>0.98728102941189499</c:v>
                </c:pt>
                <c:pt idx="4757">
                  <c:v>0.98758567647071804</c:v>
                </c:pt>
                <c:pt idx="4758">
                  <c:v>0.98789032352954198</c:v>
                </c:pt>
                <c:pt idx="4759">
                  <c:v>0.98819497058836503</c:v>
                </c:pt>
                <c:pt idx="4760">
                  <c:v>0.98849961764718897</c:v>
                </c:pt>
                <c:pt idx="4761">
                  <c:v>0.98880426470601201</c:v>
                </c:pt>
                <c:pt idx="4762">
                  <c:v>0.98910891176483595</c:v>
                </c:pt>
                <c:pt idx="4763">
                  <c:v>0.989413558823659</c:v>
                </c:pt>
                <c:pt idx="4764">
                  <c:v>0.98971820588248305</c:v>
                </c:pt>
                <c:pt idx="4765">
                  <c:v>0.99002285294130599</c:v>
                </c:pt>
                <c:pt idx="4766">
                  <c:v>0.99032750000013003</c:v>
                </c:pt>
                <c:pt idx="4767">
                  <c:v>0.99063214705895297</c:v>
                </c:pt>
                <c:pt idx="4768">
                  <c:v>0.99093679411777702</c:v>
                </c:pt>
                <c:pt idx="4769">
                  <c:v>0.99124144117659996</c:v>
                </c:pt>
                <c:pt idx="4770">
                  <c:v>0.99154608823542401</c:v>
                </c:pt>
                <c:pt idx="4771">
                  <c:v>0.99185073529424705</c:v>
                </c:pt>
                <c:pt idx="4772">
                  <c:v>0.99215538235307099</c:v>
                </c:pt>
                <c:pt idx="4773">
                  <c:v>0.99246002941189404</c:v>
                </c:pt>
                <c:pt idx="4774">
                  <c:v>0.99276467647071798</c:v>
                </c:pt>
                <c:pt idx="4775">
                  <c:v>0.99306932352954103</c:v>
                </c:pt>
                <c:pt idx="4776">
                  <c:v>0.99337397058836496</c:v>
                </c:pt>
                <c:pt idx="4777">
                  <c:v>0.99367861764718801</c:v>
                </c:pt>
                <c:pt idx="4778">
                  <c:v>0.99398326470601195</c:v>
                </c:pt>
                <c:pt idx="4779">
                  <c:v>0.994287911764835</c:v>
                </c:pt>
                <c:pt idx="4780">
                  <c:v>0.99459255882365905</c:v>
                </c:pt>
                <c:pt idx="4781">
                  <c:v>0.99489720588248198</c:v>
                </c:pt>
                <c:pt idx="4782">
                  <c:v>0.99520185294130603</c:v>
                </c:pt>
                <c:pt idx="4783">
                  <c:v>0.99550650000012897</c:v>
                </c:pt>
                <c:pt idx="4784">
                  <c:v>0.99581114705895302</c:v>
                </c:pt>
                <c:pt idx="4785">
                  <c:v>0.99611579411777595</c:v>
                </c:pt>
                <c:pt idx="4786">
                  <c:v>0.9964204411766</c:v>
                </c:pt>
                <c:pt idx="4787">
                  <c:v>0.99672508823542305</c:v>
                </c:pt>
                <c:pt idx="4788">
                  <c:v>0.99702973529424699</c:v>
                </c:pt>
                <c:pt idx="4789">
                  <c:v>0.99733438235307004</c:v>
                </c:pt>
                <c:pt idx="4790">
                  <c:v>0.99763902941189397</c:v>
                </c:pt>
                <c:pt idx="4791">
                  <c:v>0.99794367647071702</c:v>
                </c:pt>
                <c:pt idx="4792">
                  <c:v>0.99824832352954096</c:v>
                </c:pt>
                <c:pt idx="4793">
                  <c:v>0.99855297058836401</c:v>
                </c:pt>
                <c:pt idx="4794">
                  <c:v>0.99885761764718795</c:v>
                </c:pt>
                <c:pt idx="4795">
                  <c:v>0.99916226470601099</c:v>
                </c:pt>
                <c:pt idx="4796">
                  <c:v>0.99946691176483404</c:v>
                </c:pt>
                <c:pt idx="4797">
                  <c:v>0.99977155882365798</c:v>
                </c:pt>
                <c:pt idx="4798">
                  <c:v>1.0000762058824799</c:v>
                </c:pt>
                <c:pt idx="4799">
                  <c:v>1.0003808529413101</c:v>
                </c:pt>
                <c:pt idx="4800">
                  <c:v>1.00068550000013</c:v>
                </c:pt>
                <c:pt idx="4801">
                  <c:v>1.00099014705895</c:v>
                </c:pt>
                <c:pt idx="4802">
                  <c:v>1.0012947941177801</c:v>
                </c:pt>
                <c:pt idx="4803">
                  <c:v>1.0015994411766</c:v>
                </c:pt>
                <c:pt idx="4804">
                  <c:v>1.00190408823542</c:v>
                </c:pt>
                <c:pt idx="4805">
                  <c:v>1.0022087352942499</c:v>
                </c:pt>
                <c:pt idx="4806">
                  <c:v>1.0025133823530701</c:v>
                </c:pt>
                <c:pt idx="4807">
                  <c:v>1.00281802941189</c:v>
                </c:pt>
                <c:pt idx="4808">
                  <c:v>1.00312267647072</c:v>
                </c:pt>
                <c:pt idx="4809">
                  <c:v>1.0034273235295399</c:v>
                </c:pt>
                <c:pt idx="4810">
                  <c:v>1.00373197058837</c:v>
                </c:pt>
                <c:pt idx="4811">
                  <c:v>1.00403661764719</c:v>
                </c:pt>
                <c:pt idx="4812">
                  <c:v>1.0043412647060099</c:v>
                </c:pt>
                <c:pt idx="4813">
                  <c:v>1.0046459117648401</c:v>
                </c:pt>
                <c:pt idx="4814">
                  <c:v>1.00495055882366</c:v>
                </c:pt>
                <c:pt idx="4815">
                  <c:v>1.00525520588248</c:v>
                </c:pt>
                <c:pt idx="4816">
                  <c:v>1.0055598529413099</c:v>
                </c:pt>
                <c:pt idx="4817">
                  <c:v>1.0058645000001301</c:v>
                </c:pt>
                <c:pt idx="4818">
                  <c:v>1.00616914705896</c:v>
                </c:pt>
                <c:pt idx="4819">
                  <c:v>1.0064737941177799</c:v>
                </c:pt>
                <c:pt idx="4820">
                  <c:v>1.0067784411766001</c:v>
                </c:pt>
                <c:pt idx="4821">
                  <c:v>1.00708308823543</c:v>
                </c:pt>
                <c:pt idx="4822">
                  <c:v>1.00738773529425</c:v>
                </c:pt>
                <c:pt idx="4823">
                  <c:v>1.0076923823530699</c:v>
                </c:pt>
                <c:pt idx="4824">
                  <c:v>1.0079970294119001</c:v>
                </c:pt>
                <c:pt idx="4825">
                  <c:v>1.00830167647072</c:v>
                </c:pt>
                <c:pt idx="4826">
                  <c:v>1.0086063235295499</c:v>
                </c:pt>
                <c:pt idx="4827">
                  <c:v>1.0089109705883701</c:v>
                </c:pt>
                <c:pt idx="4828">
                  <c:v>1.00921561764719</c:v>
                </c:pt>
                <c:pt idx="4829">
                  <c:v>1.00952026470602</c:v>
                </c:pt>
                <c:pt idx="4830">
                  <c:v>1.0098249117648399</c:v>
                </c:pt>
                <c:pt idx="4831">
                  <c:v>1.0101295588236601</c:v>
                </c:pt>
                <c:pt idx="4832">
                  <c:v>1.01043420588249</c:v>
                </c:pt>
                <c:pt idx="4833">
                  <c:v>1.0107388529413099</c:v>
                </c:pt>
                <c:pt idx="4834">
                  <c:v>1.0110435000001401</c:v>
                </c:pt>
                <c:pt idx="4835">
                  <c:v>1.01134814705896</c:v>
                </c:pt>
                <c:pt idx="4836">
                  <c:v>1.01165279411778</c:v>
                </c:pt>
                <c:pt idx="4837">
                  <c:v>1.0119574411766099</c:v>
                </c:pt>
                <c:pt idx="4838">
                  <c:v>1.0122620882354301</c:v>
                </c:pt>
                <c:pt idx="4839">
                  <c:v>1.01256673529425</c:v>
                </c:pt>
                <c:pt idx="4840">
                  <c:v>1.0128713823530799</c:v>
                </c:pt>
                <c:pt idx="4841">
                  <c:v>1.0131760294119001</c:v>
                </c:pt>
                <c:pt idx="4842">
                  <c:v>1.01348067647072</c:v>
                </c:pt>
                <c:pt idx="4843">
                  <c:v>1.01378532352955</c:v>
                </c:pt>
                <c:pt idx="4844">
                  <c:v>1.0140899705883699</c:v>
                </c:pt>
                <c:pt idx="4845">
                  <c:v>1.0143946176472001</c:v>
                </c:pt>
                <c:pt idx="4846">
                  <c:v>1.01469926470602</c:v>
                </c:pt>
                <c:pt idx="4847">
                  <c:v>1.01500391176484</c:v>
                </c:pt>
                <c:pt idx="4848">
                  <c:v>1.0153085588236701</c:v>
                </c:pt>
                <c:pt idx="4849">
                  <c:v>1.01561320588249</c:v>
                </c:pt>
                <c:pt idx="4850">
                  <c:v>1.01591785294131</c:v>
                </c:pt>
                <c:pt idx="4851">
                  <c:v>1.0162225000001399</c:v>
                </c:pt>
                <c:pt idx="4852">
                  <c:v>1.0165271470589601</c:v>
                </c:pt>
                <c:pt idx="4853">
                  <c:v>1.01683179411779</c:v>
                </c:pt>
                <c:pt idx="4854">
                  <c:v>1.01713644117661</c:v>
                </c:pt>
                <c:pt idx="4855">
                  <c:v>1.0174410882354299</c:v>
                </c:pt>
                <c:pt idx="4856">
                  <c:v>1.01774573529426</c:v>
                </c:pt>
                <c:pt idx="4857">
                  <c:v>1.01805038235308</c:v>
                </c:pt>
                <c:pt idx="4858">
                  <c:v>1.0183550294118999</c:v>
                </c:pt>
                <c:pt idx="4859">
                  <c:v>1.0186596764707301</c:v>
                </c:pt>
                <c:pt idx="4860">
                  <c:v>1.01896432352955</c:v>
                </c:pt>
                <c:pt idx="4861">
                  <c:v>1.01926897058838</c:v>
                </c:pt>
                <c:pt idx="4862">
                  <c:v>1.0195736176471999</c:v>
                </c:pt>
                <c:pt idx="4863">
                  <c:v>1.0198782647060201</c:v>
                </c:pt>
                <c:pt idx="4864">
                  <c:v>1.02018291176485</c:v>
                </c:pt>
                <c:pt idx="4865">
                  <c:v>1.0204875588236699</c:v>
                </c:pt>
                <c:pt idx="4866">
                  <c:v>1.0207922058824901</c:v>
                </c:pt>
                <c:pt idx="4867">
                  <c:v>1.02109685294132</c:v>
                </c:pt>
                <c:pt idx="4868">
                  <c:v>1.02140150000014</c:v>
                </c:pt>
                <c:pt idx="4869">
                  <c:v>1.0217061470589699</c:v>
                </c:pt>
                <c:pt idx="4870">
                  <c:v>1.0220107941177901</c:v>
                </c:pt>
                <c:pt idx="4871">
                  <c:v>1.02231544117661</c:v>
                </c:pt>
                <c:pt idx="4872">
                  <c:v>1.0226200882354399</c:v>
                </c:pt>
                <c:pt idx="4873">
                  <c:v>1.0229247352942601</c:v>
                </c:pt>
                <c:pt idx="4874">
                  <c:v>1.02322938235308</c:v>
                </c:pt>
                <c:pt idx="4875">
                  <c:v>1.02353402941191</c:v>
                </c:pt>
                <c:pt idx="4876">
                  <c:v>1.0238386764707299</c:v>
                </c:pt>
                <c:pt idx="4877">
                  <c:v>1.0241433235295501</c:v>
                </c:pt>
                <c:pt idx="4878">
                  <c:v>1.02444797058838</c:v>
                </c:pt>
                <c:pt idx="4879">
                  <c:v>1.0247526176471999</c:v>
                </c:pt>
                <c:pt idx="4880">
                  <c:v>1.0250572647060301</c:v>
                </c:pt>
                <c:pt idx="4881">
                  <c:v>1.02536191176485</c:v>
                </c:pt>
                <c:pt idx="4882">
                  <c:v>1.02566655882367</c:v>
                </c:pt>
                <c:pt idx="4883">
                  <c:v>1.0259712058824999</c:v>
                </c:pt>
                <c:pt idx="4884">
                  <c:v>1.0262758529413201</c:v>
                </c:pt>
                <c:pt idx="4885">
                  <c:v>1.02658050000014</c:v>
                </c:pt>
                <c:pt idx="4886">
                  <c:v>1.0268851470589699</c:v>
                </c:pt>
                <c:pt idx="4887">
                  <c:v>1.0271897941177901</c:v>
                </c:pt>
                <c:pt idx="4888">
                  <c:v>1.02749444117662</c:v>
                </c:pt>
                <c:pt idx="4889">
                  <c:v>1.02779908823544</c:v>
                </c:pt>
                <c:pt idx="4890">
                  <c:v>1.0281037352942599</c:v>
                </c:pt>
                <c:pt idx="4891">
                  <c:v>1.0284083823530901</c:v>
                </c:pt>
                <c:pt idx="4892">
                  <c:v>1.02871302941191</c:v>
                </c:pt>
                <c:pt idx="4893">
                  <c:v>1.0290176764707299</c:v>
                </c:pt>
                <c:pt idx="4894">
                  <c:v>1.0293223235295601</c:v>
                </c:pt>
                <c:pt idx="4895">
                  <c:v>1.02962697058838</c:v>
                </c:pt>
                <c:pt idx="4896">
                  <c:v>1.02993161764721</c:v>
                </c:pt>
                <c:pt idx="4897">
                  <c:v>1.0302362647060299</c:v>
                </c:pt>
                <c:pt idx="4898">
                  <c:v>1.0305409117648501</c:v>
                </c:pt>
                <c:pt idx="4899">
                  <c:v>1.03084555882368</c:v>
                </c:pt>
                <c:pt idx="4900">
                  <c:v>1.0311502058824999</c:v>
                </c:pt>
                <c:pt idx="4901">
                  <c:v>1.0314548529413201</c:v>
                </c:pt>
                <c:pt idx="4902">
                  <c:v>1.03175950000015</c:v>
                </c:pt>
                <c:pt idx="4903">
                  <c:v>1.03206414705897</c:v>
                </c:pt>
                <c:pt idx="4904">
                  <c:v>1.0323687941177999</c:v>
                </c:pt>
                <c:pt idx="4905">
                  <c:v>1.0326734411766201</c:v>
                </c:pt>
                <c:pt idx="4906">
                  <c:v>1.03297808823544</c:v>
                </c:pt>
                <c:pt idx="4907">
                  <c:v>1.0332827352942699</c:v>
                </c:pt>
                <c:pt idx="4908">
                  <c:v>1.0335873823530899</c:v>
                </c:pt>
                <c:pt idx="4909">
                  <c:v>1.0338920294119101</c:v>
                </c:pt>
                <c:pt idx="4910">
                  <c:v>1.03419667647074</c:v>
                </c:pt>
                <c:pt idx="4911">
                  <c:v>1.0345013235295599</c:v>
                </c:pt>
                <c:pt idx="4912">
                  <c:v>1.0348059705883801</c:v>
                </c:pt>
                <c:pt idx="4913">
                  <c:v>1.03511061764721</c:v>
                </c:pt>
                <c:pt idx="4914">
                  <c:v>1.03541526470603</c:v>
                </c:pt>
                <c:pt idx="4915">
                  <c:v>1.0357199117648599</c:v>
                </c:pt>
                <c:pt idx="4916">
                  <c:v>1.0360245588236801</c:v>
                </c:pt>
                <c:pt idx="4917">
                  <c:v>1.0363292058825</c:v>
                </c:pt>
                <c:pt idx="4918">
                  <c:v>1.0366338529413299</c:v>
                </c:pt>
                <c:pt idx="4919">
                  <c:v>1.0369385000001501</c:v>
                </c:pt>
                <c:pt idx="4920">
                  <c:v>1.03724314705897</c:v>
                </c:pt>
                <c:pt idx="4921">
                  <c:v>1.0375477941178</c:v>
                </c:pt>
                <c:pt idx="4922">
                  <c:v>1.0378524411766199</c:v>
                </c:pt>
                <c:pt idx="4923">
                  <c:v>1.0381570882354501</c:v>
                </c:pt>
                <c:pt idx="4924">
                  <c:v>1.03846173529427</c:v>
                </c:pt>
                <c:pt idx="4925">
                  <c:v>1.0387663823530899</c:v>
                </c:pt>
                <c:pt idx="4926">
                  <c:v>1.0390710294119201</c:v>
                </c:pt>
                <c:pt idx="4927">
                  <c:v>1.03937567647074</c:v>
                </c:pt>
                <c:pt idx="4928">
                  <c:v>1.03968032352956</c:v>
                </c:pt>
                <c:pt idx="4929">
                  <c:v>1.0399849705883899</c:v>
                </c:pt>
                <c:pt idx="4930">
                  <c:v>1.0402896176472101</c:v>
                </c:pt>
                <c:pt idx="4931">
                  <c:v>1.04059426470604</c:v>
                </c:pt>
                <c:pt idx="4932">
                  <c:v>1.0408989117648599</c:v>
                </c:pt>
                <c:pt idx="4933">
                  <c:v>1.0412035588236801</c:v>
                </c:pt>
                <c:pt idx="4934">
                  <c:v>1.04150820588251</c:v>
                </c:pt>
                <c:pt idx="4935">
                  <c:v>1.04181285294133</c:v>
                </c:pt>
                <c:pt idx="4936">
                  <c:v>1.0421175000001499</c:v>
                </c:pt>
                <c:pt idx="4937">
                  <c:v>1.0424221470589801</c:v>
                </c:pt>
                <c:pt idx="4938">
                  <c:v>1.0427267941178</c:v>
                </c:pt>
                <c:pt idx="4939">
                  <c:v>1.0430314411766299</c:v>
                </c:pt>
                <c:pt idx="4940">
                  <c:v>1.0433360882354501</c:v>
                </c:pt>
                <c:pt idx="4941">
                  <c:v>1.04364073529427</c:v>
                </c:pt>
                <c:pt idx="4942">
                  <c:v>1.0439453823531</c:v>
                </c:pt>
                <c:pt idx="4943">
                  <c:v>1.0442500294119199</c:v>
                </c:pt>
                <c:pt idx="4944">
                  <c:v>1.0445546764707401</c:v>
                </c:pt>
                <c:pt idx="4945">
                  <c:v>1.04485932352957</c:v>
                </c:pt>
                <c:pt idx="4946">
                  <c:v>1.0451639705883899</c:v>
                </c:pt>
                <c:pt idx="4947">
                  <c:v>1.0454686176472101</c:v>
                </c:pt>
                <c:pt idx="4948">
                  <c:v>1.04577326470604</c:v>
                </c:pt>
                <c:pt idx="4949">
                  <c:v>1.04607791176486</c:v>
                </c:pt>
                <c:pt idx="4950">
                  <c:v>1.0463825588236899</c:v>
                </c:pt>
                <c:pt idx="4951">
                  <c:v>1.0466872058825101</c:v>
                </c:pt>
                <c:pt idx="4952">
                  <c:v>1.04699185294133</c:v>
                </c:pt>
                <c:pt idx="4953">
                  <c:v>1.0472965000001599</c:v>
                </c:pt>
                <c:pt idx="4954">
                  <c:v>1.0476011470589801</c:v>
                </c:pt>
                <c:pt idx="4955">
                  <c:v>1.0479057941178</c:v>
                </c:pt>
                <c:pt idx="4956">
                  <c:v>1.04821044117663</c:v>
                </c:pt>
                <c:pt idx="4957">
                  <c:v>1.0485150882354499</c:v>
                </c:pt>
                <c:pt idx="4958">
                  <c:v>1.0488197352942801</c:v>
                </c:pt>
                <c:pt idx="4959">
                  <c:v>1.0491243823531</c:v>
                </c:pt>
                <c:pt idx="4960">
                  <c:v>1.04942902941192</c:v>
                </c:pt>
                <c:pt idx="4961">
                  <c:v>1.0497336764707501</c:v>
                </c:pt>
                <c:pt idx="4962">
                  <c:v>1.0500383235295701</c:v>
                </c:pt>
                <c:pt idx="4963">
                  <c:v>1.05034297058839</c:v>
                </c:pt>
                <c:pt idx="4964">
                  <c:v>1.0506476176472199</c:v>
                </c:pt>
                <c:pt idx="4965">
                  <c:v>1.0509522647060401</c:v>
                </c:pt>
                <c:pt idx="4966">
                  <c:v>1.05125691176487</c:v>
                </c:pt>
                <c:pt idx="4967">
                  <c:v>1.05156155882369</c:v>
                </c:pt>
                <c:pt idx="4968">
                  <c:v>1.0518662058825099</c:v>
                </c:pt>
                <c:pt idx="4969">
                  <c:v>1.0521708529413401</c:v>
                </c:pt>
                <c:pt idx="4970">
                  <c:v>1.05247550000016</c:v>
                </c:pt>
                <c:pt idx="4971">
                  <c:v>1.0527801470589799</c:v>
                </c:pt>
                <c:pt idx="4972">
                  <c:v>1.0530847941178101</c:v>
                </c:pt>
                <c:pt idx="4973">
                  <c:v>1.05338944117663</c:v>
                </c:pt>
                <c:pt idx="4974">
                  <c:v>1.05369408823546</c:v>
                </c:pt>
                <c:pt idx="4975">
                  <c:v>1.0539987352942799</c:v>
                </c:pt>
                <c:pt idx="4976">
                  <c:v>1.0543033823531001</c:v>
                </c:pt>
                <c:pt idx="4977">
                  <c:v>1.05460802941193</c:v>
                </c:pt>
                <c:pt idx="4978">
                  <c:v>1.0549126764707499</c:v>
                </c:pt>
                <c:pt idx="4979">
                  <c:v>1.0552173235295701</c:v>
                </c:pt>
                <c:pt idx="4980">
                  <c:v>1.0555219705884</c:v>
                </c:pt>
                <c:pt idx="4981">
                  <c:v>1.05582661764722</c:v>
                </c:pt>
                <c:pt idx="4982">
                  <c:v>1.0561312647060499</c:v>
                </c:pt>
                <c:pt idx="4983">
                  <c:v>1.0564359117648701</c:v>
                </c:pt>
                <c:pt idx="4984">
                  <c:v>1.05674055882369</c:v>
                </c:pt>
                <c:pt idx="4985">
                  <c:v>1.0570452058825199</c:v>
                </c:pt>
                <c:pt idx="4986">
                  <c:v>1.0573498529413401</c:v>
                </c:pt>
                <c:pt idx="4987">
                  <c:v>1.05765450000016</c:v>
                </c:pt>
                <c:pt idx="4988">
                  <c:v>1.05795914705899</c:v>
                </c:pt>
                <c:pt idx="4989">
                  <c:v>1.0582637941178099</c:v>
                </c:pt>
                <c:pt idx="4990">
                  <c:v>1.0585684411766301</c:v>
                </c:pt>
                <c:pt idx="4991">
                  <c:v>1.05887308823546</c:v>
                </c:pt>
                <c:pt idx="4992">
                  <c:v>1.0591777352942799</c:v>
                </c:pt>
                <c:pt idx="4993">
                  <c:v>1.0594823823531101</c:v>
                </c:pt>
                <c:pt idx="4994">
                  <c:v>1.05978702941193</c:v>
                </c:pt>
                <c:pt idx="4995">
                  <c:v>1.06009167647075</c:v>
                </c:pt>
                <c:pt idx="4996">
                  <c:v>1.0603963235295799</c:v>
                </c:pt>
                <c:pt idx="4997">
                  <c:v>1.0607009705884001</c:v>
                </c:pt>
                <c:pt idx="4998">
                  <c:v>1.06100561764722</c:v>
                </c:pt>
                <c:pt idx="4999">
                  <c:v>1.0613102647060499</c:v>
                </c:pt>
                <c:pt idx="5000">
                  <c:v>1.0616149117648701</c:v>
                </c:pt>
                <c:pt idx="5001">
                  <c:v>1.0619195588237</c:v>
                </c:pt>
                <c:pt idx="5002">
                  <c:v>1.06222420588252</c:v>
                </c:pt>
                <c:pt idx="5003">
                  <c:v>1.0625288529413399</c:v>
                </c:pt>
                <c:pt idx="5004">
                  <c:v>1.0628335000001701</c:v>
                </c:pt>
                <c:pt idx="5005">
                  <c:v>1.06313814705899</c:v>
                </c:pt>
                <c:pt idx="5006">
                  <c:v>1.06344279411781</c:v>
                </c:pt>
                <c:pt idx="5007">
                  <c:v>1.0637474411766401</c:v>
                </c:pt>
                <c:pt idx="5008">
                  <c:v>1.06405208823546</c:v>
                </c:pt>
                <c:pt idx="5009">
                  <c:v>1.06435673529429</c:v>
                </c:pt>
                <c:pt idx="5010">
                  <c:v>1.0646613823531099</c:v>
                </c:pt>
                <c:pt idx="5011">
                  <c:v>1.0649660294119301</c:v>
                </c:pt>
                <c:pt idx="5012">
                  <c:v>1.06527067647076</c:v>
                </c:pt>
                <c:pt idx="5013">
                  <c:v>1.06557532352958</c:v>
                </c:pt>
                <c:pt idx="5014">
                  <c:v>1.0658799705883999</c:v>
                </c:pt>
                <c:pt idx="5015">
                  <c:v>1.06618461764723</c:v>
                </c:pt>
                <c:pt idx="5016">
                  <c:v>1.06648926470605</c:v>
                </c:pt>
                <c:pt idx="5017">
                  <c:v>1.0667939117648799</c:v>
                </c:pt>
                <c:pt idx="5018">
                  <c:v>1.0670985588237001</c:v>
                </c:pt>
                <c:pt idx="5019">
                  <c:v>1.06740320588252</c:v>
                </c:pt>
                <c:pt idx="5020">
                  <c:v>1.06770785294135</c:v>
                </c:pt>
                <c:pt idx="5021">
                  <c:v>1.0680125000001699</c:v>
                </c:pt>
                <c:pt idx="5022">
                  <c:v>1.0683171470589901</c:v>
                </c:pt>
                <c:pt idx="5023">
                  <c:v>1.06862179411782</c:v>
                </c:pt>
                <c:pt idx="5024">
                  <c:v>1.0689264411766399</c:v>
                </c:pt>
                <c:pt idx="5025">
                  <c:v>1.0692310882354601</c:v>
                </c:pt>
                <c:pt idx="5026">
                  <c:v>1.06953573529429</c:v>
                </c:pt>
                <c:pt idx="5027">
                  <c:v>1.06984038235311</c:v>
                </c:pt>
                <c:pt idx="5028">
                  <c:v>1.0701450294119399</c:v>
                </c:pt>
                <c:pt idx="5029">
                  <c:v>1.0704496764707601</c:v>
                </c:pt>
                <c:pt idx="5030">
                  <c:v>1.07075432352958</c:v>
                </c:pt>
                <c:pt idx="5031">
                  <c:v>1.0710589705884099</c:v>
                </c:pt>
                <c:pt idx="5032">
                  <c:v>1.0713636176472301</c:v>
                </c:pt>
                <c:pt idx="5033">
                  <c:v>1.07166826470605</c:v>
                </c:pt>
                <c:pt idx="5034">
                  <c:v>1.07197291176488</c:v>
                </c:pt>
                <c:pt idx="5035">
                  <c:v>1.0722775588236999</c:v>
                </c:pt>
                <c:pt idx="5036">
                  <c:v>1.0725822058825301</c:v>
                </c:pt>
                <c:pt idx="5037">
                  <c:v>1.07288685294135</c:v>
                </c:pt>
                <c:pt idx="5038">
                  <c:v>1.0731915000001699</c:v>
                </c:pt>
                <c:pt idx="5039">
                  <c:v>1.0734961470590001</c:v>
                </c:pt>
                <c:pt idx="5040">
                  <c:v>1.07380079411782</c:v>
                </c:pt>
                <c:pt idx="5041">
                  <c:v>1.07410544117664</c:v>
                </c:pt>
                <c:pt idx="5042">
                  <c:v>1.0744100882354699</c:v>
                </c:pt>
                <c:pt idx="5043">
                  <c:v>1.0747147352942901</c:v>
                </c:pt>
                <c:pt idx="5044">
                  <c:v>1.07501938235312</c:v>
                </c:pt>
                <c:pt idx="5045">
                  <c:v>1.0753240294119399</c:v>
                </c:pt>
                <c:pt idx="5046">
                  <c:v>1.0756286764707601</c:v>
                </c:pt>
                <c:pt idx="5047">
                  <c:v>1.07593332352959</c:v>
                </c:pt>
                <c:pt idx="5048">
                  <c:v>1.07623797058841</c:v>
                </c:pt>
                <c:pt idx="5049">
                  <c:v>1.0765426176472299</c:v>
                </c:pt>
                <c:pt idx="5050">
                  <c:v>1.0768472647060601</c:v>
                </c:pt>
                <c:pt idx="5051">
                  <c:v>1.07715191176488</c:v>
                </c:pt>
                <c:pt idx="5052">
                  <c:v>1.0774565588237099</c:v>
                </c:pt>
                <c:pt idx="5053">
                  <c:v>1.0777612058825301</c:v>
                </c:pt>
                <c:pt idx="5054">
                  <c:v>1.07806585294135</c:v>
                </c:pt>
                <c:pt idx="5055">
                  <c:v>1.07837050000018</c:v>
                </c:pt>
                <c:pt idx="5056">
                  <c:v>1.0786751470589999</c:v>
                </c:pt>
                <c:pt idx="5057">
                  <c:v>1.0789797941178201</c:v>
                </c:pt>
                <c:pt idx="5058">
                  <c:v>1.07928444117665</c:v>
                </c:pt>
                <c:pt idx="5059">
                  <c:v>1.07958908823547</c:v>
                </c:pt>
                <c:pt idx="5060">
                  <c:v>1.0798937352942899</c:v>
                </c:pt>
                <c:pt idx="5061">
                  <c:v>1.08019838235312</c:v>
                </c:pt>
                <c:pt idx="5062">
                  <c:v>1.08050302941194</c:v>
                </c:pt>
                <c:pt idx="5063">
                  <c:v>1.0808076764707699</c:v>
                </c:pt>
                <c:pt idx="5064">
                  <c:v>1.0811123235295901</c:v>
                </c:pt>
                <c:pt idx="5065">
                  <c:v>1.08141697058841</c:v>
                </c:pt>
                <c:pt idx="5066">
                  <c:v>1.08172161764724</c:v>
                </c:pt>
                <c:pt idx="5067">
                  <c:v>1.0820262647060599</c:v>
                </c:pt>
                <c:pt idx="5068">
                  <c:v>1.0823309117648801</c:v>
                </c:pt>
                <c:pt idx="5069">
                  <c:v>1.08263555882371</c:v>
                </c:pt>
                <c:pt idx="5070">
                  <c:v>1.0829402058825299</c:v>
                </c:pt>
                <c:pt idx="5071">
                  <c:v>1.0832448529413601</c:v>
                </c:pt>
                <c:pt idx="5072">
                  <c:v>1.08354950000018</c:v>
                </c:pt>
                <c:pt idx="5073">
                  <c:v>1.083854147059</c:v>
                </c:pt>
                <c:pt idx="5074">
                  <c:v>1.0841587941178299</c:v>
                </c:pt>
                <c:pt idx="5075">
                  <c:v>1.0844634411766501</c:v>
                </c:pt>
                <c:pt idx="5076">
                  <c:v>1.08476808823547</c:v>
                </c:pt>
                <c:pt idx="5077">
                  <c:v>1.0850727352942999</c:v>
                </c:pt>
                <c:pt idx="5078">
                  <c:v>1.0853773823531201</c:v>
                </c:pt>
                <c:pt idx="5079">
                  <c:v>1.08568202941195</c:v>
                </c:pt>
                <c:pt idx="5080">
                  <c:v>1.08598667647077</c:v>
                </c:pt>
                <c:pt idx="5081">
                  <c:v>1.0862913235295899</c:v>
                </c:pt>
                <c:pt idx="5082">
                  <c:v>1.0865959705884201</c:v>
                </c:pt>
                <c:pt idx="5083">
                  <c:v>1.08690061764724</c:v>
                </c:pt>
                <c:pt idx="5084">
                  <c:v>1.0872052647060599</c:v>
                </c:pt>
                <c:pt idx="5085">
                  <c:v>1.0875099117648901</c:v>
                </c:pt>
                <c:pt idx="5086">
                  <c:v>1.08781455882371</c:v>
                </c:pt>
                <c:pt idx="5087">
                  <c:v>1.08811920588254</c:v>
                </c:pt>
                <c:pt idx="5088">
                  <c:v>1.0884238529413599</c:v>
                </c:pt>
                <c:pt idx="5089">
                  <c:v>1.0887285000001801</c:v>
                </c:pt>
                <c:pt idx="5090">
                  <c:v>1.08903314705901</c:v>
                </c:pt>
                <c:pt idx="5091">
                  <c:v>1.0893377941178299</c:v>
                </c:pt>
                <c:pt idx="5092">
                  <c:v>1.0896424411766501</c:v>
                </c:pt>
                <c:pt idx="5093">
                  <c:v>1.08994708823548</c:v>
                </c:pt>
                <c:pt idx="5094">
                  <c:v>1.0902517352943</c:v>
                </c:pt>
                <c:pt idx="5095">
                  <c:v>1.0905563823531199</c:v>
                </c:pt>
                <c:pt idx="5096">
                  <c:v>1.0908610294119501</c:v>
                </c:pt>
                <c:pt idx="5097">
                  <c:v>1.09116567647077</c:v>
                </c:pt>
                <c:pt idx="5098">
                  <c:v>1.0914703235295999</c:v>
                </c:pt>
                <c:pt idx="5099">
                  <c:v>1.0917749705884201</c:v>
                </c:pt>
                <c:pt idx="5100">
                  <c:v>1.09207961764724</c:v>
                </c:pt>
                <c:pt idx="5101">
                  <c:v>1.09238426470607</c:v>
                </c:pt>
                <c:pt idx="5102">
                  <c:v>1.0926889117648899</c:v>
                </c:pt>
                <c:pt idx="5103">
                  <c:v>1.0929935588237101</c:v>
                </c:pt>
                <c:pt idx="5104">
                  <c:v>1.09329820588254</c:v>
                </c:pt>
                <c:pt idx="5105">
                  <c:v>1.0936028529413599</c:v>
                </c:pt>
                <c:pt idx="5106">
                  <c:v>1.0939075000001901</c:v>
                </c:pt>
                <c:pt idx="5107">
                  <c:v>1.09421214705901</c:v>
                </c:pt>
                <c:pt idx="5108">
                  <c:v>1.09451679411783</c:v>
                </c:pt>
                <c:pt idx="5109">
                  <c:v>1.0948214411766599</c:v>
                </c:pt>
                <c:pt idx="5110">
                  <c:v>1.0951260882354801</c:v>
                </c:pt>
                <c:pt idx="5111">
                  <c:v>1.0954307352943</c:v>
                </c:pt>
                <c:pt idx="5112">
                  <c:v>1.0957353823531299</c:v>
                </c:pt>
                <c:pt idx="5113">
                  <c:v>1.0960400294119499</c:v>
                </c:pt>
                <c:pt idx="5114">
                  <c:v>1.09634467647078</c:v>
                </c:pt>
                <c:pt idx="5115">
                  <c:v>1.0966493235296</c:v>
                </c:pt>
                <c:pt idx="5116">
                  <c:v>1.0969539705884199</c:v>
                </c:pt>
                <c:pt idx="5117">
                  <c:v>1.0972586176472501</c:v>
                </c:pt>
                <c:pt idx="5118">
                  <c:v>1.09756326470607</c:v>
                </c:pt>
                <c:pt idx="5119">
                  <c:v>1.09786791176489</c:v>
                </c:pt>
                <c:pt idx="5120">
                  <c:v>1.0981725588237199</c:v>
                </c:pt>
                <c:pt idx="5121">
                  <c:v>1.0984772058825401</c:v>
                </c:pt>
                <c:pt idx="5122">
                  <c:v>1.09878185294137</c:v>
                </c:pt>
                <c:pt idx="5123">
                  <c:v>1.0990865000001899</c:v>
                </c:pt>
                <c:pt idx="5124">
                  <c:v>1.0993911470590101</c:v>
                </c:pt>
                <c:pt idx="5125">
                  <c:v>1.09969579411784</c:v>
                </c:pt>
                <c:pt idx="5126">
                  <c:v>1.10000044117666</c:v>
                </c:pt>
                <c:pt idx="5127">
                  <c:v>1.1003050882354799</c:v>
                </c:pt>
                <c:pt idx="5128">
                  <c:v>1.1006097352943101</c:v>
                </c:pt>
                <c:pt idx="5129">
                  <c:v>1.10091438235313</c:v>
                </c:pt>
                <c:pt idx="5130">
                  <c:v>1.1012190294119499</c:v>
                </c:pt>
                <c:pt idx="5131">
                  <c:v>1.1015236764707801</c:v>
                </c:pt>
                <c:pt idx="5132">
                  <c:v>1.1018283235296</c:v>
                </c:pt>
                <c:pt idx="5133">
                  <c:v>1.10213297058843</c:v>
                </c:pt>
                <c:pt idx="5134">
                  <c:v>1.1024376176472499</c:v>
                </c:pt>
                <c:pt idx="5135">
                  <c:v>1.1027422647060701</c:v>
                </c:pt>
                <c:pt idx="5136">
                  <c:v>1.1030469117649</c:v>
                </c:pt>
                <c:pt idx="5137">
                  <c:v>1.1033515588237199</c:v>
                </c:pt>
                <c:pt idx="5138">
                  <c:v>1.1036562058825401</c:v>
                </c:pt>
                <c:pt idx="5139">
                  <c:v>1.10396085294137</c:v>
                </c:pt>
                <c:pt idx="5140">
                  <c:v>1.10426550000019</c:v>
                </c:pt>
                <c:pt idx="5141">
                  <c:v>1.1045701470590199</c:v>
                </c:pt>
                <c:pt idx="5142">
                  <c:v>1.1048747941178401</c:v>
                </c:pt>
                <c:pt idx="5143">
                  <c:v>1.10517944117666</c:v>
                </c:pt>
                <c:pt idx="5144">
                  <c:v>1.1054840882354899</c:v>
                </c:pt>
                <c:pt idx="5145">
                  <c:v>1.1057887352943101</c:v>
                </c:pt>
                <c:pt idx="5146">
                  <c:v>1.10609338235313</c:v>
                </c:pt>
                <c:pt idx="5147">
                  <c:v>1.10639802941196</c:v>
                </c:pt>
                <c:pt idx="5148">
                  <c:v>1.1067026764707799</c:v>
                </c:pt>
                <c:pt idx="5149">
                  <c:v>1.1070073235296101</c:v>
                </c:pt>
                <c:pt idx="5150">
                  <c:v>1.10731197058843</c:v>
                </c:pt>
                <c:pt idx="5151">
                  <c:v>1.1076166176472499</c:v>
                </c:pt>
                <c:pt idx="5152">
                  <c:v>1.1079212647060801</c:v>
                </c:pt>
                <c:pt idx="5153">
                  <c:v>1.1082259117649</c:v>
                </c:pt>
                <c:pt idx="5154">
                  <c:v>1.10853055882372</c:v>
                </c:pt>
                <c:pt idx="5155">
                  <c:v>1.1088352058825499</c:v>
                </c:pt>
                <c:pt idx="5156">
                  <c:v>1.1091398529413701</c:v>
                </c:pt>
                <c:pt idx="5157">
                  <c:v>1.1094445000002</c:v>
                </c:pt>
                <c:pt idx="5158">
                  <c:v>1.1097491470590199</c:v>
                </c:pt>
                <c:pt idx="5159">
                  <c:v>1.1100537941178401</c:v>
                </c:pt>
                <c:pt idx="5160">
                  <c:v>1.11035844117667</c:v>
                </c:pt>
                <c:pt idx="5161">
                  <c:v>1.11066308823549</c:v>
                </c:pt>
                <c:pt idx="5162">
                  <c:v>1.1109677352943099</c:v>
                </c:pt>
                <c:pt idx="5163">
                  <c:v>1.1112723823531401</c:v>
                </c:pt>
                <c:pt idx="5164">
                  <c:v>1.11157702941196</c:v>
                </c:pt>
                <c:pt idx="5165">
                  <c:v>1.11188167647078</c:v>
                </c:pt>
                <c:pt idx="5166">
                  <c:v>1.1121863235296101</c:v>
                </c:pt>
                <c:pt idx="5167">
                  <c:v>1.1124909705884301</c:v>
                </c:pt>
                <c:pt idx="5168">
                  <c:v>1.11279561764726</c:v>
                </c:pt>
                <c:pt idx="5169">
                  <c:v>1.1131002647060799</c:v>
                </c:pt>
                <c:pt idx="5170">
                  <c:v>1.1134049117649001</c:v>
                </c:pt>
                <c:pt idx="5171">
                  <c:v>1.11370955882373</c:v>
                </c:pt>
                <c:pt idx="5172">
                  <c:v>1.11401420588255</c:v>
                </c:pt>
                <c:pt idx="5173">
                  <c:v>1.1143188529413699</c:v>
                </c:pt>
                <c:pt idx="5174">
                  <c:v>1.1146235000002001</c:v>
                </c:pt>
                <c:pt idx="5175">
                  <c:v>1.11492814705902</c:v>
                </c:pt>
                <c:pt idx="5176">
                  <c:v>1.1152327941178499</c:v>
                </c:pt>
                <c:pt idx="5177">
                  <c:v>1.1155374411766701</c:v>
                </c:pt>
                <c:pt idx="5178">
                  <c:v>1.11584208823549</c:v>
                </c:pt>
                <c:pt idx="5179">
                  <c:v>1.11614673529432</c:v>
                </c:pt>
                <c:pt idx="5180">
                  <c:v>1.1164513823531399</c:v>
                </c:pt>
                <c:pt idx="5181">
                  <c:v>1.1167560294119601</c:v>
                </c:pt>
                <c:pt idx="5182">
                  <c:v>1.11706067647079</c:v>
                </c:pt>
                <c:pt idx="5183">
                  <c:v>1.1173653235296099</c:v>
                </c:pt>
                <c:pt idx="5184">
                  <c:v>1.1176699705884401</c:v>
                </c:pt>
                <c:pt idx="5185">
                  <c:v>1.11797461764726</c:v>
                </c:pt>
                <c:pt idx="5186">
                  <c:v>1.11827926470608</c:v>
                </c:pt>
                <c:pt idx="5187">
                  <c:v>1.1185839117649099</c:v>
                </c:pt>
                <c:pt idx="5188">
                  <c:v>1.1188885588237301</c:v>
                </c:pt>
                <c:pt idx="5189">
                  <c:v>1.11919320588255</c:v>
                </c:pt>
                <c:pt idx="5190">
                  <c:v>1.1194978529413799</c:v>
                </c:pt>
                <c:pt idx="5191">
                  <c:v>1.1198025000002001</c:v>
                </c:pt>
                <c:pt idx="5192">
                  <c:v>1.12010714705903</c:v>
                </c:pt>
                <c:pt idx="5193">
                  <c:v>1.12041179411785</c:v>
                </c:pt>
                <c:pt idx="5194">
                  <c:v>1.1207164411766699</c:v>
                </c:pt>
                <c:pt idx="5195">
                  <c:v>1.1210210882355001</c:v>
                </c:pt>
                <c:pt idx="5196">
                  <c:v>1.12132573529432</c:v>
                </c:pt>
                <c:pt idx="5197">
                  <c:v>1.1216303823531399</c:v>
                </c:pt>
                <c:pt idx="5198">
                  <c:v>1.1219350294119701</c:v>
                </c:pt>
                <c:pt idx="5199">
                  <c:v>1.12223967647079</c:v>
                </c:pt>
                <c:pt idx="5200">
                  <c:v>1.12254432352961</c:v>
                </c:pt>
                <c:pt idx="5201">
                  <c:v>1.1228489705884399</c:v>
                </c:pt>
                <c:pt idx="5202">
                  <c:v>1.1231536176472601</c:v>
                </c:pt>
                <c:pt idx="5203">
                  <c:v>1.12345826470609</c:v>
                </c:pt>
                <c:pt idx="5204">
                  <c:v>1.1237629117649099</c:v>
                </c:pt>
                <c:pt idx="5205">
                  <c:v>1.1240675588237301</c:v>
                </c:pt>
                <c:pt idx="5206">
                  <c:v>1.12437220588256</c:v>
                </c:pt>
                <c:pt idx="5207">
                  <c:v>1.12467685294138</c:v>
                </c:pt>
                <c:pt idx="5208">
                  <c:v>1.1249815000001999</c:v>
                </c:pt>
                <c:pt idx="5209">
                  <c:v>1.1252861470590301</c:v>
                </c:pt>
                <c:pt idx="5210">
                  <c:v>1.12559079411785</c:v>
                </c:pt>
                <c:pt idx="5211">
                  <c:v>1.1258954411766799</c:v>
                </c:pt>
                <c:pt idx="5212">
                  <c:v>1.1262000882355001</c:v>
                </c:pt>
                <c:pt idx="5213">
                  <c:v>1.12650473529432</c:v>
                </c:pt>
                <c:pt idx="5214">
                  <c:v>1.12680938235315</c:v>
                </c:pt>
                <c:pt idx="5215">
                  <c:v>1.1271140294119699</c:v>
                </c:pt>
                <c:pt idx="5216">
                  <c:v>1.1274186764707901</c:v>
                </c:pt>
                <c:pt idx="5217">
                  <c:v>1.12772332352962</c:v>
                </c:pt>
                <c:pt idx="5218">
                  <c:v>1.12802797058844</c:v>
                </c:pt>
                <c:pt idx="5219">
                  <c:v>1.1283326176472701</c:v>
                </c:pt>
                <c:pt idx="5220">
                  <c:v>1.12863726470609</c:v>
                </c:pt>
                <c:pt idx="5221">
                  <c:v>1.12894191176491</c:v>
                </c:pt>
                <c:pt idx="5222">
                  <c:v>1.1292465588237399</c:v>
                </c:pt>
                <c:pt idx="5223">
                  <c:v>1.1295512058825601</c:v>
                </c:pt>
                <c:pt idx="5224">
                  <c:v>1.12985585294138</c:v>
                </c:pt>
                <c:pt idx="5225">
                  <c:v>1.13016050000021</c:v>
                </c:pt>
                <c:pt idx="5226">
                  <c:v>1.1304651470590299</c:v>
                </c:pt>
                <c:pt idx="5227">
                  <c:v>1.13076979411786</c:v>
                </c:pt>
                <c:pt idx="5228">
                  <c:v>1.13107444117668</c:v>
                </c:pt>
                <c:pt idx="5229">
                  <c:v>1.1313790882354999</c:v>
                </c:pt>
                <c:pt idx="5230">
                  <c:v>1.1316837352943301</c:v>
                </c:pt>
                <c:pt idx="5231">
                  <c:v>1.13198838235315</c:v>
                </c:pt>
                <c:pt idx="5232">
                  <c:v>1.13229302941197</c:v>
                </c:pt>
                <c:pt idx="5233">
                  <c:v>1.1325976764707999</c:v>
                </c:pt>
                <c:pt idx="5234">
                  <c:v>1.1329023235296201</c:v>
                </c:pt>
                <c:pt idx="5235">
                  <c:v>1.13320697058844</c:v>
                </c:pt>
                <c:pt idx="5236">
                  <c:v>1.1335116176472699</c:v>
                </c:pt>
                <c:pt idx="5237">
                  <c:v>1.1338162647060901</c:v>
                </c:pt>
                <c:pt idx="5238">
                  <c:v>1.13412091176492</c:v>
                </c:pt>
                <c:pt idx="5239">
                  <c:v>1.13442555882374</c:v>
                </c:pt>
                <c:pt idx="5240">
                  <c:v>1.1347302058825599</c:v>
                </c:pt>
                <c:pt idx="5241">
                  <c:v>1.1350348529413901</c:v>
                </c:pt>
                <c:pt idx="5242">
                  <c:v>1.13533950000021</c:v>
                </c:pt>
                <c:pt idx="5243">
                  <c:v>1.1356441470590299</c:v>
                </c:pt>
                <c:pt idx="5244">
                  <c:v>1.1359487941178601</c:v>
                </c:pt>
                <c:pt idx="5245">
                  <c:v>1.13625344117668</c:v>
                </c:pt>
                <c:pt idx="5246">
                  <c:v>1.13655808823551</c:v>
                </c:pt>
                <c:pt idx="5247">
                  <c:v>1.1368627352943299</c:v>
                </c:pt>
                <c:pt idx="5248">
                  <c:v>1.1371673823531501</c:v>
                </c:pt>
                <c:pt idx="5249">
                  <c:v>1.13747202941198</c:v>
                </c:pt>
                <c:pt idx="5250">
                  <c:v>1.1377766764707999</c:v>
                </c:pt>
                <c:pt idx="5251">
                  <c:v>1.1380813235296201</c:v>
                </c:pt>
                <c:pt idx="5252">
                  <c:v>1.13838597058845</c:v>
                </c:pt>
                <c:pt idx="5253">
                  <c:v>1.13869061764727</c:v>
                </c:pt>
                <c:pt idx="5254">
                  <c:v>1.1389952647060999</c:v>
                </c:pt>
                <c:pt idx="5255">
                  <c:v>1.1392999117649201</c:v>
                </c:pt>
                <c:pt idx="5256">
                  <c:v>1.13960455882374</c:v>
                </c:pt>
                <c:pt idx="5257">
                  <c:v>1.1399092058825699</c:v>
                </c:pt>
                <c:pt idx="5258">
                  <c:v>1.1402138529413901</c:v>
                </c:pt>
                <c:pt idx="5259">
                  <c:v>1.14051850000021</c:v>
                </c:pt>
                <c:pt idx="5260">
                  <c:v>1.14082314705904</c:v>
                </c:pt>
                <c:pt idx="5261">
                  <c:v>1.1411277941178599</c:v>
                </c:pt>
                <c:pt idx="5262">
                  <c:v>1.1414324411766901</c:v>
                </c:pt>
                <c:pt idx="5263">
                  <c:v>1.14173708823551</c:v>
                </c:pt>
                <c:pt idx="5264">
                  <c:v>1.14204173529433</c:v>
                </c:pt>
                <c:pt idx="5265">
                  <c:v>1.1423463823531601</c:v>
                </c:pt>
                <c:pt idx="5266">
                  <c:v>1.14265102941198</c:v>
                </c:pt>
                <c:pt idx="5267">
                  <c:v>1.1429556764708</c:v>
                </c:pt>
                <c:pt idx="5268">
                  <c:v>1.1432603235296299</c:v>
                </c:pt>
                <c:pt idx="5269">
                  <c:v>1.1435649705884501</c:v>
                </c:pt>
                <c:pt idx="5270">
                  <c:v>1.14386961764727</c:v>
                </c:pt>
                <c:pt idx="5271">
                  <c:v>1.1441742647061</c:v>
                </c:pt>
                <c:pt idx="5272">
                  <c:v>1.1444789117649199</c:v>
                </c:pt>
                <c:pt idx="5273">
                  <c:v>1.14478355882375</c:v>
                </c:pt>
                <c:pt idx="5274">
                  <c:v>1.14508820588257</c:v>
                </c:pt>
                <c:pt idx="5275">
                  <c:v>1.1453928529413899</c:v>
                </c:pt>
                <c:pt idx="5276">
                  <c:v>1.1456975000002201</c:v>
                </c:pt>
                <c:pt idx="5277">
                  <c:v>1.14600214705904</c:v>
                </c:pt>
                <c:pt idx="5278">
                  <c:v>1.14630679411786</c:v>
                </c:pt>
                <c:pt idx="5279">
                  <c:v>1.1466114411766899</c:v>
                </c:pt>
                <c:pt idx="5280">
                  <c:v>1.1469160882355101</c:v>
                </c:pt>
                <c:pt idx="5281">
                  <c:v>1.14722073529434</c:v>
                </c:pt>
                <c:pt idx="5282">
                  <c:v>1.1475253823531599</c:v>
                </c:pt>
                <c:pt idx="5283">
                  <c:v>1.1478300294119801</c:v>
                </c:pt>
                <c:pt idx="5284">
                  <c:v>1.14813467647081</c:v>
                </c:pt>
                <c:pt idx="5285">
                  <c:v>1.14843932352963</c:v>
                </c:pt>
                <c:pt idx="5286">
                  <c:v>1.1487439705884499</c:v>
                </c:pt>
                <c:pt idx="5287">
                  <c:v>1.1490486176472801</c:v>
                </c:pt>
                <c:pt idx="5288">
                  <c:v>1.1493532647061</c:v>
                </c:pt>
                <c:pt idx="5289">
                  <c:v>1.1496579117649299</c:v>
                </c:pt>
                <c:pt idx="5290">
                  <c:v>1.1499625588237501</c:v>
                </c:pt>
                <c:pt idx="5291">
                  <c:v>1.15026720588257</c:v>
                </c:pt>
                <c:pt idx="5292">
                  <c:v>1.1505718529414</c:v>
                </c:pt>
                <c:pt idx="5293">
                  <c:v>1.1508765000002199</c:v>
                </c:pt>
                <c:pt idx="5294">
                  <c:v>1.1511811470590401</c:v>
                </c:pt>
                <c:pt idx="5295">
                  <c:v>1.15148579411787</c:v>
                </c:pt>
                <c:pt idx="5296">
                  <c:v>1.1517904411766899</c:v>
                </c:pt>
                <c:pt idx="5297">
                  <c:v>1.1520950882355201</c:v>
                </c:pt>
                <c:pt idx="5298">
                  <c:v>1.15239973529434</c:v>
                </c:pt>
                <c:pt idx="5299">
                  <c:v>1.15270438235316</c:v>
                </c:pt>
                <c:pt idx="5300">
                  <c:v>1.1530090294119899</c:v>
                </c:pt>
                <c:pt idx="5301">
                  <c:v>1.1533136764708101</c:v>
                </c:pt>
                <c:pt idx="5302">
                  <c:v>1.15361832352963</c:v>
                </c:pt>
                <c:pt idx="5303">
                  <c:v>1.1539229705884599</c:v>
                </c:pt>
                <c:pt idx="5304">
                  <c:v>1.1542276176472801</c:v>
                </c:pt>
                <c:pt idx="5305">
                  <c:v>1.1545322647061</c:v>
                </c:pt>
                <c:pt idx="5306">
                  <c:v>1.15483691176493</c:v>
                </c:pt>
                <c:pt idx="5307">
                  <c:v>1.1551415588237499</c:v>
                </c:pt>
                <c:pt idx="5308">
                  <c:v>1.1554462058825801</c:v>
                </c:pt>
                <c:pt idx="5309">
                  <c:v>1.1557508529414</c:v>
                </c:pt>
                <c:pt idx="5310">
                  <c:v>1.1560555000002199</c:v>
                </c:pt>
                <c:pt idx="5311">
                  <c:v>1.1563601470590501</c:v>
                </c:pt>
                <c:pt idx="5312">
                  <c:v>1.15666479411787</c:v>
                </c:pt>
                <c:pt idx="5313">
                  <c:v>1.15696944117669</c:v>
                </c:pt>
                <c:pt idx="5314">
                  <c:v>1.1572740882355199</c:v>
                </c:pt>
                <c:pt idx="5315">
                  <c:v>1.1575787352943401</c:v>
                </c:pt>
                <c:pt idx="5316">
                  <c:v>1.15788338235317</c:v>
                </c:pt>
                <c:pt idx="5317">
                  <c:v>1.1581880294119899</c:v>
                </c:pt>
                <c:pt idx="5318">
                  <c:v>1.1584926764708099</c:v>
                </c:pt>
                <c:pt idx="5319">
                  <c:v>1.15879732352964</c:v>
                </c:pt>
                <c:pt idx="5320">
                  <c:v>1.15910197058846</c:v>
                </c:pt>
                <c:pt idx="5321">
                  <c:v>1.1594066176472799</c:v>
                </c:pt>
                <c:pt idx="5322">
                  <c:v>1.1597112647061101</c:v>
                </c:pt>
                <c:pt idx="5323">
                  <c:v>1.16001591176493</c:v>
                </c:pt>
                <c:pt idx="5324">
                  <c:v>1.16032055882376</c:v>
                </c:pt>
                <c:pt idx="5325">
                  <c:v>1.1606252058825799</c:v>
                </c:pt>
                <c:pt idx="5326">
                  <c:v>1.1609298529414001</c:v>
                </c:pt>
                <c:pt idx="5327">
                  <c:v>1.16123450000023</c:v>
                </c:pt>
                <c:pt idx="5328">
                  <c:v>1.1615391470590499</c:v>
                </c:pt>
                <c:pt idx="5329">
                  <c:v>1.1618437941178701</c:v>
                </c:pt>
                <c:pt idx="5330">
                  <c:v>1.1621484411767</c:v>
                </c:pt>
                <c:pt idx="5331">
                  <c:v>1.16245308823552</c:v>
                </c:pt>
                <c:pt idx="5332">
                  <c:v>1.1627577352943499</c:v>
                </c:pt>
                <c:pt idx="5333">
                  <c:v>1.1630623823531701</c:v>
                </c:pt>
                <c:pt idx="5334">
                  <c:v>1.16336702941199</c:v>
                </c:pt>
                <c:pt idx="5335">
                  <c:v>1.1636716764708199</c:v>
                </c:pt>
                <c:pt idx="5336">
                  <c:v>1.1639763235296401</c:v>
                </c:pt>
                <c:pt idx="5337">
                  <c:v>1.16428097058846</c:v>
                </c:pt>
                <c:pt idx="5338">
                  <c:v>1.16458561764729</c:v>
                </c:pt>
                <c:pt idx="5339">
                  <c:v>1.1648902647061099</c:v>
                </c:pt>
                <c:pt idx="5340">
                  <c:v>1.1651949117649301</c:v>
                </c:pt>
                <c:pt idx="5341">
                  <c:v>1.16549955882376</c:v>
                </c:pt>
                <c:pt idx="5342">
                  <c:v>1.1658042058825799</c:v>
                </c:pt>
                <c:pt idx="5343">
                  <c:v>1.1661088529414101</c:v>
                </c:pt>
                <c:pt idx="5344">
                  <c:v>1.16641350000023</c:v>
                </c:pt>
                <c:pt idx="5345">
                  <c:v>1.16671814705905</c:v>
                </c:pt>
                <c:pt idx="5346">
                  <c:v>1.1670227941178799</c:v>
                </c:pt>
                <c:pt idx="5347">
                  <c:v>1.1673274411767001</c:v>
                </c:pt>
                <c:pt idx="5348">
                  <c:v>1.16763208823552</c:v>
                </c:pt>
                <c:pt idx="5349">
                  <c:v>1.1679367352943499</c:v>
                </c:pt>
                <c:pt idx="5350">
                  <c:v>1.1682413823531701</c:v>
                </c:pt>
                <c:pt idx="5351">
                  <c:v>1.168546029412</c:v>
                </c:pt>
                <c:pt idx="5352">
                  <c:v>1.16885067647082</c:v>
                </c:pt>
                <c:pt idx="5353">
                  <c:v>1.1691553235296399</c:v>
                </c:pt>
                <c:pt idx="5354">
                  <c:v>1.1694599705884701</c:v>
                </c:pt>
                <c:pt idx="5355">
                  <c:v>1.16976461764729</c:v>
                </c:pt>
                <c:pt idx="5356">
                  <c:v>1.1700692647061099</c:v>
                </c:pt>
                <c:pt idx="5357">
                  <c:v>1.1703739117649401</c:v>
                </c:pt>
                <c:pt idx="5358">
                  <c:v>1.17067855882376</c:v>
                </c:pt>
                <c:pt idx="5359">
                  <c:v>1.17098320588259</c:v>
                </c:pt>
                <c:pt idx="5360">
                  <c:v>1.1712878529414099</c:v>
                </c:pt>
                <c:pt idx="5361">
                  <c:v>1.1715925000002301</c:v>
                </c:pt>
                <c:pt idx="5362">
                  <c:v>1.17189714705906</c:v>
                </c:pt>
                <c:pt idx="5363">
                  <c:v>1.1722017941178799</c:v>
                </c:pt>
                <c:pt idx="5364">
                  <c:v>1.1725064411767001</c:v>
                </c:pt>
                <c:pt idx="5365">
                  <c:v>1.17281108823553</c:v>
                </c:pt>
                <c:pt idx="5366">
                  <c:v>1.17311573529435</c:v>
                </c:pt>
                <c:pt idx="5367">
                  <c:v>1.1734203823531799</c:v>
                </c:pt>
                <c:pt idx="5368">
                  <c:v>1.1737250294120001</c:v>
                </c:pt>
                <c:pt idx="5369">
                  <c:v>1.17402967647082</c:v>
                </c:pt>
                <c:pt idx="5370">
                  <c:v>1.1743343235296499</c:v>
                </c:pt>
                <c:pt idx="5371">
                  <c:v>1.1746389705884701</c:v>
                </c:pt>
                <c:pt idx="5372">
                  <c:v>1.1749436176472901</c:v>
                </c:pt>
                <c:pt idx="5373">
                  <c:v>1.17524826470612</c:v>
                </c:pt>
                <c:pt idx="5374">
                  <c:v>1.1755529117649399</c:v>
                </c:pt>
                <c:pt idx="5375">
                  <c:v>1.1758575588237601</c:v>
                </c:pt>
                <c:pt idx="5376">
                  <c:v>1.17616220588259</c:v>
                </c:pt>
                <c:pt idx="5377">
                  <c:v>1.17646685294141</c:v>
                </c:pt>
                <c:pt idx="5378">
                  <c:v>1.1767715000002399</c:v>
                </c:pt>
                <c:pt idx="5379">
                  <c:v>1.1770761470590601</c:v>
                </c:pt>
                <c:pt idx="5380">
                  <c:v>1.17738079411788</c:v>
                </c:pt>
                <c:pt idx="5381">
                  <c:v>1.1776854411767099</c:v>
                </c:pt>
                <c:pt idx="5382">
                  <c:v>1.1779900882355301</c:v>
                </c:pt>
                <c:pt idx="5383">
                  <c:v>1.17829473529435</c:v>
                </c:pt>
                <c:pt idx="5384">
                  <c:v>1.17859938235318</c:v>
                </c:pt>
                <c:pt idx="5385">
                  <c:v>1.1789040294119999</c:v>
                </c:pt>
                <c:pt idx="5386">
                  <c:v>1.1792086764708301</c:v>
                </c:pt>
                <c:pt idx="5387">
                  <c:v>1.17951332352965</c:v>
                </c:pt>
                <c:pt idx="5388">
                  <c:v>1.1798179705884699</c:v>
                </c:pt>
                <c:pt idx="5389">
                  <c:v>1.1801226176473001</c:v>
                </c:pt>
                <c:pt idx="5390">
                  <c:v>1.18042726470612</c:v>
                </c:pt>
                <c:pt idx="5391">
                  <c:v>1.18073191176494</c:v>
                </c:pt>
                <c:pt idx="5392">
                  <c:v>1.1810365588237699</c:v>
                </c:pt>
                <c:pt idx="5393">
                  <c:v>1.1813412058825901</c:v>
                </c:pt>
                <c:pt idx="5394">
                  <c:v>1.18164585294142</c:v>
                </c:pt>
                <c:pt idx="5395">
                  <c:v>1.1819505000002399</c:v>
                </c:pt>
                <c:pt idx="5396">
                  <c:v>1.1822551470590601</c:v>
                </c:pt>
                <c:pt idx="5397">
                  <c:v>1.18255979411789</c:v>
                </c:pt>
                <c:pt idx="5398">
                  <c:v>1.18286444117671</c:v>
                </c:pt>
                <c:pt idx="5399">
                  <c:v>1.1831690882355299</c:v>
                </c:pt>
                <c:pt idx="5400">
                  <c:v>1.1834737352943601</c:v>
                </c:pt>
                <c:pt idx="5401">
                  <c:v>1.18377838235318</c:v>
                </c:pt>
                <c:pt idx="5402">
                  <c:v>1.1840830294120099</c:v>
                </c:pt>
                <c:pt idx="5403">
                  <c:v>1.1843876764708301</c:v>
                </c:pt>
                <c:pt idx="5404">
                  <c:v>1.18469232352965</c:v>
                </c:pt>
                <c:pt idx="5405">
                  <c:v>1.18499697058848</c:v>
                </c:pt>
                <c:pt idx="5406">
                  <c:v>1.1853016176472999</c:v>
                </c:pt>
                <c:pt idx="5407">
                  <c:v>1.1856062647061201</c:v>
                </c:pt>
                <c:pt idx="5408">
                  <c:v>1.18591091176495</c:v>
                </c:pt>
                <c:pt idx="5409">
                  <c:v>1.1862155588237699</c:v>
                </c:pt>
                <c:pt idx="5410">
                  <c:v>1.1865202058825901</c:v>
                </c:pt>
                <c:pt idx="5411">
                  <c:v>1.18682485294142</c:v>
                </c:pt>
                <c:pt idx="5412">
                  <c:v>1.18712950000024</c:v>
                </c:pt>
                <c:pt idx="5413">
                  <c:v>1.1874341470590699</c:v>
                </c:pt>
                <c:pt idx="5414">
                  <c:v>1.1877387941178901</c:v>
                </c:pt>
                <c:pt idx="5415">
                  <c:v>1.18804344117671</c:v>
                </c:pt>
                <c:pt idx="5416">
                  <c:v>1.1883480882355399</c:v>
                </c:pt>
                <c:pt idx="5417">
                  <c:v>1.1886527352943601</c:v>
                </c:pt>
                <c:pt idx="5418">
                  <c:v>1.18895738235318</c:v>
                </c:pt>
                <c:pt idx="5419">
                  <c:v>1.18926202941201</c:v>
                </c:pt>
                <c:pt idx="5420">
                  <c:v>1.1895666764708299</c:v>
                </c:pt>
                <c:pt idx="5421">
                  <c:v>1.1898713235296601</c:v>
                </c:pt>
                <c:pt idx="5422">
                  <c:v>1.19017597058848</c:v>
                </c:pt>
                <c:pt idx="5423">
                  <c:v>1.1904806176473</c:v>
                </c:pt>
                <c:pt idx="5424">
                  <c:v>1.1907852647061301</c:v>
                </c:pt>
                <c:pt idx="5425">
                  <c:v>1.19108991176495</c:v>
                </c:pt>
                <c:pt idx="5426">
                  <c:v>1.19139455882377</c:v>
                </c:pt>
                <c:pt idx="5427">
                  <c:v>1.1916992058825999</c:v>
                </c:pt>
                <c:pt idx="5428">
                  <c:v>1.1920038529414201</c:v>
                </c:pt>
                <c:pt idx="5429">
                  <c:v>1.19230850000025</c:v>
                </c:pt>
                <c:pt idx="5430">
                  <c:v>1.19261314705907</c:v>
                </c:pt>
                <c:pt idx="5431">
                  <c:v>1.1929177941178899</c:v>
                </c:pt>
                <c:pt idx="5432">
                  <c:v>1.1932224411767201</c:v>
                </c:pt>
                <c:pt idx="5433">
                  <c:v>1.19352708823554</c:v>
                </c:pt>
                <c:pt idx="5434">
                  <c:v>1.1938317352943599</c:v>
                </c:pt>
                <c:pt idx="5435">
                  <c:v>1.1941363823531901</c:v>
                </c:pt>
                <c:pt idx="5436">
                  <c:v>1.19444102941201</c:v>
                </c:pt>
                <c:pt idx="5437">
                  <c:v>1.19474567647084</c:v>
                </c:pt>
                <c:pt idx="5438">
                  <c:v>1.1950503235296599</c:v>
                </c:pt>
                <c:pt idx="5439">
                  <c:v>1.1953549705884801</c:v>
                </c:pt>
                <c:pt idx="5440">
                  <c:v>1.19565961764731</c:v>
                </c:pt>
                <c:pt idx="5441">
                  <c:v>1.1959642647061299</c:v>
                </c:pt>
                <c:pt idx="5442">
                  <c:v>1.1962689117649501</c:v>
                </c:pt>
                <c:pt idx="5443">
                  <c:v>1.19657355882378</c:v>
                </c:pt>
                <c:pt idx="5444">
                  <c:v>1.1968782058826</c:v>
                </c:pt>
                <c:pt idx="5445">
                  <c:v>1.1971828529414299</c:v>
                </c:pt>
                <c:pt idx="5446">
                  <c:v>1.1974875000002501</c:v>
                </c:pt>
                <c:pt idx="5447">
                  <c:v>1.19779214705907</c:v>
                </c:pt>
                <c:pt idx="5448">
                  <c:v>1.1980967941178999</c:v>
                </c:pt>
                <c:pt idx="5449">
                  <c:v>1.1984014411767201</c:v>
                </c:pt>
                <c:pt idx="5450">
                  <c:v>1.19870608823554</c:v>
                </c:pt>
                <c:pt idx="5451">
                  <c:v>1.19901073529437</c:v>
                </c:pt>
                <c:pt idx="5452">
                  <c:v>1.1993153823531899</c:v>
                </c:pt>
                <c:pt idx="5453">
                  <c:v>1.1996200294120101</c:v>
                </c:pt>
                <c:pt idx="5454">
                  <c:v>1.19992467647084</c:v>
                </c:pt>
                <c:pt idx="5455">
                  <c:v>1.2002293235296599</c:v>
                </c:pt>
                <c:pt idx="5456">
                  <c:v>1.2005339705884901</c:v>
                </c:pt>
                <c:pt idx="5457">
                  <c:v>1.20083861764731</c:v>
                </c:pt>
                <c:pt idx="5458">
                  <c:v>1.20114326470613</c:v>
                </c:pt>
                <c:pt idx="5459">
                  <c:v>1.2014479117649599</c:v>
                </c:pt>
                <c:pt idx="5460">
                  <c:v>1.2017525588237801</c:v>
                </c:pt>
                <c:pt idx="5461">
                  <c:v>1.2020572058826</c:v>
                </c:pt>
                <c:pt idx="5462">
                  <c:v>1.2023618529414299</c:v>
                </c:pt>
                <c:pt idx="5463">
                  <c:v>1.2026665000002501</c:v>
                </c:pt>
                <c:pt idx="5464">
                  <c:v>1.20297114705908</c:v>
                </c:pt>
                <c:pt idx="5465">
                  <c:v>1.2032757941179</c:v>
                </c:pt>
                <c:pt idx="5466">
                  <c:v>1.2035804411767199</c:v>
                </c:pt>
                <c:pt idx="5467">
                  <c:v>1.2038850882355501</c:v>
                </c:pt>
                <c:pt idx="5468">
                  <c:v>1.20418973529437</c:v>
                </c:pt>
                <c:pt idx="5469">
                  <c:v>1.20449438235319</c:v>
                </c:pt>
                <c:pt idx="5470">
                  <c:v>1.2047990294120201</c:v>
                </c:pt>
                <c:pt idx="5471">
                  <c:v>1.20510367647084</c:v>
                </c:pt>
                <c:pt idx="5472">
                  <c:v>1.20540832352967</c:v>
                </c:pt>
                <c:pt idx="5473">
                  <c:v>1.2057129705884899</c:v>
                </c:pt>
                <c:pt idx="5474">
                  <c:v>1.2060176176473101</c:v>
                </c:pt>
                <c:pt idx="5475">
                  <c:v>1.20632226470614</c:v>
                </c:pt>
                <c:pt idx="5476">
                  <c:v>1.20662691176496</c:v>
                </c:pt>
                <c:pt idx="5477">
                  <c:v>1.2069315588237799</c:v>
                </c:pt>
                <c:pt idx="5478">
                  <c:v>1.20723620588261</c:v>
                </c:pt>
                <c:pt idx="5479">
                  <c:v>1.20754085294143</c:v>
                </c:pt>
                <c:pt idx="5480">
                  <c:v>1.2078455000002599</c:v>
                </c:pt>
                <c:pt idx="5481">
                  <c:v>1.2081501470590801</c:v>
                </c:pt>
                <c:pt idx="5482">
                  <c:v>1.2084547941179</c:v>
                </c:pt>
                <c:pt idx="5483">
                  <c:v>1.20875944117673</c:v>
                </c:pt>
                <c:pt idx="5484">
                  <c:v>1.2090640882355499</c:v>
                </c:pt>
                <c:pt idx="5485">
                  <c:v>1.2093687352943701</c:v>
                </c:pt>
                <c:pt idx="5486">
                  <c:v>1.2096733823532</c:v>
                </c:pt>
                <c:pt idx="5487">
                  <c:v>1.2099780294120199</c:v>
                </c:pt>
                <c:pt idx="5488">
                  <c:v>1.2102826764708401</c:v>
                </c:pt>
                <c:pt idx="5489">
                  <c:v>1.21058732352967</c:v>
                </c:pt>
                <c:pt idx="5490">
                  <c:v>1.21089197058849</c:v>
                </c:pt>
                <c:pt idx="5491">
                  <c:v>1.2111966176473199</c:v>
                </c:pt>
                <c:pt idx="5492">
                  <c:v>1.2115012647061401</c:v>
                </c:pt>
                <c:pt idx="5493">
                  <c:v>1.21180591176496</c:v>
                </c:pt>
                <c:pt idx="5494">
                  <c:v>1.2121105588237899</c:v>
                </c:pt>
                <c:pt idx="5495">
                  <c:v>1.2124152058826101</c:v>
                </c:pt>
                <c:pt idx="5496">
                  <c:v>1.21271985294143</c:v>
                </c:pt>
                <c:pt idx="5497">
                  <c:v>1.21302450000026</c:v>
                </c:pt>
                <c:pt idx="5498">
                  <c:v>1.2133291470590799</c:v>
                </c:pt>
                <c:pt idx="5499">
                  <c:v>1.2136337941179101</c:v>
                </c:pt>
                <c:pt idx="5500">
                  <c:v>1.21393844117673</c:v>
                </c:pt>
                <c:pt idx="5501">
                  <c:v>1.2142430882355499</c:v>
                </c:pt>
                <c:pt idx="5502">
                  <c:v>1.2145477352943801</c:v>
                </c:pt>
                <c:pt idx="5503">
                  <c:v>1.2148523823532</c:v>
                </c:pt>
                <c:pt idx="5504">
                  <c:v>1.21515702941202</c:v>
                </c:pt>
                <c:pt idx="5505">
                  <c:v>1.2154616764708499</c:v>
                </c:pt>
                <c:pt idx="5506">
                  <c:v>1.2157663235296701</c:v>
                </c:pt>
                <c:pt idx="5507">
                  <c:v>1.2160709705885</c:v>
                </c:pt>
                <c:pt idx="5508">
                  <c:v>1.2163756176473199</c:v>
                </c:pt>
                <c:pt idx="5509">
                  <c:v>1.2166802647061401</c:v>
                </c:pt>
                <c:pt idx="5510">
                  <c:v>1.21698491176497</c:v>
                </c:pt>
                <c:pt idx="5511">
                  <c:v>1.21728955882379</c:v>
                </c:pt>
                <c:pt idx="5512">
                  <c:v>1.2175942058826099</c:v>
                </c:pt>
                <c:pt idx="5513">
                  <c:v>1.2178988529414401</c:v>
                </c:pt>
                <c:pt idx="5514">
                  <c:v>1.21820350000026</c:v>
                </c:pt>
                <c:pt idx="5515">
                  <c:v>1.2185081470590899</c:v>
                </c:pt>
                <c:pt idx="5516">
                  <c:v>1.2188127941179101</c:v>
                </c:pt>
                <c:pt idx="5517">
                  <c:v>1.21911744117673</c:v>
                </c:pt>
                <c:pt idx="5518">
                  <c:v>1.21942208823556</c:v>
                </c:pt>
                <c:pt idx="5519">
                  <c:v>1.2197267352943799</c:v>
                </c:pt>
                <c:pt idx="5520">
                  <c:v>1.2200313823532001</c:v>
                </c:pt>
                <c:pt idx="5521">
                  <c:v>1.22033602941203</c:v>
                </c:pt>
                <c:pt idx="5522">
                  <c:v>1.22064067647085</c:v>
                </c:pt>
                <c:pt idx="5523">
                  <c:v>1.2209453235296699</c:v>
                </c:pt>
                <c:pt idx="5524">
                  <c:v>1.2212499705885</c:v>
                </c:pt>
                <c:pt idx="5525">
                  <c:v>1.22155461764732</c:v>
                </c:pt>
                <c:pt idx="5526">
                  <c:v>1.2218592647061499</c:v>
                </c:pt>
                <c:pt idx="5527">
                  <c:v>1.2221639117649701</c:v>
                </c:pt>
                <c:pt idx="5528">
                  <c:v>1.22246855882379</c:v>
                </c:pt>
                <c:pt idx="5529">
                  <c:v>1.22277320588262</c:v>
                </c:pt>
                <c:pt idx="5530">
                  <c:v>1.2230778529414399</c:v>
                </c:pt>
                <c:pt idx="5531">
                  <c:v>1.2233825000002601</c:v>
                </c:pt>
                <c:pt idx="5532">
                  <c:v>1.22368714705909</c:v>
                </c:pt>
                <c:pt idx="5533">
                  <c:v>1.2239917941179099</c:v>
                </c:pt>
                <c:pt idx="5534">
                  <c:v>1.2242964411767401</c:v>
                </c:pt>
                <c:pt idx="5535">
                  <c:v>1.22460108823556</c:v>
                </c:pt>
                <c:pt idx="5536">
                  <c:v>1.22490573529438</c:v>
                </c:pt>
                <c:pt idx="5537">
                  <c:v>1.2252103823532099</c:v>
                </c:pt>
                <c:pt idx="5538">
                  <c:v>1.2255150294120301</c:v>
                </c:pt>
                <c:pt idx="5539">
                  <c:v>1.22581967647085</c:v>
                </c:pt>
                <c:pt idx="5540">
                  <c:v>1.2261243235296799</c:v>
                </c:pt>
                <c:pt idx="5541">
                  <c:v>1.2264289705885001</c:v>
                </c:pt>
                <c:pt idx="5542">
                  <c:v>1.22673361764733</c:v>
                </c:pt>
                <c:pt idx="5543">
                  <c:v>1.22703826470615</c:v>
                </c:pt>
                <c:pt idx="5544">
                  <c:v>1.2273429117649699</c:v>
                </c:pt>
                <c:pt idx="5545">
                  <c:v>1.2276475588238001</c:v>
                </c:pt>
                <c:pt idx="5546">
                  <c:v>1.22795220588262</c:v>
                </c:pt>
                <c:pt idx="5547">
                  <c:v>1.2282568529414399</c:v>
                </c:pt>
                <c:pt idx="5548">
                  <c:v>1.2285615000002701</c:v>
                </c:pt>
                <c:pt idx="5549">
                  <c:v>1.22886614705909</c:v>
                </c:pt>
                <c:pt idx="5550">
                  <c:v>1.22917079411792</c:v>
                </c:pt>
                <c:pt idx="5551">
                  <c:v>1.2294754411767399</c:v>
                </c:pt>
                <c:pt idx="5552">
                  <c:v>1.2297800882355601</c:v>
                </c:pt>
                <c:pt idx="5553">
                  <c:v>1.23008473529439</c:v>
                </c:pt>
                <c:pt idx="5554">
                  <c:v>1.2303893823532099</c:v>
                </c:pt>
                <c:pt idx="5555">
                  <c:v>1.2306940294120301</c:v>
                </c:pt>
                <c:pt idx="5556">
                  <c:v>1.23099867647086</c:v>
                </c:pt>
                <c:pt idx="5557">
                  <c:v>1.23130332352968</c:v>
                </c:pt>
                <c:pt idx="5558">
                  <c:v>1.2316079705884999</c:v>
                </c:pt>
                <c:pt idx="5559">
                  <c:v>1.2319126176473301</c:v>
                </c:pt>
                <c:pt idx="5560">
                  <c:v>1.23221726470615</c:v>
                </c:pt>
                <c:pt idx="5561">
                  <c:v>1.2325219117649799</c:v>
                </c:pt>
                <c:pt idx="5562">
                  <c:v>1.2328265588238001</c:v>
                </c:pt>
                <c:pt idx="5563">
                  <c:v>1.23313120588262</c:v>
                </c:pt>
                <c:pt idx="5564">
                  <c:v>1.23343585294145</c:v>
                </c:pt>
                <c:pt idx="5565">
                  <c:v>1.2337405000002699</c:v>
                </c:pt>
                <c:pt idx="5566">
                  <c:v>1.2340451470590901</c:v>
                </c:pt>
                <c:pt idx="5567">
                  <c:v>1.23434979411792</c:v>
                </c:pt>
                <c:pt idx="5568">
                  <c:v>1.2346544411767399</c:v>
                </c:pt>
                <c:pt idx="5569">
                  <c:v>1.2349590882355701</c:v>
                </c:pt>
                <c:pt idx="5570">
                  <c:v>1.23526373529439</c:v>
                </c:pt>
                <c:pt idx="5571">
                  <c:v>1.23556838235321</c:v>
                </c:pt>
                <c:pt idx="5572">
                  <c:v>1.2358730294120399</c:v>
                </c:pt>
                <c:pt idx="5573">
                  <c:v>1.2361776764708601</c:v>
                </c:pt>
                <c:pt idx="5574">
                  <c:v>1.23648232352968</c:v>
                </c:pt>
                <c:pt idx="5575">
                  <c:v>1.2367869705885099</c:v>
                </c:pt>
                <c:pt idx="5576">
                  <c:v>1.2370916176473301</c:v>
                </c:pt>
                <c:pt idx="5577">
                  <c:v>1.23739626470616</c:v>
                </c:pt>
                <c:pt idx="5578">
                  <c:v>1.23770091176498</c:v>
                </c:pt>
                <c:pt idx="5579">
                  <c:v>1.2380055588237999</c:v>
                </c:pt>
                <c:pt idx="5580">
                  <c:v>1.2383102058826301</c:v>
                </c:pt>
                <c:pt idx="5581">
                  <c:v>1.23861485294145</c:v>
                </c:pt>
                <c:pt idx="5582">
                  <c:v>1.23891950000027</c:v>
                </c:pt>
                <c:pt idx="5583">
                  <c:v>1.2392241470590999</c:v>
                </c:pt>
                <c:pt idx="5584">
                  <c:v>1.2395287941179201</c:v>
                </c:pt>
                <c:pt idx="5585">
                  <c:v>1.23983344117675</c:v>
                </c:pt>
                <c:pt idx="5586">
                  <c:v>1.2401380882355699</c:v>
                </c:pt>
                <c:pt idx="5587">
                  <c:v>1.2404427352943901</c:v>
                </c:pt>
                <c:pt idx="5588">
                  <c:v>1.24074738235322</c:v>
                </c:pt>
                <c:pt idx="5589">
                  <c:v>1.24105202941204</c:v>
                </c:pt>
                <c:pt idx="5590">
                  <c:v>1.2413566764708599</c:v>
                </c:pt>
                <c:pt idx="5591">
                  <c:v>1.2416613235296901</c:v>
                </c:pt>
                <c:pt idx="5592">
                  <c:v>1.24196597058851</c:v>
                </c:pt>
                <c:pt idx="5593">
                  <c:v>1.2422706176473299</c:v>
                </c:pt>
                <c:pt idx="5594">
                  <c:v>1.2425752647061601</c:v>
                </c:pt>
                <c:pt idx="5595">
                  <c:v>1.24287991176498</c:v>
                </c:pt>
                <c:pt idx="5596">
                  <c:v>1.24318455882381</c:v>
                </c:pt>
                <c:pt idx="5597">
                  <c:v>1.2434892058826299</c:v>
                </c:pt>
                <c:pt idx="5598">
                  <c:v>1.2437938529414501</c:v>
                </c:pt>
                <c:pt idx="5599">
                  <c:v>1.24409850000028</c:v>
                </c:pt>
                <c:pt idx="5600">
                  <c:v>1.2444031470590999</c:v>
                </c:pt>
                <c:pt idx="5601">
                  <c:v>1.2447077941179201</c:v>
                </c:pt>
                <c:pt idx="5602">
                  <c:v>1.24501244117675</c:v>
                </c:pt>
                <c:pt idx="5603">
                  <c:v>1.24531708823557</c:v>
                </c:pt>
                <c:pt idx="5604">
                  <c:v>1.2456217352943999</c:v>
                </c:pt>
                <c:pt idx="5605">
                  <c:v>1.2459263823532201</c:v>
                </c:pt>
                <c:pt idx="5606">
                  <c:v>1.24623102941204</c:v>
                </c:pt>
                <c:pt idx="5607">
                  <c:v>1.2465356764708699</c:v>
                </c:pt>
                <c:pt idx="5608">
                  <c:v>1.2468403235296901</c:v>
                </c:pt>
                <c:pt idx="5609">
                  <c:v>1.24714497058851</c:v>
                </c:pt>
                <c:pt idx="5610">
                  <c:v>1.24744961764734</c:v>
                </c:pt>
                <c:pt idx="5611">
                  <c:v>1.2477542647061599</c:v>
                </c:pt>
                <c:pt idx="5612">
                  <c:v>1.2480589117649901</c:v>
                </c:pt>
                <c:pt idx="5613">
                  <c:v>1.24836355882381</c:v>
                </c:pt>
                <c:pt idx="5614">
                  <c:v>1.2486682058826299</c:v>
                </c:pt>
                <c:pt idx="5615">
                  <c:v>1.2489728529414601</c:v>
                </c:pt>
                <c:pt idx="5616">
                  <c:v>1.24927750000028</c:v>
                </c:pt>
                <c:pt idx="5617">
                  <c:v>1.2495821470591</c:v>
                </c:pt>
                <c:pt idx="5618">
                  <c:v>1.2498867941179299</c:v>
                </c:pt>
                <c:pt idx="5619">
                  <c:v>1.2501914411767501</c:v>
                </c:pt>
                <c:pt idx="5620">
                  <c:v>1.25049608823558</c:v>
                </c:pt>
                <c:pt idx="5621">
                  <c:v>1.2508007352943999</c:v>
                </c:pt>
                <c:pt idx="5622">
                  <c:v>1.2511053823532201</c:v>
                </c:pt>
                <c:pt idx="5623">
                  <c:v>1.25141002941205</c:v>
                </c:pt>
                <c:pt idx="5624">
                  <c:v>1.25171467647087</c:v>
                </c:pt>
                <c:pt idx="5625">
                  <c:v>1.2520193235296899</c:v>
                </c:pt>
                <c:pt idx="5626">
                  <c:v>1.2523239705885201</c:v>
                </c:pt>
                <c:pt idx="5627">
                  <c:v>1.25262861764734</c:v>
                </c:pt>
                <c:pt idx="5628">
                  <c:v>1.25293326470616</c:v>
                </c:pt>
                <c:pt idx="5629">
                  <c:v>1.2532379117649901</c:v>
                </c:pt>
                <c:pt idx="5630">
                  <c:v>1.25354255882381</c:v>
                </c:pt>
                <c:pt idx="5631">
                  <c:v>1.25384720588264</c:v>
                </c:pt>
                <c:pt idx="5632">
                  <c:v>1.2541518529414599</c:v>
                </c:pt>
                <c:pt idx="5633">
                  <c:v>1.2544565000002801</c:v>
                </c:pt>
                <c:pt idx="5634">
                  <c:v>1.25476114705911</c:v>
                </c:pt>
                <c:pt idx="5635">
                  <c:v>1.25506579411793</c:v>
                </c:pt>
                <c:pt idx="5636">
                  <c:v>1.2553704411767499</c:v>
                </c:pt>
                <c:pt idx="5637">
                  <c:v>1.2556750882355801</c:v>
                </c:pt>
                <c:pt idx="5638">
                  <c:v>1.2559797352944</c:v>
                </c:pt>
                <c:pt idx="5639">
                  <c:v>1.2562843823532299</c:v>
                </c:pt>
                <c:pt idx="5640">
                  <c:v>1.2565890294120501</c:v>
                </c:pt>
                <c:pt idx="5641">
                  <c:v>1.25689367647087</c:v>
                </c:pt>
                <c:pt idx="5642">
                  <c:v>1.2571983235297</c:v>
                </c:pt>
                <c:pt idx="5643">
                  <c:v>1.2575029705885199</c:v>
                </c:pt>
                <c:pt idx="5644">
                  <c:v>1.2578076176473401</c:v>
                </c:pt>
                <c:pt idx="5645">
                  <c:v>1.25811226470617</c:v>
                </c:pt>
                <c:pt idx="5646">
                  <c:v>1.2584169117649899</c:v>
                </c:pt>
                <c:pt idx="5647">
                  <c:v>1.2587215588238201</c:v>
                </c:pt>
                <c:pt idx="5648">
                  <c:v>1.25902620588264</c:v>
                </c:pt>
                <c:pt idx="5649">
                  <c:v>1.25933085294146</c:v>
                </c:pt>
                <c:pt idx="5650">
                  <c:v>1.2596355000002899</c:v>
                </c:pt>
                <c:pt idx="5651">
                  <c:v>1.2599401470591101</c:v>
                </c:pt>
                <c:pt idx="5652">
                  <c:v>1.26024479411793</c:v>
                </c:pt>
                <c:pt idx="5653">
                  <c:v>1.2605494411767599</c:v>
                </c:pt>
                <c:pt idx="5654">
                  <c:v>1.2608540882355801</c:v>
                </c:pt>
                <c:pt idx="5655">
                  <c:v>1.26115873529441</c:v>
                </c:pt>
                <c:pt idx="5656">
                  <c:v>1.26146338235323</c:v>
                </c:pt>
                <c:pt idx="5657">
                  <c:v>1.2617680294120499</c:v>
                </c:pt>
                <c:pt idx="5658">
                  <c:v>1.2620726764708801</c:v>
                </c:pt>
                <c:pt idx="5659">
                  <c:v>1.2623773235297</c:v>
                </c:pt>
                <c:pt idx="5660">
                  <c:v>1.2626819705885199</c:v>
                </c:pt>
                <c:pt idx="5661">
                  <c:v>1.2629866176473501</c:v>
                </c:pt>
                <c:pt idx="5662">
                  <c:v>1.26329126470617</c:v>
                </c:pt>
                <c:pt idx="5663">
                  <c:v>1.26359591176499</c:v>
                </c:pt>
                <c:pt idx="5664">
                  <c:v>1.2639005588238199</c:v>
                </c:pt>
                <c:pt idx="5665">
                  <c:v>1.2642052058826401</c:v>
                </c:pt>
                <c:pt idx="5666">
                  <c:v>1.26450985294147</c:v>
                </c:pt>
                <c:pt idx="5667">
                  <c:v>1.2648145000002899</c:v>
                </c:pt>
                <c:pt idx="5668">
                  <c:v>1.2651191470591101</c:v>
                </c:pt>
                <c:pt idx="5669">
                  <c:v>1.26542379411794</c:v>
                </c:pt>
                <c:pt idx="5670">
                  <c:v>1.26572844117676</c:v>
                </c:pt>
                <c:pt idx="5671">
                  <c:v>1.2660330882355799</c:v>
                </c:pt>
                <c:pt idx="5672">
                  <c:v>1.2663377352944101</c:v>
                </c:pt>
                <c:pt idx="5673">
                  <c:v>1.26664238235323</c:v>
                </c:pt>
                <c:pt idx="5674">
                  <c:v>1.2669470294120599</c:v>
                </c:pt>
                <c:pt idx="5675">
                  <c:v>1.2672516764708801</c:v>
                </c:pt>
                <c:pt idx="5676">
                  <c:v>1.2675563235297</c:v>
                </c:pt>
                <c:pt idx="5677">
                  <c:v>1.26786097058853</c:v>
                </c:pt>
                <c:pt idx="5678">
                  <c:v>1.2681656176473499</c:v>
                </c:pt>
                <c:pt idx="5679">
                  <c:v>1.2684702647061701</c:v>
                </c:pt>
                <c:pt idx="5680">
                  <c:v>1.268774911765</c:v>
                </c:pt>
                <c:pt idx="5681">
                  <c:v>1.26907955882382</c:v>
                </c:pt>
                <c:pt idx="5682">
                  <c:v>1.2693842058826501</c:v>
                </c:pt>
                <c:pt idx="5683">
                  <c:v>1.26968885294147</c:v>
                </c:pt>
                <c:pt idx="5684">
                  <c:v>1.26999350000029</c:v>
                </c:pt>
                <c:pt idx="5685">
                  <c:v>1.2702981470591199</c:v>
                </c:pt>
                <c:pt idx="5686">
                  <c:v>1.2706027941179401</c:v>
                </c:pt>
                <c:pt idx="5687">
                  <c:v>1.27090744117676</c:v>
                </c:pt>
                <c:pt idx="5688">
                  <c:v>1.27121208823559</c:v>
                </c:pt>
                <c:pt idx="5689">
                  <c:v>1.2715167352944099</c:v>
                </c:pt>
                <c:pt idx="5690">
                  <c:v>1.27182138235324</c:v>
                </c:pt>
                <c:pt idx="5691">
                  <c:v>1.27212602941206</c:v>
                </c:pt>
                <c:pt idx="5692">
                  <c:v>1.2724306764708799</c:v>
                </c:pt>
                <c:pt idx="5693">
                  <c:v>1.2727353235297101</c:v>
                </c:pt>
                <c:pt idx="5694">
                  <c:v>1.27303997058853</c:v>
                </c:pt>
                <c:pt idx="5695">
                  <c:v>1.27334461764735</c:v>
                </c:pt>
                <c:pt idx="5696">
                  <c:v>1.2736492647061799</c:v>
                </c:pt>
                <c:pt idx="5697">
                  <c:v>1.2739539117650001</c:v>
                </c:pt>
                <c:pt idx="5698">
                  <c:v>1.27425855882382</c:v>
                </c:pt>
                <c:pt idx="5699">
                  <c:v>1.2745632058826499</c:v>
                </c:pt>
                <c:pt idx="5700">
                  <c:v>1.2748678529414701</c:v>
                </c:pt>
                <c:pt idx="5701">
                  <c:v>1.2751725000003</c:v>
                </c:pt>
                <c:pt idx="5702">
                  <c:v>1.27547714705912</c:v>
                </c:pt>
                <c:pt idx="5703">
                  <c:v>1.2757817941179399</c:v>
                </c:pt>
                <c:pt idx="5704">
                  <c:v>1.2760864411767701</c:v>
                </c:pt>
                <c:pt idx="5705">
                  <c:v>1.27639108823559</c:v>
                </c:pt>
                <c:pt idx="5706">
                  <c:v>1.2766957352944099</c:v>
                </c:pt>
                <c:pt idx="5707">
                  <c:v>1.2770003823532401</c:v>
                </c:pt>
                <c:pt idx="5708">
                  <c:v>1.27730502941206</c:v>
                </c:pt>
                <c:pt idx="5709">
                  <c:v>1.27760967647089</c:v>
                </c:pt>
                <c:pt idx="5710">
                  <c:v>1.2779143235297099</c:v>
                </c:pt>
                <c:pt idx="5711">
                  <c:v>1.2782189705885301</c:v>
                </c:pt>
                <c:pt idx="5712">
                  <c:v>1.27852361764736</c:v>
                </c:pt>
                <c:pt idx="5713">
                  <c:v>1.2788282647061799</c:v>
                </c:pt>
                <c:pt idx="5714">
                  <c:v>1.2791329117650001</c:v>
                </c:pt>
                <c:pt idx="5715">
                  <c:v>1.27943755882383</c:v>
                </c:pt>
                <c:pt idx="5716">
                  <c:v>1.27974220588265</c:v>
                </c:pt>
                <c:pt idx="5717">
                  <c:v>1.2800468529414799</c:v>
                </c:pt>
                <c:pt idx="5718">
                  <c:v>1.2803515000003001</c:v>
                </c:pt>
                <c:pt idx="5719">
                  <c:v>1.28065614705912</c:v>
                </c:pt>
                <c:pt idx="5720">
                  <c:v>1.2809607941179499</c:v>
                </c:pt>
                <c:pt idx="5721">
                  <c:v>1.2812654411767701</c:v>
                </c:pt>
                <c:pt idx="5722">
                  <c:v>1.28157008823559</c:v>
                </c:pt>
                <c:pt idx="5723">
                  <c:v>1.28187473529442</c:v>
                </c:pt>
                <c:pt idx="5724">
                  <c:v>1.2821793823532399</c:v>
                </c:pt>
                <c:pt idx="5725">
                  <c:v>1.2824840294120701</c:v>
                </c:pt>
                <c:pt idx="5726">
                  <c:v>1.28278867647089</c:v>
                </c:pt>
                <c:pt idx="5727">
                  <c:v>1.28309332352971</c:v>
                </c:pt>
                <c:pt idx="5728">
                  <c:v>1.2833979705885401</c:v>
                </c:pt>
                <c:pt idx="5729">
                  <c:v>1.28370261764736</c:v>
                </c:pt>
                <c:pt idx="5730">
                  <c:v>1.28400726470618</c:v>
                </c:pt>
                <c:pt idx="5731">
                  <c:v>1.2843119117650099</c:v>
                </c:pt>
                <c:pt idx="5732">
                  <c:v>1.2846165588238301</c:v>
                </c:pt>
                <c:pt idx="5733">
                  <c:v>1.28492120588265</c:v>
                </c:pt>
                <c:pt idx="5734">
                  <c:v>1.28522585294148</c:v>
                </c:pt>
                <c:pt idx="5735">
                  <c:v>1.2855305000002999</c:v>
                </c:pt>
                <c:pt idx="5736">
                  <c:v>1.28583514705913</c:v>
                </c:pt>
                <c:pt idx="5737">
                  <c:v>1.28613979411795</c:v>
                </c:pt>
                <c:pt idx="5738">
                  <c:v>1.2864444411767699</c:v>
                </c:pt>
                <c:pt idx="5739">
                  <c:v>1.2867490882356001</c:v>
                </c:pt>
                <c:pt idx="5740">
                  <c:v>1.28705373529442</c:v>
                </c:pt>
                <c:pt idx="5741">
                  <c:v>1.28735838235324</c:v>
                </c:pt>
                <c:pt idx="5742">
                  <c:v>1.2876630294120699</c:v>
                </c:pt>
                <c:pt idx="5743">
                  <c:v>1.2879676764708901</c:v>
                </c:pt>
                <c:pt idx="5744">
                  <c:v>1.28827232352972</c:v>
                </c:pt>
                <c:pt idx="5745">
                  <c:v>1.2885769705885399</c:v>
                </c:pt>
                <c:pt idx="5746">
                  <c:v>1.2888816176473601</c:v>
                </c:pt>
                <c:pt idx="5747">
                  <c:v>1.28918626470619</c:v>
                </c:pt>
                <c:pt idx="5748">
                  <c:v>1.28949091176501</c:v>
                </c:pt>
                <c:pt idx="5749">
                  <c:v>1.2897955588238299</c:v>
                </c:pt>
                <c:pt idx="5750">
                  <c:v>1.2901002058826601</c:v>
                </c:pt>
                <c:pt idx="5751">
                  <c:v>1.29040485294148</c:v>
                </c:pt>
                <c:pt idx="5752">
                  <c:v>1.2907095000003099</c:v>
                </c:pt>
                <c:pt idx="5753">
                  <c:v>1.2910141470591301</c:v>
                </c:pt>
                <c:pt idx="5754">
                  <c:v>1.29131879411795</c:v>
                </c:pt>
                <c:pt idx="5755">
                  <c:v>1.29162344117678</c:v>
                </c:pt>
                <c:pt idx="5756">
                  <c:v>1.2919280882355999</c:v>
                </c:pt>
                <c:pt idx="5757">
                  <c:v>1.2922327352944201</c:v>
                </c:pt>
                <c:pt idx="5758">
                  <c:v>1.29253738235325</c:v>
                </c:pt>
                <c:pt idx="5759">
                  <c:v>1.2928420294120699</c:v>
                </c:pt>
                <c:pt idx="5760">
                  <c:v>1.2931466764709001</c:v>
                </c:pt>
                <c:pt idx="5761">
                  <c:v>1.29345132352972</c:v>
                </c:pt>
                <c:pt idx="5762">
                  <c:v>1.29375597058854</c:v>
                </c:pt>
                <c:pt idx="5763">
                  <c:v>1.2940606176473699</c:v>
                </c:pt>
                <c:pt idx="5764">
                  <c:v>1.2943652647061901</c:v>
                </c:pt>
                <c:pt idx="5765">
                  <c:v>1.29466991176501</c:v>
                </c:pt>
                <c:pt idx="5766">
                  <c:v>1.2949745588238399</c:v>
                </c:pt>
                <c:pt idx="5767">
                  <c:v>1.2952792058826601</c:v>
                </c:pt>
                <c:pt idx="5768">
                  <c:v>1.29558385294148</c:v>
                </c:pt>
                <c:pt idx="5769">
                  <c:v>1.29588850000031</c:v>
                </c:pt>
                <c:pt idx="5770">
                  <c:v>1.2961931470591299</c:v>
                </c:pt>
                <c:pt idx="5771">
                  <c:v>1.2964977941179601</c:v>
                </c:pt>
                <c:pt idx="5772">
                  <c:v>1.29680244117678</c:v>
                </c:pt>
                <c:pt idx="5773">
                  <c:v>1.2971070882355999</c:v>
                </c:pt>
                <c:pt idx="5774">
                  <c:v>1.2974117352944301</c:v>
                </c:pt>
                <c:pt idx="5775">
                  <c:v>1.29771638235325</c:v>
                </c:pt>
                <c:pt idx="5776">
                  <c:v>1.29802102941207</c:v>
                </c:pt>
                <c:pt idx="5777">
                  <c:v>1.2983256764708999</c:v>
                </c:pt>
                <c:pt idx="5778">
                  <c:v>1.2986303235297201</c:v>
                </c:pt>
                <c:pt idx="5779">
                  <c:v>1.29893497058855</c:v>
                </c:pt>
                <c:pt idx="5780">
                  <c:v>1.2992396176473699</c:v>
                </c:pt>
                <c:pt idx="5781">
                  <c:v>1.2995442647061901</c:v>
                </c:pt>
                <c:pt idx="5782">
                  <c:v>1.29984891176502</c:v>
                </c:pt>
                <c:pt idx="5783">
                  <c:v>1.30015355882384</c:v>
                </c:pt>
                <c:pt idx="5784">
                  <c:v>1.3004582058826599</c:v>
                </c:pt>
                <c:pt idx="5785">
                  <c:v>1.3007628529414901</c:v>
                </c:pt>
                <c:pt idx="5786">
                  <c:v>1.30106750000031</c:v>
                </c:pt>
                <c:pt idx="5787">
                  <c:v>1.3013721470591399</c:v>
                </c:pt>
                <c:pt idx="5788">
                  <c:v>1.3016767941179599</c:v>
                </c:pt>
                <c:pt idx="5789">
                  <c:v>1.3019814411767801</c:v>
                </c:pt>
                <c:pt idx="5790">
                  <c:v>1.30228608823561</c:v>
                </c:pt>
                <c:pt idx="5791">
                  <c:v>1.3025907352944299</c:v>
                </c:pt>
                <c:pt idx="5792">
                  <c:v>1.3028953823532501</c:v>
                </c:pt>
                <c:pt idx="5793">
                  <c:v>1.30320002941208</c:v>
                </c:pt>
                <c:pt idx="5794">
                  <c:v>1.3035046764709</c:v>
                </c:pt>
                <c:pt idx="5795">
                  <c:v>1.3038093235297299</c:v>
                </c:pt>
                <c:pt idx="5796">
                  <c:v>1.3041139705885501</c:v>
                </c:pt>
                <c:pt idx="5797">
                  <c:v>1.30441861764737</c:v>
                </c:pt>
                <c:pt idx="5798">
                  <c:v>1.3047232647061999</c:v>
                </c:pt>
                <c:pt idx="5799">
                  <c:v>1.3050279117650201</c:v>
                </c:pt>
                <c:pt idx="5800">
                  <c:v>1.30533255882384</c:v>
                </c:pt>
                <c:pt idx="5801">
                  <c:v>1.30563720588267</c:v>
                </c:pt>
                <c:pt idx="5802">
                  <c:v>1.3059418529414899</c:v>
                </c:pt>
                <c:pt idx="5803">
                  <c:v>1.3062465000003101</c:v>
                </c:pt>
                <c:pt idx="5804">
                  <c:v>1.30655114705914</c:v>
                </c:pt>
                <c:pt idx="5805">
                  <c:v>1.3068557941179599</c:v>
                </c:pt>
                <c:pt idx="5806">
                  <c:v>1.3071604411767901</c:v>
                </c:pt>
                <c:pt idx="5807">
                  <c:v>1.30746508823561</c:v>
                </c:pt>
                <c:pt idx="5808">
                  <c:v>1.30776973529443</c:v>
                </c:pt>
                <c:pt idx="5809">
                  <c:v>1.3080743823532599</c:v>
                </c:pt>
                <c:pt idx="5810">
                  <c:v>1.3083790294120801</c:v>
                </c:pt>
                <c:pt idx="5811">
                  <c:v>1.3086836764709</c:v>
                </c:pt>
                <c:pt idx="5812">
                  <c:v>1.3089883235297299</c:v>
                </c:pt>
                <c:pt idx="5813">
                  <c:v>1.3092929705885501</c:v>
                </c:pt>
                <c:pt idx="5814">
                  <c:v>1.30959761764738</c:v>
                </c:pt>
                <c:pt idx="5815">
                  <c:v>1.3099022647062</c:v>
                </c:pt>
                <c:pt idx="5816">
                  <c:v>1.3102069117650199</c:v>
                </c:pt>
                <c:pt idx="5817">
                  <c:v>1.3105115588238501</c:v>
                </c:pt>
                <c:pt idx="5818">
                  <c:v>1.31081620588267</c:v>
                </c:pt>
                <c:pt idx="5819">
                  <c:v>1.3111208529414899</c:v>
                </c:pt>
                <c:pt idx="5820">
                  <c:v>1.3114255000003201</c:v>
                </c:pt>
                <c:pt idx="5821">
                  <c:v>1.31173014705914</c:v>
                </c:pt>
                <c:pt idx="5822">
                  <c:v>1.31203479411797</c:v>
                </c:pt>
                <c:pt idx="5823">
                  <c:v>1.3123394411767899</c:v>
                </c:pt>
                <c:pt idx="5824">
                  <c:v>1.3126440882356101</c:v>
                </c:pt>
                <c:pt idx="5825">
                  <c:v>1.31294873529444</c:v>
                </c:pt>
                <c:pt idx="5826">
                  <c:v>1.3132533823532599</c:v>
                </c:pt>
                <c:pt idx="5827">
                  <c:v>1.3135580294120801</c:v>
                </c:pt>
                <c:pt idx="5828">
                  <c:v>1.31386267647091</c:v>
                </c:pt>
                <c:pt idx="5829">
                  <c:v>1.31416732352973</c:v>
                </c:pt>
                <c:pt idx="5830">
                  <c:v>1.3144719705885599</c:v>
                </c:pt>
                <c:pt idx="5831">
                  <c:v>1.3147766176473801</c:v>
                </c:pt>
                <c:pt idx="5832">
                  <c:v>1.3150812647062</c:v>
                </c:pt>
                <c:pt idx="5833">
                  <c:v>1.3153859117650299</c:v>
                </c:pt>
                <c:pt idx="5834">
                  <c:v>1.3156905588238501</c:v>
                </c:pt>
                <c:pt idx="5835">
                  <c:v>1.31599520588267</c:v>
                </c:pt>
                <c:pt idx="5836">
                  <c:v>1.3162998529415</c:v>
                </c:pt>
                <c:pt idx="5837">
                  <c:v>1.3166045000003199</c:v>
                </c:pt>
                <c:pt idx="5838">
                  <c:v>1.3169091470591401</c:v>
                </c:pt>
                <c:pt idx="5839">
                  <c:v>1.31721379411797</c:v>
                </c:pt>
                <c:pt idx="5840">
                  <c:v>1.31751844117679</c:v>
                </c:pt>
                <c:pt idx="5841">
                  <c:v>1.3178230882356201</c:v>
                </c:pt>
                <c:pt idx="5842">
                  <c:v>1.3181277352944401</c:v>
                </c:pt>
                <c:pt idx="5843">
                  <c:v>1.31843238235326</c:v>
                </c:pt>
                <c:pt idx="5844">
                  <c:v>1.3187370294120899</c:v>
                </c:pt>
                <c:pt idx="5845">
                  <c:v>1.3190416764709101</c:v>
                </c:pt>
                <c:pt idx="5846">
                  <c:v>1.31934632352973</c:v>
                </c:pt>
                <c:pt idx="5847">
                  <c:v>1.31965097058856</c:v>
                </c:pt>
                <c:pt idx="5848">
                  <c:v>1.3199556176473799</c:v>
                </c:pt>
                <c:pt idx="5849">
                  <c:v>1.3202602647062101</c:v>
                </c:pt>
                <c:pt idx="5850">
                  <c:v>1.32056491176503</c:v>
                </c:pt>
                <c:pt idx="5851">
                  <c:v>1.3208695588238499</c:v>
                </c:pt>
                <c:pt idx="5852">
                  <c:v>1.3211742058826801</c:v>
                </c:pt>
                <c:pt idx="5853">
                  <c:v>1.3214788529415</c:v>
                </c:pt>
                <c:pt idx="5854">
                  <c:v>1.32178350000032</c:v>
                </c:pt>
                <c:pt idx="5855">
                  <c:v>1.3220881470591499</c:v>
                </c:pt>
                <c:pt idx="5856">
                  <c:v>1.3223927941179701</c:v>
                </c:pt>
                <c:pt idx="5857">
                  <c:v>1.3226974411768</c:v>
                </c:pt>
                <c:pt idx="5858">
                  <c:v>1.3230020882356199</c:v>
                </c:pt>
                <c:pt idx="5859">
                  <c:v>1.3233067352944401</c:v>
                </c:pt>
                <c:pt idx="5860">
                  <c:v>1.32361138235327</c:v>
                </c:pt>
                <c:pt idx="5861">
                  <c:v>1.32391602941209</c:v>
                </c:pt>
                <c:pt idx="5862">
                  <c:v>1.3242206764709099</c:v>
                </c:pt>
                <c:pt idx="5863">
                  <c:v>1.3245253235297401</c:v>
                </c:pt>
                <c:pt idx="5864">
                  <c:v>1.32482997058856</c:v>
                </c:pt>
                <c:pt idx="5865">
                  <c:v>1.3251346176473899</c:v>
                </c:pt>
                <c:pt idx="5866">
                  <c:v>1.3254392647062101</c:v>
                </c:pt>
                <c:pt idx="5867">
                  <c:v>1.32574391176503</c:v>
                </c:pt>
                <c:pt idx="5868">
                  <c:v>1.32604855882386</c:v>
                </c:pt>
                <c:pt idx="5869">
                  <c:v>1.3263532058826799</c:v>
                </c:pt>
                <c:pt idx="5870">
                  <c:v>1.3266578529415001</c:v>
                </c:pt>
                <c:pt idx="5871">
                  <c:v>1.32696250000033</c:v>
                </c:pt>
                <c:pt idx="5872">
                  <c:v>1.3272671470591499</c:v>
                </c:pt>
                <c:pt idx="5873">
                  <c:v>1.3275717941179701</c:v>
                </c:pt>
                <c:pt idx="5874">
                  <c:v>1.3278764411768</c:v>
                </c:pt>
                <c:pt idx="5875">
                  <c:v>1.32818108823562</c:v>
                </c:pt>
                <c:pt idx="5876">
                  <c:v>1.3284857352944499</c:v>
                </c:pt>
                <c:pt idx="5877">
                  <c:v>1.3287903823532701</c:v>
                </c:pt>
                <c:pt idx="5878">
                  <c:v>1.32909502941209</c:v>
                </c:pt>
                <c:pt idx="5879">
                  <c:v>1.3293996764709199</c:v>
                </c:pt>
                <c:pt idx="5880">
                  <c:v>1.3297043235297401</c:v>
                </c:pt>
                <c:pt idx="5881">
                  <c:v>1.33000897058856</c:v>
                </c:pt>
                <c:pt idx="5882">
                  <c:v>1.33031361764739</c:v>
                </c:pt>
                <c:pt idx="5883">
                  <c:v>1.3306182647062099</c:v>
                </c:pt>
                <c:pt idx="5884">
                  <c:v>1.3309229117650401</c:v>
                </c:pt>
                <c:pt idx="5885">
                  <c:v>1.33122755882386</c:v>
                </c:pt>
                <c:pt idx="5886">
                  <c:v>1.33153220588268</c:v>
                </c:pt>
                <c:pt idx="5887">
                  <c:v>1.3318368529415101</c:v>
                </c:pt>
                <c:pt idx="5888">
                  <c:v>1.33214150000033</c:v>
                </c:pt>
                <c:pt idx="5889">
                  <c:v>1.33244614705915</c:v>
                </c:pt>
                <c:pt idx="5890">
                  <c:v>1.3327507941179799</c:v>
                </c:pt>
                <c:pt idx="5891">
                  <c:v>1.3330554411768001</c:v>
                </c:pt>
                <c:pt idx="5892">
                  <c:v>1.33336008823563</c:v>
                </c:pt>
                <c:pt idx="5893">
                  <c:v>1.33366473529445</c:v>
                </c:pt>
                <c:pt idx="5894">
                  <c:v>1.3339693823532699</c:v>
                </c:pt>
                <c:pt idx="5895">
                  <c:v>1.3342740294121</c:v>
                </c:pt>
                <c:pt idx="5896">
                  <c:v>1.33457867647092</c:v>
                </c:pt>
                <c:pt idx="5897">
                  <c:v>1.3348833235297399</c:v>
                </c:pt>
                <c:pt idx="5898">
                  <c:v>1.3351879705885701</c:v>
                </c:pt>
                <c:pt idx="5899">
                  <c:v>1.33549261764739</c:v>
                </c:pt>
                <c:pt idx="5900">
                  <c:v>1.33579726470622</c:v>
                </c:pt>
                <c:pt idx="5901">
                  <c:v>1.3361019117650399</c:v>
                </c:pt>
                <c:pt idx="5902">
                  <c:v>1.3364065588238601</c:v>
                </c:pt>
                <c:pt idx="5903">
                  <c:v>1.33671120588269</c:v>
                </c:pt>
                <c:pt idx="5904">
                  <c:v>1.3370158529415099</c:v>
                </c:pt>
                <c:pt idx="5905">
                  <c:v>1.3373205000003301</c:v>
                </c:pt>
                <c:pt idx="5906">
                  <c:v>1.33762514705916</c:v>
                </c:pt>
                <c:pt idx="5907">
                  <c:v>1.33792979411798</c:v>
                </c:pt>
                <c:pt idx="5908">
                  <c:v>1.3382344411768099</c:v>
                </c:pt>
                <c:pt idx="5909">
                  <c:v>1.3385390882356301</c:v>
                </c:pt>
                <c:pt idx="5910">
                  <c:v>1.33884373529445</c:v>
                </c:pt>
                <c:pt idx="5911">
                  <c:v>1.3391483823532799</c:v>
                </c:pt>
                <c:pt idx="5912">
                  <c:v>1.3394530294121001</c:v>
                </c:pt>
                <c:pt idx="5913">
                  <c:v>1.33975767647092</c:v>
                </c:pt>
                <c:pt idx="5914">
                  <c:v>1.34006232352975</c:v>
                </c:pt>
                <c:pt idx="5915">
                  <c:v>1.3403669705885699</c:v>
                </c:pt>
                <c:pt idx="5916">
                  <c:v>1.3406716176473901</c:v>
                </c:pt>
                <c:pt idx="5917">
                  <c:v>1.34097626470622</c:v>
                </c:pt>
                <c:pt idx="5918">
                  <c:v>1.3412809117650399</c:v>
                </c:pt>
                <c:pt idx="5919">
                  <c:v>1.3415855588238701</c:v>
                </c:pt>
                <c:pt idx="5920">
                  <c:v>1.34189020588269</c:v>
                </c:pt>
                <c:pt idx="5921">
                  <c:v>1.34219485294151</c:v>
                </c:pt>
                <c:pt idx="5922">
                  <c:v>1.3424995000003399</c:v>
                </c:pt>
                <c:pt idx="5923">
                  <c:v>1.3428041470591601</c:v>
                </c:pt>
                <c:pt idx="5924">
                  <c:v>1.34310879411798</c:v>
                </c:pt>
                <c:pt idx="5925">
                  <c:v>1.3434134411768099</c:v>
                </c:pt>
                <c:pt idx="5926">
                  <c:v>1.3437180882356301</c:v>
                </c:pt>
                <c:pt idx="5927">
                  <c:v>1.34402273529446</c:v>
                </c:pt>
                <c:pt idx="5928">
                  <c:v>1.34432738235328</c:v>
                </c:pt>
                <c:pt idx="5929">
                  <c:v>1.3446320294120999</c:v>
                </c:pt>
                <c:pt idx="5930">
                  <c:v>1.3449366764709301</c:v>
                </c:pt>
                <c:pt idx="5931">
                  <c:v>1.34524132352975</c:v>
                </c:pt>
                <c:pt idx="5932">
                  <c:v>1.34554597058857</c:v>
                </c:pt>
                <c:pt idx="5933">
                  <c:v>1.3458506176474001</c:v>
                </c:pt>
                <c:pt idx="5934">
                  <c:v>1.34615526470622</c:v>
                </c:pt>
                <c:pt idx="5935">
                  <c:v>1.34645991176505</c:v>
                </c:pt>
                <c:pt idx="5936">
                  <c:v>1.3467645588238699</c:v>
                </c:pt>
                <c:pt idx="5937">
                  <c:v>1.3470692058826901</c:v>
                </c:pt>
                <c:pt idx="5938">
                  <c:v>1.34737385294152</c:v>
                </c:pt>
                <c:pt idx="5939">
                  <c:v>1.34767850000034</c:v>
                </c:pt>
                <c:pt idx="5940">
                  <c:v>1.3479831470591599</c:v>
                </c:pt>
                <c:pt idx="5941">
                  <c:v>1.34828779411799</c:v>
                </c:pt>
                <c:pt idx="5942">
                  <c:v>1.34859244117681</c:v>
                </c:pt>
                <c:pt idx="5943">
                  <c:v>1.3488970882356399</c:v>
                </c:pt>
                <c:pt idx="5944">
                  <c:v>1.3492017352944601</c:v>
                </c:pt>
                <c:pt idx="5945">
                  <c:v>1.34950638235328</c:v>
                </c:pt>
                <c:pt idx="5946">
                  <c:v>1.34981102941211</c:v>
                </c:pt>
                <c:pt idx="5947">
                  <c:v>1.3501156764709299</c:v>
                </c:pt>
                <c:pt idx="5948">
                  <c:v>1.3504203235297501</c:v>
                </c:pt>
                <c:pt idx="5949">
                  <c:v>1.35072497058858</c:v>
                </c:pt>
                <c:pt idx="5950">
                  <c:v>1.3510296176473999</c:v>
                </c:pt>
                <c:pt idx="5951">
                  <c:v>1.3513342647062201</c:v>
                </c:pt>
                <c:pt idx="5952">
                  <c:v>1.35163891176505</c:v>
                </c:pt>
                <c:pt idx="5953">
                  <c:v>1.35194355882387</c:v>
                </c:pt>
                <c:pt idx="5954">
                  <c:v>1.3522482058826999</c:v>
                </c:pt>
                <c:pt idx="5955">
                  <c:v>1.3525528529415201</c:v>
                </c:pt>
                <c:pt idx="5956">
                  <c:v>1.35285750000034</c:v>
                </c:pt>
                <c:pt idx="5957">
                  <c:v>1.3531621470591699</c:v>
                </c:pt>
                <c:pt idx="5958">
                  <c:v>1.3534667941179901</c:v>
                </c:pt>
                <c:pt idx="5959">
                  <c:v>1.35377144117681</c:v>
                </c:pt>
                <c:pt idx="5960">
                  <c:v>1.35407608823564</c:v>
                </c:pt>
                <c:pt idx="5961">
                  <c:v>1.3543807352944599</c:v>
                </c:pt>
                <c:pt idx="5962">
                  <c:v>1.3546853823532901</c:v>
                </c:pt>
                <c:pt idx="5963">
                  <c:v>1.35499002941211</c:v>
                </c:pt>
                <c:pt idx="5964">
                  <c:v>1.3552946764709299</c:v>
                </c:pt>
                <c:pt idx="5965">
                  <c:v>1.3555993235297601</c:v>
                </c:pt>
                <c:pt idx="5966">
                  <c:v>1.35590397058858</c:v>
                </c:pt>
                <c:pt idx="5967">
                  <c:v>1.3562086176474</c:v>
                </c:pt>
                <c:pt idx="5968">
                  <c:v>1.3565132647062299</c:v>
                </c:pt>
                <c:pt idx="5969">
                  <c:v>1.3568179117650501</c:v>
                </c:pt>
                <c:pt idx="5970">
                  <c:v>1.35712255882388</c:v>
                </c:pt>
                <c:pt idx="5971">
                  <c:v>1.3574272058826999</c:v>
                </c:pt>
                <c:pt idx="5972">
                  <c:v>1.3577318529415201</c:v>
                </c:pt>
                <c:pt idx="5973">
                  <c:v>1.35803650000035</c:v>
                </c:pt>
                <c:pt idx="5974">
                  <c:v>1.35834114705917</c:v>
                </c:pt>
                <c:pt idx="5975">
                  <c:v>1.3586457941179899</c:v>
                </c:pt>
                <c:pt idx="5976">
                  <c:v>1.3589504411768201</c:v>
                </c:pt>
                <c:pt idx="5977">
                  <c:v>1.35925508823564</c:v>
                </c:pt>
                <c:pt idx="5978">
                  <c:v>1.3595597352944699</c:v>
                </c:pt>
                <c:pt idx="5979">
                  <c:v>1.3598643823532901</c:v>
                </c:pt>
                <c:pt idx="5980">
                  <c:v>1.36016902941211</c:v>
                </c:pt>
                <c:pt idx="5981">
                  <c:v>1.36047367647094</c:v>
                </c:pt>
                <c:pt idx="5982">
                  <c:v>1.3607783235297599</c:v>
                </c:pt>
                <c:pt idx="5983">
                  <c:v>1.3610829705885801</c:v>
                </c:pt>
                <c:pt idx="5984">
                  <c:v>1.36138761764741</c:v>
                </c:pt>
                <c:pt idx="5985">
                  <c:v>1.3616922647062299</c:v>
                </c:pt>
                <c:pt idx="5986">
                  <c:v>1.3619969117650499</c:v>
                </c:pt>
                <c:pt idx="5987">
                  <c:v>1.36230155882388</c:v>
                </c:pt>
                <c:pt idx="5988">
                  <c:v>1.3626062058827</c:v>
                </c:pt>
                <c:pt idx="5989">
                  <c:v>1.3629108529415299</c:v>
                </c:pt>
                <c:pt idx="5990">
                  <c:v>1.3632155000003501</c:v>
                </c:pt>
                <c:pt idx="5991">
                  <c:v>1.36352014705917</c:v>
                </c:pt>
                <c:pt idx="5992">
                  <c:v>1.363824794118</c:v>
                </c:pt>
                <c:pt idx="5993">
                  <c:v>1.3641294411768199</c:v>
                </c:pt>
                <c:pt idx="5994">
                  <c:v>1.3644340882356401</c:v>
                </c:pt>
                <c:pt idx="5995">
                  <c:v>1.36473873529447</c:v>
                </c:pt>
                <c:pt idx="5996">
                  <c:v>1.3650433823532899</c:v>
                </c:pt>
                <c:pt idx="5997">
                  <c:v>1.3653480294121201</c:v>
                </c:pt>
                <c:pt idx="5998">
                  <c:v>1.36565267647094</c:v>
                </c:pt>
                <c:pt idx="5999">
                  <c:v>1.36595732352976</c:v>
                </c:pt>
                <c:pt idx="6000">
                  <c:v>1.3662619705885899</c:v>
                </c:pt>
                <c:pt idx="6001">
                  <c:v>1.3665666176474101</c:v>
                </c:pt>
                <c:pt idx="6002">
                  <c:v>1.36687126470623</c:v>
                </c:pt>
                <c:pt idx="6003">
                  <c:v>1.3671759117650599</c:v>
                </c:pt>
                <c:pt idx="6004">
                  <c:v>1.3674805588238801</c:v>
                </c:pt>
                <c:pt idx="6005">
                  <c:v>1.36778520588271</c:v>
                </c:pt>
                <c:pt idx="6006">
                  <c:v>1.36808985294153</c:v>
                </c:pt>
                <c:pt idx="6007">
                  <c:v>1.3683945000003499</c:v>
                </c:pt>
                <c:pt idx="6008">
                  <c:v>1.3686991470591801</c:v>
                </c:pt>
                <c:pt idx="6009">
                  <c:v>1.369003794118</c:v>
                </c:pt>
                <c:pt idx="6010">
                  <c:v>1.3693084411768199</c:v>
                </c:pt>
                <c:pt idx="6011">
                  <c:v>1.3696130882356501</c:v>
                </c:pt>
                <c:pt idx="6012">
                  <c:v>1.36991773529447</c:v>
                </c:pt>
                <c:pt idx="6013">
                  <c:v>1.3702223823533</c:v>
                </c:pt>
                <c:pt idx="6014">
                  <c:v>1.3705270294121199</c:v>
                </c:pt>
                <c:pt idx="6015">
                  <c:v>1.3708316764709401</c:v>
                </c:pt>
                <c:pt idx="6016">
                  <c:v>1.37113632352977</c:v>
                </c:pt>
                <c:pt idx="6017">
                  <c:v>1.3714409705885899</c:v>
                </c:pt>
                <c:pt idx="6018">
                  <c:v>1.3717456176474101</c:v>
                </c:pt>
                <c:pt idx="6019">
                  <c:v>1.37205026470624</c:v>
                </c:pt>
                <c:pt idx="6020">
                  <c:v>1.37235491176506</c:v>
                </c:pt>
                <c:pt idx="6021">
                  <c:v>1.3726595588238799</c:v>
                </c:pt>
                <c:pt idx="6022">
                  <c:v>1.3729642058827101</c:v>
                </c:pt>
                <c:pt idx="6023">
                  <c:v>1.37326885294153</c:v>
                </c:pt>
                <c:pt idx="6024">
                  <c:v>1.3735735000003599</c:v>
                </c:pt>
                <c:pt idx="6025">
                  <c:v>1.3738781470591801</c:v>
                </c:pt>
                <c:pt idx="6026">
                  <c:v>1.374182794118</c:v>
                </c:pt>
                <c:pt idx="6027">
                  <c:v>1.37448744117683</c:v>
                </c:pt>
                <c:pt idx="6028">
                  <c:v>1.3747920882356499</c:v>
                </c:pt>
                <c:pt idx="6029">
                  <c:v>1.3750967352944701</c:v>
                </c:pt>
                <c:pt idx="6030">
                  <c:v>1.3754013823533</c:v>
                </c:pt>
                <c:pt idx="6031">
                  <c:v>1.3757060294121199</c:v>
                </c:pt>
                <c:pt idx="6032">
                  <c:v>1.3760106764709501</c:v>
                </c:pt>
                <c:pt idx="6033">
                  <c:v>1.37631532352977</c:v>
                </c:pt>
                <c:pt idx="6034">
                  <c:v>1.37661997058859</c:v>
                </c:pt>
                <c:pt idx="6035">
                  <c:v>1.3769246176474199</c:v>
                </c:pt>
                <c:pt idx="6036">
                  <c:v>1.3772292647062401</c:v>
                </c:pt>
                <c:pt idx="6037">
                  <c:v>1.37753391176506</c:v>
                </c:pt>
                <c:pt idx="6038">
                  <c:v>1.3778385588238899</c:v>
                </c:pt>
                <c:pt idx="6039">
                  <c:v>1.3781432058827101</c:v>
                </c:pt>
                <c:pt idx="6040">
                  <c:v>1.37844785294154</c:v>
                </c:pt>
                <c:pt idx="6041">
                  <c:v>1.37875250000036</c:v>
                </c:pt>
                <c:pt idx="6042">
                  <c:v>1.3790571470591799</c:v>
                </c:pt>
                <c:pt idx="6043">
                  <c:v>1.3793617941180101</c:v>
                </c:pt>
                <c:pt idx="6044">
                  <c:v>1.37966644117683</c:v>
                </c:pt>
                <c:pt idx="6045">
                  <c:v>1.37997108823565</c:v>
                </c:pt>
                <c:pt idx="6046">
                  <c:v>1.3802757352944801</c:v>
                </c:pt>
                <c:pt idx="6047">
                  <c:v>1.3805803823533001</c:v>
                </c:pt>
                <c:pt idx="6048">
                  <c:v>1.38088502941213</c:v>
                </c:pt>
                <c:pt idx="6049">
                  <c:v>1.3811896764709499</c:v>
                </c:pt>
                <c:pt idx="6050">
                  <c:v>1.3814943235297701</c:v>
                </c:pt>
                <c:pt idx="6051">
                  <c:v>1.3817989705886</c:v>
                </c:pt>
                <c:pt idx="6052">
                  <c:v>1.38210361764742</c:v>
                </c:pt>
                <c:pt idx="6053">
                  <c:v>1.3824082647062399</c:v>
                </c:pt>
                <c:pt idx="6054">
                  <c:v>1.3827129117650701</c:v>
                </c:pt>
                <c:pt idx="6055">
                  <c:v>1.38301755882389</c:v>
                </c:pt>
                <c:pt idx="6056">
                  <c:v>1.3833222058827099</c:v>
                </c:pt>
                <c:pt idx="6057">
                  <c:v>1.3836268529415401</c:v>
                </c:pt>
                <c:pt idx="6058">
                  <c:v>1.38393150000036</c:v>
                </c:pt>
                <c:pt idx="6059">
                  <c:v>1.38423614705919</c:v>
                </c:pt>
                <c:pt idx="6060">
                  <c:v>1.3845407941180099</c:v>
                </c:pt>
                <c:pt idx="6061">
                  <c:v>1.3848454411768301</c:v>
                </c:pt>
                <c:pt idx="6062">
                  <c:v>1.38515008823566</c:v>
                </c:pt>
                <c:pt idx="6063">
                  <c:v>1.3854547352944799</c:v>
                </c:pt>
                <c:pt idx="6064">
                  <c:v>1.3857593823533001</c:v>
                </c:pt>
                <c:pt idx="6065">
                  <c:v>1.38606402941213</c:v>
                </c:pt>
                <c:pt idx="6066">
                  <c:v>1.38636867647095</c:v>
                </c:pt>
                <c:pt idx="6067">
                  <c:v>1.3866733235297799</c:v>
                </c:pt>
                <c:pt idx="6068">
                  <c:v>1.3869779705886001</c:v>
                </c:pt>
                <c:pt idx="6069">
                  <c:v>1.38728261764742</c:v>
                </c:pt>
                <c:pt idx="6070">
                  <c:v>1.3875872647062499</c:v>
                </c:pt>
                <c:pt idx="6071">
                  <c:v>1.3878919117650701</c:v>
                </c:pt>
                <c:pt idx="6072">
                  <c:v>1.38819655882389</c:v>
                </c:pt>
                <c:pt idx="6073">
                  <c:v>1.38850120588272</c:v>
                </c:pt>
                <c:pt idx="6074">
                  <c:v>1.3888058529415399</c:v>
                </c:pt>
                <c:pt idx="6075">
                  <c:v>1.3891105000003701</c:v>
                </c:pt>
                <c:pt idx="6076">
                  <c:v>1.38941514705919</c:v>
                </c:pt>
                <c:pt idx="6077">
                  <c:v>1.3897197941180099</c:v>
                </c:pt>
                <c:pt idx="6078">
                  <c:v>1.3900244411768401</c:v>
                </c:pt>
                <c:pt idx="6079">
                  <c:v>1.39032908823566</c:v>
                </c:pt>
                <c:pt idx="6080">
                  <c:v>1.39063373529448</c:v>
                </c:pt>
                <c:pt idx="6081">
                  <c:v>1.3909383823533099</c:v>
                </c:pt>
                <c:pt idx="6082">
                  <c:v>1.3912430294121301</c:v>
                </c:pt>
                <c:pt idx="6083">
                  <c:v>1.39154767647096</c:v>
                </c:pt>
                <c:pt idx="6084">
                  <c:v>1.3917000000003701</c:v>
                </c:pt>
                <c:pt idx="6085">
                  <c:v>1.39270427350464</c:v>
                </c:pt>
                <c:pt idx="6086">
                  <c:v>1.39471282051319</c:v>
                </c:pt>
                <c:pt idx="6087">
                  <c:v>1.39672136752173</c:v>
                </c:pt>
                <c:pt idx="6088">
                  <c:v>1.3987299145302801</c:v>
                </c:pt>
                <c:pt idx="6089">
                  <c:v>1.4007384615388301</c:v>
                </c:pt>
                <c:pt idx="6090">
                  <c:v>1.4027470085473699</c:v>
                </c:pt>
                <c:pt idx="6091">
                  <c:v>1.4047555555559199</c:v>
                </c:pt>
                <c:pt idx="6092">
                  <c:v>1.4067641025644699</c:v>
                </c:pt>
                <c:pt idx="6093">
                  <c:v>1.40877264957302</c:v>
                </c:pt>
                <c:pt idx="6094">
                  <c:v>1.41078119658156</c:v>
                </c:pt>
                <c:pt idx="6095">
                  <c:v>1.41278974359011</c:v>
                </c:pt>
                <c:pt idx="6096">
                  <c:v>1.41479829059866</c:v>
                </c:pt>
                <c:pt idx="6097">
                  <c:v>1.4168068376072001</c:v>
                </c:pt>
                <c:pt idx="6098">
                  <c:v>1.4188153846157501</c:v>
                </c:pt>
                <c:pt idx="6099">
                  <c:v>1.4208239316243001</c:v>
                </c:pt>
                <c:pt idx="6100">
                  <c:v>1.4228324786328399</c:v>
                </c:pt>
                <c:pt idx="6101">
                  <c:v>1.4248410256413899</c:v>
                </c:pt>
                <c:pt idx="6102">
                  <c:v>1.4268495726499399</c:v>
                </c:pt>
                <c:pt idx="6103">
                  <c:v>1.42885811965848</c:v>
                </c:pt>
                <c:pt idx="6104">
                  <c:v>1.43086666666703</c:v>
                </c:pt>
                <c:pt idx="6105">
                  <c:v>1.43287521367558</c:v>
                </c:pt>
                <c:pt idx="6106">
                  <c:v>1.43488376068413</c:v>
                </c:pt>
                <c:pt idx="6107">
                  <c:v>1.4368923076926701</c:v>
                </c:pt>
                <c:pt idx="6108">
                  <c:v>1.4389008547012201</c:v>
                </c:pt>
                <c:pt idx="6109">
                  <c:v>1.4409094017097701</c:v>
                </c:pt>
                <c:pt idx="6110">
                  <c:v>1.4429179487183099</c:v>
                </c:pt>
                <c:pt idx="6111">
                  <c:v>1.4449264957268599</c:v>
                </c:pt>
                <c:pt idx="6112">
                  <c:v>1.44693504273541</c:v>
                </c:pt>
                <c:pt idx="6113">
                  <c:v>1.44894358974395</c:v>
                </c:pt>
                <c:pt idx="6114">
                  <c:v>1.4509521367525</c:v>
                </c:pt>
                <c:pt idx="6115">
                  <c:v>1.45296068376105</c:v>
                </c:pt>
                <c:pt idx="6116">
                  <c:v>1.4549692307695901</c:v>
                </c:pt>
                <c:pt idx="6117">
                  <c:v>1.4569777777781401</c:v>
                </c:pt>
                <c:pt idx="6118">
                  <c:v>1.4589863247866901</c:v>
                </c:pt>
                <c:pt idx="6119">
                  <c:v>1.4609948717952399</c:v>
                </c:pt>
                <c:pt idx="6120">
                  <c:v>1.4630034188037799</c:v>
                </c:pt>
                <c:pt idx="6121">
                  <c:v>1.46501196581233</c:v>
                </c:pt>
                <c:pt idx="6122">
                  <c:v>1.46702051282088</c:v>
                </c:pt>
                <c:pt idx="6123">
                  <c:v>1.46902905982942</c:v>
                </c:pt>
                <c:pt idx="6124">
                  <c:v>1.47103760683797</c:v>
                </c:pt>
                <c:pt idx="6125">
                  <c:v>1.47304615384652</c:v>
                </c:pt>
                <c:pt idx="6126">
                  <c:v>1.4750547008550601</c:v>
                </c:pt>
                <c:pt idx="6127">
                  <c:v>1.4770632478636101</c:v>
                </c:pt>
                <c:pt idx="6128">
                  <c:v>1.4790717948721599</c:v>
                </c:pt>
                <c:pt idx="6129">
                  <c:v>1.4810803418806999</c:v>
                </c:pt>
                <c:pt idx="6130">
                  <c:v>1.4830888888892499</c:v>
                </c:pt>
                <c:pt idx="6131">
                  <c:v>1.4850974358978</c:v>
                </c:pt>
                <c:pt idx="6132">
                  <c:v>1.48710598290635</c:v>
                </c:pt>
                <c:pt idx="6133">
                  <c:v>1.48911452991489</c:v>
                </c:pt>
                <c:pt idx="6134">
                  <c:v>1.49112307692344</c:v>
                </c:pt>
                <c:pt idx="6135">
                  <c:v>1.4931316239319901</c:v>
                </c:pt>
                <c:pt idx="6136">
                  <c:v>1.4951401709405301</c:v>
                </c:pt>
                <c:pt idx="6137">
                  <c:v>1.4971487179490801</c:v>
                </c:pt>
                <c:pt idx="6138">
                  <c:v>1.4991572649576299</c:v>
                </c:pt>
                <c:pt idx="6139">
                  <c:v>1.5011658119661699</c:v>
                </c:pt>
                <c:pt idx="6140">
                  <c:v>1.50317435897472</c:v>
                </c:pt>
                <c:pt idx="6141">
                  <c:v>1.50518290598327</c:v>
                </c:pt>
                <c:pt idx="6142">
                  <c:v>1.50719145299181</c:v>
                </c:pt>
                <c:pt idx="6143">
                  <c:v>1.50920000000036</c:v>
                </c:pt>
                <c:pt idx="6144">
                  <c:v>1.5112085470089101</c:v>
                </c:pt>
                <c:pt idx="6145">
                  <c:v>1.5132170940174601</c:v>
                </c:pt>
                <c:pt idx="6146">
                  <c:v>1.5152256410260001</c:v>
                </c:pt>
                <c:pt idx="6147">
                  <c:v>1.5172341880345499</c:v>
                </c:pt>
                <c:pt idx="6148">
                  <c:v>1.5192427350430999</c:v>
                </c:pt>
                <c:pt idx="6149">
                  <c:v>1.52125128205164</c:v>
                </c:pt>
                <c:pt idx="6150">
                  <c:v>1.52325982906019</c:v>
                </c:pt>
                <c:pt idx="6151">
                  <c:v>1.52526837606874</c:v>
                </c:pt>
                <c:pt idx="6152">
                  <c:v>1.52727692307728</c:v>
                </c:pt>
                <c:pt idx="6153">
                  <c:v>1.52928547008583</c:v>
                </c:pt>
                <c:pt idx="6154">
                  <c:v>1.5312940170943801</c:v>
                </c:pt>
                <c:pt idx="6155">
                  <c:v>1.5333025641029201</c:v>
                </c:pt>
                <c:pt idx="6156">
                  <c:v>1.5353111111114699</c:v>
                </c:pt>
                <c:pt idx="6157">
                  <c:v>1.5373196581200199</c:v>
                </c:pt>
                <c:pt idx="6158">
                  <c:v>1.5393282051285699</c:v>
                </c:pt>
                <c:pt idx="6159">
                  <c:v>1.54133675213711</c:v>
                </c:pt>
                <c:pt idx="6160">
                  <c:v>1.54334529914566</c:v>
                </c:pt>
                <c:pt idx="6161">
                  <c:v>1.54535384615421</c:v>
                </c:pt>
                <c:pt idx="6162">
                  <c:v>1.54736239316275</c:v>
                </c:pt>
                <c:pt idx="6163">
                  <c:v>1.5493709401713001</c:v>
                </c:pt>
                <c:pt idx="6164">
                  <c:v>1.5513794871798501</c:v>
                </c:pt>
                <c:pt idx="6165">
                  <c:v>1.5533880341883901</c:v>
                </c:pt>
                <c:pt idx="6166">
                  <c:v>1.5553965811969399</c:v>
                </c:pt>
                <c:pt idx="6167">
                  <c:v>1.5574051282054899</c:v>
                </c:pt>
                <c:pt idx="6168">
                  <c:v>1.55941367521403</c:v>
                </c:pt>
                <c:pt idx="6169">
                  <c:v>1.56142222222258</c:v>
                </c:pt>
                <c:pt idx="6170">
                  <c:v>1.56343076923113</c:v>
                </c:pt>
                <c:pt idx="6171">
                  <c:v>1.56543931623967</c:v>
                </c:pt>
                <c:pt idx="6172">
                  <c:v>1.5674478632482201</c:v>
                </c:pt>
                <c:pt idx="6173">
                  <c:v>1.5694564102567701</c:v>
                </c:pt>
                <c:pt idx="6174">
                  <c:v>1.5714649572653201</c:v>
                </c:pt>
                <c:pt idx="6175">
                  <c:v>1.5734735042738599</c:v>
                </c:pt>
                <c:pt idx="6176">
                  <c:v>1.5754820512824099</c:v>
                </c:pt>
                <c:pt idx="6177">
                  <c:v>1.5774905982909599</c:v>
                </c:pt>
                <c:pt idx="6178">
                  <c:v>1.5794991452995</c:v>
                </c:pt>
                <c:pt idx="6179">
                  <c:v>1.58150769230805</c:v>
                </c:pt>
                <c:pt idx="6180">
                  <c:v>1.5835162393166</c:v>
                </c:pt>
                <c:pt idx="6181">
                  <c:v>1.58552478632514</c:v>
                </c:pt>
                <c:pt idx="6182">
                  <c:v>1.5875333333336901</c:v>
                </c:pt>
                <c:pt idx="6183">
                  <c:v>1.5895418803422401</c:v>
                </c:pt>
                <c:pt idx="6184">
                  <c:v>1.5915504273507799</c:v>
                </c:pt>
                <c:pt idx="6185">
                  <c:v>1.5935589743593299</c:v>
                </c:pt>
                <c:pt idx="6186">
                  <c:v>1.5955675213678799</c:v>
                </c:pt>
                <c:pt idx="6187">
                  <c:v>1.59757606837643</c:v>
                </c:pt>
                <c:pt idx="6188">
                  <c:v>1.59958461538497</c:v>
                </c:pt>
                <c:pt idx="6189">
                  <c:v>1.60159316239352</c:v>
                </c:pt>
                <c:pt idx="6190">
                  <c:v>1.60360170940207</c:v>
                </c:pt>
                <c:pt idx="6191">
                  <c:v>1.6056102564106101</c:v>
                </c:pt>
                <c:pt idx="6192">
                  <c:v>1.6076188034191601</c:v>
                </c:pt>
                <c:pt idx="6193">
                  <c:v>1.6096273504277101</c:v>
                </c:pt>
                <c:pt idx="6194">
                  <c:v>1.6116358974362499</c:v>
                </c:pt>
                <c:pt idx="6195">
                  <c:v>1.6136444444447999</c:v>
                </c:pt>
                <c:pt idx="6196">
                  <c:v>1.61565299145335</c:v>
                </c:pt>
                <c:pt idx="6197">
                  <c:v>1.61766153846189</c:v>
                </c:pt>
                <c:pt idx="6198">
                  <c:v>1.61967008547044</c:v>
                </c:pt>
                <c:pt idx="6199">
                  <c:v>1.62167863247899</c:v>
                </c:pt>
                <c:pt idx="6200">
                  <c:v>1.62368717948754</c:v>
                </c:pt>
                <c:pt idx="6201">
                  <c:v>1.6256957264960801</c:v>
                </c:pt>
                <c:pt idx="6202">
                  <c:v>1.6277042735046301</c:v>
                </c:pt>
                <c:pt idx="6203">
                  <c:v>1.6297128205131799</c:v>
                </c:pt>
                <c:pt idx="6204">
                  <c:v>1.6317213675217199</c:v>
                </c:pt>
                <c:pt idx="6205">
                  <c:v>1.6337299145302699</c:v>
                </c:pt>
                <c:pt idx="6206">
                  <c:v>1.63573846153882</c:v>
                </c:pt>
                <c:pt idx="6207">
                  <c:v>1.63774700854736</c:v>
                </c:pt>
                <c:pt idx="6208">
                  <c:v>1.63975555555591</c:v>
                </c:pt>
                <c:pt idx="6209">
                  <c:v>1.64176410256446</c:v>
                </c:pt>
                <c:pt idx="6210">
                  <c:v>1.6437726495730001</c:v>
                </c:pt>
                <c:pt idx="6211">
                  <c:v>1.6457811965815501</c:v>
                </c:pt>
                <c:pt idx="6212">
                  <c:v>1.6477897435901001</c:v>
                </c:pt>
                <c:pt idx="6213">
                  <c:v>1.6497982905986499</c:v>
                </c:pt>
                <c:pt idx="6214">
                  <c:v>1.6518068376071899</c:v>
                </c:pt>
                <c:pt idx="6215">
                  <c:v>1.65381538461574</c:v>
                </c:pt>
                <c:pt idx="6216">
                  <c:v>1.65582393162429</c:v>
                </c:pt>
                <c:pt idx="6217">
                  <c:v>1.65783247863283</c:v>
                </c:pt>
                <c:pt idx="6218">
                  <c:v>1.65984102564138</c:v>
                </c:pt>
                <c:pt idx="6219">
                  <c:v>1.6618495726499301</c:v>
                </c:pt>
                <c:pt idx="6220">
                  <c:v>1.6638581196584701</c:v>
                </c:pt>
                <c:pt idx="6221">
                  <c:v>1.6658666666670201</c:v>
                </c:pt>
                <c:pt idx="6222">
                  <c:v>1.6678752136755699</c:v>
                </c:pt>
                <c:pt idx="6223">
                  <c:v>1.6698837606841099</c:v>
                </c:pt>
                <c:pt idx="6224">
                  <c:v>1.67189230769266</c:v>
                </c:pt>
                <c:pt idx="6225">
                  <c:v>1.67390085470121</c:v>
                </c:pt>
                <c:pt idx="6226">
                  <c:v>1.67590940170976</c:v>
                </c:pt>
                <c:pt idx="6227">
                  <c:v>1.6779179487183</c:v>
                </c:pt>
                <c:pt idx="6228">
                  <c:v>1.67992649572685</c:v>
                </c:pt>
                <c:pt idx="6229">
                  <c:v>1.6819350427354001</c:v>
                </c:pt>
                <c:pt idx="6230">
                  <c:v>1.6839435897439401</c:v>
                </c:pt>
                <c:pt idx="6231">
                  <c:v>1.6859521367524899</c:v>
                </c:pt>
                <c:pt idx="6232">
                  <c:v>1.6879606837610399</c:v>
                </c:pt>
                <c:pt idx="6233">
                  <c:v>1.6899692307695799</c:v>
                </c:pt>
                <c:pt idx="6234">
                  <c:v>1.69197777777813</c:v>
                </c:pt>
                <c:pt idx="6235">
                  <c:v>1.69398632478668</c:v>
                </c:pt>
                <c:pt idx="6236">
                  <c:v>1.69599487179522</c:v>
                </c:pt>
                <c:pt idx="6237">
                  <c:v>1.69800341880377</c:v>
                </c:pt>
                <c:pt idx="6238">
                  <c:v>1.7000119658123201</c:v>
                </c:pt>
                <c:pt idx="6239">
                  <c:v>1.7020205128208601</c:v>
                </c:pt>
                <c:pt idx="6240">
                  <c:v>1.7040290598294101</c:v>
                </c:pt>
                <c:pt idx="6241">
                  <c:v>1.7060376068379599</c:v>
                </c:pt>
                <c:pt idx="6242">
                  <c:v>1.7080461538465099</c:v>
                </c:pt>
                <c:pt idx="6243">
                  <c:v>1.71005470085505</c:v>
                </c:pt>
                <c:pt idx="6244">
                  <c:v>1.7120632478636</c:v>
                </c:pt>
                <c:pt idx="6245">
                  <c:v>1.71407179487215</c:v>
                </c:pt>
                <c:pt idx="6246">
                  <c:v>1.71608034188069</c:v>
                </c:pt>
                <c:pt idx="6247">
                  <c:v>1.7180888888892401</c:v>
                </c:pt>
                <c:pt idx="6248">
                  <c:v>1.7200974358977901</c:v>
                </c:pt>
                <c:pt idx="6249">
                  <c:v>1.7221059829063301</c:v>
                </c:pt>
                <c:pt idx="6250">
                  <c:v>1.7241145299148799</c:v>
                </c:pt>
                <c:pt idx="6251">
                  <c:v>1.7261230769234299</c:v>
                </c:pt>
                <c:pt idx="6252">
                  <c:v>1.72813162393197</c:v>
                </c:pt>
                <c:pt idx="6253">
                  <c:v>1.73014017094052</c:v>
                </c:pt>
                <c:pt idx="6254">
                  <c:v>1.73214871794907</c:v>
                </c:pt>
                <c:pt idx="6255">
                  <c:v>1.73415726495762</c:v>
                </c:pt>
                <c:pt idx="6256">
                  <c:v>1.73616581196616</c:v>
                </c:pt>
                <c:pt idx="6257">
                  <c:v>1.7381743589747101</c:v>
                </c:pt>
                <c:pt idx="6258">
                  <c:v>1.7401829059832601</c:v>
                </c:pt>
                <c:pt idx="6259">
                  <c:v>1.7421914529917999</c:v>
                </c:pt>
                <c:pt idx="6260">
                  <c:v>1.7442000000003499</c:v>
                </c:pt>
                <c:pt idx="6261">
                  <c:v>1.7462085470088999</c:v>
                </c:pt>
                <c:pt idx="6262">
                  <c:v>1.74821709401744</c:v>
                </c:pt>
                <c:pt idx="6263">
                  <c:v>1.75022564102599</c:v>
                </c:pt>
                <c:pt idx="6264">
                  <c:v>1.75223418803454</c:v>
                </c:pt>
                <c:pt idx="6265">
                  <c:v>1.75424273504308</c:v>
                </c:pt>
                <c:pt idx="6266">
                  <c:v>1.7562512820516301</c:v>
                </c:pt>
                <c:pt idx="6267">
                  <c:v>1.7582598290601801</c:v>
                </c:pt>
                <c:pt idx="6268">
                  <c:v>1.7602683760687301</c:v>
                </c:pt>
                <c:pt idx="6269">
                  <c:v>1.7622769230772699</c:v>
                </c:pt>
                <c:pt idx="6270">
                  <c:v>1.7642854700858199</c:v>
                </c:pt>
                <c:pt idx="6271">
                  <c:v>1.76629401709437</c:v>
                </c:pt>
                <c:pt idx="6272">
                  <c:v>1.76830256410291</c:v>
                </c:pt>
                <c:pt idx="6273">
                  <c:v>1.77031111111146</c:v>
                </c:pt>
                <c:pt idx="6274">
                  <c:v>1.77231965812001</c:v>
                </c:pt>
                <c:pt idx="6275">
                  <c:v>1.7743282051285501</c:v>
                </c:pt>
                <c:pt idx="6276">
                  <c:v>1.7763367521371001</c:v>
                </c:pt>
                <c:pt idx="6277">
                  <c:v>1.7783452991456501</c:v>
                </c:pt>
                <c:pt idx="6278">
                  <c:v>1.7803538461541899</c:v>
                </c:pt>
                <c:pt idx="6279">
                  <c:v>1.7823623931627399</c:v>
                </c:pt>
                <c:pt idx="6280">
                  <c:v>1.7843709401712899</c:v>
                </c:pt>
                <c:pt idx="6281">
                  <c:v>1.78637948717984</c:v>
                </c:pt>
                <c:pt idx="6282">
                  <c:v>1.78838803418838</c:v>
                </c:pt>
                <c:pt idx="6283">
                  <c:v>1.79039658119693</c:v>
                </c:pt>
                <c:pt idx="6284">
                  <c:v>1.79240512820548</c:v>
                </c:pt>
                <c:pt idx="6285">
                  <c:v>1.7944136752140201</c:v>
                </c:pt>
                <c:pt idx="6286">
                  <c:v>1.7964222222225701</c:v>
                </c:pt>
                <c:pt idx="6287">
                  <c:v>1.7984307692311201</c:v>
                </c:pt>
                <c:pt idx="6288">
                  <c:v>1.8004393162396599</c:v>
                </c:pt>
                <c:pt idx="6289">
                  <c:v>1.8024478632482099</c:v>
                </c:pt>
                <c:pt idx="6290">
                  <c:v>1.80445641025676</c:v>
                </c:pt>
                <c:pt idx="6291">
                  <c:v>1.8064649572653</c:v>
                </c:pt>
                <c:pt idx="6292">
                  <c:v>1.80847350427385</c:v>
                </c:pt>
                <c:pt idx="6293">
                  <c:v>1.8104820512824</c:v>
                </c:pt>
                <c:pt idx="6294">
                  <c:v>1.8124905982909501</c:v>
                </c:pt>
                <c:pt idx="6295">
                  <c:v>1.8144991452994901</c:v>
                </c:pt>
                <c:pt idx="6296">
                  <c:v>1.8165076923080401</c:v>
                </c:pt>
                <c:pt idx="6297">
                  <c:v>1.8185162393165899</c:v>
                </c:pt>
                <c:pt idx="6298">
                  <c:v>1.8205247863251299</c:v>
                </c:pt>
                <c:pt idx="6299">
                  <c:v>1.82253333333368</c:v>
                </c:pt>
                <c:pt idx="6300">
                  <c:v>1.82454188034223</c:v>
                </c:pt>
                <c:pt idx="6301">
                  <c:v>1.82655042735077</c:v>
                </c:pt>
                <c:pt idx="6302">
                  <c:v>1.82855897435932</c:v>
                </c:pt>
                <c:pt idx="6303">
                  <c:v>1.83056752136787</c:v>
                </c:pt>
                <c:pt idx="6304">
                  <c:v>1.8325760683764101</c:v>
                </c:pt>
                <c:pt idx="6305">
                  <c:v>1.8345846153849601</c:v>
                </c:pt>
                <c:pt idx="6306">
                  <c:v>1.8365931623935099</c:v>
                </c:pt>
                <c:pt idx="6307">
                  <c:v>1.8386017094020599</c:v>
                </c:pt>
                <c:pt idx="6308">
                  <c:v>1.8406102564105999</c:v>
                </c:pt>
                <c:pt idx="6309">
                  <c:v>1.84261880341915</c:v>
                </c:pt>
                <c:pt idx="6310">
                  <c:v>1.8446273504277</c:v>
                </c:pt>
                <c:pt idx="6311">
                  <c:v>1.84663589743624</c:v>
                </c:pt>
                <c:pt idx="6312">
                  <c:v>1.84864444444479</c:v>
                </c:pt>
                <c:pt idx="6313">
                  <c:v>1.8506529914533401</c:v>
                </c:pt>
                <c:pt idx="6314">
                  <c:v>1.8526615384618801</c:v>
                </c:pt>
                <c:pt idx="6315">
                  <c:v>1.8546700854704301</c:v>
                </c:pt>
                <c:pt idx="6316">
                  <c:v>1.8566786324789799</c:v>
                </c:pt>
                <c:pt idx="6317">
                  <c:v>1.8586871794875199</c:v>
                </c:pt>
                <c:pt idx="6318">
                  <c:v>1.86069572649607</c:v>
                </c:pt>
                <c:pt idx="6319">
                  <c:v>1.8617000000003401</c:v>
                </c:pt>
                <c:pt idx="6320">
                  <c:v>1.86184705882387</c:v>
                </c:pt>
                <c:pt idx="6321">
                  <c:v>1.8621411764709299</c:v>
                </c:pt>
                <c:pt idx="6322">
                  <c:v>1.86243529411799</c:v>
                </c:pt>
                <c:pt idx="6323">
                  <c:v>1.8627294117650499</c:v>
                </c:pt>
                <c:pt idx="6324">
                  <c:v>1.86302352941211</c:v>
                </c:pt>
                <c:pt idx="6325">
                  <c:v>1.8633176470591699</c:v>
                </c:pt>
                <c:pt idx="6326">
                  <c:v>1.86361176470623</c:v>
                </c:pt>
                <c:pt idx="6327">
                  <c:v>1.8639058823532899</c:v>
                </c:pt>
                <c:pt idx="6328">
                  <c:v>1.86420000000035</c:v>
                </c:pt>
                <c:pt idx="6329">
                  <c:v>1.8644941176474099</c:v>
                </c:pt>
                <c:pt idx="6330">
                  <c:v>1.86478823529446</c:v>
                </c:pt>
                <c:pt idx="6331">
                  <c:v>1.8650823529415199</c:v>
                </c:pt>
                <c:pt idx="6332">
                  <c:v>1.86537647058858</c:v>
                </c:pt>
                <c:pt idx="6333">
                  <c:v>1.8656705882356399</c:v>
                </c:pt>
                <c:pt idx="6334">
                  <c:v>1.8659647058827</c:v>
                </c:pt>
                <c:pt idx="6335">
                  <c:v>1.8662588235297599</c:v>
                </c:pt>
                <c:pt idx="6336">
                  <c:v>1.86655294117682</c:v>
                </c:pt>
                <c:pt idx="6337">
                  <c:v>1.8668470588238799</c:v>
                </c:pt>
                <c:pt idx="6338">
                  <c:v>1.86714117647094</c:v>
                </c:pt>
                <c:pt idx="6339">
                  <c:v>1.8674352941179999</c:v>
                </c:pt>
                <c:pt idx="6340">
                  <c:v>1.86772941176505</c:v>
                </c:pt>
                <c:pt idx="6341">
                  <c:v>1.8680235294121099</c:v>
                </c:pt>
                <c:pt idx="6342">
                  <c:v>1.86831764705917</c:v>
                </c:pt>
                <c:pt idx="6343">
                  <c:v>1.8686117647062299</c:v>
                </c:pt>
                <c:pt idx="6344">
                  <c:v>1.86890588235329</c:v>
                </c:pt>
                <c:pt idx="6345">
                  <c:v>1.8692000000003499</c:v>
                </c:pt>
                <c:pt idx="6346">
                  <c:v>1.86949411764741</c:v>
                </c:pt>
                <c:pt idx="6347">
                  <c:v>1.8697882352944699</c:v>
                </c:pt>
                <c:pt idx="6348">
                  <c:v>1.87008235294153</c:v>
                </c:pt>
                <c:pt idx="6349">
                  <c:v>1.8703764705885899</c:v>
                </c:pt>
                <c:pt idx="6350">
                  <c:v>1.87067058823564</c:v>
                </c:pt>
                <c:pt idx="6351">
                  <c:v>1.8709647058826999</c:v>
                </c:pt>
                <c:pt idx="6352">
                  <c:v>1.87125882352976</c:v>
                </c:pt>
                <c:pt idx="6353">
                  <c:v>1.8715529411768199</c:v>
                </c:pt>
                <c:pt idx="6354">
                  <c:v>1.87184705882388</c:v>
                </c:pt>
                <c:pt idx="6355">
                  <c:v>1.8721411764709399</c:v>
                </c:pt>
                <c:pt idx="6356">
                  <c:v>1.872435294118</c:v>
                </c:pt>
                <c:pt idx="6357">
                  <c:v>1.8727294117650599</c:v>
                </c:pt>
                <c:pt idx="6358">
                  <c:v>1.87302352941212</c:v>
                </c:pt>
                <c:pt idx="6359">
                  <c:v>1.8733176470591799</c:v>
                </c:pt>
                <c:pt idx="6360">
                  <c:v>1.87361176470623</c:v>
                </c:pt>
                <c:pt idx="6361">
                  <c:v>1.8739058823532899</c:v>
                </c:pt>
                <c:pt idx="6362">
                  <c:v>1.87420000000035</c:v>
                </c:pt>
                <c:pt idx="6363">
                  <c:v>1.8744941176474099</c:v>
                </c:pt>
                <c:pt idx="6364">
                  <c:v>1.87478823529447</c:v>
                </c:pt>
                <c:pt idx="6365">
                  <c:v>1.8750823529415299</c:v>
                </c:pt>
                <c:pt idx="6366">
                  <c:v>1.87537647058859</c:v>
                </c:pt>
                <c:pt idx="6367">
                  <c:v>1.8756705882356499</c:v>
                </c:pt>
                <c:pt idx="6368">
                  <c:v>1.87596470588271</c:v>
                </c:pt>
                <c:pt idx="6369">
                  <c:v>1.8762588235297699</c:v>
                </c:pt>
                <c:pt idx="6370">
                  <c:v>1.87655294117682</c:v>
                </c:pt>
                <c:pt idx="6371">
                  <c:v>1.8768470588238799</c:v>
                </c:pt>
                <c:pt idx="6372">
                  <c:v>1.87714117647094</c:v>
                </c:pt>
                <c:pt idx="6373">
                  <c:v>1.8774352941179999</c:v>
                </c:pt>
                <c:pt idx="6374">
                  <c:v>1.87772941176506</c:v>
                </c:pt>
                <c:pt idx="6375">
                  <c:v>1.8780235294121199</c:v>
                </c:pt>
                <c:pt idx="6376">
                  <c:v>1.87831764705918</c:v>
                </c:pt>
                <c:pt idx="6377">
                  <c:v>1.8786117647062399</c:v>
                </c:pt>
                <c:pt idx="6378">
                  <c:v>1.8789058823533</c:v>
                </c:pt>
                <c:pt idx="6379">
                  <c:v>1.8792000000003599</c:v>
                </c:pt>
                <c:pt idx="6380">
                  <c:v>1.87949411764741</c:v>
                </c:pt>
                <c:pt idx="6381">
                  <c:v>1.8797882352944699</c:v>
                </c:pt>
                <c:pt idx="6382">
                  <c:v>1.88008235294153</c:v>
                </c:pt>
                <c:pt idx="6383">
                  <c:v>1.8803764705885899</c:v>
                </c:pt>
                <c:pt idx="6384">
                  <c:v>1.88067058823565</c:v>
                </c:pt>
                <c:pt idx="6385">
                  <c:v>1.8809647058827099</c:v>
                </c:pt>
                <c:pt idx="6386">
                  <c:v>1.88125882352977</c:v>
                </c:pt>
                <c:pt idx="6387">
                  <c:v>1.8815529411768299</c:v>
                </c:pt>
                <c:pt idx="6388">
                  <c:v>1.88184705882389</c:v>
                </c:pt>
                <c:pt idx="6389">
                  <c:v>1.8821411764709499</c:v>
                </c:pt>
                <c:pt idx="6390">
                  <c:v>1.882435294118</c:v>
                </c:pt>
                <c:pt idx="6391">
                  <c:v>1.8827294117650599</c:v>
                </c:pt>
                <c:pt idx="6392">
                  <c:v>1.88302352941212</c:v>
                </c:pt>
                <c:pt idx="6393">
                  <c:v>1.8833176470591799</c:v>
                </c:pt>
                <c:pt idx="6394">
                  <c:v>1.88361176470624</c:v>
                </c:pt>
                <c:pt idx="6395">
                  <c:v>1.8839058823532999</c:v>
                </c:pt>
                <c:pt idx="6396">
                  <c:v>1.88420000000036</c:v>
                </c:pt>
                <c:pt idx="6397">
                  <c:v>1.8844941176474199</c:v>
                </c:pt>
                <c:pt idx="6398">
                  <c:v>1.88478823529448</c:v>
                </c:pt>
                <c:pt idx="6399">
                  <c:v>1.8850823529415399</c:v>
                </c:pt>
                <c:pt idx="6400">
                  <c:v>1.88537647058859</c:v>
                </c:pt>
                <c:pt idx="6401">
                  <c:v>1.8856705882356499</c:v>
                </c:pt>
                <c:pt idx="6402">
                  <c:v>1.88596470588271</c:v>
                </c:pt>
                <c:pt idx="6403">
                  <c:v>1.8862588235297699</c:v>
                </c:pt>
                <c:pt idx="6404">
                  <c:v>1.88655294117683</c:v>
                </c:pt>
                <c:pt idx="6405">
                  <c:v>1.8868470588238899</c:v>
                </c:pt>
                <c:pt idx="6406">
                  <c:v>1.88714117647095</c:v>
                </c:pt>
                <c:pt idx="6407">
                  <c:v>1.8874352941180099</c:v>
                </c:pt>
                <c:pt idx="6408">
                  <c:v>1.88772941176507</c:v>
                </c:pt>
                <c:pt idx="6409">
                  <c:v>1.8880235294121299</c:v>
                </c:pt>
                <c:pt idx="6410">
                  <c:v>1.88831764705918</c:v>
                </c:pt>
                <c:pt idx="6411">
                  <c:v>1.8886117647062399</c:v>
                </c:pt>
                <c:pt idx="6412">
                  <c:v>1.8889058823533</c:v>
                </c:pt>
                <c:pt idx="6413">
                  <c:v>1.8892000000003599</c:v>
                </c:pt>
                <c:pt idx="6414">
                  <c:v>1.88949411764742</c:v>
                </c:pt>
                <c:pt idx="6415">
                  <c:v>1.8897882352944799</c:v>
                </c:pt>
                <c:pt idx="6416">
                  <c:v>1.89008235294154</c:v>
                </c:pt>
                <c:pt idx="6417">
                  <c:v>1.8903764705885999</c:v>
                </c:pt>
                <c:pt idx="6418">
                  <c:v>1.89067058823566</c:v>
                </c:pt>
                <c:pt idx="6419">
                  <c:v>1.8909647058827199</c:v>
                </c:pt>
                <c:pt idx="6420">
                  <c:v>1.89125882352977</c:v>
                </c:pt>
                <c:pt idx="6421">
                  <c:v>1.8915529411768299</c:v>
                </c:pt>
                <c:pt idx="6422">
                  <c:v>1.89184705882389</c:v>
                </c:pt>
                <c:pt idx="6423">
                  <c:v>1.8921411764709499</c:v>
                </c:pt>
                <c:pt idx="6424">
                  <c:v>1.89243529411801</c:v>
                </c:pt>
                <c:pt idx="6425">
                  <c:v>1.8927294117650699</c:v>
                </c:pt>
                <c:pt idx="6426">
                  <c:v>1.89302352941213</c:v>
                </c:pt>
                <c:pt idx="6427">
                  <c:v>1.8933176470591899</c:v>
                </c:pt>
                <c:pt idx="6428">
                  <c:v>1.89361176470625</c:v>
                </c:pt>
                <c:pt idx="6429">
                  <c:v>1.8939058823533099</c:v>
                </c:pt>
                <c:pt idx="6430">
                  <c:v>1.89420000000036</c:v>
                </c:pt>
                <c:pt idx="6431">
                  <c:v>1.8944941176474199</c:v>
                </c:pt>
                <c:pt idx="6432">
                  <c:v>1.89478823529448</c:v>
                </c:pt>
                <c:pt idx="6433">
                  <c:v>1.8950823529415399</c:v>
                </c:pt>
                <c:pt idx="6434">
                  <c:v>1.8953764705886</c:v>
                </c:pt>
                <c:pt idx="6435">
                  <c:v>1.8956705882356599</c:v>
                </c:pt>
                <c:pt idx="6436">
                  <c:v>1.89596470588272</c:v>
                </c:pt>
                <c:pt idx="6437">
                  <c:v>1.8962588235297799</c:v>
                </c:pt>
                <c:pt idx="6438">
                  <c:v>1.89655294117684</c:v>
                </c:pt>
                <c:pt idx="6439">
                  <c:v>1.8968470588238999</c:v>
                </c:pt>
                <c:pt idx="6440">
                  <c:v>1.89714117647095</c:v>
                </c:pt>
                <c:pt idx="6441">
                  <c:v>1.8974352941180099</c:v>
                </c:pt>
                <c:pt idx="6442">
                  <c:v>1.89772941176507</c:v>
                </c:pt>
                <c:pt idx="6443">
                  <c:v>1.8980235294121299</c:v>
                </c:pt>
                <c:pt idx="6444">
                  <c:v>1.89831764705919</c:v>
                </c:pt>
                <c:pt idx="6445">
                  <c:v>1.8986117647062499</c:v>
                </c:pt>
                <c:pt idx="6446">
                  <c:v>1.89890588235331</c:v>
                </c:pt>
                <c:pt idx="6447">
                  <c:v>1.8992000000003699</c:v>
                </c:pt>
                <c:pt idx="6448">
                  <c:v>1.89949411764743</c:v>
                </c:pt>
                <c:pt idx="6449">
                  <c:v>1.8997882352944899</c:v>
                </c:pt>
                <c:pt idx="6450">
                  <c:v>1.90008235294154</c:v>
                </c:pt>
                <c:pt idx="6451">
                  <c:v>1.9003764705885999</c:v>
                </c:pt>
                <c:pt idx="6452">
                  <c:v>1.90067058823566</c:v>
                </c:pt>
                <c:pt idx="6453">
                  <c:v>1.9009647058827199</c:v>
                </c:pt>
                <c:pt idx="6454">
                  <c:v>1.90125882352978</c:v>
                </c:pt>
                <c:pt idx="6455">
                  <c:v>1.9015529411768399</c:v>
                </c:pt>
                <c:pt idx="6456">
                  <c:v>1.9018470588239</c:v>
                </c:pt>
                <c:pt idx="6457">
                  <c:v>1.9021411764709599</c:v>
                </c:pt>
                <c:pt idx="6458">
                  <c:v>1.90243529411802</c:v>
                </c:pt>
                <c:pt idx="6459">
                  <c:v>1.9027294117650799</c:v>
                </c:pt>
                <c:pt idx="6460">
                  <c:v>1.90302352941213</c:v>
                </c:pt>
                <c:pt idx="6461">
                  <c:v>1.9033176470591899</c:v>
                </c:pt>
                <c:pt idx="6462">
                  <c:v>1.90361176470625</c:v>
                </c:pt>
                <c:pt idx="6463">
                  <c:v>1.9039058823533099</c:v>
                </c:pt>
                <c:pt idx="6464">
                  <c:v>1.90420000000037</c:v>
                </c:pt>
                <c:pt idx="6465">
                  <c:v>1.9044941176474299</c:v>
                </c:pt>
                <c:pt idx="6466">
                  <c:v>1.90478823529449</c:v>
                </c:pt>
                <c:pt idx="6467">
                  <c:v>1.9050823529415499</c:v>
                </c:pt>
                <c:pt idx="6468">
                  <c:v>1.90537647058861</c:v>
                </c:pt>
                <c:pt idx="6469">
                  <c:v>1.9056705882356699</c:v>
                </c:pt>
                <c:pt idx="6470">
                  <c:v>1.90596470588272</c:v>
                </c:pt>
                <c:pt idx="6471">
                  <c:v>1.9062588235297799</c:v>
                </c:pt>
                <c:pt idx="6472">
                  <c:v>1.90655294117684</c:v>
                </c:pt>
                <c:pt idx="6473">
                  <c:v>1.9068470588238999</c:v>
                </c:pt>
                <c:pt idx="6474">
                  <c:v>1.90714117647096</c:v>
                </c:pt>
                <c:pt idx="6475">
                  <c:v>1.9074352941180199</c:v>
                </c:pt>
                <c:pt idx="6476">
                  <c:v>1.90772941176508</c:v>
                </c:pt>
                <c:pt idx="6477">
                  <c:v>1.9080235294121399</c:v>
                </c:pt>
                <c:pt idx="6478">
                  <c:v>1.9083176470592</c:v>
                </c:pt>
                <c:pt idx="6479">
                  <c:v>1.9086117647062599</c:v>
                </c:pt>
                <c:pt idx="6480">
                  <c:v>1.90890588235331</c:v>
                </c:pt>
                <c:pt idx="6481">
                  <c:v>1.9092000000003699</c:v>
                </c:pt>
                <c:pt idx="6482">
                  <c:v>1.90949411764743</c:v>
                </c:pt>
                <c:pt idx="6483">
                  <c:v>1.9097882352944899</c:v>
                </c:pt>
                <c:pt idx="6484">
                  <c:v>1.91008235294155</c:v>
                </c:pt>
                <c:pt idx="6485">
                  <c:v>1.9103764705886099</c:v>
                </c:pt>
                <c:pt idx="6486">
                  <c:v>1.91067058823567</c:v>
                </c:pt>
                <c:pt idx="6487">
                  <c:v>1.9109647058827299</c:v>
                </c:pt>
                <c:pt idx="6488">
                  <c:v>1.91125882352979</c:v>
                </c:pt>
                <c:pt idx="6489">
                  <c:v>1.9115529411768499</c:v>
                </c:pt>
                <c:pt idx="6490">
                  <c:v>1.9118470588239</c:v>
                </c:pt>
                <c:pt idx="6491">
                  <c:v>1.9121411764709599</c:v>
                </c:pt>
                <c:pt idx="6492">
                  <c:v>1.91243529411802</c:v>
                </c:pt>
                <c:pt idx="6493">
                  <c:v>1.9127294117650799</c:v>
                </c:pt>
                <c:pt idx="6494">
                  <c:v>1.91302352941214</c:v>
                </c:pt>
                <c:pt idx="6495">
                  <c:v>1.9133176470591999</c:v>
                </c:pt>
                <c:pt idx="6496">
                  <c:v>1.91361176470626</c:v>
                </c:pt>
                <c:pt idx="6497">
                  <c:v>1.9139058823533199</c:v>
                </c:pt>
                <c:pt idx="6498">
                  <c:v>1.91420000000038</c:v>
                </c:pt>
                <c:pt idx="6499">
                  <c:v>1.9144941176474399</c:v>
                </c:pt>
                <c:pt idx="6500">
                  <c:v>1.91478823529449</c:v>
                </c:pt>
                <c:pt idx="6501">
                  <c:v>1.9150823529415499</c:v>
                </c:pt>
                <c:pt idx="6502">
                  <c:v>1.91537647058861</c:v>
                </c:pt>
                <c:pt idx="6503">
                  <c:v>1.9156705882356699</c:v>
                </c:pt>
                <c:pt idx="6504">
                  <c:v>1.91596470588273</c:v>
                </c:pt>
                <c:pt idx="6505">
                  <c:v>1.9162588235297899</c:v>
                </c:pt>
                <c:pt idx="6506">
                  <c:v>1.91655294117685</c:v>
                </c:pt>
                <c:pt idx="6507">
                  <c:v>1.9168470588239099</c:v>
                </c:pt>
                <c:pt idx="6508">
                  <c:v>1.91714117647097</c:v>
                </c:pt>
                <c:pt idx="6509">
                  <c:v>1.9174352941180299</c:v>
                </c:pt>
                <c:pt idx="6510">
                  <c:v>1.91772941176508</c:v>
                </c:pt>
                <c:pt idx="6511">
                  <c:v>1.9180235294121399</c:v>
                </c:pt>
                <c:pt idx="6512">
                  <c:v>1.9183176470592</c:v>
                </c:pt>
                <c:pt idx="6513">
                  <c:v>1.9186117647062599</c:v>
                </c:pt>
                <c:pt idx="6514">
                  <c:v>1.91890588235332</c:v>
                </c:pt>
                <c:pt idx="6515">
                  <c:v>1.9192000000003799</c:v>
                </c:pt>
                <c:pt idx="6516">
                  <c:v>1.91949411764744</c:v>
                </c:pt>
                <c:pt idx="6517">
                  <c:v>1.9197882352944999</c:v>
                </c:pt>
                <c:pt idx="6518">
                  <c:v>1.92008235294156</c:v>
                </c:pt>
                <c:pt idx="6519">
                  <c:v>1.9203764705886199</c:v>
                </c:pt>
                <c:pt idx="6520">
                  <c:v>1.9206705882356701</c:v>
                </c:pt>
                <c:pt idx="6521">
                  <c:v>1.9209647058827299</c:v>
                </c:pt>
                <c:pt idx="6522">
                  <c:v>1.92125882352979</c:v>
                </c:pt>
                <c:pt idx="6523">
                  <c:v>1.9215529411768499</c:v>
                </c:pt>
                <c:pt idx="6524">
                  <c:v>1.92184705882391</c:v>
                </c:pt>
                <c:pt idx="6525">
                  <c:v>1.9221411764709699</c:v>
                </c:pt>
                <c:pt idx="6526">
                  <c:v>1.92243529411803</c:v>
                </c:pt>
                <c:pt idx="6527">
                  <c:v>1.9227294117650899</c:v>
                </c:pt>
                <c:pt idx="6528">
                  <c:v>1.92302352941215</c:v>
                </c:pt>
                <c:pt idx="6529">
                  <c:v>1.9233176470592099</c:v>
                </c:pt>
                <c:pt idx="6530">
                  <c:v>1.9236117647062601</c:v>
                </c:pt>
                <c:pt idx="6531">
                  <c:v>1.9239058823533199</c:v>
                </c:pt>
                <c:pt idx="6532">
                  <c:v>1.9242000000003801</c:v>
                </c:pt>
                <c:pt idx="6533">
                  <c:v>1.9244941176474399</c:v>
                </c:pt>
                <c:pt idx="6534">
                  <c:v>1.9247882352945</c:v>
                </c:pt>
                <c:pt idx="6535">
                  <c:v>1.9250823529415599</c:v>
                </c:pt>
                <c:pt idx="6536">
                  <c:v>1.92537647058862</c:v>
                </c:pt>
                <c:pt idx="6537">
                  <c:v>1.9256705882356799</c:v>
                </c:pt>
                <c:pt idx="6538">
                  <c:v>1.92596470588274</c:v>
                </c:pt>
                <c:pt idx="6539">
                  <c:v>1.9262588235297999</c:v>
                </c:pt>
                <c:pt idx="6540">
                  <c:v>1.9265529411768501</c:v>
                </c:pt>
                <c:pt idx="6541">
                  <c:v>1.9268470588239099</c:v>
                </c:pt>
                <c:pt idx="6542">
                  <c:v>1.9271411764709701</c:v>
                </c:pt>
                <c:pt idx="6543">
                  <c:v>1.9274352941180299</c:v>
                </c:pt>
                <c:pt idx="6544">
                  <c:v>1.9277294117650901</c:v>
                </c:pt>
                <c:pt idx="6545">
                  <c:v>1.9280235294121499</c:v>
                </c:pt>
                <c:pt idx="6546">
                  <c:v>1.92831764705921</c:v>
                </c:pt>
                <c:pt idx="6547">
                  <c:v>1.9286117647062699</c:v>
                </c:pt>
                <c:pt idx="6548">
                  <c:v>1.92890588235333</c:v>
                </c:pt>
                <c:pt idx="6549">
                  <c:v>1.9292000000003899</c:v>
                </c:pt>
                <c:pt idx="6550">
                  <c:v>1.9294941176474401</c:v>
                </c:pt>
                <c:pt idx="6551">
                  <c:v>1.9297882352944999</c:v>
                </c:pt>
                <c:pt idx="6552">
                  <c:v>1.9300823529415601</c:v>
                </c:pt>
                <c:pt idx="6553">
                  <c:v>1.9303764705886199</c:v>
                </c:pt>
                <c:pt idx="6554">
                  <c:v>1.9306705882356801</c:v>
                </c:pt>
                <c:pt idx="6555">
                  <c:v>1.9309647058827399</c:v>
                </c:pt>
                <c:pt idx="6556">
                  <c:v>1.9312588235298001</c:v>
                </c:pt>
                <c:pt idx="6557">
                  <c:v>1.9315529411768599</c:v>
                </c:pt>
                <c:pt idx="6558">
                  <c:v>1.93184705882392</c:v>
                </c:pt>
                <c:pt idx="6559">
                  <c:v>1.9321411764709799</c:v>
                </c:pt>
                <c:pt idx="6560">
                  <c:v>1.9324352941180301</c:v>
                </c:pt>
                <c:pt idx="6561">
                  <c:v>1.9327294117650899</c:v>
                </c:pt>
                <c:pt idx="6562">
                  <c:v>1.9330235294121501</c:v>
                </c:pt>
                <c:pt idx="6563">
                  <c:v>1.9333176470592099</c:v>
                </c:pt>
                <c:pt idx="6564">
                  <c:v>1.9336117647062701</c:v>
                </c:pt>
                <c:pt idx="6565">
                  <c:v>1.9339058823533299</c:v>
                </c:pt>
                <c:pt idx="6566">
                  <c:v>1.9342000000003901</c:v>
                </c:pt>
                <c:pt idx="6567">
                  <c:v>1.9344941176474499</c:v>
                </c:pt>
                <c:pt idx="6568">
                  <c:v>1.9347882352945101</c:v>
                </c:pt>
                <c:pt idx="6569">
                  <c:v>1.9350823529415699</c:v>
                </c:pt>
                <c:pt idx="6570">
                  <c:v>1.9353764705886201</c:v>
                </c:pt>
                <c:pt idx="6571">
                  <c:v>1.9356705882356799</c:v>
                </c:pt>
                <c:pt idx="6572">
                  <c:v>1.9359647058827401</c:v>
                </c:pt>
                <c:pt idx="6573">
                  <c:v>1.9362588235297999</c:v>
                </c:pt>
                <c:pt idx="6574">
                  <c:v>1.9365529411768601</c:v>
                </c:pt>
                <c:pt idx="6575">
                  <c:v>1.9368470588239199</c:v>
                </c:pt>
                <c:pt idx="6576">
                  <c:v>1.9371411764709801</c:v>
                </c:pt>
                <c:pt idx="6577">
                  <c:v>1.9374352941180399</c:v>
                </c:pt>
                <c:pt idx="6578">
                  <c:v>1.9377294117651001</c:v>
                </c:pt>
                <c:pt idx="6579">
                  <c:v>1.9380235294121599</c:v>
                </c:pt>
                <c:pt idx="6580">
                  <c:v>1.9383176470592101</c:v>
                </c:pt>
                <c:pt idx="6581">
                  <c:v>1.9386117647062699</c:v>
                </c:pt>
                <c:pt idx="6582">
                  <c:v>1.9389058823533301</c:v>
                </c:pt>
                <c:pt idx="6583">
                  <c:v>1.9392000000003899</c:v>
                </c:pt>
                <c:pt idx="6584">
                  <c:v>1.9394941176474501</c:v>
                </c:pt>
                <c:pt idx="6585">
                  <c:v>1.9397882352945099</c:v>
                </c:pt>
                <c:pt idx="6586">
                  <c:v>1.9400823529415701</c:v>
                </c:pt>
                <c:pt idx="6587">
                  <c:v>1.9403764705886299</c:v>
                </c:pt>
                <c:pt idx="6588">
                  <c:v>1.9406705882356901</c:v>
                </c:pt>
                <c:pt idx="6589">
                  <c:v>1.9409647058827499</c:v>
                </c:pt>
                <c:pt idx="6590">
                  <c:v>1.9412588235298001</c:v>
                </c:pt>
                <c:pt idx="6591">
                  <c:v>1.9415529411768599</c:v>
                </c:pt>
                <c:pt idx="6592">
                  <c:v>1.9418470588239201</c:v>
                </c:pt>
                <c:pt idx="6593">
                  <c:v>1.9421411764709799</c:v>
                </c:pt>
                <c:pt idx="6594">
                  <c:v>1.9424352941180401</c:v>
                </c:pt>
                <c:pt idx="6595">
                  <c:v>1.9427294117650999</c:v>
                </c:pt>
                <c:pt idx="6596">
                  <c:v>1.9430235294121601</c:v>
                </c:pt>
                <c:pt idx="6597">
                  <c:v>1.9433176470592199</c:v>
                </c:pt>
                <c:pt idx="6598">
                  <c:v>1.9436117647062801</c:v>
                </c:pt>
                <c:pt idx="6599">
                  <c:v>1.9439058823533399</c:v>
                </c:pt>
                <c:pt idx="6600">
                  <c:v>1.9442000000003901</c:v>
                </c:pt>
                <c:pt idx="6601">
                  <c:v>1.9444941176474499</c:v>
                </c:pt>
                <c:pt idx="6602">
                  <c:v>1.9447882352945101</c:v>
                </c:pt>
                <c:pt idx="6603">
                  <c:v>1.9450823529415699</c:v>
                </c:pt>
                <c:pt idx="6604">
                  <c:v>1.9453764705886301</c:v>
                </c:pt>
                <c:pt idx="6605">
                  <c:v>1.9456705882356899</c:v>
                </c:pt>
                <c:pt idx="6606">
                  <c:v>1.9459647058827501</c:v>
                </c:pt>
                <c:pt idx="6607">
                  <c:v>1.9462588235298099</c:v>
                </c:pt>
                <c:pt idx="6608">
                  <c:v>1.9465529411768701</c:v>
                </c:pt>
                <c:pt idx="6609">
                  <c:v>1.9468470588239299</c:v>
                </c:pt>
                <c:pt idx="6610">
                  <c:v>1.9471411764709801</c:v>
                </c:pt>
                <c:pt idx="6611">
                  <c:v>1.94743529411804</c:v>
                </c:pt>
                <c:pt idx="6612">
                  <c:v>1.9477294117651001</c:v>
                </c:pt>
                <c:pt idx="6613">
                  <c:v>1.9480235294121599</c:v>
                </c:pt>
                <c:pt idx="6614">
                  <c:v>1.9483176470592201</c:v>
                </c:pt>
                <c:pt idx="6615">
                  <c:v>1.9486117647062799</c:v>
                </c:pt>
                <c:pt idx="6616">
                  <c:v>1.9489058823533401</c:v>
                </c:pt>
                <c:pt idx="6617">
                  <c:v>1.9492000000003999</c:v>
                </c:pt>
                <c:pt idx="6618">
                  <c:v>1.9494941176474601</c:v>
                </c:pt>
                <c:pt idx="6619">
                  <c:v>1.9497882352945199</c:v>
                </c:pt>
                <c:pt idx="6620">
                  <c:v>1.9500823529415701</c:v>
                </c:pt>
                <c:pt idx="6621">
                  <c:v>1.95037647058863</c:v>
                </c:pt>
                <c:pt idx="6622">
                  <c:v>1.9506705882356901</c:v>
                </c:pt>
                <c:pt idx="6623">
                  <c:v>1.9509647058827499</c:v>
                </c:pt>
                <c:pt idx="6624">
                  <c:v>1.9512588235298101</c:v>
                </c:pt>
                <c:pt idx="6625">
                  <c:v>1.9515529411768699</c:v>
                </c:pt>
                <c:pt idx="6626">
                  <c:v>1.9518470588239301</c:v>
                </c:pt>
                <c:pt idx="6627">
                  <c:v>1.9521411764709899</c:v>
                </c:pt>
                <c:pt idx="6628">
                  <c:v>1.9524352941180501</c:v>
                </c:pt>
                <c:pt idx="6629">
                  <c:v>1.9527294117651099</c:v>
                </c:pt>
                <c:pt idx="6630">
                  <c:v>1.9530235294121601</c:v>
                </c:pt>
                <c:pt idx="6631">
                  <c:v>1.95331764705922</c:v>
                </c:pt>
                <c:pt idx="6632">
                  <c:v>1.9536117647062801</c:v>
                </c:pt>
                <c:pt idx="6633">
                  <c:v>1.95390588235334</c:v>
                </c:pt>
                <c:pt idx="6634">
                  <c:v>1.9542000000004001</c:v>
                </c:pt>
                <c:pt idx="6635">
                  <c:v>1.9544941176474599</c:v>
                </c:pt>
                <c:pt idx="6636">
                  <c:v>1.9547882352945201</c:v>
                </c:pt>
                <c:pt idx="6637">
                  <c:v>1.9550823529415799</c:v>
                </c:pt>
                <c:pt idx="6638">
                  <c:v>1.9553764705886401</c:v>
                </c:pt>
                <c:pt idx="6639">
                  <c:v>1.9556705882356999</c:v>
                </c:pt>
                <c:pt idx="6640">
                  <c:v>1.9559647058827501</c:v>
                </c:pt>
                <c:pt idx="6641">
                  <c:v>1.95625882352981</c:v>
                </c:pt>
                <c:pt idx="6642">
                  <c:v>1.9565529411768701</c:v>
                </c:pt>
                <c:pt idx="6643">
                  <c:v>1.95684705882393</c:v>
                </c:pt>
                <c:pt idx="6644">
                  <c:v>1.9571411764709901</c:v>
                </c:pt>
                <c:pt idx="6645">
                  <c:v>1.95743529411805</c:v>
                </c:pt>
                <c:pt idx="6646">
                  <c:v>1.9577294117651101</c:v>
                </c:pt>
                <c:pt idx="6647">
                  <c:v>1.9580235294121699</c:v>
                </c:pt>
                <c:pt idx="6648">
                  <c:v>1.9583176470592301</c:v>
                </c:pt>
                <c:pt idx="6649">
                  <c:v>1.9586117647062899</c:v>
                </c:pt>
                <c:pt idx="6650">
                  <c:v>1.9589058823533401</c:v>
                </c:pt>
                <c:pt idx="6651">
                  <c:v>1.9592000000004</c:v>
                </c:pt>
                <c:pt idx="6652">
                  <c:v>1.9594941176474601</c:v>
                </c:pt>
                <c:pt idx="6653">
                  <c:v>1.95978823529452</c:v>
                </c:pt>
                <c:pt idx="6654">
                  <c:v>1.9600823529415801</c:v>
                </c:pt>
                <c:pt idx="6655">
                  <c:v>1.96037647058864</c:v>
                </c:pt>
                <c:pt idx="6656">
                  <c:v>1.9606705882357001</c:v>
                </c:pt>
                <c:pt idx="6657">
                  <c:v>1.96096470588276</c:v>
                </c:pt>
                <c:pt idx="6658">
                  <c:v>1.9612588235298201</c:v>
                </c:pt>
                <c:pt idx="6659">
                  <c:v>1.9615529411768799</c:v>
                </c:pt>
                <c:pt idx="6660">
                  <c:v>1.9618470588239301</c:v>
                </c:pt>
                <c:pt idx="6661">
                  <c:v>1.96214117647099</c:v>
                </c:pt>
                <c:pt idx="6662">
                  <c:v>1.9624352941180501</c:v>
                </c:pt>
                <c:pt idx="6663">
                  <c:v>1.96272941176511</c:v>
                </c:pt>
                <c:pt idx="6664">
                  <c:v>1.9630235294121701</c:v>
                </c:pt>
                <c:pt idx="6665">
                  <c:v>1.96331764705923</c:v>
                </c:pt>
                <c:pt idx="6666">
                  <c:v>1.9636117647062901</c:v>
                </c:pt>
                <c:pt idx="6667">
                  <c:v>1.96390588235335</c:v>
                </c:pt>
                <c:pt idx="6668">
                  <c:v>1.9642000000004101</c:v>
                </c:pt>
                <c:pt idx="6669">
                  <c:v>1.96449411764747</c:v>
                </c:pt>
                <c:pt idx="6670">
                  <c:v>1.9647882352945201</c:v>
                </c:pt>
                <c:pt idx="6671">
                  <c:v>1.96508235294158</c:v>
                </c:pt>
                <c:pt idx="6672">
                  <c:v>1.9653764705886401</c:v>
                </c:pt>
                <c:pt idx="6673">
                  <c:v>1.9656705882357</c:v>
                </c:pt>
                <c:pt idx="6674">
                  <c:v>1.9659647058827601</c:v>
                </c:pt>
                <c:pt idx="6675">
                  <c:v>1.96625882352982</c:v>
                </c:pt>
                <c:pt idx="6676">
                  <c:v>1.9665529411768801</c:v>
                </c:pt>
                <c:pt idx="6677">
                  <c:v>1.96684705882394</c:v>
                </c:pt>
                <c:pt idx="6678">
                  <c:v>1.9671411764710001</c:v>
                </c:pt>
                <c:pt idx="6679">
                  <c:v>1.96743529411806</c:v>
                </c:pt>
                <c:pt idx="6680">
                  <c:v>1.9677294117651101</c:v>
                </c:pt>
                <c:pt idx="6681">
                  <c:v>1.96802352941217</c:v>
                </c:pt>
                <c:pt idx="6682">
                  <c:v>1.9683176470592301</c:v>
                </c:pt>
                <c:pt idx="6683">
                  <c:v>1.96861176470629</c:v>
                </c:pt>
                <c:pt idx="6684">
                  <c:v>1.9689058823533501</c:v>
                </c:pt>
                <c:pt idx="6685">
                  <c:v>1.96920000000041</c:v>
                </c:pt>
                <c:pt idx="6686">
                  <c:v>1.9694941176474701</c:v>
                </c:pt>
                <c:pt idx="6687">
                  <c:v>1.96978823529453</c:v>
                </c:pt>
                <c:pt idx="6688">
                  <c:v>1.9700823529415901</c:v>
                </c:pt>
                <c:pt idx="6689">
                  <c:v>1.97037647058865</c:v>
                </c:pt>
                <c:pt idx="6690">
                  <c:v>1.9706705882357001</c:v>
                </c:pt>
                <c:pt idx="6691">
                  <c:v>1.97096470588276</c:v>
                </c:pt>
                <c:pt idx="6692">
                  <c:v>1.9712588235298201</c:v>
                </c:pt>
                <c:pt idx="6693">
                  <c:v>1.97155294117688</c:v>
                </c:pt>
                <c:pt idx="6694">
                  <c:v>1.9718470588239401</c:v>
                </c:pt>
                <c:pt idx="6695">
                  <c:v>1.972141176471</c:v>
                </c:pt>
                <c:pt idx="6696">
                  <c:v>1.9724352941180601</c:v>
                </c:pt>
                <c:pt idx="6697">
                  <c:v>1.97272941176512</c:v>
                </c:pt>
                <c:pt idx="6698">
                  <c:v>1.9730235294121801</c:v>
                </c:pt>
                <c:pt idx="6699">
                  <c:v>1.97331764705924</c:v>
                </c:pt>
                <c:pt idx="6700">
                  <c:v>1.9736117647062901</c:v>
                </c:pt>
                <c:pt idx="6701">
                  <c:v>1.97390588235335</c:v>
                </c:pt>
                <c:pt idx="6702">
                  <c:v>1.9742000000004101</c:v>
                </c:pt>
                <c:pt idx="6703">
                  <c:v>1.97449411764747</c:v>
                </c:pt>
                <c:pt idx="6704">
                  <c:v>1.9747882352945301</c:v>
                </c:pt>
                <c:pt idx="6705">
                  <c:v>1.97508235294159</c:v>
                </c:pt>
                <c:pt idx="6706">
                  <c:v>1.9753764705886501</c:v>
                </c:pt>
                <c:pt idx="6707">
                  <c:v>1.97567058823571</c:v>
                </c:pt>
                <c:pt idx="6708">
                  <c:v>1.9759647058827701</c:v>
                </c:pt>
                <c:pt idx="6709">
                  <c:v>1.97625882352983</c:v>
                </c:pt>
                <c:pt idx="6710">
                  <c:v>1.9765529411768801</c:v>
                </c:pt>
                <c:pt idx="6711">
                  <c:v>1.97684705882394</c:v>
                </c:pt>
                <c:pt idx="6712">
                  <c:v>1.9771411764710001</c:v>
                </c:pt>
                <c:pt idx="6713">
                  <c:v>1.97743529411806</c:v>
                </c:pt>
                <c:pt idx="6714">
                  <c:v>1.9777294117651201</c:v>
                </c:pt>
                <c:pt idx="6715">
                  <c:v>1.97802352941218</c:v>
                </c:pt>
                <c:pt idx="6716">
                  <c:v>1.9783176470592401</c:v>
                </c:pt>
                <c:pt idx="6717">
                  <c:v>1.9786117647063</c:v>
                </c:pt>
                <c:pt idx="6718">
                  <c:v>1.9789058823533601</c:v>
                </c:pt>
                <c:pt idx="6719">
                  <c:v>1.97920000000042</c:v>
                </c:pt>
                <c:pt idx="6720">
                  <c:v>1.9794941176474701</c:v>
                </c:pt>
                <c:pt idx="6721">
                  <c:v>1.97978823529453</c:v>
                </c:pt>
                <c:pt idx="6722">
                  <c:v>1.9800823529415901</c:v>
                </c:pt>
                <c:pt idx="6723">
                  <c:v>1.98037647058865</c:v>
                </c:pt>
                <c:pt idx="6724">
                  <c:v>1.9806705882357101</c:v>
                </c:pt>
                <c:pt idx="6725">
                  <c:v>1.98096470588277</c:v>
                </c:pt>
                <c:pt idx="6726">
                  <c:v>1.9812588235298301</c:v>
                </c:pt>
                <c:pt idx="6727">
                  <c:v>1.98155294117689</c:v>
                </c:pt>
                <c:pt idx="6728">
                  <c:v>1.9818470588239501</c:v>
                </c:pt>
                <c:pt idx="6729">
                  <c:v>1.98214117647101</c:v>
                </c:pt>
                <c:pt idx="6730">
                  <c:v>1.9824352941180601</c:v>
                </c:pt>
                <c:pt idx="6731">
                  <c:v>1.98272941176512</c:v>
                </c:pt>
                <c:pt idx="6732">
                  <c:v>1.9830235294121801</c:v>
                </c:pt>
                <c:pt idx="6733">
                  <c:v>1.98331764705924</c:v>
                </c:pt>
                <c:pt idx="6734">
                  <c:v>1.9836117647063001</c:v>
                </c:pt>
                <c:pt idx="6735">
                  <c:v>1.98390588235336</c:v>
                </c:pt>
                <c:pt idx="6736">
                  <c:v>1.9842000000004201</c:v>
                </c:pt>
                <c:pt idx="6737">
                  <c:v>1.98449411764748</c:v>
                </c:pt>
                <c:pt idx="6738">
                  <c:v>1.9847882352945401</c:v>
                </c:pt>
                <c:pt idx="6739">
                  <c:v>1.9850823529416</c:v>
                </c:pt>
                <c:pt idx="6740">
                  <c:v>1.9853764705886501</c:v>
                </c:pt>
                <c:pt idx="6741">
                  <c:v>1.98567058823571</c:v>
                </c:pt>
                <c:pt idx="6742">
                  <c:v>1.9859647058827701</c:v>
                </c:pt>
                <c:pt idx="6743">
                  <c:v>1.98625882352983</c:v>
                </c:pt>
                <c:pt idx="6744">
                  <c:v>1.9865529411768901</c:v>
                </c:pt>
                <c:pt idx="6745">
                  <c:v>1.98684705882395</c:v>
                </c:pt>
                <c:pt idx="6746">
                  <c:v>1.9871411764710101</c:v>
                </c:pt>
                <c:pt idx="6747">
                  <c:v>1.98743529411807</c:v>
                </c:pt>
                <c:pt idx="6748">
                  <c:v>1.9877294117651301</c:v>
                </c:pt>
                <c:pt idx="6749">
                  <c:v>1.98802352941219</c:v>
                </c:pt>
                <c:pt idx="6750">
                  <c:v>1.9883176470592401</c:v>
                </c:pt>
                <c:pt idx="6751">
                  <c:v>1.9886117647063</c:v>
                </c:pt>
                <c:pt idx="6752">
                  <c:v>1.9889058823533601</c:v>
                </c:pt>
                <c:pt idx="6753">
                  <c:v>1.98920000000042</c:v>
                </c:pt>
                <c:pt idx="6754">
                  <c:v>1.9894941176474801</c:v>
                </c:pt>
                <c:pt idx="6755">
                  <c:v>1.98978823529454</c:v>
                </c:pt>
                <c:pt idx="6756">
                  <c:v>1.9900823529416001</c:v>
                </c:pt>
                <c:pt idx="6757">
                  <c:v>1.99037647058866</c:v>
                </c:pt>
                <c:pt idx="6758">
                  <c:v>1.9906705882357201</c:v>
                </c:pt>
                <c:pt idx="6759">
                  <c:v>1.99096470588278</c:v>
                </c:pt>
                <c:pt idx="6760">
                  <c:v>1.9912588235298301</c:v>
                </c:pt>
                <c:pt idx="6761">
                  <c:v>1.99155294117689</c:v>
                </c:pt>
                <c:pt idx="6762">
                  <c:v>1.9918470588239501</c:v>
                </c:pt>
                <c:pt idx="6763">
                  <c:v>1.99214117647101</c:v>
                </c:pt>
                <c:pt idx="6764">
                  <c:v>1.9924352941180701</c:v>
                </c:pt>
                <c:pt idx="6765">
                  <c:v>1.99272941176513</c:v>
                </c:pt>
                <c:pt idx="6766">
                  <c:v>1.9930235294121901</c:v>
                </c:pt>
                <c:pt idx="6767">
                  <c:v>1.99331764705925</c:v>
                </c:pt>
                <c:pt idx="6768">
                  <c:v>1.9936117647063101</c:v>
                </c:pt>
                <c:pt idx="6769">
                  <c:v>1.99390588235337</c:v>
                </c:pt>
                <c:pt idx="6770">
                  <c:v>1.9942000000004201</c:v>
                </c:pt>
                <c:pt idx="6771">
                  <c:v>1.99449411764748</c:v>
                </c:pt>
                <c:pt idx="6772">
                  <c:v>1.9947882352945401</c:v>
                </c:pt>
                <c:pt idx="6773">
                  <c:v>1.9950823529416</c:v>
                </c:pt>
                <c:pt idx="6774">
                  <c:v>1.9953764705886601</c:v>
                </c:pt>
                <c:pt idx="6775">
                  <c:v>1.99567058823572</c:v>
                </c:pt>
                <c:pt idx="6776">
                  <c:v>1.9959647058827801</c:v>
                </c:pt>
                <c:pt idx="6777">
                  <c:v>1.99625882352984</c:v>
                </c:pt>
                <c:pt idx="6778">
                  <c:v>1.9965529411769001</c:v>
                </c:pt>
                <c:pt idx="6779">
                  <c:v>1.99684705882396</c:v>
                </c:pt>
                <c:pt idx="6780">
                  <c:v>1.9971411764710101</c:v>
                </c:pt>
                <c:pt idx="6781">
                  <c:v>1.99743529411807</c:v>
                </c:pt>
                <c:pt idx="6782">
                  <c:v>1.9977294117651301</c:v>
                </c:pt>
                <c:pt idx="6783">
                  <c:v>1.99802352941219</c:v>
                </c:pt>
                <c:pt idx="6784">
                  <c:v>1.9983176470592501</c:v>
                </c:pt>
                <c:pt idx="6785">
                  <c:v>1.99861176470631</c:v>
                </c:pt>
                <c:pt idx="6786">
                  <c:v>1.9989058823533701</c:v>
                </c:pt>
                <c:pt idx="6787">
                  <c:v>1.99920000000043</c:v>
                </c:pt>
                <c:pt idx="6788">
                  <c:v>1.9994941176474901</c:v>
                </c:pt>
                <c:pt idx="6789">
                  <c:v>1.99978823529455</c:v>
                </c:pt>
                <c:pt idx="6790">
                  <c:v>2.0000823529415999</c:v>
                </c:pt>
                <c:pt idx="6791">
                  <c:v>2.0003764705886602</c:v>
                </c:pt>
                <c:pt idx="6792">
                  <c:v>2.0006705882357201</c:v>
                </c:pt>
                <c:pt idx="6793">
                  <c:v>2.00096470588278</c:v>
                </c:pt>
                <c:pt idx="6794">
                  <c:v>2.0012588235298399</c:v>
                </c:pt>
                <c:pt idx="6795">
                  <c:v>2.0015529411769002</c:v>
                </c:pt>
                <c:pt idx="6796">
                  <c:v>2.0018470588239601</c:v>
                </c:pt>
                <c:pt idx="6797">
                  <c:v>2.0021411764710102</c:v>
                </c:pt>
                <c:pt idx="6798">
                  <c:v>2.0024352941180701</c:v>
                </c:pt>
                <c:pt idx="6799">
                  <c:v>2.00272941176513</c:v>
                </c:pt>
                <c:pt idx="6800">
                  <c:v>2.0030235294121899</c:v>
                </c:pt>
                <c:pt idx="6801">
                  <c:v>2.0033176470592502</c:v>
                </c:pt>
                <c:pt idx="6802">
                  <c:v>2.0036117647063101</c:v>
                </c:pt>
                <c:pt idx="6803">
                  <c:v>2.00390588235337</c:v>
                </c:pt>
                <c:pt idx="6804">
                  <c:v>2.0042000000004201</c:v>
                </c:pt>
                <c:pt idx="6805">
                  <c:v>2.00449411764748</c:v>
                </c:pt>
                <c:pt idx="6806">
                  <c:v>2.0047882352945399</c:v>
                </c:pt>
                <c:pt idx="6807">
                  <c:v>2.0050823529416002</c:v>
                </c:pt>
                <c:pt idx="6808">
                  <c:v>2.0053764705886601</c:v>
                </c:pt>
                <c:pt idx="6809">
                  <c:v>2.00567058823572</c:v>
                </c:pt>
                <c:pt idx="6810">
                  <c:v>2.0059647058827701</c:v>
                </c:pt>
                <c:pt idx="6811">
                  <c:v>2.00625882352983</c:v>
                </c:pt>
                <c:pt idx="6812">
                  <c:v>2.0065529411768899</c:v>
                </c:pt>
                <c:pt idx="6813">
                  <c:v>2.0068470588239502</c:v>
                </c:pt>
                <c:pt idx="6814">
                  <c:v>2.0071411764710101</c:v>
                </c:pt>
                <c:pt idx="6815">
                  <c:v>2.00743529411807</c:v>
                </c:pt>
                <c:pt idx="6816">
                  <c:v>2.0077294117651299</c:v>
                </c:pt>
                <c:pt idx="6817">
                  <c:v>2.00802352941218</c:v>
                </c:pt>
                <c:pt idx="6818">
                  <c:v>2.0083176470592399</c:v>
                </c:pt>
                <c:pt idx="6819">
                  <c:v>2.0086117647063002</c:v>
                </c:pt>
                <c:pt idx="6820">
                  <c:v>2.0089058823533601</c:v>
                </c:pt>
                <c:pt idx="6821">
                  <c:v>2.00920000000042</c:v>
                </c:pt>
                <c:pt idx="6822">
                  <c:v>2.0094941176474799</c:v>
                </c:pt>
                <c:pt idx="6823">
                  <c:v>2.0097882352945402</c:v>
                </c:pt>
                <c:pt idx="6824">
                  <c:v>2.0100823529415899</c:v>
                </c:pt>
                <c:pt idx="6825">
                  <c:v>2.0103764705886502</c:v>
                </c:pt>
                <c:pt idx="6826">
                  <c:v>2.0106705882357101</c:v>
                </c:pt>
                <c:pt idx="6827">
                  <c:v>2.01096470588277</c:v>
                </c:pt>
                <c:pt idx="6828">
                  <c:v>2.0112588235298299</c:v>
                </c:pt>
                <c:pt idx="6829">
                  <c:v>2.0115529411768902</c:v>
                </c:pt>
                <c:pt idx="6830">
                  <c:v>2.0118470588239501</c:v>
                </c:pt>
                <c:pt idx="6831">
                  <c:v>2.0121411764710002</c:v>
                </c:pt>
                <c:pt idx="6832">
                  <c:v>2.0124352941180601</c:v>
                </c:pt>
                <c:pt idx="6833">
                  <c:v>2.01272941176512</c:v>
                </c:pt>
                <c:pt idx="6834">
                  <c:v>2.0130235294121799</c:v>
                </c:pt>
                <c:pt idx="6835">
                  <c:v>2.0133176470592402</c:v>
                </c:pt>
                <c:pt idx="6836">
                  <c:v>2.0136117647063001</c:v>
                </c:pt>
                <c:pt idx="6837">
                  <c:v>2.01390588235336</c:v>
                </c:pt>
                <c:pt idx="6838">
                  <c:v>2.0142000000004101</c:v>
                </c:pt>
                <c:pt idx="6839">
                  <c:v>2.01449411764747</c:v>
                </c:pt>
                <c:pt idx="6840">
                  <c:v>2.0147882352945299</c:v>
                </c:pt>
                <c:pt idx="6841">
                  <c:v>2.0150823529415902</c:v>
                </c:pt>
                <c:pt idx="6842">
                  <c:v>2.0153764705886501</c:v>
                </c:pt>
                <c:pt idx="6843">
                  <c:v>2.01567058823571</c:v>
                </c:pt>
                <c:pt idx="6844">
                  <c:v>2.0159647058827699</c:v>
                </c:pt>
                <c:pt idx="6845">
                  <c:v>2.01625882352982</c:v>
                </c:pt>
                <c:pt idx="6846">
                  <c:v>2.0165529411768799</c:v>
                </c:pt>
                <c:pt idx="6847">
                  <c:v>2.0168470588239402</c:v>
                </c:pt>
                <c:pt idx="6848">
                  <c:v>2.0171411764710001</c:v>
                </c:pt>
                <c:pt idx="6849">
                  <c:v>2.01743529411806</c:v>
                </c:pt>
                <c:pt idx="6850">
                  <c:v>2.0177294117651199</c:v>
                </c:pt>
                <c:pt idx="6851">
                  <c:v>2.0180235294121802</c:v>
                </c:pt>
                <c:pt idx="6852">
                  <c:v>2.0183176470592299</c:v>
                </c:pt>
                <c:pt idx="6853">
                  <c:v>2.0186117647062898</c:v>
                </c:pt>
                <c:pt idx="6854">
                  <c:v>2.0189058823533501</c:v>
                </c:pt>
                <c:pt idx="6855">
                  <c:v>2.01920000000041</c:v>
                </c:pt>
                <c:pt idx="6856">
                  <c:v>2.0194941176474699</c:v>
                </c:pt>
                <c:pt idx="6857">
                  <c:v>2.0197882352945302</c:v>
                </c:pt>
                <c:pt idx="6858">
                  <c:v>2.0200823529415901</c:v>
                </c:pt>
                <c:pt idx="6859">
                  <c:v>2.0203764705886398</c:v>
                </c:pt>
                <c:pt idx="6860">
                  <c:v>2.0206705882357001</c:v>
                </c:pt>
                <c:pt idx="6861">
                  <c:v>2.02096470588276</c:v>
                </c:pt>
                <c:pt idx="6862">
                  <c:v>2.0212588235298199</c:v>
                </c:pt>
                <c:pt idx="6863">
                  <c:v>2.0215529411768798</c:v>
                </c:pt>
                <c:pt idx="6864">
                  <c:v>2.0218470588239401</c:v>
                </c:pt>
                <c:pt idx="6865">
                  <c:v>2.022141176471</c:v>
                </c:pt>
                <c:pt idx="6866">
                  <c:v>2.0224352941180501</c:v>
                </c:pt>
                <c:pt idx="6867">
                  <c:v>2.02272941176511</c:v>
                </c:pt>
                <c:pt idx="6868">
                  <c:v>2.0230235294121699</c:v>
                </c:pt>
                <c:pt idx="6869">
                  <c:v>2.0233176470592298</c:v>
                </c:pt>
                <c:pt idx="6870">
                  <c:v>2.0236117647062901</c:v>
                </c:pt>
                <c:pt idx="6871">
                  <c:v>2.02390588235335</c:v>
                </c:pt>
                <c:pt idx="6872">
                  <c:v>2.0242000000004099</c:v>
                </c:pt>
                <c:pt idx="6873">
                  <c:v>2.02449411764746</c:v>
                </c:pt>
                <c:pt idx="6874">
                  <c:v>2.0247882352945199</c:v>
                </c:pt>
                <c:pt idx="6875">
                  <c:v>2.0250823529415798</c:v>
                </c:pt>
                <c:pt idx="6876">
                  <c:v>2.0253764705886401</c:v>
                </c:pt>
                <c:pt idx="6877">
                  <c:v>2.0256705882357</c:v>
                </c:pt>
                <c:pt idx="6878">
                  <c:v>2.0259647058827599</c:v>
                </c:pt>
                <c:pt idx="6879">
                  <c:v>2.0262588235298198</c:v>
                </c:pt>
                <c:pt idx="6880">
                  <c:v>2.0265529411768699</c:v>
                </c:pt>
                <c:pt idx="6881">
                  <c:v>2.0268470588239298</c:v>
                </c:pt>
                <c:pt idx="6882">
                  <c:v>2.0271411764709901</c:v>
                </c:pt>
                <c:pt idx="6883">
                  <c:v>2.02743529411805</c:v>
                </c:pt>
                <c:pt idx="6884">
                  <c:v>2.0277294117651099</c:v>
                </c:pt>
                <c:pt idx="6885">
                  <c:v>2.0280235294121698</c:v>
                </c:pt>
                <c:pt idx="6886">
                  <c:v>2.0283176470592301</c:v>
                </c:pt>
                <c:pt idx="6887">
                  <c:v>2.0286117647062798</c:v>
                </c:pt>
                <c:pt idx="6888">
                  <c:v>2.0289058823533401</c:v>
                </c:pt>
                <c:pt idx="6889">
                  <c:v>2.0292000000004</c:v>
                </c:pt>
                <c:pt idx="6890">
                  <c:v>2.0294941176474599</c:v>
                </c:pt>
                <c:pt idx="6891">
                  <c:v>2.0297882352945198</c:v>
                </c:pt>
                <c:pt idx="6892">
                  <c:v>2.0300823529415801</c:v>
                </c:pt>
                <c:pt idx="6893">
                  <c:v>2.03037647058864</c:v>
                </c:pt>
                <c:pt idx="6894">
                  <c:v>2.0306705882356901</c:v>
                </c:pt>
                <c:pt idx="6895">
                  <c:v>2.03096470588275</c:v>
                </c:pt>
                <c:pt idx="6896">
                  <c:v>2.0312588235298099</c:v>
                </c:pt>
                <c:pt idx="6897">
                  <c:v>2.0315529411768698</c:v>
                </c:pt>
                <c:pt idx="6898">
                  <c:v>2.0318470588239301</c:v>
                </c:pt>
                <c:pt idx="6899">
                  <c:v>2.03214117647099</c:v>
                </c:pt>
                <c:pt idx="6900">
                  <c:v>2.0324352941180499</c:v>
                </c:pt>
                <c:pt idx="6901">
                  <c:v>2.0327294117651</c:v>
                </c:pt>
                <c:pt idx="6902">
                  <c:v>2.0330235294121599</c:v>
                </c:pt>
                <c:pt idx="6903">
                  <c:v>2.0333176470592198</c:v>
                </c:pt>
                <c:pt idx="6904">
                  <c:v>2.0336117647062801</c:v>
                </c:pt>
                <c:pt idx="6905">
                  <c:v>2.03390588235334</c:v>
                </c:pt>
                <c:pt idx="6906">
                  <c:v>2.0342000000003999</c:v>
                </c:pt>
                <c:pt idx="6907">
                  <c:v>2.03449411764745</c:v>
                </c:pt>
                <c:pt idx="6908">
                  <c:v>2.0347882352945099</c:v>
                </c:pt>
                <c:pt idx="6909">
                  <c:v>2.0350823529415698</c:v>
                </c:pt>
                <c:pt idx="6910">
                  <c:v>2.0353764705886301</c:v>
                </c:pt>
                <c:pt idx="6911">
                  <c:v>2.03567058823569</c:v>
                </c:pt>
                <c:pt idx="6912">
                  <c:v>2.0359647058827499</c:v>
                </c:pt>
                <c:pt idx="6913">
                  <c:v>2.0362588235298098</c:v>
                </c:pt>
                <c:pt idx="6914">
                  <c:v>2.0365529411768599</c:v>
                </c:pt>
                <c:pt idx="6915">
                  <c:v>2.0368470588239198</c:v>
                </c:pt>
                <c:pt idx="6916">
                  <c:v>2.0371411764709801</c:v>
                </c:pt>
                <c:pt idx="6917">
                  <c:v>2.03743529411804</c:v>
                </c:pt>
                <c:pt idx="6918">
                  <c:v>2.0377294117650999</c:v>
                </c:pt>
                <c:pt idx="6919">
                  <c:v>2.0380235294121598</c:v>
                </c:pt>
                <c:pt idx="6920">
                  <c:v>2.0383176470592201</c:v>
                </c:pt>
                <c:pt idx="6921">
                  <c:v>2.0386117647062698</c:v>
                </c:pt>
                <c:pt idx="6922">
                  <c:v>2.0389058823533301</c:v>
                </c:pt>
                <c:pt idx="6923">
                  <c:v>2.03920000000039</c:v>
                </c:pt>
                <c:pt idx="6924">
                  <c:v>2.0394941176474499</c:v>
                </c:pt>
                <c:pt idx="6925">
                  <c:v>2.0397882352945098</c:v>
                </c:pt>
                <c:pt idx="6926">
                  <c:v>2.0400823529415701</c:v>
                </c:pt>
                <c:pt idx="6927">
                  <c:v>2.04037647058863</c:v>
                </c:pt>
                <c:pt idx="6928">
                  <c:v>2.0406705882356801</c:v>
                </c:pt>
                <c:pt idx="6929">
                  <c:v>2.04096470588274</c:v>
                </c:pt>
                <c:pt idx="6930">
                  <c:v>2.0412588235297999</c:v>
                </c:pt>
                <c:pt idx="6931">
                  <c:v>2.0415529411768598</c:v>
                </c:pt>
                <c:pt idx="6932">
                  <c:v>2.0418470588239201</c:v>
                </c:pt>
                <c:pt idx="6933">
                  <c:v>2.04214117647098</c:v>
                </c:pt>
                <c:pt idx="6934">
                  <c:v>2.0424352941180399</c:v>
                </c:pt>
                <c:pt idx="6935">
                  <c:v>2.04272941176509</c:v>
                </c:pt>
                <c:pt idx="6936">
                  <c:v>2.0430235294121499</c:v>
                </c:pt>
                <c:pt idx="6937">
                  <c:v>2.0433176470592098</c:v>
                </c:pt>
                <c:pt idx="6938">
                  <c:v>2.0436117647062702</c:v>
                </c:pt>
                <c:pt idx="6939">
                  <c:v>2.04390588235333</c:v>
                </c:pt>
                <c:pt idx="6940">
                  <c:v>2.0442000000003899</c:v>
                </c:pt>
                <c:pt idx="6941">
                  <c:v>2.0444941176474498</c:v>
                </c:pt>
                <c:pt idx="6942">
                  <c:v>2.0447882352944999</c:v>
                </c:pt>
                <c:pt idx="6943">
                  <c:v>2.0450823529415598</c:v>
                </c:pt>
                <c:pt idx="6944">
                  <c:v>2.0453764705886202</c:v>
                </c:pt>
                <c:pt idx="6945">
                  <c:v>2.04567058823568</c:v>
                </c:pt>
                <c:pt idx="6946">
                  <c:v>2.0459647058827399</c:v>
                </c:pt>
                <c:pt idx="6947">
                  <c:v>2.0462588235297998</c:v>
                </c:pt>
                <c:pt idx="6948">
                  <c:v>2.0465529411768602</c:v>
                </c:pt>
                <c:pt idx="6949">
                  <c:v>2.0468470588239098</c:v>
                </c:pt>
                <c:pt idx="6950">
                  <c:v>2.0471411764709702</c:v>
                </c:pt>
                <c:pt idx="6951">
                  <c:v>2.04743529411803</c:v>
                </c:pt>
                <c:pt idx="6952">
                  <c:v>2.0477294117650899</c:v>
                </c:pt>
                <c:pt idx="6953">
                  <c:v>2.0480235294121498</c:v>
                </c:pt>
                <c:pt idx="6954">
                  <c:v>2.0483176470592102</c:v>
                </c:pt>
                <c:pt idx="6955">
                  <c:v>2.04861176470627</c:v>
                </c:pt>
                <c:pt idx="6956">
                  <c:v>2.0489058823533202</c:v>
                </c:pt>
                <c:pt idx="6957">
                  <c:v>2.0492000000003801</c:v>
                </c:pt>
                <c:pt idx="6958">
                  <c:v>2.0494941176474399</c:v>
                </c:pt>
                <c:pt idx="6959">
                  <c:v>2.0497882352944998</c:v>
                </c:pt>
                <c:pt idx="6960">
                  <c:v>2.0500823529415602</c:v>
                </c:pt>
                <c:pt idx="6961">
                  <c:v>2.05037647058862</c:v>
                </c:pt>
                <c:pt idx="6962">
                  <c:v>2.0506705882356799</c:v>
                </c:pt>
                <c:pt idx="6963">
                  <c:v>2.0509647058827301</c:v>
                </c:pt>
                <c:pt idx="6964">
                  <c:v>2.0512588235297899</c:v>
                </c:pt>
                <c:pt idx="6965">
                  <c:v>2.0515529411768498</c:v>
                </c:pt>
                <c:pt idx="6966">
                  <c:v>2.0518470588239102</c:v>
                </c:pt>
                <c:pt idx="6967">
                  <c:v>2.0521411764709701</c:v>
                </c:pt>
                <c:pt idx="6968">
                  <c:v>2.0524352941180299</c:v>
                </c:pt>
                <c:pt idx="6969">
                  <c:v>2.0527294117650898</c:v>
                </c:pt>
                <c:pt idx="6970">
                  <c:v>2.0530235294121399</c:v>
                </c:pt>
                <c:pt idx="6971">
                  <c:v>2.0533176470591998</c:v>
                </c:pt>
                <c:pt idx="6972">
                  <c:v>2.0536117647062602</c:v>
                </c:pt>
                <c:pt idx="6973">
                  <c:v>2.0539058823533201</c:v>
                </c:pt>
                <c:pt idx="6974">
                  <c:v>2.0542000000003799</c:v>
                </c:pt>
                <c:pt idx="6975">
                  <c:v>2.0544941176474398</c:v>
                </c:pt>
                <c:pt idx="6976">
                  <c:v>2.0547882352945002</c:v>
                </c:pt>
                <c:pt idx="6977">
                  <c:v>2.0550823529415498</c:v>
                </c:pt>
                <c:pt idx="6978">
                  <c:v>2.0553764705886102</c:v>
                </c:pt>
                <c:pt idx="6979">
                  <c:v>2.0556705882356701</c:v>
                </c:pt>
                <c:pt idx="6980">
                  <c:v>2.0559647058827299</c:v>
                </c:pt>
                <c:pt idx="6981">
                  <c:v>2.0562588235297898</c:v>
                </c:pt>
                <c:pt idx="6982">
                  <c:v>2.0565529411768502</c:v>
                </c:pt>
                <c:pt idx="6983">
                  <c:v>2.0568470588239101</c:v>
                </c:pt>
                <c:pt idx="6984">
                  <c:v>2.0571411764709602</c:v>
                </c:pt>
                <c:pt idx="6985">
                  <c:v>2.0574352941180201</c:v>
                </c:pt>
                <c:pt idx="6986">
                  <c:v>2.05772941176508</c:v>
                </c:pt>
                <c:pt idx="6987">
                  <c:v>2.0580235294121398</c:v>
                </c:pt>
                <c:pt idx="6988">
                  <c:v>2.0583176470592002</c:v>
                </c:pt>
                <c:pt idx="6989">
                  <c:v>2.0586117647062601</c:v>
                </c:pt>
                <c:pt idx="6990">
                  <c:v>2.0589058823533199</c:v>
                </c:pt>
                <c:pt idx="6991">
                  <c:v>2.0592000000003701</c:v>
                </c:pt>
                <c:pt idx="6992">
                  <c:v>2.05949411764743</c:v>
                </c:pt>
                <c:pt idx="6993">
                  <c:v>2.0597882352944898</c:v>
                </c:pt>
                <c:pt idx="6994">
                  <c:v>2.0600823529415502</c:v>
                </c:pt>
                <c:pt idx="6995">
                  <c:v>2.0603764705886101</c:v>
                </c:pt>
                <c:pt idx="6996">
                  <c:v>2.06067058823567</c:v>
                </c:pt>
                <c:pt idx="6997">
                  <c:v>2.0609647058827201</c:v>
                </c:pt>
                <c:pt idx="6998">
                  <c:v>2.06125882352978</c:v>
                </c:pt>
                <c:pt idx="6999">
                  <c:v>2.0615529411768398</c:v>
                </c:pt>
                <c:pt idx="7000">
                  <c:v>2.0618470588239002</c:v>
                </c:pt>
                <c:pt idx="7001">
                  <c:v>2.0621411764709601</c:v>
                </c:pt>
                <c:pt idx="7002">
                  <c:v>2.06243529411802</c:v>
                </c:pt>
                <c:pt idx="7003">
                  <c:v>2.0627294117650798</c:v>
                </c:pt>
                <c:pt idx="7004">
                  <c:v>2.06302352941213</c:v>
                </c:pt>
                <c:pt idx="7005">
                  <c:v>2.0633176470591899</c:v>
                </c:pt>
                <c:pt idx="7006">
                  <c:v>2.0636117647062502</c:v>
                </c:pt>
                <c:pt idx="7007">
                  <c:v>2.0639058823533101</c:v>
                </c:pt>
                <c:pt idx="7008">
                  <c:v>2.06420000000037</c:v>
                </c:pt>
                <c:pt idx="7009">
                  <c:v>2.0644941176474298</c:v>
                </c:pt>
                <c:pt idx="7010">
                  <c:v>2.0647882352944902</c:v>
                </c:pt>
                <c:pt idx="7011">
                  <c:v>2.0650823529415399</c:v>
                </c:pt>
                <c:pt idx="7012">
                  <c:v>2.0653764705886002</c:v>
                </c:pt>
                <c:pt idx="7013">
                  <c:v>2.0656705882356601</c:v>
                </c:pt>
                <c:pt idx="7014">
                  <c:v>2.06596470588272</c:v>
                </c:pt>
                <c:pt idx="7015">
                  <c:v>2.0662588235297799</c:v>
                </c:pt>
                <c:pt idx="7016">
                  <c:v>2.0665529411768402</c:v>
                </c:pt>
                <c:pt idx="7017">
                  <c:v>2.0668470588239001</c:v>
                </c:pt>
                <c:pt idx="7018">
                  <c:v>2.0671411764709502</c:v>
                </c:pt>
                <c:pt idx="7019">
                  <c:v>2.0674352941180101</c:v>
                </c:pt>
                <c:pt idx="7020">
                  <c:v>2.06772941176507</c:v>
                </c:pt>
                <c:pt idx="7021">
                  <c:v>2.0680235294121299</c:v>
                </c:pt>
                <c:pt idx="7022">
                  <c:v>2.0683176470591902</c:v>
                </c:pt>
                <c:pt idx="7023">
                  <c:v>2.0686117647062501</c:v>
                </c:pt>
                <c:pt idx="7024">
                  <c:v>2.06890588235331</c:v>
                </c:pt>
                <c:pt idx="7025">
                  <c:v>2.0692000000003601</c:v>
                </c:pt>
                <c:pt idx="7026">
                  <c:v>2.06949411764742</c:v>
                </c:pt>
                <c:pt idx="7027">
                  <c:v>2.0697882352944799</c:v>
                </c:pt>
                <c:pt idx="7028">
                  <c:v>2.0700823529415402</c:v>
                </c:pt>
                <c:pt idx="7029">
                  <c:v>2.0703764705886001</c:v>
                </c:pt>
                <c:pt idx="7030">
                  <c:v>2.07067058823566</c:v>
                </c:pt>
                <c:pt idx="7031">
                  <c:v>2.0709647058827199</c:v>
                </c:pt>
                <c:pt idx="7032">
                  <c:v>2.07125882352977</c:v>
                </c:pt>
                <c:pt idx="7033">
                  <c:v>2.0715529411768299</c:v>
                </c:pt>
                <c:pt idx="7034">
                  <c:v>2.0718470588238902</c:v>
                </c:pt>
                <c:pt idx="7035">
                  <c:v>2.0721411764709501</c:v>
                </c:pt>
                <c:pt idx="7036">
                  <c:v>2.07243529411801</c:v>
                </c:pt>
                <c:pt idx="7037">
                  <c:v>2.0727294117650699</c:v>
                </c:pt>
                <c:pt idx="7038">
                  <c:v>2.0730235294121302</c:v>
                </c:pt>
                <c:pt idx="7039">
                  <c:v>2.0733176470591799</c:v>
                </c:pt>
                <c:pt idx="7040">
                  <c:v>2.0736117647062402</c:v>
                </c:pt>
                <c:pt idx="7041">
                  <c:v>2.0739058823533001</c:v>
                </c:pt>
                <c:pt idx="7042">
                  <c:v>2.07420000000036</c:v>
                </c:pt>
                <c:pt idx="7043">
                  <c:v>2.0744941176474199</c:v>
                </c:pt>
                <c:pt idx="7044">
                  <c:v>2.0747882352944802</c:v>
                </c:pt>
                <c:pt idx="7045">
                  <c:v>2.0750823529415401</c:v>
                </c:pt>
                <c:pt idx="7046">
                  <c:v>2.0753764705885902</c:v>
                </c:pt>
                <c:pt idx="7047">
                  <c:v>2.0756705882356501</c:v>
                </c:pt>
                <c:pt idx="7048">
                  <c:v>2.07596470588271</c:v>
                </c:pt>
                <c:pt idx="7049">
                  <c:v>2.0762588235297699</c:v>
                </c:pt>
                <c:pt idx="7050">
                  <c:v>2.0765529411768302</c:v>
                </c:pt>
                <c:pt idx="7051">
                  <c:v>2.0768470588238901</c:v>
                </c:pt>
                <c:pt idx="7052">
                  <c:v>2.07714117647095</c:v>
                </c:pt>
                <c:pt idx="7053">
                  <c:v>2.0774352941180001</c:v>
                </c:pt>
                <c:pt idx="7054">
                  <c:v>2.07772941176506</c:v>
                </c:pt>
                <c:pt idx="7055">
                  <c:v>2.0780235294121199</c:v>
                </c:pt>
                <c:pt idx="7056">
                  <c:v>2.0783176470591802</c:v>
                </c:pt>
                <c:pt idx="7057">
                  <c:v>2.0786117647062401</c:v>
                </c:pt>
                <c:pt idx="7058">
                  <c:v>2.0789058823533</c:v>
                </c:pt>
                <c:pt idx="7059">
                  <c:v>2.0792000000003599</c:v>
                </c:pt>
                <c:pt idx="7060">
                  <c:v>2.07949411764741</c:v>
                </c:pt>
                <c:pt idx="7061">
                  <c:v>2.0797882352944699</c:v>
                </c:pt>
                <c:pt idx="7062">
                  <c:v>2.0800823529415302</c:v>
                </c:pt>
                <c:pt idx="7063">
                  <c:v>2.0803764705885901</c:v>
                </c:pt>
                <c:pt idx="7064">
                  <c:v>2.08067058823565</c:v>
                </c:pt>
                <c:pt idx="7065">
                  <c:v>2.0809647058827099</c:v>
                </c:pt>
                <c:pt idx="7066">
                  <c:v>2.0812588235297702</c:v>
                </c:pt>
                <c:pt idx="7067">
                  <c:v>2.0815529411768199</c:v>
                </c:pt>
                <c:pt idx="7068">
                  <c:v>2.0818470588238802</c:v>
                </c:pt>
                <c:pt idx="7069">
                  <c:v>2.0821411764709401</c:v>
                </c:pt>
                <c:pt idx="7070">
                  <c:v>2.082435294118</c:v>
                </c:pt>
                <c:pt idx="7071">
                  <c:v>2.0827294117650599</c:v>
                </c:pt>
                <c:pt idx="7072">
                  <c:v>2.0830235294121202</c:v>
                </c:pt>
                <c:pt idx="7073">
                  <c:v>2.0833176470591801</c:v>
                </c:pt>
                <c:pt idx="7074">
                  <c:v>2.0836117647062302</c:v>
                </c:pt>
                <c:pt idx="7075">
                  <c:v>2.0839058823532901</c:v>
                </c:pt>
                <c:pt idx="7076">
                  <c:v>2.08420000000035</c:v>
                </c:pt>
                <c:pt idx="7077">
                  <c:v>2.0844941176474099</c:v>
                </c:pt>
                <c:pt idx="7078">
                  <c:v>2.0847882352944702</c:v>
                </c:pt>
                <c:pt idx="7079">
                  <c:v>2.0850823529415301</c:v>
                </c:pt>
                <c:pt idx="7080">
                  <c:v>2.08537647058859</c:v>
                </c:pt>
                <c:pt idx="7081">
                  <c:v>2.0856705882356401</c:v>
                </c:pt>
                <c:pt idx="7082">
                  <c:v>2.0859647058827</c:v>
                </c:pt>
                <c:pt idx="7083">
                  <c:v>2.0862588235297599</c:v>
                </c:pt>
                <c:pt idx="7084">
                  <c:v>2.0865529411768202</c:v>
                </c:pt>
                <c:pt idx="7085">
                  <c:v>2.0868470588238801</c:v>
                </c:pt>
                <c:pt idx="7086">
                  <c:v>2.08714117647094</c:v>
                </c:pt>
                <c:pt idx="7087">
                  <c:v>2.0874352941179901</c:v>
                </c:pt>
                <c:pt idx="7088">
                  <c:v>2.08772941176505</c:v>
                </c:pt>
                <c:pt idx="7089">
                  <c:v>2.0880235294121099</c:v>
                </c:pt>
                <c:pt idx="7090">
                  <c:v>2.0883176470591698</c:v>
                </c:pt>
                <c:pt idx="7091">
                  <c:v>2.0886117647062301</c:v>
                </c:pt>
                <c:pt idx="7092">
                  <c:v>2.08890588235329</c:v>
                </c:pt>
                <c:pt idx="7093">
                  <c:v>2.0892000000003499</c:v>
                </c:pt>
                <c:pt idx="7094">
                  <c:v>2.0894941176474</c:v>
                </c:pt>
                <c:pt idx="7095">
                  <c:v>2.0897882352944599</c:v>
                </c:pt>
                <c:pt idx="7096">
                  <c:v>2.0900823529415198</c:v>
                </c:pt>
                <c:pt idx="7097">
                  <c:v>2.0903764705885801</c:v>
                </c:pt>
                <c:pt idx="7098">
                  <c:v>2.09067058823564</c:v>
                </c:pt>
                <c:pt idx="7099">
                  <c:v>2.0909647058826999</c:v>
                </c:pt>
                <c:pt idx="7100">
                  <c:v>2.0912588235297598</c:v>
                </c:pt>
                <c:pt idx="7101">
                  <c:v>2.0915529411768099</c:v>
                </c:pt>
                <c:pt idx="7102">
                  <c:v>2.0918470588238698</c:v>
                </c:pt>
                <c:pt idx="7103">
                  <c:v>2.0921411764709301</c:v>
                </c:pt>
                <c:pt idx="7104">
                  <c:v>2.09243529411799</c:v>
                </c:pt>
                <c:pt idx="7105">
                  <c:v>2.0927294117650499</c:v>
                </c:pt>
                <c:pt idx="7106">
                  <c:v>2.0930235294121098</c:v>
                </c:pt>
                <c:pt idx="7107">
                  <c:v>2.0933176470591701</c:v>
                </c:pt>
                <c:pt idx="7108">
                  <c:v>2.0936117647062198</c:v>
                </c:pt>
                <c:pt idx="7109">
                  <c:v>2.0939058823532801</c:v>
                </c:pt>
                <c:pt idx="7110">
                  <c:v>2.09420000000034</c:v>
                </c:pt>
                <c:pt idx="7111">
                  <c:v>2.0944941176473999</c:v>
                </c:pt>
                <c:pt idx="7112">
                  <c:v>2.0947882352944598</c:v>
                </c:pt>
                <c:pt idx="7113">
                  <c:v>2.0950823529415201</c:v>
                </c:pt>
                <c:pt idx="7114">
                  <c:v>2.09537647058858</c:v>
                </c:pt>
                <c:pt idx="7115">
                  <c:v>2.0956705882356301</c:v>
                </c:pt>
                <c:pt idx="7116">
                  <c:v>2.09596470588269</c:v>
                </c:pt>
                <c:pt idx="7117">
                  <c:v>2.0962588235297499</c:v>
                </c:pt>
                <c:pt idx="7118">
                  <c:v>2.0965529411768098</c:v>
                </c:pt>
                <c:pt idx="7119">
                  <c:v>2.0968470588238701</c:v>
                </c:pt>
                <c:pt idx="7120">
                  <c:v>2.09714117647093</c:v>
                </c:pt>
                <c:pt idx="7121">
                  <c:v>2.0974352941179899</c:v>
                </c:pt>
                <c:pt idx="7122">
                  <c:v>2.09772941176504</c:v>
                </c:pt>
                <c:pt idx="7123">
                  <c:v>2.0980235294120999</c:v>
                </c:pt>
                <c:pt idx="7124">
                  <c:v>2.0983176470591598</c:v>
                </c:pt>
                <c:pt idx="7125">
                  <c:v>2.0986117647062201</c:v>
                </c:pt>
                <c:pt idx="7126">
                  <c:v>2.09890588235328</c:v>
                </c:pt>
                <c:pt idx="7127">
                  <c:v>2.0992000000003399</c:v>
                </c:pt>
                <c:pt idx="7128">
                  <c:v>2.0994941176473998</c:v>
                </c:pt>
                <c:pt idx="7129">
                  <c:v>2.0997882352944499</c:v>
                </c:pt>
                <c:pt idx="7130">
                  <c:v>2.1000823529415098</c:v>
                </c:pt>
                <c:pt idx="7131">
                  <c:v>2.1003764705885701</c:v>
                </c:pt>
                <c:pt idx="7132">
                  <c:v>2.10067058823563</c:v>
                </c:pt>
                <c:pt idx="7133">
                  <c:v>2.1009647058826899</c:v>
                </c:pt>
                <c:pt idx="7134">
                  <c:v>2.1012588235297498</c:v>
                </c:pt>
                <c:pt idx="7135">
                  <c:v>2.1015529411768101</c:v>
                </c:pt>
                <c:pt idx="7136">
                  <c:v>2.1018470588238598</c:v>
                </c:pt>
                <c:pt idx="7137">
                  <c:v>2.1021411764709201</c:v>
                </c:pt>
                <c:pt idx="7138">
                  <c:v>2.10243529411798</c:v>
                </c:pt>
                <c:pt idx="7139">
                  <c:v>2.1027294117650399</c:v>
                </c:pt>
                <c:pt idx="7140">
                  <c:v>2.1030235294120998</c:v>
                </c:pt>
                <c:pt idx="7141">
                  <c:v>2.1033176470591601</c:v>
                </c:pt>
                <c:pt idx="7142">
                  <c:v>2.10361176470622</c:v>
                </c:pt>
                <c:pt idx="7143">
                  <c:v>2.1039058823532701</c:v>
                </c:pt>
                <c:pt idx="7144">
                  <c:v>2.10420000000033</c:v>
                </c:pt>
                <c:pt idx="7145">
                  <c:v>2.1044941176473899</c:v>
                </c:pt>
                <c:pt idx="7146">
                  <c:v>2.1047882352944498</c:v>
                </c:pt>
                <c:pt idx="7147">
                  <c:v>2.1050823529415101</c:v>
                </c:pt>
                <c:pt idx="7148">
                  <c:v>2.10537647058857</c:v>
                </c:pt>
                <c:pt idx="7149">
                  <c:v>2.1056705882356299</c:v>
                </c:pt>
                <c:pt idx="7150">
                  <c:v>2.10596470588268</c:v>
                </c:pt>
                <c:pt idx="7151">
                  <c:v>2.1062588235297399</c:v>
                </c:pt>
                <c:pt idx="7152">
                  <c:v>2.1065529411767998</c:v>
                </c:pt>
                <c:pt idx="7153">
                  <c:v>2.1068470588238601</c:v>
                </c:pt>
                <c:pt idx="7154">
                  <c:v>2.10714117647092</c:v>
                </c:pt>
                <c:pt idx="7155">
                  <c:v>2.1074352941179799</c:v>
                </c:pt>
                <c:pt idx="7156">
                  <c:v>2.1077294117650398</c:v>
                </c:pt>
                <c:pt idx="7157">
                  <c:v>2.1080235294120899</c:v>
                </c:pt>
                <c:pt idx="7158">
                  <c:v>2.1083176470591498</c:v>
                </c:pt>
                <c:pt idx="7159">
                  <c:v>2.1086117647062101</c:v>
                </c:pt>
                <c:pt idx="7160">
                  <c:v>2.10890588235327</c:v>
                </c:pt>
                <c:pt idx="7161">
                  <c:v>2.1092000000003299</c:v>
                </c:pt>
                <c:pt idx="7162">
                  <c:v>2.1094941176473898</c:v>
                </c:pt>
                <c:pt idx="7163">
                  <c:v>2.1097882352944501</c:v>
                </c:pt>
                <c:pt idx="7164">
                  <c:v>2.1100823529414998</c:v>
                </c:pt>
                <c:pt idx="7165">
                  <c:v>2.1103764705885601</c:v>
                </c:pt>
                <c:pt idx="7166">
                  <c:v>2.11067058823562</c:v>
                </c:pt>
                <c:pt idx="7167">
                  <c:v>2.1109647058826799</c:v>
                </c:pt>
                <c:pt idx="7168">
                  <c:v>2.1112588235297398</c:v>
                </c:pt>
                <c:pt idx="7169">
                  <c:v>2.1115529411768001</c:v>
                </c:pt>
                <c:pt idx="7170">
                  <c:v>2.11184705882386</c:v>
                </c:pt>
                <c:pt idx="7171">
                  <c:v>2.1121411764709102</c:v>
                </c:pt>
                <c:pt idx="7172">
                  <c:v>2.11243529411797</c:v>
                </c:pt>
                <c:pt idx="7173">
                  <c:v>2.1127294117650299</c:v>
                </c:pt>
                <c:pt idx="7174">
                  <c:v>2.1130235294120898</c:v>
                </c:pt>
                <c:pt idx="7175">
                  <c:v>2.1133176470591502</c:v>
                </c:pt>
                <c:pt idx="7176">
                  <c:v>2.11361176470621</c:v>
                </c:pt>
                <c:pt idx="7177">
                  <c:v>2.1139058823532699</c:v>
                </c:pt>
                <c:pt idx="7178">
                  <c:v>2.11420000000032</c:v>
                </c:pt>
                <c:pt idx="7179">
                  <c:v>2.1144941176473799</c:v>
                </c:pt>
                <c:pt idx="7180">
                  <c:v>2.1147882352944398</c:v>
                </c:pt>
                <c:pt idx="7181">
                  <c:v>2.1150823529415002</c:v>
                </c:pt>
                <c:pt idx="7182">
                  <c:v>2.11537647058856</c:v>
                </c:pt>
                <c:pt idx="7183">
                  <c:v>2.1156705882356199</c:v>
                </c:pt>
                <c:pt idx="7184">
                  <c:v>2.11596470588267</c:v>
                </c:pt>
                <c:pt idx="7185">
                  <c:v>2.1162588235297299</c:v>
                </c:pt>
                <c:pt idx="7186">
                  <c:v>2.1165529411767898</c:v>
                </c:pt>
                <c:pt idx="7187">
                  <c:v>2.1168470588238502</c:v>
                </c:pt>
                <c:pt idx="7188">
                  <c:v>2.11714117647091</c:v>
                </c:pt>
                <c:pt idx="7189">
                  <c:v>2.1174352941179699</c:v>
                </c:pt>
                <c:pt idx="7190">
                  <c:v>2.1177294117650298</c:v>
                </c:pt>
                <c:pt idx="7191">
                  <c:v>2.1180235294120799</c:v>
                </c:pt>
                <c:pt idx="7192">
                  <c:v>2.1183176470591398</c:v>
                </c:pt>
                <c:pt idx="7193">
                  <c:v>2.1186117647062002</c:v>
                </c:pt>
                <c:pt idx="7194">
                  <c:v>2.1189058823532601</c:v>
                </c:pt>
                <c:pt idx="7195">
                  <c:v>2.1192000000003199</c:v>
                </c:pt>
                <c:pt idx="7196">
                  <c:v>2.1194941176473798</c:v>
                </c:pt>
                <c:pt idx="7197">
                  <c:v>2.1197882352944402</c:v>
                </c:pt>
                <c:pt idx="7198">
                  <c:v>2.1200823529414898</c:v>
                </c:pt>
                <c:pt idx="7199">
                  <c:v>2.1203764705885502</c:v>
                </c:pt>
                <c:pt idx="7200">
                  <c:v>2.1206705882356101</c:v>
                </c:pt>
                <c:pt idx="7201">
                  <c:v>2.1209647058826699</c:v>
                </c:pt>
                <c:pt idx="7202">
                  <c:v>2.1212588235297298</c:v>
                </c:pt>
                <c:pt idx="7203">
                  <c:v>2.1215529411767902</c:v>
                </c:pt>
                <c:pt idx="7204">
                  <c:v>2.1218470588238501</c:v>
                </c:pt>
                <c:pt idx="7205">
                  <c:v>2.1221411764709002</c:v>
                </c:pt>
                <c:pt idx="7206">
                  <c:v>2.1224352941179601</c:v>
                </c:pt>
                <c:pt idx="7207">
                  <c:v>2.1227294117650199</c:v>
                </c:pt>
                <c:pt idx="7208">
                  <c:v>2.1230235294120798</c:v>
                </c:pt>
                <c:pt idx="7209">
                  <c:v>2.1233176470591402</c:v>
                </c:pt>
                <c:pt idx="7210">
                  <c:v>2.1236117647062001</c:v>
                </c:pt>
                <c:pt idx="7211">
                  <c:v>2.1239058823532599</c:v>
                </c:pt>
                <c:pt idx="7212">
                  <c:v>2.1242000000003101</c:v>
                </c:pt>
                <c:pt idx="7213">
                  <c:v>2.12449411764737</c:v>
                </c:pt>
                <c:pt idx="7214">
                  <c:v>2.1247882352944298</c:v>
                </c:pt>
                <c:pt idx="7215">
                  <c:v>2.1250823529414902</c:v>
                </c:pt>
                <c:pt idx="7216">
                  <c:v>2.1253764705885501</c:v>
                </c:pt>
                <c:pt idx="7217">
                  <c:v>2.1256705882356099</c:v>
                </c:pt>
                <c:pt idx="7218">
                  <c:v>2.1259647058826698</c:v>
                </c:pt>
                <c:pt idx="7219">
                  <c:v>2.12625882352972</c:v>
                </c:pt>
                <c:pt idx="7220">
                  <c:v>2.1265529411767798</c:v>
                </c:pt>
                <c:pt idx="7221">
                  <c:v>2.1268470588238402</c:v>
                </c:pt>
                <c:pt idx="7222">
                  <c:v>2.1271411764709001</c:v>
                </c:pt>
                <c:pt idx="7223">
                  <c:v>2.12743529411796</c:v>
                </c:pt>
                <c:pt idx="7224">
                  <c:v>2.1277294117650198</c:v>
                </c:pt>
                <c:pt idx="7225">
                  <c:v>2.1280235294120802</c:v>
                </c:pt>
                <c:pt idx="7226">
                  <c:v>2.1283176470591298</c:v>
                </c:pt>
                <c:pt idx="7227">
                  <c:v>2.1286117647061902</c:v>
                </c:pt>
                <c:pt idx="7228">
                  <c:v>2.1289058823532501</c:v>
                </c:pt>
                <c:pt idx="7229">
                  <c:v>2.12920000000031</c:v>
                </c:pt>
                <c:pt idx="7230">
                  <c:v>2.1294941176473698</c:v>
                </c:pt>
                <c:pt idx="7231">
                  <c:v>2.1297882352944302</c:v>
                </c:pt>
                <c:pt idx="7232">
                  <c:v>2.1300823529414901</c:v>
                </c:pt>
                <c:pt idx="7233">
                  <c:v>2.1303764705885402</c:v>
                </c:pt>
                <c:pt idx="7234">
                  <c:v>2.1306705882356001</c:v>
                </c:pt>
                <c:pt idx="7235">
                  <c:v>2.13096470588266</c:v>
                </c:pt>
                <c:pt idx="7236">
                  <c:v>2.1312588235297198</c:v>
                </c:pt>
                <c:pt idx="7237">
                  <c:v>2.1315529411767802</c:v>
                </c:pt>
                <c:pt idx="7238">
                  <c:v>2.1318470588238401</c:v>
                </c:pt>
                <c:pt idx="7239">
                  <c:v>2.1321411764709</c:v>
                </c:pt>
                <c:pt idx="7240">
                  <c:v>2.1324352941179501</c:v>
                </c:pt>
                <c:pt idx="7241">
                  <c:v>2.13272941176501</c:v>
                </c:pt>
                <c:pt idx="7242">
                  <c:v>2.1330235294120699</c:v>
                </c:pt>
                <c:pt idx="7243">
                  <c:v>2.1333176470591302</c:v>
                </c:pt>
                <c:pt idx="7244">
                  <c:v>2.1336117647061901</c:v>
                </c:pt>
                <c:pt idx="7245">
                  <c:v>2.13390588235325</c:v>
                </c:pt>
                <c:pt idx="7246">
                  <c:v>2.1342000000003098</c:v>
                </c:pt>
                <c:pt idx="7247">
                  <c:v>2.13449411764736</c:v>
                </c:pt>
                <c:pt idx="7248">
                  <c:v>2.1347882352944199</c:v>
                </c:pt>
                <c:pt idx="7249">
                  <c:v>2.1350823529414802</c:v>
                </c:pt>
                <c:pt idx="7250">
                  <c:v>2.1353764705885401</c:v>
                </c:pt>
                <c:pt idx="7251">
                  <c:v>2.1356705882356</c:v>
                </c:pt>
                <c:pt idx="7252">
                  <c:v>2.1359647058826599</c:v>
                </c:pt>
                <c:pt idx="7253">
                  <c:v>2.1362588235297202</c:v>
                </c:pt>
                <c:pt idx="7254">
                  <c:v>2.1365529411767699</c:v>
                </c:pt>
                <c:pt idx="7255">
                  <c:v>2.1368470588238302</c:v>
                </c:pt>
                <c:pt idx="7256">
                  <c:v>2.1371411764708901</c:v>
                </c:pt>
                <c:pt idx="7257">
                  <c:v>2.13743529411795</c:v>
                </c:pt>
                <c:pt idx="7258">
                  <c:v>2.1377294117650099</c:v>
                </c:pt>
                <c:pt idx="7259">
                  <c:v>2.1380235294120702</c:v>
                </c:pt>
                <c:pt idx="7260">
                  <c:v>2.1383176470591301</c:v>
                </c:pt>
                <c:pt idx="7261">
                  <c:v>2.1386117647061802</c:v>
                </c:pt>
                <c:pt idx="7262">
                  <c:v>2.1389058823532401</c:v>
                </c:pt>
                <c:pt idx="7263">
                  <c:v>2.1392000000003</c:v>
                </c:pt>
                <c:pt idx="7264">
                  <c:v>2.1394941176473599</c:v>
                </c:pt>
                <c:pt idx="7265">
                  <c:v>2.1397882352944202</c:v>
                </c:pt>
                <c:pt idx="7266">
                  <c:v>2.1400823529414801</c:v>
                </c:pt>
                <c:pt idx="7267">
                  <c:v>2.14037647058854</c:v>
                </c:pt>
                <c:pt idx="7268">
                  <c:v>2.1406705882355901</c:v>
                </c:pt>
                <c:pt idx="7269">
                  <c:v>2.14096470588265</c:v>
                </c:pt>
                <c:pt idx="7270">
                  <c:v>2.1412588235297099</c:v>
                </c:pt>
                <c:pt idx="7271">
                  <c:v>2.1415529411767702</c:v>
                </c:pt>
                <c:pt idx="7272">
                  <c:v>2.1418470588238301</c:v>
                </c:pt>
                <c:pt idx="7273">
                  <c:v>2.14214117647089</c:v>
                </c:pt>
                <c:pt idx="7274">
                  <c:v>2.1424352941179401</c:v>
                </c:pt>
                <c:pt idx="7275">
                  <c:v>2.142729411765</c:v>
                </c:pt>
                <c:pt idx="7276">
                  <c:v>2.1430235294120599</c:v>
                </c:pt>
                <c:pt idx="7277">
                  <c:v>2.1433176470591202</c:v>
                </c:pt>
                <c:pt idx="7278">
                  <c:v>2.1436117647061801</c:v>
                </c:pt>
                <c:pt idx="7279">
                  <c:v>2.14390588235324</c:v>
                </c:pt>
                <c:pt idx="7280">
                  <c:v>2.1442000000002999</c:v>
                </c:pt>
                <c:pt idx="7281">
                  <c:v>2.14449411764735</c:v>
                </c:pt>
                <c:pt idx="7282">
                  <c:v>2.1447882352944099</c:v>
                </c:pt>
                <c:pt idx="7283">
                  <c:v>2.1450823529414702</c:v>
                </c:pt>
                <c:pt idx="7284">
                  <c:v>2.1453764705885301</c:v>
                </c:pt>
                <c:pt idx="7285">
                  <c:v>2.14567058823559</c:v>
                </c:pt>
                <c:pt idx="7286">
                  <c:v>2.1459647058826499</c:v>
                </c:pt>
                <c:pt idx="7287">
                  <c:v>2.1462588235297102</c:v>
                </c:pt>
                <c:pt idx="7288">
                  <c:v>2.1465529411767599</c:v>
                </c:pt>
                <c:pt idx="7289">
                  <c:v>2.1468470588238202</c:v>
                </c:pt>
                <c:pt idx="7290">
                  <c:v>2.1471411764708801</c:v>
                </c:pt>
                <c:pt idx="7291">
                  <c:v>2.14743529411794</c:v>
                </c:pt>
                <c:pt idx="7292">
                  <c:v>2.1477294117649999</c:v>
                </c:pt>
                <c:pt idx="7293">
                  <c:v>2.1480235294120602</c:v>
                </c:pt>
                <c:pt idx="7294">
                  <c:v>2.1483176470591201</c:v>
                </c:pt>
                <c:pt idx="7295">
                  <c:v>2.1486117647061702</c:v>
                </c:pt>
                <c:pt idx="7296">
                  <c:v>2.1489058823532301</c:v>
                </c:pt>
                <c:pt idx="7297">
                  <c:v>2.14920000000029</c:v>
                </c:pt>
                <c:pt idx="7298">
                  <c:v>2.1494941176473499</c:v>
                </c:pt>
                <c:pt idx="7299">
                  <c:v>2.1497882352944102</c:v>
                </c:pt>
                <c:pt idx="7300">
                  <c:v>2.1500823529414701</c:v>
                </c:pt>
                <c:pt idx="7301">
                  <c:v>2.15037647058853</c:v>
                </c:pt>
                <c:pt idx="7302">
                  <c:v>2.1506705882355801</c:v>
                </c:pt>
                <c:pt idx="7303">
                  <c:v>2.15096470588264</c:v>
                </c:pt>
                <c:pt idx="7304">
                  <c:v>2.1512588235296999</c:v>
                </c:pt>
                <c:pt idx="7305">
                  <c:v>2.1515529411767602</c:v>
                </c:pt>
                <c:pt idx="7306">
                  <c:v>2.1518470588238201</c:v>
                </c:pt>
                <c:pt idx="7307">
                  <c:v>2.15214117647088</c:v>
                </c:pt>
                <c:pt idx="7308">
                  <c:v>2.1524352941179399</c:v>
                </c:pt>
                <c:pt idx="7309">
                  <c:v>2.15272941176499</c:v>
                </c:pt>
                <c:pt idx="7310">
                  <c:v>2.1530235294120499</c:v>
                </c:pt>
                <c:pt idx="7311">
                  <c:v>2.1533176470591102</c:v>
                </c:pt>
                <c:pt idx="7312">
                  <c:v>2.1536117647061701</c:v>
                </c:pt>
                <c:pt idx="7313">
                  <c:v>2.15390588235323</c:v>
                </c:pt>
                <c:pt idx="7314">
                  <c:v>2.1542000000002899</c:v>
                </c:pt>
                <c:pt idx="7315">
                  <c:v>2.1544941176473502</c:v>
                </c:pt>
                <c:pt idx="7316">
                  <c:v>2.1547882352943999</c:v>
                </c:pt>
                <c:pt idx="7317">
                  <c:v>2.1550823529414602</c:v>
                </c:pt>
                <c:pt idx="7318">
                  <c:v>2.1553764705885201</c:v>
                </c:pt>
                <c:pt idx="7319">
                  <c:v>2.15567058823558</c:v>
                </c:pt>
                <c:pt idx="7320">
                  <c:v>2.1559647058826399</c:v>
                </c:pt>
                <c:pt idx="7321">
                  <c:v>2.1562588235297002</c:v>
                </c:pt>
                <c:pt idx="7322">
                  <c:v>2.1565529411767601</c:v>
                </c:pt>
                <c:pt idx="7323">
                  <c:v>2.1568470588238098</c:v>
                </c:pt>
                <c:pt idx="7324">
                  <c:v>2.1571411764708701</c:v>
                </c:pt>
                <c:pt idx="7325">
                  <c:v>2.15743529411793</c:v>
                </c:pt>
                <c:pt idx="7326">
                  <c:v>2.1577294117649899</c:v>
                </c:pt>
                <c:pt idx="7327">
                  <c:v>2.1580235294120498</c:v>
                </c:pt>
                <c:pt idx="7328">
                  <c:v>2.1583176470591101</c:v>
                </c:pt>
                <c:pt idx="7329">
                  <c:v>2.15861176470617</c:v>
                </c:pt>
                <c:pt idx="7330">
                  <c:v>2.1589058823532201</c:v>
                </c:pt>
                <c:pt idx="7331">
                  <c:v>2.15920000000028</c:v>
                </c:pt>
                <c:pt idx="7332">
                  <c:v>2.1594941176473399</c:v>
                </c:pt>
                <c:pt idx="7333">
                  <c:v>2.1597882352943998</c:v>
                </c:pt>
                <c:pt idx="7334">
                  <c:v>2.1600823529414601</c:v>
                </c:pt>
                <c:pt idx="7335">
                  <c:v>2.16037647058852</c:v>
                </c:pt>
                <c:pt idx="7336">
                  <c:v>2.1606705882355799</c:v>
                </c:pt>
                <c:pt idx="7337">
                  <c:v>2.16096470588263</c:v>
                </c:pt>
                <c:pt idx="7338">
                  <c:v>2.1612588235296899</c:v>
                </c:pt>
                <c:pt idx="7339">
                  <c:v>2.1615529411767498</c:v>
                </c:pt>
                <c:pt idx="7340">
                  <c:v>2.1618470588238101</c:v>
                </c:pt>
                <c:pt idx="7341">
                  <c:v>2.16214117647087</c:v>
                </c:pt>
                <c:pt idx="7342">
                  <c:v>2.1624352941179299</c:v>
                </c:pt>
                <c:pt idx="7343">
                  <c:v>2.1627294117649898</c:v>
                </c:pt>
                <c:pt idx="7344">
                  <c:v>2.1630235294120399</c:v>
                </c:pt>
                <c:pt idx="7345">
                  <c:v>2.1633176470590998</c:v>
                </c:pt>
                <c:pt idx="7346">
                  <c:v>2.1636117647061601</c:v>
                </c:pt>
                <c:pt idx="7347">
                  <c:v>2.16390588235322</c:v>
                </c:pt>
                <c:pt idx="7348">
                  <c:v>2.1642000000002799</c:v>
                </c:pt>
                <c:pt idx="7349">
                  <c:v>2.1644941176473398</c:v>
                </c:pt>
                <c:pt idx="7350">
                  <c:v>2.1647882352944001</c:v>
                </c:pt>
                <c:pt idx="7351">
                  <c:v>2.1650823529414498</c:v>
                </c:pt>
                <c:pt idx="7352">
                  <c:v>2.1653764705885101</c:v>
                </c:pt>
                <c:pt idx="7353">
                  <c:v>2.16567058823557</c:v>
                </c:pt>
                <c:pt idx="7354">
                  <c:v>2.1659647058826299</c:v>
                </c:pt>
                <c:pt idx="7355">
                  <c:v>2.1662588235296898</c:v>
                </c:pt>
                <c:pt idx="7356">
                  <c:v>2.1665529411767501</c:v>
                </c:pt>
                <c:pt idx="7357">
                  <c:v>2.16684705882381</c:v>
                </c:pt>
                <c:pt idx="7358">
                  <c:v>2.1671411764708601</c:v>
                </c:pt>
                <c:pt idx="7359">
                  <c:v>2.16743529411792</c:v>
                </c:pt>
                <c:pt idx="7360">
                  <c:v>2.1677294117649799</c:v>
                </c:pt>
                <c:pt idx="7361">
                  <c:v>2.1680235294120398</c:v>
                </c:pt>
                <c:pt idx="7362">
                  <c:v>2.1683176470591001</c:v>
                </c:pt>
                <c:pt idx="7363">
                  <c:v>2.16861176470616</c:v>
                </c:pt>
                <c:pt idx="7364">
                  <c:v>2.1689058823532199</c:v>
                </c:pt>
                <c:pt idx="7365">
                  <c:v>2.16920000000027</c:v>
                </c:pt>
                <c:pt idx="7366">
                  <c:v>2.1694941176473299</c:v>
                </c:pt>
                <c:pt idx="7367">
                  <c:v>2.1697882352943898</c:v>
                </c:pt>
                <c:pt idx="7368">
                  <c:v>2.1700823529414501</c:v>
                </c:pt>
                <c:pt idx="7369">
                  <c:v>2.17037647058851</c:v>
                </c:pt>
                <c:pt idx="7370">
                  <c:v>2.1706705882355699</c:v>
                </c:pt>
                <c:pt idx="7371">
                  <c:v>2.17096470588262</c:v>
                </c:pt>
                <c:pt idx="7372">
                  <c:v>2.1712588235296799</c:v>
                </c:pt>
                <c:pt idx="7373">
                  <c:v>2.1715529411767398</c:v>
                </c:pt>
                <c:pt idx="7374">
                  <c:v>2.1718470588238001</c:v>
                </c:pt>
                <c:pt idx="7375">
                  <c:v>2.17214117647086</c:v>
                </c:pt>
                <c:pt idx="7376">
                  <c:v>2.1724352941179199</c:v>
                </c:pt>
                <c:pt idx="7377">
                  <c:v>2.1727294117649798</c:v>
                </c:pt>
                <c:pt idx="7378">
                  <c:v>2.1730235294120299</c:v>
                </c:pt>
                <c:pt idx="7379">
                  <c:v>2.1733176470590898</c:v>
                </c:pt>
                <c:pt idx="7380">
                  <c:v>2.1736117647061501</c:v>
                </c:pt>
                <c:pt idx="7381">
                  <c:v>2.17390588235321</c:v>
                </c:pt>
                <c:pt idx="7382">
                  <c:v>2.1742000000002699</c:v>
                </c:pt>
                <c:pt idx="7383">
                  <c:v>2.1744941176473298</c:v>
                </c:pt>
                <c:pt idx="7384">
                  <c:v>2.1747882352943901</c:v>
                </c:pt>
                <c:pt idx="7385">
                  <c:v>2.1750823529414398</c:v>
                </c:pt>
                <c:pt idx="7386">
                  <c:v>2.1753764705885001</c:v>
                </c:pt>
                <c:pt idx="7387">
                  <c:v>2.17567058823556</c:v>
                </c:pt>
                <c:pt idx="7388">
                  <c:v>2.1759647058826199</c:v>
                </c:pt>
                <c:pt idx="7389">
                  <c:v>2.1762588235296798</c:v>
                </c:pt>
                <c:pt idx="7390">
                  <c:v>2.1765529411767401</c:v>
                </c:pt>
                <c:pt idx="7391">
                  <c:v>2.1768470588238</c:v>
                </c:pt>
                <c:pt idx="7392">
                  <c:v>2.1771411764708501</c:v>
                </c:pt>
                <c:pt idx="7393">
                  <c:v>2.17743529411791</c:v>
                </c:pt>
                <c:pt idx="7394">
                  <c:v>2.1777294117649699</c:v>
                </c:pt>
                <c:pt idx="7395">
                  <c:v>2.1780235294120298</c:v>
                </c:pt>
                <c:pt idx="7396">
                  <c:v>2.1783176470590901</c:v>
                </c:pt>
                <c:pt idx="7397">
                  <c:v>2.17861176470615</c:v>
                </c:pt>
                <c:pt idx="7398">
                  <c:v>2.1789058823532099</c:v>
                </c:pt>
                <c:pt idx="7399">
                  <c:v>2.17920000000026</c:v>
                </c:pt>
                <c:pt idx="7400">
                  <c:v>2.1794941176473199</c:v>
                </c:pt>
                <c:pt idx="7401">
                  <c:v>2.1797882352943798</c:v>
                </c:pt>
                <c:pt idx="7402">
                  <c:v>2.1800823529414401</c:v>
                </c:pt>
                <c:pt idx="7403">
                  <c:v>2.1803764705885</c:v>
                </c:pt>
                <c:pt idx="7404">
                  <c:v>2.1806705882355599</c:v>
                </c:pt>
                <c:pt idx="7405">
                  <c:v>2.1809647058826198</c:v>
                </c:pt>
                <c:pt idx="7406">
                  <c:v>2.1812588235296699</c:v>
                </c:pt>
                <c:pt idx="7407">
                  <c:v>2.1815529411767298</c:v>
                </c:pt>
                <c:pt idx="7408">
                  <c:v>2.1818470588237902</c:v>
                </c:pt>
                <c:pt idx="7409">
                  <c:v>2.18214117647085</c:v>
                </c:pt>
                <c:pt idx="7410">
                  <c:v>2.1824352941179099</c:v>
                </c:pt>
                <c:pt idx="7411">
                  <c:v>2.1827294117649698</c:v>
                </c:pt>
                <c:pt idx="7412">
                  <c:v>2.1830235294120302</c:v>
                </c:pt>
                <c:pt idx="7413">
                  <c:v>2.1833176470590798</c:v>
                </c:pt>
                <c:pt idx="7414">
                  <c:v>2.1836117647061402</c:v>
                </c:pt>
                <c:pt idx="7415">
                  <c:v>2.1839058823532</c:v>
                </c:pt>
                <c:pt idx="7416">
                  <c:v>2.1842000000002599</c:v>
                </c:pt>
                <c:pt idx="7417">
                  <c:v>2.1844941176473198</c:v>
                </c:pt>
                <c:pt idx="7418">
                  <c:v>2.1847882352943802</c:v>
                </c:pt>
                <c:pt idx="7419">
                  <c:v>2.18508235294144</c:v>
                </c:pt>
                <c:pt idx="7420">
                  <c:v>2.1853764705884902</c:v>
                </c:pt>
                <c:pt idx="7421">
                  <c:v>2.18567058823555</c:v>
                </c:pt>
                <c:pt idx="7422">
                  <c:v>2.1859647058826099</c:v>
                </c:pt>
                <c:pt idx="7423">
                  <c:v>2.1862588235296698</c:v>
                </c:pt>
                <c:pt idx="7424">
                  <c:v>2.1865529411767302</c:v>
                </c:pt>
                <c:pt idx="7425">
                  <c:v>2.18684705882379</c:v>
                </c:pt>
                <c:pt idx="7426">
                  <c:v>2.1871411764708499</c:v>
                </c:pt>
                <c:pt idx="7427">
                  <c:v>2.1874352941179001</c:v>
                </c:pt>
                <c:pt idx="7428">
                  <c:v>2.1877294117649599</c:v>
                </c:pt>
                <c:pt idx="7429">
                  <c:v>2.1880235294120198</c:v>
                </c:pt>
                <c:pt idx="7430">
                  <c:v>2.1883176470590802</c:v>
                </c:pt>
                <c:pt idx="7431">
                  <c:v>2.1886117647061401</c:v>
                </c:pt>
                <c:pt idx="7432">
                  <c:v>2.1889058823531999</c:v>
                </c:pt>
                <c:pt idx="7433">
                  <c:v>2.1892000000002598</c:v>
                </c:pt>
                <c:pt idx="7434">
                  <c:v>2.1894941176473099</c:v>
                </c:pt>
                <c:pt idx="7435">
                  <c:v>2.1897882352943698</c:v>
                </c:pt>
                <c:pt idx="7436">
                  <c:v>2.1900823529414302</c:v>
                </c:pt>
                <c:pt idx="7437">
                  <c:v>2.1903764705884901</c:v>
                </c:pt>
                <c:pt idx="7438">
                  <c:v>2.1906705882355499</c:v>
                </c:pt>
                <c:pt idx="7439">
                  <c:v>2.1909647058826098</c:v>
                </c:pt>
                <c:pt idx="7440">
                  <c:v>2.1912588235296702</c:v>
                </c:pt>
                <c:pt idx="7441">
                  <c:v>2.1915529411767198</c:v>
                </c:pt>
                <c:pt idx="7442">
                  <c:v>2.1918470588237802</c:v>
                </c:pt>
                <c:pt idx="7443">
                  <c:v>2.1921411764708401</c:v>
                </c:pt>
                <c:pt idx="7444">
                  <c:v>2.1924352941178999</c:v>
                </c:pt>
                <c:pt idx="7445">
                  <c:v>2.1927294117649598</c:v>
                </c:pt>
                <c:pt idx="7446">
                  <c:v>2.1930235294120202</c:v>
                </c:pt>
                <c:pt idx="7447">
                  <c:v>2.1933176470590801</c:v>
                </c:pt>
                <c:pt idx="7448">
                  <c:v>2.1936117647061302</c:v>
                </c:pt>
                <c:pt idx="7449">
                  <c:v>2.1939058823531901</c:v>
                </c:pt>
                <c:pt idx="7450">
                  <c:v>2.19420000000025</c:v>
                </c:pt>
                <c:pt idx="7451">
                  <c:v>2.1944941176473098</c:v>
                </c:pt>
                <c:pt idx="7452">
                  <c:v>2.1947882352943702</c:v>
                </c:pt>
                <c:pt idx="7453">
                  <c:v>2.1950823529414301</c:v>
                </c:pt>
                <c:pt idx="7454">
                  <c:v>2.1953764705884899</c:v>
                </c:pt>
                <c:pt idx="7455">
                  <c:v>2.1956705882355401</c:v>
                </c:pt>
                <c:pt idx="7456">
                  <c:v>2.1959647058826</c:v>
                </c:pt>
                <c:pt idx="7457">
                  <c:v>2.1962588235296598</c:v>
                </c:pt>
                <c:pt idx="7458">
                  <c:v>2.1965529411767202</c:v>
                </c:pt>
                <c:pt idx="7459">
                  <c:v>2.1968470588237801</c:v>
                </c:pt>
                <c:pt idx="7460">
                  <c:v>2.19714117647084</c:v>
                </c:pt>
                <c:pt idx="7461">
                  <c:v>2.1974352941178901</c:v>
                </c:pt>
                <c:pt idx="7462">
                  <c:v>2.19772941176495</c:v>
                </c:pt>
                <c:pt idx="7463">
                  <c:v>2.1980235294120098</c:v>
                </c:pt>
                <c:pt idx="7464">
                  <c:v>2.1983176470590702</c:v>
                </c:pt>
                <c:pt idx="7465">
                  <c:v>2.1986117647061301</c:v>
                </c:pt>
                <c:pt idx="7466">
                  <c:v>2.19890588235319</c:v>
                </c:pt>
                <c:pt idx="7467">
                  <c:v>2.1992000000002498</c:v>
                </c:pt>
                <c:pt idx="7468">
                  <c:v>2.1994941176473</c:v>
                </c:pt>
                <c:pt idx="7469">
                  <c:v>2.1997882352943599</c:v>
                </c:pt>
                <c:pt idx="7470">
                  <c:v>2.2000823529414202</c:v>
                </c:pt>
                <c:pt idx="7471">
                  <c:v>2.2003764705884801</c:v>
                </c:pt>
                <c:pt idx="7472">
                  <c:v>2.20067058823554</c:v>
                </c:pt>
                <c:pt idx="7473">
                  <c:v>2.2009647058825998</c:v>
                </c:pt>
                <c:pt idx="7474">
                  <c:v>2.2012588235296602</c:v>
                </c:pt>
                <c:pt idx="7475">
                  <c:v>2.2015529411767099</c:v>
                </c:pt>
                <c:pt idx="7476">
                  <c:v>2.2018470588237702</c:v>
                </c:pt>
                <c:pt idx="7477">
                  <c:v>2.2021411764708301</c:v>
                </c:pt>
                <c:pt idx="7478">
                  <c:v>2.20243529411789</c:v>
                </c:pt>
                <c:pt idx="7479">
                  <c:v>2.2027294117649499</c:v>
                </c:pt>
                <c:pt idx="7480">
                  <c:v>2.2030235294120102</c:v>
                </c:pt>
                <c:pt idx="7481">
                  <c:v>2.2033176470590701</c:v>
                </c:pt>
                <c:pt idx="7482">
                  <c:v>2.2036117647061202</c:v>
                </c:pt>
                <c:pt idx="7483">
                  <c:v>2.2039058823531801</c:v>
                </c:pt>
                <c:pt idx="7484">
                  <c:v>2.20420000000024</c:v>
                </c:pt>
                <c:pt idx="7485">
                  <c:v>2.2044941176472999</c:v>
                </c:pt>
                <c:pt idx="7486">
                  <c:v>2.2047882352943602</c:v>
                </c:pt>
                <c:pt idx="7487">
                  <c:v>2.2050823529414201</c:v>
                </c:pt>
                <c:pt idx="7488">
                  <c:v>2.20537647058848</c:v>
                </c:pt>
                <c:pt idx="7489">
                  <c:v>2.2056705882355301</c:v>
                </c:pt>
                <c:pt idx="7490">
                  <c:v>2.20596470588259</c:v>
                </c:pt>
                <c:pt idx="7491">
                  <c:v>2.2062588235296499</c:v>
                </c:pt>
                <c:pt idx="7492">
                  <c:v>2.2065529411767102</c:v>
                </c:pt>
                <c:pt idx="7493">
                  <c:v>2.2068470588237701</c:v>
                </c:pt>
                <c:pt idx="7494">
                  <c:v>2.20714117647083</c:v>
                </c:pt>
                <c:pt idx="7495">
                  <c:v>2.2074352941178899</c:v>
                </c:pt>
                <c:pt idx="7496">
                  <c:v>2.20772941176494</c:v>
                </c:pt>
                <c:pt idx="7497">
                  <c:v>2.2080235294119999</c:v>
                </c:pt>
                <c:pt idx="7498">
                  <c:v>2.2083176470590602</c:v>
                </c:pt>
                <c:pt idx="7499">
                  <c:v>2.2086117647061201</c:v>
                </c:pt>
                <c:pt idx="7500">
                  <c:v>2.20890588235318</c:v>
                </c:pt>
                <c:pt idx="7501">
                  <c:v>2.2092000000002399</c:v>
                </c:pt>
                <c:pt idx="7502">
                  <c:v>2.2094941176473002</c:v>
                </c:pt>
                <c:pt idx="7503">
                  <c:v>2.2097882352943499</c:v>
                </c:pt>
                <c:pt idx="7504">
                  <c:v>2.2100823529414102</c:v>
                </c:pt>
                <c:pt idx="7505">
                  <c:v>2.2103764705884701</c:v>
                </c:pt>
                <c:pt idx="7506">
                  <c:v>2.21067058823553</c:v>
                </c:pt>
                <c:pt idx="7507">
                  <c:v>2.2109647058825899</c:v>
                </c:pt>
                <c:pt idx="7508">
                  <c:v>2.2112588235296502</c:v>
                </c:pt>
                <c:pt idx="7509">
                  <c:v>2.2115529411767101</c:v>
                </c:pt>
                <c:pt idx="7510">
                  <c:v>2.2118470588237602</c:v>
                </c:pt>
                <c:pt idx="7511">
                  <c:v>2.2121411764708201</c:v>
                </c:pt>
                <c:pt idx="7512">
                  <c:v>2.21243529411788</c:v>
                </c:pt>
                <c:pt idx="7513">
                  <c:v>2.2127294117649399</c:v>
                </c:pt>
                <c:pt idx="7514">
                  <c:v>2.2130235294120002</c:v>
                </c:pt>
                <c:pt idx="7515">
                  <c:v>2.2133176470590601</c:v>
                </c:pt>
                <c:pt idx="7516">
                  <c:v>2.21361176470612</c:v>
                </c:pt>
                <c:pt idx="7517">
                  <c:v>2.2139058823531701</c:v>
                </c:pt>
                <c:pt idx="7518">
                  <c:v>2.21420000000023</c:v>
                </c:pt>
                <c:pt idx="7519">
                  <c:v>2.2144941176472899</c:v>
                </c:pt>
                <c:pt idx="7520">
                  <c:v>2.2147882352943502</c:v>
                </c:pt>
                <c:pt idx="7521">
                  <c:v>2.2150823529414101</c:v>
                </c:pt>
                <c:pt idx="7522">
                  <c:v>2.21537647058847</c:v>
                </c:pt>
                <c:pt idx="7523">
                  <c:v>2.2156705882355299</c:v>
                </c:pt>
                <c:pt idx="7524">
                  <c:v>2.21596470588258</c:v>
                </c:pt>
                <c:pt idx="7525">
                  <c:v>2.2162588235296399</c:v>
                </c:pt>
                <c:pt idx="7526">
                  <c:v>2.2165529411767002</c:v>
                </c:pt>
                <c:pt idx="7527">
                  <c:v>2.2168470588237601</c:v>
                </c:pt>
                <c:pt idx="7528">
                  <c:v>2.21714117647082</c:v>
                </c:pt>
                <c:pt idx="7529">
                  <c:v>2.2174352941178799</c:v>
                </c:pt>
                <c:pt idx="7530">
                  <c:v>2.2177294117649402</c:v>
                </c:pt>
                <c:pt idx="7531">
                  <c:v>2.2180235294119899</c:v>
                </c:pt>
                <c:pt idx="7532">
                  <c:v>2.2183176470590502</c:v>
                </c:pt>
                <c:pt idx="7533">
                  <c:v>2.2186117647061101</c:v>
                </c:pt>
                <c:pt idx="7534">
                  <c:v>2.21890588235317</c:v>
                </c:pt>
                <c:pt idx="7535">
                  <c:v>2.2192000000002299</c:v>
                </c:pt>
                <c:pt idx="7536">
                  <c:v>2.2194941176472902</c:v>
                </c:pt>
                <c:pt idx="7537">
                  <c:v>2.2197882352943501</c:v>
                </c:pt>
                <c:pt idx="7538">
                  <c:v>2.2200823529414002</c:v>
                </c:pt>
                <c:pt idx="7539">
                  <c:v>2.2203764705884601</c:v>
                </c:pt>
                <c:pt idx="7540">
                  <c:v>2.22067058823552</c:v>
                </c:pt>
                <c:pt idx="7541">
                  <c:v>2.2209647058825799</c:v>
                </c:pt>
                <c:pt idx="7542">
                  <c:v>2.2212588235296402</c:v>
                </c:pt>
                <c:pt idx="7543">
                  <c:v>2.2215529411767001</c:v>
                </c:pt>
                <c:pt idx="7544">
                  <c:v>2.22184705882376</c:v>
                </c:pt>
                <c:pt idx="7545">
                  <c:v>2.2221411764708101</c:v>
                </c:pt>
                <c:pt idx="7546">
                  <c:v>2.22243529411787</c:v>
                </c:pt>
                <c:pt idx="7547">
                  <c:v>2.2227294117649299</c:v>
                </c:pt>
                <c:pt idx="7548">
                  <c:v>2.2230235294119902</c:v>
                </c:pt>
                <c:pt idx="7549">
                  <c:v>2.2233176470590501</c:v>
                </c:pt>
                <c:pt idx="7550">
                  <c:v>2.22361176470611</c:v>
                </c:pt>
                <c:pt idx="7551">
                  <c:v>2.2239058823531601</c:v>
                </c:pt>
                <c:pt idx="7552">
                  <c:v>2.22420000000022</c:v>
                </c:pt>
                <c:pt idx="7553">
                  <c:v>2.2244941176472799</c:v>
                </c:pt>
                <c:pt idx="7554">
                  <c:v>2.2247882352943402</c:v>
                </c:pt>
                <c:pt idx="7555">
                  <c:v>2.2250823529414001</c:v>
                </c:pt>
                <c:pt idx="7556">
                  <c:v>2.22537647058846</c:v>
                </c:pt>
                <c:pt idx="7557">
                  <c:v>2.2256705882355199</c:v>
                </c:pt>
                <c:pt idx="7558">
                  <c:v>2.22596470588257</c:v>
                </c:pt>
                <c:pt idx="7559">
                  <c:v>2.2262588235296299</c:v>
                </c:pt>
                <c:pt idx="7560">
                  <c:v>2.2265529411766898</c:v>
                </c:pt>
                <c:pt idx="7561">
                  <c:v>2.2268470588237501</c:v>
                </c:pt>
                <c:pt idx="7562">
                  <c:v>2.22714117647081</c:v>
                </c:pt>
                <c:pt idx="7563">
                  <c:v>2.2274352941178699</c:v>
                </c:pt>
                <c:pt idx="7564">
                  <c:v>2.2277294117649298</c:v>
                </c:pt>
                <c:pt idx="7565">
                  <c:v>2.2280235294119799</c:v>
                </c:pt>
                <c:pt idx="7566">
                  <c:v>2.2283176470590398</c:v>
                </c:pt>
                <c:pt idx="7567">
                  <c:v>2.2286117647061001</c:v>
                </c:pt>
                <c:pt idx="7568">
                  <c:v>2.22890588235316</c:v>
                </c:pt>
                <c:pt idx="7569">
                  <c:v>2.2292000000002199</c:v>
                </c:pt>
                <c:pt idx="7570">
                  <c:v>2.2294941176472798</c:v>
                </c:pt>
                <c:pt idx="7571">
                  <c:v>2.2297882352943401</c:v>
                </c:pt>
                <c:pt idx="7572">
                  <c:v>2.2300823529413898</c:v>
                </c:pt>
                <c:pt idx="7573">
                  <c:v>2.2303764705884501</c:v>
                </c:pt>
                <c:pt idx="7574">
                  <c:v>2.23067058823551</c:v>
                </c:pt>
                <c:pt idx="7575">
                  <c:v>2.2309647058825699</c:v>
                </c:pt>
                <c:pt idx="7576">
                  <c:v>2.2312588235296298</c:v>
                </c:pt>
                <c:pt idx="7577">
                  <c:v>2.2315529411766901</c:v>
                </c:pt>
                <c:pt idx="7578">
                  <c:v>2.23184705882375</c:v>
                </c:pt>
                <c:pt idx="7579">
                  <c:v>2.2321411764708001</c:v>
                </c:pt>
                <c:pt idx="7580">
                  <c:v>2.23243529411786</c:v>
                </c:pt>
                <c:pt idx="7581">
                  <c:v>2.2327294117649199</c:v>
                </c:pt>
                <c:pt idx="7582">
                  <c:v>2.2330235294119798</c:v>
                </c:pt>
                <c:pt idx="7583">
                  <c:v>2.2333176470590401</c:v>
                </c:pt>
                <c:pt idx="7584">
                  <c:v>2.2336117647061</c:v>
                </c:pt>
                <c:pt idx="7585">
                  <c:v>2.2339058823531599</c:v>
                </c:pt>
                <c:pt idx="7586">
                  <c:v>2.23420000000021</c:v>
                </c:pt>
                <c:pt idx="7587">
                  <c:v>2.2344941176472699</c:v>
                </c:pt>
                <c:pt idx="7588">
                  <c:v>2.2347882352943298</c:v>
                </c:pt>
                <c:pt idx="7589">
                  <c:v>2.2350823529413901</c:v>
                </c:pt>
                <c:pt idx="7590">
                  <c:v>2.23537647058845</c:v>
                </c:pt>
                <c:pt idx="7591">
                  <c:v>2.2356705882355099</c:v>
                </c:pt>
                <c:pt idx="7592">
                  <c:v>2.2359647058825698</c:v>
                </c:pt>
                <c:pt idx="7593">
                  <c:v>2.2362588235296199</c:v>
                </c:pt>
                <c:pt idx="7594">
                  <c:v>2.2365529411766798</c:v>
                </c:pt>
                <c:pt idx="7595">
                  <c:v>2.2368470588237401</c:v>
                </c:pt>
                <c:pt idx="7596">
                  <c:v>2.2371411764708</c:v>
                </c:pt>
                <c:pt idx="7597">
                  <c:v>2.2374352941178599</c:v>
                </c:pt>
                <c:pt idx="7598">
                  <c:v>2.2377294117649198</c:v>
                </c:pt>
                <c:pt idx="7599">
                  <c:v>2.2380235294119801</c:v>
                </c:pt>
                <c:pt idx="7600">
                  <c:v>2.2383176470590298</c:v>
                </c:pt>
                <c:pt idx="7601">
                  <c:v>2.2386117647060901</c:v>
                </c:pt>
                <c:pt idx="7602">
                  <c:v>2.23890588235315</c:v>
                </c:pt>
                <c:pt idx="7603">
                  <c:v>2.2392000000002099</c:v>
                </c:pt>
                <c:pt idx="7604">
                  <c:v>2.2394941176472698</c:v>
                </c:pt>
                <c:pt idx="7605">
                  <c:v>2.2397882352943301</c:v>
                </c:pt>
                <c:pt idx="7606">
                  <c:v>2.24008235294139</c:v>
                </c:pt>
                <c:pt idx="7607">
                  <c:v>2.2403764705884401</c:v>
                </c:pt>
                <c:pt idx="7608">
                  <c:v>2.2406705882355</c:v>
                </c:pt>
                <c:pt idx="7609">
                  <c:v>2.2409647058825599</c:v>
                </c:pt>
                <c:pt idx="7610">
                  <c:v>2.2412588235296198</c:v>
                </c:pt>
                <c:pt idx="7611">
                  <c:v>2.2415529411766801</c:v>
                </c:pt>
                <c:pt idx="7612">
                  <c:v>2.24184705882374</c:v>
                </c:pt>
                <c:pt idx="7613">
                  <c:v>2.2421411764707999</c:v>
                </c:pt>
                <c:pt idx="7614">
                  <c:v>2.24243529411785</c:v>
                </c:pt>
                <c:pt idx="7615">
                  <c:v>2.2427294117649099</c:v>
                </c:pt>
                <c:pt idx="7616">
                  <c:v>2.2430235294119698</c:v>
                </c:pt>
                <c:pt idx="7617">
                  <c:v>2.2433176470590301</c:v>
                </c:pt>
                <c:pt idx="7618">
                  <c:v>2.24361176470609</c:v>
                </c:pt>
                <c:pt idx="7619">
                  <c:v>2.2439058823531499</c:v>
                </c:pt>
                <c:pt idx="7620">
                  <c:v>2.2442000000002098</c:v>
                </c:pt>
                <c:pt idx="7621">
                  <c:v>2.2444941176472599</c:v>
                </c:pt>
                <c:pt idx="7622">
                  <c:v>2.2447882352943198</c:v>
                </c:pt>
                <c:pt idx="7623">
                  <c:v>2.2450823529413801</c:v>
                </c:pt>
                <c:pt idx="7624">
                  <c:v>2.24537647058844</c:v>
                </c:pt>
                <c:pt idx="7625">
                  <c:v>2.2456705882354999</c:v>
                </c:pt>
                <c:pt idx="7626">
                  <c:v>2.2459647058825598</c:v>
                </c:pt>
                <c:pt idx="7627">
                  <c:v>2.2462588235296201</c:v>
                </c:pt>
                <c:pt idx="7628">
                  <c:v>2.2465529411766698</c:v>
                </c:pt>
                <c:pt idx="7629">
                  <c:v>2.2468470588237301</c:v>
                </c:pt>
                <c:pt idx="7630">
                  <c:v>2.24714117647079</c:v>
                </c:pt>
                <c:pt idx="7631">
                  <c:v>2.2474352941178499</c:v>
                </c:pt>
                <c:pt idx="7632">
                  <c:v>2.2477294117649098</c:v>
                </c:pt>
                <c:pt idx="7633">
                  <c:v>2.2480235294119701</c:v>
                </c:pt>
                <c:pt idx="7634">
                  <c:v>2.24831764705903</c:v>
                </c:pt>
                <c:pt idx="7635">
                  <c:v>2.2486117647060802</c:v>
                </c:pt>
                <c:pt idx="7636">
                  <c:v>2.24890588235314</c:v>
                </c:pt>
                <c:pt idx="7637">
                  <c:v>2.2492000000001999</c:v>
                </c:pt>
                <c:pt idx="7638">
                  <c:v>2.2494941176472598</c:v>
                </c:pt>
                <c:pt idx="7639">
                  <c:v>2.2497882352943201</c:v>
                </c:pt>
                <c:pt idx="7640">
                  <c:v>2.25008235294138</c:v>
                </c:pt>
                <c:pt idx="7641">
                  <c:v>2.2503764705884399</c:v>
                </c:pt>
                <c:pt idx="7642">
                  <c:v>2.25067058823549</c:v>
                </c:pt>
                <c:pt idx="7643">
                  <c:v>2.2509647058825499</c:v>
                </c:pt>
                <c:pt idx="7644">
                  <c:v>2.2512588235296098</c:v>
                </c:pt>
                <c:pt idx="7645">
                  <c:v>2.2515529411766702</c:v>
                </c:pt>
                <c:pt idx="7646">
                  <c:v>2.25184705882373</c:v>
                </c:pt>
                <c:pt idx="7647">
                  <c:v>2.2521411764707899</c:v>
                </c:pt>
                <c:pt idx="7648">
                  <c:v>2.25243529411784</c:v>
                </c:pt>
                <c:pt idx="7649">
                  <c:v>2.2527294117648999</c:v>
                </c:pt>
                <c:pt idx="7650">
                  <c:v>2.2530235294119598</c:v>
                </c:pt>
                <c:pt idx="7651">
                  <c:v>2.2533176470590202</c:v>
                </c:pt>
                <c:pt idx="7652">
                  <c:v>2.25361176470608</c:v>
                </c:pt>
                <c:pt idx="7653">
                  <c:v>2.2539058823531399</c:v>
                </c:pt>
                <c:pt idx="7654">
                  <c:v>2.2542000000001998</c:v>
                </c:pt>
                <c:pt idx="7655">
                  <c:v>2.2544941176472499</c:v>
                </c:pt>
                <c:pt idx="7656">
                  <c:v>2.2547882352943098</c:v>
                </c:pt>
                <c:pt idx="7657">
                  <c:v>2.2550823529413702</c:v>
                </c:pt>
                <c:pt idx="7658">
                  <c:v>2.25537647058843</c:v>
                </c:pt>
                <c:pt idx="7659">
                  <c:v>2.2556705882354899</c:v>
                </c:pt>
                <c:pt idx="7660">
                  <c:v>2.2559647058825498</c:v>
                </c:pt>
                <c:pt idx="7661">
                  <c:v>2.2562588235296102</c:v>
                </c:pt>
                <c:pt idx="7662">
                  <c:v>2.2565529411766598</c:v>
                </c:pt>
                <c:pt idx="7663">
                  <c:v>2.2568470588237202</c:v>
                </c:pt>
                <c:pt idx="7664">
                  <c:v>2.2571411764707801</c:v>
                </c:pt>
                <c:pt idx="7665">
                  <c:v>2.2574352941178399</c:v>
                </c:pt>
                <c:pt idx="7666">
                  <c:v>2.2577294117648998</c:v>
                </c:pt>
                <c:pt idx="7667">
                  <c:v>2.2580235294119602</c:v>
                </c:pt>
                <c:pt idx="7668">
                  <c:v>2.2583176470590201</c:v>
                </c:pt>
                <c:pt idx="7669">
                  <c:v>2.2586117647060702</c:v>
                </c:pt>
                <c:pt idx="7670">
                  <c:v>2.2589058823531301</c:v>
                </c:pt>
                <c:pt idx="7671">
                  <c:v>2.2592000000001899</c:v>
                </c:pt>
                <c:pt idx="7672">
                  <c:v>2.2594941176472498</c:v>
                </c:pt>
                <c:pt idx="7673">
                  <c:v>2.2597882352943102</c:v>
                </c:pt>
                <c:pt idx="7674">
                  <c:v>2.2600823529413701</c:v>
                </c:pt>
                <c:pt idx="7675">
                  <c:v>2.2603764705884299</c:v>
                </c:pt>
                <c:pt idx="7676">
                  <c:v>2.2606705882354801</c:v>
                </c:pt>
                <c:pt idx="7677">
                  <c:v>2.2609647058825399</c:v>
                </c:pt>
                <c:pt idx="7678">
                  <c:v>2.2612588235295998</c:v>
                </c:pt>
                <c:pt idx="7679">
                  <c:v>2.2615529411766602</c:v>
                </c:pt>
                <c:pt idx="7680">
                  <c:v>2.2618470588237201</c:v>
                </c:pt>
                <c:pt idx="7681">
                  <c:v>2.2621411764707799</c:v>
                </c:pt>
                <c:pt idx="7682">
                  <c:v>2.2624352941178398</c:v>
                </c:pt>
                <c:pt idx="7683">
                  <c:v>2.26272941176489</c:v>
                </c:pt>
                <c:pt idx="7684">
                  <c:v>2.2630235294119498</c:v>
                </c:pt>
                <c:pt idx="7685">
                  <c:v>2.2633176470590102</c:v>
                </c:pt>
                <c:pt idx="7686">
                  <c:v>2.2636117647060701</c:v>
                </c:pt>
                <c:pt idx="7687">
                  <c:v>2.26390588235313</c:v>
                </c:pt>
                <c:pt idx="7688">
                  <c:v>2.2642000000001898</c:v>
                </c:pt>
                <c:pt idx="7689">
                  <c:v>2.2644941176472502</c:v>
                </c:pt>
                <c:pt idx="7690">
                  <c:v>2.2647882352942998</c:v>
                </c:pt>
                <c:pt idx="7691">
                  <c:v>2.2650823529413602</c:v>
                </c:pt>
                <c:pt idx="7692">
                  <c:v>2.2653764705884201</c:v>
                </c:pt>
                <c:pt idx="7693">
                  <c:v>2.26567058823548</c:v>
                </c:pt>
                <c:pt idx="7694">
                  <c:v>2.2659647058825398</c:v>
                </c:pt>
                <c:pt idx="7695">
                  <c:v>2.2662588235296002</c:v>
                </c:pt>
                <c:pt idx="7696">
                  <c:v>2.2665529411766601</c:v>
                </c:pt>
                <c:pt idx="7697">
                  <c:v>2.2668470588237102</c:v>
                </c:pt>
                <c:pt idx="7698">
                  <c:v>2.2671411764707701</c:v>
                </c:pt>
                <c:pt idx="7699">
                  <c:v>2.26743529411783</c:v>
                </c:pt>
                <c:pt idx="7700">
                  <c:v>2.2677294117648898</c:v>
                </c:pt>
                <c:pt idx="7701">
                  <c:v>2.2680235294119502</c:v>
                </c:pt>
                <c:pt idx="7702">
                  <c:v>2.2683176470590101</c:v>
                </c:pt>
                <c:pt idx="7703">
                  <c:v>2.26861176470607</c:v>
                </c:pt>
                <c:pt idx="7704">
                  <c:v>2.2689058823531201</c:v>
                </c:pt>
                <c:pt idx="7705">
                  <c:v>2.26920000000018</c:v>
                </c:pt>
                <c:pt idx="7706">
                  <c:v>2.2694941176472399</c:v>
                </c:pt>
                <c:pt idx="7707">
                  <c:v>2.2697882352943002</c:v>
                </c:pt>
                <c:pt idx="7708">
                  <c:v>2.2700823529413601</c:v>
                </c:pt>
                <c:pt idx="7709">
                  <c:v>2.27037647058842</c:v>
                </c:pt>
                <c:pt idx="7710">
                  <c:v>2.2706705882354798</c:v>
                </c:pt>
                <c:pt idx="7711">
                  <c:v>2.27096470588253</c:v>
                </c:pt>
                <c:pt idx="7712">
                  <c:v>2.2712588235295899</c:v>
                </c:pt>
                <c:pt idx="7713">
                  <c:v>2.2715529411766502</c:v>
                </c:pt>
                <c:pt idx="7714">
                  <c:v>2.2718470588237101</c:v>
                </c:pt>
                <c:pt idx="7715">
                  <c:v>2.27214117647077</c:v>
                </c:pt>
                <c:pt idx="7716">
                  <c:v>2.2724352941178299</c:v>
                </c:pt>
                <c:pt idx="7717">
                  <c:v>2.2727294117648902</c:v>
                </c:pt>
                <c:pt idx="7718">
                  <c:v>2.2730235294119399</c:v>
                </c:pt>
                <c:pt idx="7719">
                  <c:v>2.2733176470590002</c:v>
                </c:pt>
                <c:pt idx="7720">
                  <c:v>2.2736117647060601</c:v>
                </c:pt>
                <c:pt idx="7721">
                  <c:v>2.27390588235312</c:v>
                </c:pt>
                <c:pt idx="7722">
                  <c:v>2.2742000000001799</c:v>
                </c:pt>
                <c:pt idx="7723">
                  <c:v>2.2744941176472402</c:v>
                </c:pt>
                <c:pt idx="7724">
                  <c:v>2.2747882352943001</c:v>
                </c:pt>
                <c:pt idx="7725">
                  <c:v>2.2750823529413502</c:v>
                </c:pt>
                <c:pt idx="7726">
                  <c:v>2.2753764705884101</c:v>
                </c:pt>
                <c:pt idx="7727">
                  <c:v>2.27567058823547</c:v>
                </c:pt>
                <c:pt idx="7728">
                  <c:v>2.2759647058825299</c:v>
                </c:pt>
                <c:pt idx="7729">
                  <c:v>2.2762588235295902</c:v>
                </c:pt>
                <c:pt idx="7730">
                  <c:v>2.2765529411766501</c:v>
                </c:pt>
                <c:pt idx="7731">
                  <c:v>2.27684705882371</c:v>
                </c:pt>
                <c:pt idx="7732">
                  <c:v>2.2771411764707601</c:v>
                </c:pt>
                <c:pt idx="7733">
                  <c:v>2.27743529411782</c:v>
                </c:pt>
                <c:pt idx="7734">
                  <c:v>2.2777294117648799</c:v>
                </c:pt>
                <c:pt idx="7735">
                  <c:v>2.2780235294119402</c:v>
                </c:pt>
                <c:pt idx="7736">
                  <c:v>2.2783176470590001</c:v>
                </c:pt>
                <c:pt idx="7737">
                  <c:v>2.27861176470606</c:v>
                </c:pt>
                <c:pt idx="7738">
                  <c:v>2.2789058823531101</c:v>
                </c:pt>
                <c:pt idx="7739">
                  <c:v>2.27920000000017</c:v>
                </c:pt>
                <c:pt idx="7740">
                  <c:v>2.2794941176472299</c:v>
                </c:pt>
                <c:pt idx="7741">
                  <c:v>2.2797882352942902</c:v>
                </c:pt>
                <c:pt idx="7742">
                  <c:v>2.2800823529413501</c:v>
                </c:pt>
                <c:pt idx="7743">
                  <c:v>2.28037647058841</c:v>
                </c:pt>
                <c:pt idx="7744">
                  <c:v>2.2806705882354699</c:v>
                </c:pt>
                <c:pt idx="7745">
                  <c:v>2.28096470588252</c:v>
                </c:pt>
                <c:pt idx="7746">
                  <c:v>2.2812588235295799</c:v>
                </c:pt>
                <c:pt idx="7747">
                  <c:v>2.2815529411766402</c:v>
                </c:pt>
                <c:pt idx="7748">
                  <c:v>2.2818470588237001</c:v>
                </c:pt>
                <c:pt idx="7749">
                  <c:v>2.28214117647076</c:v>
                </c:pt>
                <c:pt idx="7750">
                  <c:v>2.2824352941178199</c:v>
                </c:pt>
                <c:pt idx="7751">
                  <c:v>2.2827294117648802</c:v>
                </c:pt>
                <c:pt idx="7752">
                  <c:v>2.2830235294119299</c:v>
                </c:pt>
                <c:pt idx="7753">
                  <c:v>2.2833176470589902</c:v>
                </c:pt>
                <c:pt idx="7754">
                  <c:v>2.2836117647060501</c:v>
                </c:pt>
                <c:pt idx="7755">
                  <c:v>2.28390588235311</c:v>
                </c:pt>
                <c:pt idx="7756">
                  <c:v>2.2842000000001699</c:v>
                </c:pt>
                <c:pt idx="7757">
                  <c:v>2.2844941176472302</c:v>
                </c:pt>
                <c:pt idx="7758">
                  <c:v>2.2847882352942901</c:v>
                </c:pt>
                <c:pt idx="7759">
                  <c:v>2.2850823529413402</c:v>
                </c:pt>
                <c:pt idx="7760">
                  <c:v>2.2853764705884001</c:v>
                </c:pt>
                <c:pt idx="7761">
                  <c:v>2.28567058823546</c:v>
                </c:pt>
                <c:pt idx="7762">
                  <c:v>2.2859647058825199</c:v>
                </c:pt>
                <c:pt idx="7763">
                  <c:v>2.2862588235295802</c:v>
                </c:pt>
                <c:pt idx="7764">
                  <c:v>2.2865529411766401</c:v>
                </c:pt>
                <c:pt idx="7765">
                  <c:v>2.2868470588237</c:v>
                </c:pt>
                <c:pt idx="7766">
                  <c:v>2.2871411764707501</c:v>
                </c:pt>
                <c:pt idx="7767">
                  <c:v>2.28743529411781</c:v>
                </c:pt>
                <c:pt idx="7768">
                  <c:v>2.2877294117648699</c:v>
                </c:pt>
                <c:pt idx="7769">
                  <c:v>2.2880235294119302</c:v>
                </c:pt>
                <c:pt idx="7770">
                  <c:v>2.2883176470589901</c:v>
                </c:pt>
                <c:pt idx="7771">
                  <c:v>2.28861176470605</c:v>
                </c:pt>
                <c:pt idx="7772">
                  <c:v>2.2889058823531099</c:v>
                </c:pt>
                <c:pt idx="7773">
                  <c:v>2.28920000000016</c:v>
                </c:pt>
                <c:pt idx="7774">
                  <c:v>2.2894941176472199</c:v>
                </c:pt>
                <c:pt idx="7775">
                  <c:v>2.2897882352942802</c:v>
                </c:pt>
                <c:pt idx="7776">
                  <c:v>2.2900823529413401</c:v>
                </c:pt>
                <c:pt idx="7777">
                  <c:v>2.2903764705884</c:v>
                </c:pt>
                <c:pt idx="7778">
                  <c:v>2.2906705882354599</c:v>
                </c:pt>
                <c:pt idx="7779">
                  <c:v>2.2909647058825202</c:v>
                </c:pt>
                <c:pt idx="7780">
                  <c:v>2.2912588235295699</c:v>
                </c:pt>
                <c:pt idx="7781">
                  <c:v>2.2915529411766302</c:v>
                </c:pt>
                <c:pt idx="7782">
                  <c:v>2.2918470588236901</c:v>
                </c:pt>
                <c:pt idx="7783">
                  <c:v>2.29214117647075</c:v>
                </c:pt>
                <c:pt idx="7784">
                  <c:v>2.2924352941178099</c:v>
                </c:pt>
                <c:pt idx="7785">
                  <c:v>2.2927294117648702</c:v>
                </c:pt>
                <c:pt idx="7786">
                  <c:v>2.2930235294119301</c:v>
                </c:pt>
                <c:pt idx="7787">
                  <c:v>2.2933176470589798</c:v>
                </c:pt>
                <c:pt idx="7788">
                  <c:v>2.2936117647060401</c:v>
                </c:pt>
                <c:pt idx="7789">
                  <c:v>2.2939058823531</c:v>
                </c:pt>
                <c:pt idx="7790">
                  <c:v>2.2942000000001599</c:v>
                </c:pt>
                <c:pt idx="7791">
                  <c:v>2.2944941176472202</c:v>
                </c:pt>
                <c:pt idx="7792">
                  <c:v>2.2947882352942801</c:v>
                </c:pt>
                <c:pt idx="7793">
                  <c:v>2.29508235294134</c:v>
                </c:pt>
                <c:pt idx="7794">
                  <c:v>2.2953764705883901</c:v>
                </c:pt>
                <c:pt idx="7795">
                  <c:v>2.29567058823545</c:v>
                </c:pt>
                <c:pt idx="7796">
                  <c:v>2.2959647058825099</c:v>
                </c:pt>
                <c:pt idx="7797">
                  <c:v>2.2962588235295698</c:v>
                </c:pt>
                <c:pt idx="7798">
                  <c:v>2.2965529411766301</c:v>
                </c:pt>
                <c:pt idx="7799">
                  <c:v>2.29684705882369</c:v>
                </c:pt>
                <c:pt idx="7800">
                  <c:v>2.2971411764707499</c:v>
                </c:pt>
                <c:pt idx="7801">
                  <c:v>2.2974352941178</c:v>
                </c:pt>
                <c:pt idx="7802">
                  <c:v>2.2977294117648599</c:v>
                </c:pt>
                <c:pt idx="7803">
                  <c:v>2.2980235294119198</c:v>
                </c:pt>
                <c:pt idx="7804">
                  <c:v>2.2983176470589801</c:v>
                </c:pt>
                <c:pt idx="7805">
                  <c:v>2.29861176470604</c:v>
                </c:pt>
                <c:pt idx="7806">
                  <c:v>2.2989058823530999</c:v>
                </c:pt>
                <c:pt idx="7807">
                  <c:v>2.2992000000001598</c:v>
                </c:pt>
                <c:pt idx="7808">
                  <c:v>2.2994941176472099</c:v>
                </c:pt>
                <c:pt idx="7809">
                  <c:v>2.2997882352942698</c:v>
                </c:pt>
                <c:pt idx="7810">
                  <c:v>2.3000823529413301</c:v>
                </c:pt>
                <c:pt idx="7811">
                  <c:v>2.30037647058839</c:v>
                </c:pt>
                <c:pt idx="7812">
                  <c:v>2.3006705882354499</c:v>
                </c:pt>
                <c:pt idx="7813">
                  <c:v>2.3009647058825098</c:v>
                </c:pt>
                <c:pt idx="7814">
                  <c:v>2.3012588235295701</c:v>
                </c:pt>
                <c:pt idx="7815">
                  <c:v>2.3015529411766198</c:v>
                </c:pt>
                <c:pt idx="7816">
                  <c:v>2.3018470588236801</c:v>
                </c:pt>
                <c:pt idx="7817">
                  <c:v>2.30214117647074</c:v>
                </c:pt>
                <c:pt idx="7818">
                  <c:v>2.3024352941177999</c:v>
                </c:pt>
                <c:pt idx="7819">
                  <c:v>2.3027294117648598</c:v>
                </c:pt>
                <c:pt idx="7820">
                  <c:v>2.3030235294119201</c:v>
                </c:pt>
                <c:pt idx="7821">
                  <c:v>2.30331764705898</c:v>
                </c:pt>
                <c:pt idx="7822">
                  <c:v>2.3036117647060301</c:v>
                </c:pt>
                <c:pt idx="7823">
                  <c:v>2.30390588235309</c:v>
                </c:pt>
                <c:pt idx="7824">
                  <c:v>2.3042000000001499</c:v>
                </c:pt>
                <c:pt idx="7825">
                  <c:v>2.3044941176472098</c:v>
                </c:pt>
                <c:pt idx="7826">
                  <c:v>2.3047882352942701</c:v>
                </c:pt>
                <c:pt idx="7827">
                  <c:v>2.30508235294133</c:v>
                </c:pt>
                <c:pt idx="7828">
                  <c:v>2.3053764705883899</c:v>
                </c:pt>
                <c:pt idx="7829">
                  <c:v>2.30567058823544</c:v>
                </c:pt>
                <c:pt idx="7830">
                  <c:v>2.3059647058824999</c:v>
                </c:pt>
                <c:pt idx="7831">
                  <c:v>2.3062588235295598</c:v>
                </c:pt>
                <c:pt idx="7832">
                  <c:v>2.3065529411766201</c:v>
                </c:pt>
                <c:pt idx="7833">
                  <c:v>2.30684705882368</c:v>
                </c:pt>
                <c:pt idx="7834">
                  <c:v>2.3071411764707399</c:v>
                </c:pt>
                <c:pt idx="7835">
                  <c:v>2.30743529411779</c:v>
                </c:pt>
                <c:pt idx="7836">
                  <c:v>2.3077294117648499</c:v>
                </c:pt>
                <c:pt idx="7837">
                  <c:v>2.3080235294119098</c:v>
                </c:pt>
                <c:pt idx="7838">
                  <c:v>2.3083176470589701</c:v>
                </c:pt>
                <c:pt idx="7839">
                  <c:v>2.30861176470603</c:v>
                </c:pt>
                <c:pt idx="7840">
                  <c:v>2.3089058823530899</c:v>
                </c:pt>
                <c:pt idx="7841">
                  <c:v>2.3092000000001498</c:v>
                </c:pt>
                <c:pt idx="7842">
                  <c:v>2.3094941176471999</c:v>
                </c:pt>
                <c:pt idx="7843">
                  <c:v>2.3097882352942598</c:v>
                </c:pt>
                <c:pt idx="7844">
                  <c:v>2.3100823529413201</c:v>
                </c:pt>
                <c:pt idx="7845">
                  <c:v>2.31037647058838</c:v>
                </c:pt>
                <c:pt idx="7846">
                  <c:v>2.3106705882354399</c:v>
                </c:pt>
                <c:pt idx="7847">
                  <c:v>2.3109647058824998</c:v>
                </c:pt>
                <c:pt idx="7848">
                  <c:v>2.3112588235295601</c:v>
                </c:pt>
                <c:pt idx="7849">
                  <c:v>2.3115529411766098</c:v>
                </c:pt>
                <c:pt idx="7850">
                  <c:v>2.3118470588236701</c:v>
                </c:pt>
                <c:pt idx="7851">
                  <c:v>2.31214117647073</c:v>
                </c:pt>
                <c:pt idx="7852">
                  <c:v>2.3124352941177899</c:v>
                </c:pt>
                <c:pt idx="7853">
                  <c:v>2.3127294117648498</c:v>
                </c:pt>
                <c:pt idx="7854">
                  <c:v>2.3130235294119101</c:v>
                </c:pt>
                <c:pt idx="7855">
                  <c:v>2.31331764705897</c:v>
                </c:pt>
                <c:pt idx="7856">
                  <c:v>2.3136117647060201</c:v>
                </c:pt>
                <c:pt idx="7857">
                  <c:v>2.31390588235308</c:v>
                </c:pt>
                <c:pt idx="7858">
                  <c:v>2.3142000000001399</c:v>
                </c:pt>
                <c:pt idx="7859">
                  <c:v>2.3144941176471998</c:v>
                </c:pt>
                <c:pt idx="7860">
                  <c:v>2.3147882352942601</c:v>
                </c:pt>
                <c:pt idx="7861">
                  <c:v>2.31508235294132</c:v>
                </c:pt>
                <c:pt idx="7862">
                  <c:v>2.3153764705883799</c:v>
                </c:pt>
                <c:pt idx="7863">
                  <c:v>2.31567058823543</c:v>
                </c:pt>
                <c:pt idx="7864">
                  <c:v>2.3159647058824899</c:v>
                </c:pt>
                <c:pt idx="7865">
                  <c:v>2.3162588235295498</c:v>
                </c:pt>
                <c:pt idx="7866">
                  <c:v>2.3165529411766101</c:v>
                </c:pt>
                <c:pt idx="7867">
                  <c:v>2.31684705882367</c:v>
                </c:pt>
                <c:pt idx="7868">
                  <c:v>2.3171411764707299</c:v>
                </c:pt>
                <c:pt idx="7869">
                  <c:v>2.3174352941177898</c:v>
                </c:pt>
                <c:pt idx="7870">
                  <c:v>2.3177294117648399</c:v>
                </c:pt>
                <c:pt idx="7871">
                  <c:v>2.3180235294118998</c:v>
                </c:pt>
                <c:pt idx="7872">
                  <c:v>2.3183176470589602</c:v>
                </c:pt>
                <c:pt idx="7873">
                  <c:v>2.31861176470602</c:v>
                </c:pt>
                <c:pt idx="7874">
                  <c:v>2.3189058823530799</c:v>
                </c:pt>
                <c:pt idx="7875">
                  <c:v>2.3192000000001398</c:v>
                </c:pt>
                <c:pt idx="7876">
                  <c:v>2.3194941176472001</c:v>
                </c:pt>
                <c:pt idx="7877">
                  <c:v>2.3197882352942498</c:v>
                </c:pt>
                <c:pt idx="7878">
                  <c:v>2.3200823529413102</c:v>
                </c:pt>
                <c:pt idx="7879">
                  <c:v>2.32037647058837</c:v>
                </c:pt>
                <c:pt idx="7880">
                  <c:v>2.3206705882354299</c:v>
                </c:pt>
                <c:pt idx="7881">
                  <c:v>2.3209647058824898</c:v>
                </c:pt>
                <c:pt idx="7882">
                  <c:v>2.3212588235295502</c:v>
                </c:pt>
                <c:pt idx="7883">
                  <c:v>2.32155294117661</c:v>
                </c:pt>
                <c:pt idx="7884">
                  <c:v>2.3218470588236602</c:v>
                </c:pt>
                <c:pt idx="7885">
                  <c:v>2.32214117647072</c:v>
                </c:pt>
                <c:pt idx="7886">
                  <c:v>2.3224352941177799</c:v>
                </c:pt>
                <c:pt idx="7887">
                  <c:v>2.3227294117648398</c:v>
                </c:pt>
                <c:pt idx="7888">
                  <c:v>2.3230235294119002</c:v>
                </c:pt>
                <c:pt idx="7889">
                  <c:v>2.32331764705896</c:v>
                </c:pt>
                <c:pt idx="7890">
                  <c:v>2.3236117647060199</c:v>
                </c:pt>
                <c:pt idx="7891">
                  <c:v>2.3239058823530701</c:v>
                </c:pt>
                <c:pt idx="7892">
                  <c:v>2.3242000000001299</c:v>
                </c:pt>
                <c:pt idx="7893">
                  <c:v>2.3244941176471898</c:v>
                </c:pt>
                <c:pt idx="7894">
                  <c:v>2.3247882352942502</c:v>
                </c:pt>
                <c:pt idx="7895">
                  <c:v>2.32508235294131</c:v>
                </c:pt>
                <c:pt idx="7896">
                  <c:v>2.3253764705883699</c:v>
                </c:pt>
                <c:pt idx="7897">
                  <c:v>2.3256705882354298</c:v>
                </c:pt>
                <c:pt idx="7898">
                  <c:v>2.3259647058824799</c:v>
                </c:pt>
                <c:pt idx="7899">
                  <c:v>2.3262588235295398</c:v>
                </c:pt>
                <c:pt idx="7900">
                  <c:v>2.3265529411766002</c:v>
                </c:pt>
                <c:pt idx="7901">
                  <c:v>2.3268470588236601</c:v>
                </c:pt>
                <c:pt idx="7902">
                  <c:v>2.3271411764707199</c:v>
                </c:pt>
                <c:pt idx="7903">
                  <c:v>2.3274352941177798</c:v>
                </c:pt>
                <c:pt idx="7904">
                  <c:v>2.3277294117648402</c:v>
                </c:pt>
                <c:pt idx="7905">
                  <c:v>2.3280235294118898</c:v>
                </c:pt>
                <c:pt idx="7906">
                  <c:v>2.3283176470589502</c:v>
                </c:pt>
                <c:pt idx="7907">
                  <c:v>2.3286117647060101</c:v>
                </c:pt>
                <c:pt idx="7908">
                  <c:v>2.3289058823530699</c:v>
                </c:pt>
                <c:pt idx="7909">
                  <c:v>2.3292000000001298</c:v>
                </c:pt>
                <c:pt idx="7910">
                  <c:v>2.3294941176471902</c:v>
                </c:pt>
                <c:pt idx="7911">
                  <c:v>2.3297882352942501</c:v>
                </c:pt>
                <c:pt idx="7912">
                  <c:v>2.3300823529413002</c:v>
                </c:pt>
                <c:pt idx="7913">
                  <c:v>2.3303764705883601</c:v>
                </c:pt>
                <c:pt idx="7914">
                  <c:v>2.3306705882354199</c:v>
                </c:pt>
                <c:pt idx="7915">
                  <c:v>2.3309647058824798</c:v>
                </c:pt>
                <c:pt idx="7916">
                  <c:v>2.3312588235295402</c:v>
                </c:pt>
                <c:pt idx="7917">
                  <c:v>2.3315529411766001</c:v>
                </c:pt>
                <c:pt idx="7918">
                  <c:v>2.3318470588236599</c:v>
                </c:pt>
                <c:pt idx="7919">
                  <c:v>2.3321411764707101</c:v>
                </c:pt>
                <c:pt idx="7920">
                  <c:v>2.33243529411777</c:v>
                </c:pt>
                <c:pt idx="7921">
                  <c:v>2.3327294117648298</c:v>
                </c:pt>
                <c:pt idx="7922">
                  <c:v>2.3330235294118902</c:v>
                </c:pt>
                <c:pt idx="7923">
                  <c:v>2.3333176470589501</c:v>
                </c:pt>
                <c:pt idx="7924">
                  <c:v>2.33361176470601</c:v>
                </c:pt>
                <c:pt idx="7925">
                  <c:v>2.3339058823530601</c:v>
                </c:pt>
                <c:pt idx="7926">
                  <c:v>2.33420000000012</c:v>
                </c:pt>
                <c:pt idx="7927">
                  <c:v>2.3344941176471798</c:v>
                </c:pt>
                <c:pt idx="7928">
                  <c:v>2.3347882352942402</c:v>
                </c:pt>
                <c:pt idx="7929">
                  <c:v>2.3350823529413001</c:v>
                </c:pt>
                <c:pt idx="7930">
                  <c:v>2.33537647058836</c:v>
                </c:pt>
                <c:pt idx="7931">
                  <c:v>2.3356705882354198</c:v>
                </c:pt>
                <c:pt idx="7932">
                  <c:v>2.33596470588247</c:v>
                </c:pt>
                <c:pt idx="7933">
                  <c:v>2.3362588235295298</c:v>
                </c:pt>
                <c:pt idx="7934">
                  <c:v>2.3365529411765902</c:v>
                </c:pt>
                <c:pt idx="7935">
                  <c:v>2.3368470588236501</c:v>
                </c:pt>
                <c:pt idx="7936">
                  <c:v>2.33714117647071</c:v>
                </c:pt>
                <c:pt idx="7937">
                  <c:v>2.3374352941177698</c:v>
                </c:pt>
                <c:pt idx="7938">
                  <c:v>2.3377294117648302</c:v>
                </c:pt>
                <c:pt idx="7939">
                  <c:v>2.3380235294118799</c:v>
                </c:pt>
                <c:pt idx="7940">
                  <c:v>2.3383176470589402</c:v>
                </c:pt>
                <c:pt idx="7941">
                  <c:v>2.3386117647060001</c:v>
                </c:pt>
                <c:pt idx="7942">
                  <c:v>2.33890588235306</c:v>
                </c:pt>
                <c:pt idx="7943">
                  <c:v>2.3392000000001199</c:v>
                </c:pt>
                <c:pt idx="7944">
                  <c:v>2.3394941176471802</c:v>
                </c:pt>
                <c:pt idx="7945">
                  <c:v>2.3397882352942401</c:v>
                </c:pt>
                <c:pt idx="7946">
                  <c:v>2.3400823529412902</c:v>
                </c:pt>
                <c:pt idx="7947">
                  <c:v>2.3403764705883501</c:v>
                </c:pt>
                <c:pt idx="7948">
                  <c:v>2.34067058823541</c:v>
                </c:pt>
                <c:pt idx="7949">
                  <c:v>2.3409647058824699</c:v>
                </c:pt>
                <c:pt idx="7950">
                  <c:v>2.3412588235295302</c:v>
                </c:pt>
                <c:pt idx="7951">
                  <c:v>2.3415529411765901</c:v>
                </c:pt>
                <c:pt idx="7952">
                  <c:v>2.34184705882365</c:v>
                </c:pt>
                <c:pt idx="7953">
                  <c:v>2.3421411764707001</c:v>
                </c:pt>
                <c:pt idx="7954">
                  <c:v>2.34243529411776</c:v>
                </c:pt>
                <c:pt idx="7955">
                  <c:v>2.3427294117648199</c:v>
                </c:pt>
                <c:pt idx="7956">
                  <c:v>2.3430235294118802</c:v>
                </c:pt>
                <c:pt idx="7957">
                  <c:v>2.3433176470589401</c:v>
                </c:pt>
                <c:pt idx="7958">
                  <c:v>2.343611764706</c:v>
                </c:pt>
                <c:pt idx="7959">
                  <c:v>2.3439058823530599</c:v>
                </c:pt>
                <c:pt idx="7960">
                  <c:v>2.34420000000011</c:v>
                </c:pt>
                <c:pt idx="7961">
                  <c:v>2.3444941176471699</c:v>
                </c:pt>
                <c:pt idx="7962">
                  <c:v>2.3447882352942302</c:v>
                </c:pt>
                <c:pt idx="7963">
                  <c:v>2.3450823529412901</c:v>
                </c:pt>
                <c:pt idx="7964">
                  <c:v>2.34537647058835</c:v>
                </c:pt>
                <c:pt idx="7965">
                  <c:v>2.3456705882354099</c:v>
                </c:pt>
                <c:pt idx="7966">
                  <c:v>2.3459647058824702</c:v>
                </c:pt>
                <c:pt idx="7967">
                  <c:v>2.3462588235295199</c:v>
                </c:pt>
                <c:pt idx="7968">
                  <c:v>2.3465529411765802</c:v>
                </c:pt>
                <c:pt idx="7969">
                  <c:v>2.3468470588236401</c:v>
                </c:pt>
                <c:pt idx="7970">
                  <c:v>2.3471411764707</c:v>
                </c:pt>
                <c:pt idx="7971">
                  <c:v>2.3474352941177599</c:v>
                </c:pt>
                <c:pt idx="7972">
                  <c:v>2.3477294117648202</c:v>
                </c:pt>
                <c:pt idx="7973">
                  <c:v>2.3480235294118801</c:v>
                </c:pt>
                <c:pt idx="7974">
                  <c:v>2.3483176470589302</c:v>
                </c:pt>
                <c:pt idx="7975">
                  <c:v>2.3486117647059901</c:v>
                </c:pt>
                <c:pt idx="7976">
                  <c:v>2.34890588235305</c:v>
                </c:pt>
                <c:pt idx="7977">
                  <c:v>2.3492000000001099</c:v>
                </c:pt>
                <c:pt idx="7978">
                  <c:v>2.3494941176471702</c:v>
                </c:pt>
                <c:pt idx="7979">
                  <c:v>2.3497882352942301</c:v>
                </c:pt>
                <c:pt idx="7980">
                  <c:v>2.35008235294129</c:v>
                </c:pt>
                <c:pt idx="7981">
                  <c:v>2.3503764705883401</c:v>
                </c:pt>
                <c:pt idx="7982">
                  <c:v>2.3506705882354</c:v>
                </c:pt>
                <c:pt idx="7983">
                  <c:v>2.3509647058824599</c:v>
                </c:pt>
                <c:pt idx="7984">
                  <c:v>2.3512588235295202</c:v>
                </c:pt>
                <c:pt idx="7985">
                  <c:v>2.3515529411765801</c:v>
                </c:pt>
                <c:pt idx="7986">
                  <c:v>2.35184705882364</c:v>
                </c:pt>
                <c:pt idx="7987">
                  <c:v>2.3521411764706999</c:v>
                </c:pt>
                <c:pt idx="7988">
                  <c:v>2.35243529411775</c:v>
                </c:pt>
                <c:pt idx="7989">
                  <c:v>2.3527294117648099</c:v>
                </c:pt>
                <c:pt idx="7990">
                  <c:v>2.3530235294118702</c:v>
                </c:pt>
                <c:pt idx="7991">
                  <c:v>2.3533176470589301</c:v>
                </c:pt>
                <c:pt idx="7992">
                  <c:v>2.35361176470599</c:v>
                </c:pt>
                <c:pt idx="7993">
                  <c:v>2.3539058823530499</c:v>
                </c:pt>
                <c:pt idx="7994">
                  <c:v>2.3542000000001102</c:v>
                </c:pt>
                <c:pt idx="7995">
                  <c:v>2.3544941176471599</c:v>
                </c:pt>
                <c:pt idx="7996">
                  <c:v>2.3547882352942202</c:v>
                </c:pt>
                <c:pt idx="7997">
                  <c:v>2.3550823529412801</c:v>
                </c:pt>
                <c:pt idx="7998">
                  <c:v>2.35537647058834</c:v>
                </c:pt>
                <c:pt idx="7999">
                  <c:v>2.3556705882353999</c:v>
                </c:pt>
                <c:pt idx="8000">
                  <c:v>2.3559647058824602</c:v>
                </c:pt>
                <c:pt idx="8001">
                  <c:v>2.3562588235295201</c:v>
                </c:pt>
                <c:pt idx="8002">
                  <c:v>2.3565529411765702</c:v>
                </c:pt>
                <c:pt idx="8003">
                  <c:v>2.3568470588236301</c:v>
                </c:pt>
                <c:pt idx="8004">
                  <c:v>2.35714117647069</c:v>
                </c:pt>
                <c:pt idx="8005">
                  <c:v>2.3574352941177499</c:v>
                </c:pt>
                <c:pt idx="8006">
                  <c:v>2.3577294117648102</c:v>
                </c:pt>
                <c:pt idx="8007">
                  <c:v>2.3580235294118701</c:v>
                </c:pt>
                <c:pt idx="8008">
                  <c:v>2.35831764705893</c:v>
                </c:pt>
                <c:pt idx="8009">
                  <c:v>2.3586117647059801</c:v>
                </c:pt>
                <c:pt idx="8010">
                  <c:v>2.35890588235304</c:v>
                </c:pt>
                <c:pt idx="8011">
                  <c:v>2.3592000000000999</c:v>
                </c:pt>
                <c:pt idx="8012">
                  <c:v>2.3594941176471602</c:v>
                </c:pt>
                <c:pt idx="8013">
                  <c:v>2.3597882352942201</c:v>
                </c:pt>
                <c:pt idx="8014">
                  <c:v>2.36008235294128</c:v>
                </c:pt>
                <c:pt idx="8015">
                  <c:v>2.3603764705883301</c:v>
                </c:pt>
                <c:pt idx="8016">
                  <c:v>2.36067058823539</c:v>
                </c:pt>
                <c:pt idx="8017">
                  <c:v>2.3609647058824499</c:v>
                </c:pt>
                <c:pt idx="8018">
                  <c:v>2.3612588235295102</c:v>
                </c:pt>
                <c:pt idx="8019">
                  <c:v>2.3615529411765701</c:v>
                </c:pt>
                <c:pt idx="8020">
                  <c:v>2.3617000000000998</c:v>
                </c:pt>
                <c:pt idx="8021">
                  <c:v>2.3617058823530401</c:v>
                </c:pt>
                <c:pt idx="8022">
                  <c:v>2.3617176470589198</c:v>
                </c:pt>
                <c:pt idx="8023">
                  <c:v>2.3617294117648</c:v>
                </c:pt>
                <c:pt idx="8024">
                  <c:v>2.3617411764706899</c:v>
                </c:pt>
                <c:pt idx="8025">
                  <c:v>2.3617529411765701</c:v>
                </c:pt>
                <c:pt idx="8026">
                  <c:v>2.3617647058824498</c:v>
                </c:pt>
                <c:pt idx="8027">
                  <c:v>2.36177647058833</c:v>
                </c:pt>
                <c:pt idx="8028">
                  <c:v>2.3617882352942199</c:v>
                </c:pt>
                <c:pt idx="8029">
                  <c:v>2.3618000000001</c:v>
                </c:pt>
                <c:pt idx="8030">
                  <c:v>2.3618117647059802</c:v>
                </c:pt>
                <c:pt idx="8031">
                  <c:v>2.3618235294118599</c:v>
                </c:pt>
                <c:pt idx="8032">
                  <c:v>2.3618352941177498</c:v>
                </c:pt>
                <c:pt idx="8033">
                  <c:v>2.36184705882363</c:v>
                </c:pt>
                <c:pt idx="8034">
                  <c:v>2.3618588235295102</c:v>
                </c:pt>
                <c:pt idx="8035">
                  <c:v>2.3618705882353899</c:v>
                </c:pt>
                <c:pt idx="8036">
                  <c:v>2.3618823529412798</c:v>
                </c:pt>
                <c:pt idx="8037">
                  <c:v>2.36189411764716</c:v>
                </c:pt>
                <c:pt idx="8038">
                  <c:v>2.3619058823530401</c:v>
                </c:pt>
                <c:pt idx="8039">
                  <c:v>2.3619176470589198</c:v>
                </c:pt>
                <c:pt idx="8040">
                  <c:v>2.3619294117648</c:v>
                </c:pt>
                <c:pt idx="8041">
                  <c:v>2.3619411764706899</c:v>
                </c:pt>
                <c:pt idx="8042">
                  <c:v>2.3619529411765701</c:v>
                </c:pt>
                <c:pt idx="8043">
                  <c:v>2.3619647058824502</c:v>
                </c:pt>
                <c:pt idx="8044">
                  <c:v>2.3619764705883299</c:v>
                </c:pt>
                <c:pt idx="8045">
                  <c:v>2.3619882352942199</c:v>
                </c:pt>
                <c:pt idx="8046">
                  <c:v>2.3620000000001</c:v>
                </c:pt>
                <c:pt idx="8047">
                  <c:v>2.3620117647059802</c:v>
                </c:pt>
                <c:pt idx="8048">
                  <c:v>2.3620235294118599</c:v>
                </c:pt>
                <c:pt idx="8049">
                  <c:v>2.3620352941177498</c:v>
                </c:pt>
                <c:pt idx="8050">
                  <c:v>2.36204705882363</c:v>
                </c:pt>
                <c:pt idx="8051">
                  <c:v>2.3620588235295101</c:v>
                </c:pt>
                <c:pt idx="8052">
                  <c:v>2.3620705882353898</c:v>
                </c:pt>
                <c:pt idx="8053">
                  <c:v>2.3620823529412802</c:v>
                </c:pt>
                <c:pt idx="8054">
                  <c:v>2.3620941176471599</c:v>
                </c:pt>
                <c:pt idx="8055">
                  <c:v>2.3621058823530401</c:v>
                </c:pt>
                <c:pt idx="8056">
                  <c:v>2.3621176470589198</c:v>
                </c:pt>
                <c:pt idx="8057">
                  <c:v>2.3621294117648102</c:v>
                </c:pt>
                <c:pt idx="8058">
                  <c:v>2.3621411764706899</c:v>
                </c:pt>
                <c:pt idx="8059">
                  <c:v>2.36215294117657</c:v>
                </c:pt>
                <c:pt idx="8060">
                  <c:v>2.3621647058824502</c:v>
                </c:pt>
                <c:pt idx="8061">
                  <c:v>2.3621764705883299</c:v>
                </c:pt>
                <c:pt idx="8062">
                  <c:v>2.3621882352942198</c:v>
                </c:pt>
                <c:pt idx="8063">
                  <c:v>2.3622000000001</c:v>
                </c:pt>
                <c:pt idx="8064">
                  <c:v>2.3622117647059802</c:v>
                </c:pt>
                <c:pt idx="8065">
                  <c:v>2.3622235294118599</c:v>
                </c:pt>
                <c:pt idx="8066">
                  <c:v>2.3622352941177498</c:v>
                </c:pt>
                <c:pt idx="8067">
                  <c:v>2.36224705882363</c:v>
                </c:pt>
                <c:pt idx="8068">
                  <c:v>2.3622588235295101</c:v>
                </c:pt>
                <c:pt idx="8069">
                  <c:v>2.3622705882353898</c:v>
                </c:pt>
                <c:pt idx="8070">
                  <c:v>2.3622823529412802</c:v>
                </c:pt>
                <c:pt idx="8071">
                  <c:v>2.3622941176471599</c:v>
                </c:pt>
                <c:pt idx="8072">
                  <c:v>2.3623058823530401</c:v>
                </c:pt>
                <c:pt idx="8073">
                  <c:v>2.3623176470589198</c:v>
                </c:pt>
                <c:pt idx="8074">
                  <c:v>2.3623294117648101</c:v>
                </c:pt>
                <c:pt idx="8075">
                  <c:v>2.3623411764706899</c:v>
                </c:pt>
                <c:pt idx="8076">
                  <c:v>2.36235294117657</c:v>
                </c:pt>
                <c:pt idx="8077">
                  <c:v>2.3623647058824502</c:v>
                </c:pt>
                <c:pt idx="8078">
                  <c:v>2.3623764705883401</c:v>
                </c:pt>
                <c:pt idx="8079">
                  <c:v>2.3623882352942198</c:v>
                </c:pt>
                <c:pt idx="8080">
                  <c:v>2.3624000000001</c:v>
                </c:pt>
                <c:pt idx="8081">
                  <c:v>2.3624117647059801</c:v>
                </c:pt>
                <c:pt idx="8082">
                  <c:v>2.3624235294118598</c:v>
                </c:pt>
                <c:pt idx="8083">
                  <c:v>2.3624352941177502</c:v>
                </c:pt>
                <c:pt idx="8084">
                  <c:v>2.3624470588236299</c:v>
                </c:pt>
                <c:pt idx="8085">
                  <c:v>2.3624588235295101</c:v>
                </c:pt>
                <c:pt idx="8086">
                  <c:v>2.3624705882353898</c:v>
                </c:pt>
                <c:pt idx="8087">
                  <c:v>2.3624823529412802</c:v>
                </c:pt>
                <c:pt idx="8088">
                  <c:v>2.3624941176471599</c:v>
                </c:pt>
                <c:pt idx="8089">
                  <c:v>2.36250588235304</c:v>
                </c:pt>
                <c:pt idx="8090">
                  <c:v>2.3625176470589202</c:v>
                </c:pt>
                <c:pt idx="8091">
                  <c:v>2.3625294117648101</c:v>
                </c:pt>
                <c:pt idx="8092">
                  <c:v>2.3625411764706898</c:v>
                </c:pt>
                <c:pt idx="8093">
                  <c:v>2.36255294117657</c:v>
                </c:pt>
                <c:pt idx="8094">
                  <c:v>2.3625647058824502</c:v>
                </c:pt>
                <c:pt idx="8095">
                  <c:v>2.3625764705883401</c:v>
                </c:pt>
                <c:pt idx="8096">
                  <c:v>2.3625882352942198</c:v>
                </c:pt>
                <c:pt idx="8097">
                  <c:v>2.3626000000001</c:v>
                </c:pt>
                <c:pt idx="8098">
                  <c:v>2.3626117647059801</c:v>
                </c:pt>
                <c:pt idx="8099">
                  <c:v>2.36262352941187</c:v>
                </c:pt>
                <c:pt idx="8100">
                  <c:v>2.3626352941177502</c:v>
                </c:pt>
                <c:pt idx="8101">
                  <c:v>2.3626470588236299</c:v>
                </c:pt>
                <c:pt idx="8102">
                  <c:v>2.3626588235295101</c:v>
                </c:pt>
                <c:pt idx="8103">
                  <c:v>2.3626705882353898</c:v>
                </c:pt>
                <c:pt idx="8104">
                  <c:v>2.3626823529412802</c:v>
                </c:pt>
                <c:pt idx="8105">
                  <c:v>2.3626941176471599</c:v>
                </c:pt>
                <c:pt idx="8106">
                  <c:v>2.36270588235304</c:v>
                </c:pt>
                <c:pt idx="8107">
                  <c:v>2.3627176470589202</c:v>
                </c:pt>
                <c:pt idx="8108">
                  <c:v>2.3627294117648101</c:v>
                </c:pt>
                <c:pt idx="8109">
                  <c:v>2.3627411764706898</c:v>
                </c:pt>
                <c:pt idx="8110">
                  <c:v>2.36275294117657</c:v>
                </c:pt>
                <c:pt idx="8111">
                  <c:v>2.3627647058824501</c:v>
                </c:pt>
                <c:pt idx="8112">
                  <c:v>2.3627764705883401</c:v>
                </c:pt>
                <c:pt idx="8113">
                  <c:v>2.3627882352942202</c:v>
                </c:pt>
                <c:pt idx="8114">
                  <c:v>2.3628000000000999</c:v>
                </c:pt>
                <c:pt idx="8115">
                  <c:v>2.3628117647059801</c:v>
                </c:pt>
                <c:pt idx="8116">
                  <c:v>2.36282352941187</c:v>
                </c:pt>
                <c:pt idx="8117">
                  <c:v>2.3628352941177502</c:v>
                </c:pt>
                <c:pt idx="8118">
                  <c:v>2.3628470588236299</c:v>
                </c:pt>
                <c:pt idx="8119">
                  <c:v>2.36285882352951</c:v>
                </c:pt>
                <c:pt idx="8120">
                  <c:v>2.3628705882354</c:v>
                </c:pt>
                <c:pt idx="8121">
                  <c:v>2.3628823529412801</c:v>
                </c:pt>
                <c:pt idx="8122">
                  <c:v>2.3628941176471598</c:v>
                </c:pt>
                <c:pt idx="8123">
                  <c:v>2.36290588235304</c:v>
                </c:pt>
                <c:pt idx="8124">
                  <c:v>2.3629176470589202</c:v>
                </c:pt>
                <c:pt idx="8125">
                  <c:v>2.3629294117648101</c:v>
                </c:pt>
                <c:pt idx="8126">
                  <c:v>2.3629411764706898</c:v>
                </c:pt>
                <c:pt idx="8127">
                  <c:v>2.36295294117657</c:v>
                </c:pt>
                <c:pt idx="8128">
                  <c:v>2.3629647058824501</c:v>
                </c:pt>
                <c:pt idx="8129">
                  <c:v>2.36297647058834</c:v>
                </c:pt>
                <c:pt idx="8130">
                  <c:v>2.3629882352942202</c:v>
                </c:pt>
                <c:pt idx="8131">
                  <c:v>2.3630000000000999</c:v>
                </c:pt>
                <c:pt idx="8132">
                  <c:v>2.3630117647059801</c:v>
                </c:pt>
                <c:pt idx="8133">
                  <c:v>2.36302352941187</c:v>
                </c:pt>
                <c:pt idx="8134">
                  <c:v>2.3630352941177502</c:v>
                </c:pt>
                <c:pt idx="8135">
                  <c:v>2.3630470588236299</c:v>
                </c:pt>
                <c:pt idx="8136">
                  <c:v>2.36305882352951</c:v>
                </c:pt>
                <c:pt idx="8137">
                  <c:v>2.3630705882353999</c:v>
                </c:pt>
                <c:pt idx="8138">
                  <c:v>2.3630823529412801</c:v>
                </c:pt>
                <c:pt idx="8139">
                  <c:v>2.3630941176471598</c:v>
                </c:pt>
                <c:pt idx="8140">
                  <c:v>2.36310588235304</c:v>
                </c:pt>
                <c:pt idx="8141">
                  <c:v>2.3631176470589299</c:v>
                </c:pt>
                <c:pt idx="8142">
                  <c:v>2.3631294117648101</c:v>
                </c:pt>
                <c:pt idx="8143">
                  <c:v>2.3631411764706902</c:v>
                </c:pt>
                <c:pt idx="8144">
                  <c:v>2.3631529411765699</c:v>
                </c:pt>
                <c:pt idx="8145">
                  <c:v>2.3631647058824501</c:v>
                </c:pt>
                <c:pt idx="8146">
                  <c:v>2.36317647058834</c:v>
                </c:pt>
                <c:pt idx="8147">
                  <c:v>2.3631882352942202</c:v>
                </c:pt>
                <c:pt idx="8148">
                  <c:v>2.3632000000000999</c:v>
                </c:pt>
                <c:pt idx="8149">
                  <c:v>2.36321176470598</c:v>
                </c:pt>
                <c:pt idx="8150">
                  <c:v>2.36322352941187</c:v>
                </c:pt>
                <c:pt idx="8151">
                  <c:v>2.3632352941177501</c:v>
                </c:pt>
                <c:pt idx="8152">
                  <c:v>2.3632470588236298</c:v>
                </c:pt>
                <c:pt idx="8153">
                  <c:v>2.36325882352951</c:v>
                </c:pt>
                <c:pt idx="8154">
                  <c:v>2.3632705882353999</c:v>
                </c:pt>
                <c:pt idx="8155">
                  <c:v>2.3632823529412801</c:v>
                </c:pt>
                <c:pt idx="8156">
                  <c:v>2.3632941176471598</c:v>
                </c:pt>
                <c:pt idx="8157">
                  <c:v>2.36330588235304</c:v>
                </c:pt>
                <c:pt idx="8158">
                  <c:v>2.3633176470589299</c:v>
                </c:pt>
                <c:pt idx="8159">
                  <c:v>2.36332941176481</c:v>
                </c:pt>
                <c:pt idx="8160">
                  <c:v>2.3633411764706902</c:v>
                </c:pt>
                <c:pt idx="8161">
                  <c:v>2.3633529411765699</c:v>
                </c:pt>
                <c:pt idx="8162">
                  <c:v>2.3633647058824501</c:v>
                </c:pt>
                <c:pt idx="8163">
                  <c:v>2.36337647058834</c:v>
                </c:pt>
                <c:pt idx="8164">
                  <c:v>2.3633882352942202</c:v>
                </c:pt>
                <c:pt idx="8165">
                  <c:v>2.3634000000000999</c:v>
                </c:pt>
                <c:pt idx="8166">
                  <c:v>2.36341176470598</c:v>
                </c:pt>
                <c:pt idx="8167">
                  <c:v>2.3634235294118699</c:v>
                </c:pt>
                <c:pt idx="8168">
                  <c:v>2.3634352941177501</c:v>
                </c:pt>
                <c:pt idx="8169">
                  <c:v>2.3634470588236298</c:v>
                </c:pt>
                <c:pt idx="8170">
                  <c:v>2.36345882352951</c:v>
                </c:pt>
                <c:pt idx="8171">
                  <c:v>2.3634705882353999</c:v>
                </c:pt>
                <c:pt idx="8172">
                  <c:v>2.3634823529412801</c:v>
                </c:pt>
                <c:pt idx="8173">
                  <c:v>2.3634941176471602</c:v>
                </c:pt>
                <c:pt idx="8174">
                  <c:v>2.3635058823530399</c:v>
                </c:pt>
                <c:pt idx="8175">
                  <c:v>2.3635176470589299</c:v>
                </c:pt>
                <c:pt idx="8176">
                  <c:v>2.36352941176481</c:v>
                </c:pt>
                <c:pt idx="8177">
                  <c:v>2.3635411764706902</c:v>
                </c:pt>
                <c:pt idx="8178">
                  <c:v>2.3635529411765699</c:v>
                </c:pt>
                <c:pt idx="8179">
                  <c:v>2.3635647058824598</c:v>
                </c:pt>
                <c:pt idx="8180">
                  <c:v>2.36357647058834</c:v>
                </c:pt>
                <c:pt idx="8181">
                  <c:v>2.3635882352942201</c:v>
                </c:pt>
                <c:pt idx="8182">
                  <c:v>2.3636000000000998</c:v>
                </c:pt>
                <c:pt idx="8183">
                  <c:v>2.36361176470598</c:v>
                </c:pt>
                <c:pt idx="8184">
                  <c:v>2.3636235294118699</c:v>
                </c:pt>
                <c:pt idx="8185">
                  <c:v>2.3636352941177501</c:v>
                </c:pt>
                <c:pt idx="8186">
                  <c:v>2.3636470588236298</c:v>
                </c:pt>
                <c:pt idx="8187">
                  <c:v>2.36365882352951</c:v>
                </c:pt>
                <c:pt idx="8188">
                  <c:v>2.3636705882353999</c:v>
                </c:pt>
                <c:pt idx="8189">
                  <c:v>2.36368235294128</c:v>
                </c:pt>
                <c:pt idx="8190">
                  <c:v>2.3636941176471602</c:v>
                </c:pt>
                <c:pt idx="8191">
                  <c:v>2.3637058823530399</c:v>
                </c:pt>
                <c:pt idx="8192">
                  <c:v>2.3637176470589298</c:v>
                </c:pt>
                <c:pt idx="8193">
                  <c:v>2.36372941176481</c:v>
                </c:pt>
                <c:pt idx="8194">
                  <c:v>2.3637411764706902</c:v>
                </c:pt>
                <c:pt idx="8195">
                  <c:v>2.3637529411765699</c:v>
                </c:pt>
                <c:pt idx="8196">
                  <c:v>2.3637647058824598</c:v>
                </c:pt>
                <c:pt idx="8197">
                  <c:v>2.36377647058834</c:v>
                </c:pt>
                <c:pt idx="8198">
                  <c:v>2.3637882352942201</c:v>
                </c:pt>
                <c:pt idx="8199">
                  <c:v>2.3638000000000998</c:v>
                </c:pt>
                <c:pt idx="8200">
                  <c:v>2.3638117647059902</c:v>
                </c:pt>
                <c:pt idx="8201">
                  <c:v>2.3638235294118699</c:v>
                </c:pt>
                <c:pt idx="8202">
                  <c:v>2.3638352941177501</c:v>
                </c:pt>
                <c:pt idx="8203">
                  <c:v>2.3638470588236302</c:v>
                </c:pt>
                <c:pt idx="8204">
                  <c:v>2.3638588235295099</c:v>
                </c:pt>
                <c:pt idx="8205">
                  <c:v>2.3638705882353999</c:v>
                </c:pt>
                <c:pt idx="8206">
                  <c:v>2.36388235294128</c:v>
                </c:pt>
                <c:pt idx="8207">
                  <c:v>2.3638941176471602</c:v>
                </c:pt>
                <c:pt idx="8208">
                  <c:v>2.3639058823530399</c:v>
                </c:pt>
                <c:pt idx="8209">
                  <c:v>2.3639176470589298</c:v>
                </c:pt>
                <c:pt idx="8210">
                  <c:v>2.36392941176481</c:v>
                </c:pt>
                <c:pt idx="8211">
                  <c:v>2.3639411764706901</c:v>
                </c:pt>
                <c:pt idx="8212">
                  <c:v>2.3639529411765698</c:v>
                </c:pt>
                <c:pt idx="8213">
                  <c:v>2.3639647058824602</c:v>
                </c:pt>
                <c:pt idx="8214">
                  <c:v>2.3639764705883399</c:v>
                </c:pt>
                <c:pt idx="8215">
                  <c:v>2.3639882352942201</c:v>
                </c:pt>
                <c:pt idx="8216">
                  <c:v>2.3640000000000998</c:v>
                </c:pt>
                <c:pt idx="8217">
                  <c:v>2.3640117647059902</c:v>
                </c:pt>
                <c:pt idx="8218">
                  <c:v>2.3640235294118699</c:v>
                </c:pt>
                <c:pt idx="8219">
                  <c:v>2.36403529411775</c:v>
                </c:pt>
                <c:pt idx="8220">
                  <c:v>2.3640470588236302</c:v>
                </c:pt>
                <c:pt idx="8221">
                  <c:v>2.3640588235295201</c:v>
                </c:pt>
                <c:pt idx="8222">
                  <c:v>2.3640705882353998</c:v>
                </c:pt>
                <c:pt idx="8223">
                  <c:v>2.36408235294128</c:v>
                </c:pt>
                <c:pt idx="8224">
                  <c:v>2.3640941176471602</c:v>
                </c:pt>
                <c:pt idx="8225">
                  <c:v>2.3641058823530399</c:v>
                </c:pt>
                <c:pt idx="8226">
                  <c:v>2.3641176470589298</c:v>
                </c:pt>
                <c:pt idx="8227">
                  <c:v>2.36412941176481</c:v>
                </c:pt>
                <c:pt idx="8228">
                  <c:v>2.3641411764706901</c:v>
                </c:pt>
                <c:pt idx="8229">
                  <c:v>2.3641529411765698</c:v>
                </c:pt>
                <c:pt idx="8230">
                  <c:v>2.3641647058824602</c:v>
                </c:pt>
                <c:pt idx="8231">
                  <c:v>2.3641764705883399</c:v>
                </c:pt>
                <c:pt idx="8232">
                  <c:v>2.3641882352942201</c:v>
                </c:pt>
                <c:pt idx="8233">
                  <c:v>2.3642000000001002</c:v>
                </c:pt>
                <c:pt idx="8234">
                  <c:v>2.3642117647059901</c:v>
                </c:pt>
                <c:pt idx="8235">
                  <c:v>2.3642235294118699</c:v>
                </c:pt>
                <c:pt idx="8236">
                  <c:v>2.36423529411775</c:v>
                </c:pt>
                <c:pt idx="8237">
                  <c:v>2.3642470588236302</c:v>
                </c:pt>
                <c:pt idx="8238">
                  <c:v>2.3642588235295201</c:v>
                </c:pt>
                <c:pt idx="8239">
                  <c:v>2.3642705882353998</c:v>
                </c:pt>
                <c:pt idx="8240">
                  <c:v>2.36428235294128</c:v>
                </c:pt>
                <c:pt idx="8241">
                  <c:v>2.3642941176471601</c:v>
                </c:pt>
                <c:pt idx="8242">
                  <c:v>2.3643058823530501</c:v>
                </c:pt>
                <c:pt idx="8243">
                  <c:v>2.3643176470589302</c:v>
                </c:pt>
                <c:pt idx="8244">
                  <c:v>2.3643294117648099</c:v>
                </c:pt>
                <c:pt idx="8245">
                  <c:v>2.3643411764706901</c:v>
                </c:pt>
                <c:pt idx="8246">
                  <c:v>2.3643529411765698</c:v>
                </c:pt>
                <c:pt idx="8247">
                  <c:v>2.3643647058824602</c:v>
                </c:pt>
                <c:pt idx="8248">
                  <c:v>2.3643764705883399</c:v>
                </c:pt>
                <c:pt idx="8249">
                  <c:v>2.36438823529422</c:v>
                </c:pt>
                <c:pt idx="8250">
                  <c:v>2.3644000000001002</c:v>
                </c:pt>
                <c:pt idx="8251">
                  <c:v>2.3644117647059901</c:v>
                </c:pt>
                <c:pt idx="8252">
                  <c:v>2.3644235294118698</c:v>
                </c:pt>
                <c:pt idx="8253">
                  <c:v>2.36443529411775</c:v>
                </c:pt>
                <c:pt idx="8254">
                  <c:v>2.3644470588236302</c:v>
                </c:pt>
                <c:pt idx="8255">
                  <c:v>2.3644588235295201</c:v>
                </c:pt>
                <c:pt idx="8256">
                  <c:v>2.3644705882353998</c:v>
                </c:pt>
                <c:pt idx="8257">
                  <c:v>2.36448235294128</c:v>
                </c:pt>
                <c:pt idx="8258">
                  <c:v>2.3644941176471601</c:v>
                </c:pt>
                <c:pt idx="8259">
                  <c:v>2.36450588235305</c:v>
                </c:pt>
                <c:pt idx="8260">
                  <c:v>2.3645176470589302</c:v>
                </c:pt>
                <c:pt idx="8261">
                  <c:v>2.3645294117648099</c:v>
                </c:pt>
                <c:pt idx="8262">
                  <c:v>2.3645411764706901</c:v>
                </c:pt>
                <c:pt idx="8263">
                  <c:v>2.36455294117658</c:v>
                </c:pt>
                <c:pt idx="8264">
                  <c:v>2.3645647058824601</c:v>
                </c:pt>
                <c:pt idx="8265">
                  <c:v>2.3645764705883399</c:v>
                </c:pt>
                <c:pt idx="8266">
                  <c:v>2.36458823529422</c:v>
                </c:pt>
                <c:pt idx="8267">
                  <c:v>2.3646000000001002</c:v>
                </c:pt>
                <c:pt idx="8268">
                  <c:v>2.3646117647059901</c:v>
                </c:pt>
                <c:pt idx="8269">
                  <c:v>2.3646235294118698</c:v>
                </c:pt>
                <c:pt idx="8270">
                  <c:v>2.36463529411775</c:v>
                </c:pt>
                <c:pt idx="8271">
                  <c:v>2.3646470588236301</c:v>
                </c:pt>
                <c:pt idx="8272">
                  <c:v>2.3646588235295201</c:v>
                </c:pt>
                <c:pt idx="8273">
                  <c:v>2.3646705882354002</c:v>
                </c:pt>
                <c:pt idx="8274">
                  <c:v>2.3646823529412799</c:v>
                </c:pt>
                <c:pt idx="8275">
                  <c:v>2.3646941176471601</c:v>
                </c:pt>
                <c:pt idx="8276">
                  <c:v>2.36470588235305</c:v>
                </c:pt>
                <c:pt idx="8277">
                  <c:v>2.3647176470589302</c:v>
                </c:pt>
                <c:pt idx="8278">
                  <c:v>2.3647294117648099</c:v>
                </c:pt>
                <c:pt idx="8279">
                  <c:v>2.36474117647069</c:v>
                </c:pt>
                <c:pt idx="8280">
                  <c:v>2.36475294117658</c:v>
                </c:pt>
                <c:pt idx="8281">
                  <c:v>2.3647647058824601</c:v>
                </c:pt>
                <c:pt idx="8282">
                  <c:v>2.3647764705883398</c:v>
                </c:pt>
                <c:pt idx="8283">
                  <c:v>2.36478823529422</c:v>
                </c:pt>
                <c:pt idx="8284">
                  <c:v>2.3648000000001099</c:v>
                </c:pt>
                <c:pt idx="8285">
                  <c:v>2.3648117647059901</c:v>
                </c:pt>
                <c:pt idx="8286">
                  <c:v>2.3648235294118698</c:v>
                </c:pt>
                <c:pt idx="8287">
                  <c:v>2.36483529411775</c:v>
                </c:pt>
                <c:pt idx="8288">
                  <c:v>2.3648470588236301</c:v>
                </c:pt>
                <c:pt idx="8289">
                  <c:v>2.36485882352952</c:v>
                </c:pt>
                <c:pt idx="8290">
                  <c:v>2.3648705882354002</c:v>
                </c:pt>
                <c:pt idx="8291">
                  <c:v>2.3648823529412799</c:v>
                </c:pt>
                <c:pt idx="8292">
                  <c:v>2.3648941176471601</c:v>
                </c:pt>
                <c:pt idx="8293">
                  <c:v>2.36490588235305</c:v>
                </c:pt>
                <c:pt idx="8294">
                  <c:v>2.3649176470589302</c:v>
                </c:pt>
                <c:pt idx="8295">
                  <c:v>2.3649294117648099</c:v>
                </c:pt>
                <c:pt idx="8296">
                  <c:v>2.36494117647069</c:v>
                </c:pt>
                <c:pt idx="8297">
                  <c:v>2.3649529411765799</c:v>
                </c:pt>
                <c:pt idx="8298">
                  <c:v>2.3649647058824601</c:v>
                </c:pt>
                <c:pt idx="8299">
                  <c:v>2.3649764705883398</c:v>
                </c:pt>
                <c:pt idx="8300">
                  <c:v>2.36498823529422</c:v>
                </c:pt>
                <c:pt idx="8301">
                  <c:v>2.3650000000001099</c:v>
                </c:pt>
                <c:pt idx="8302">
                  <c:v>2.3650117647059901</c:v>
                </c:pt>
                <c:pt idx="8303">
                  <c:v>2.3650235294118702</c:v>
                </c:pt>
                <c:pt idx="8304">
                  <c:v>2.3650352941177499</c:v>
                </c:pt>
                <c:pt idx="8305">
                  <c:v>2.3650470588236301</c:v>
                </c:pt>
                <c:pt idx="8306">
                  <c:v>2.36505882352952</c:v>
                </c:pt>
                <c:pt idx="8307">
                  <c:v>2.3650705882354002</c:v>
                </c:pt>
                <c:pt idx="8308">
                  <c:v>2.3650823529412799</c:v>
                </c:pt>
                <c:pt idx="8309">
                  <c:v>2.36509411764716</c:v>
                </c:pt>
                <c:pt idx="8310">
                  <c:v>2.36510588235305</c:v>
                </c:pt>
                <c:pt idx="8311">
                  <c:v>2.3651176470589301</c:v>
                </c:pt>
                <c:pt idx="8312">
                  <c:v>2.3651294117648098</c:v>
                </c:pt>
                <c:pt idx="8313">
                  <c:v>2.36514117647069</c:v>
                </c:pt>
                <c:pt idx="8314">
                  <c:v>2.3651529411765799</c:v>
                </c:pt>
                <c:pt idx="8315">
                  <c:v>2.3651647058824601</c:v>
                </c:pt>
                <c:pt idx="8316">
                  <c:v>2.3651764705883398</c:v>
                </c:pt>
                <c:pt idx="8317">
                  <c:v>2.36518823529422</c:v>
                </c:pt>
                <c:pt idx="8318">
                  <c:v>2.3652000000001099</c:v>
                </c:pt>
                <c:pt idx="8319">
                  <c:v>2.36521176470599</c:v>
                </c:pt>
                <c:pt idx="8320">
                  <c:v>2.3652235294118702</c:v>
                </c:pt>
                <c:pt idx="8321">
                  <c:v>2.3652352941177499</c:v>
                </c:pt>
                <c:pt idx="8322">
                  <c:v>2.3652470588236398</c:v>
                </c:pt>
                <c:pt idx="8323">
                  <c:v>2.36525882352952</c:v>
                </c:pt>
                <c:pt idx="8324">
                  <c:v>2.3652705882354002</c:v>
                </c:pt>
                <c:pt idx="8325">
                  <c:v>2.3652823529412799</c:v>
                </c:pt>
                <c:pt idx="8326">
                  <c:v>2.36529411764716</c:v>
                </c:pt>
                <c:pt idx="8327">
                  <c:v>2.3653058823530499</c:v>
                </c:pt>
                <c:pt idx="8328">
                  <c:v>2.3653176470589301</c:v>
                </c:pt>
                <c:pt idx="8329">
                  <c:v>2.3653294117648098</c:v>
                </c:pt>
                <c:pt idx="8330">
                  <c:v>2.36534117647069</c:v>
                </c:pt>
                <c:pt idx="8331">
                  <c:v>2.3653529411765799</c:v>
                </c:pt>
                <c:pt idx="8332">
                  <c:v>2.3653647058824601</c:v>
                </c:pt>
                <c:pt idx="8333">
                  <c:v>2.3653764705883402</c:v>
                </c:pt>
                <c:pt idx="8334">
                  <c:v>2.3653882352942199</c:v>
                </c:pt>
                <c:pt idx="8335">
                  <c:v>2.3654000000001099</c:v>
                </c:pt>
                <c:pt idx="8336">
                  <c:v>2.36541176470599</c:v>
                </c:pt>
                <c:pt idx="8337">
                  <c:v>2.3654235294118702</c:v>
                </c:pt>
                <c:pt idx="8338">
                  <c:v>2.3654352941177499</c:v>
                </c:pt>
                <c:pt idx="8339">
                  <c:v>2.3654470588236398</c:v>
                </c:pt>
                <c:pt idx="8340">
                  <c:v>2.36545882352952</c:v>
                </c:pt>
                <c:pt idx="8341">
                  <c:v>2.3654705882354001</c:v>
                </c:pt>
                <c:pt idx="8342">
                  <c:v>2.3654823529412798</c:v>
                </c:pt>
                <c:pt idx="8343">
                  <c:v>2.3654941176471702</c:v>
                </c:pt>
                <c:pt idx="8344">
                  <c:v>2.3655058823530499</c:v>
                </c:pt>
                <c:pt idx="8345">
                  <c:v>2.3655176470589301</c:v>
                </c:pt>
                <c:pt idx="8346">
                  <c:v>2.3655294117648098</c:v>
                </c:pt>
                <c:pt idx="8347">
                  <c:v>2.36554117647069</c:v>
                </c:pt>
                <c:pt idx="8348">
                  <c:v>2.3655529411765799</c:v>
                </c:pt>
                <c:pt idx="8349">
                  <c:v>2.36556470588246</c:v>
                </c:pt>
                <c:pt idx="8350">
                  <c:v>2.3655764705883402</c:v>
                </c:pt>
                <c:pt idx="8351">
                  <c:v>2.3655882352942199</c:v>
                </c:pt>
                <c:pt idx="8352">
                  <c:v>2.3656000000001098</c:v>
                </c:pt>
                <c:pt idx="8353">
                  <c:v>2.36561176470599</c:v>
                </c:pt>
                <c:pt idx="8354">
                  <c:v>2.3656235294118702</c:v>
                </c:pt>
                <c:pt idx="8355">
                  <c:v>2.3656352941177499</c:v>
                </c:pt>
                <c:pt idx="8356">
                  <c:v>2.3656470588236398</c:v>
                </c:pt>
                <c:pt idx="8357">
                  <c:v>2.3656588235295199</c:v>
                </c:pt>
                <c:pt idx="8358">
                  <c:v>2.3656705882354001</c:v>
                </c:pt>
                <c:pt idx="8359">
                  <c:v>2.3656823529412798</c:v>
                </c:pt>
                <c:pt idx="8360">
                  <c:v>2.3656941176471702</c:v>
                </c:pt>
                <c:pt idx="8361">
                  <c:v>2.3657058823530499</c:v>
                </c:pt>
                <c:pt idx="8362">
                  <c:v>2.3657176470589301</c:v>
                </c:pt>
                <c:pt idx="8363">
                  <c:v>2.3657294117648102</c:v>
                </c:pt>
                <c:pt idx="8364">
                  <c:v>2.3657411764707001</c:v>
                </c:pt>
                <c:pt idx="8365">
                  <c:v>2.3657529411765799</c:v>
                </c:pt>
                <c:pt idx="8366">
                  <c:v>2.36576470588246</c:v>
                </c:pt>
                <c:pt idx="8367">
                  <c:v>2.3657764705883402</c:v>
                </c:pt>
                <c:pt idx="8368">
                  <c:v>2.3657882352942199</c:v>
                </c:pt>
                <c:pt idx="8369">
                  <c:v>2.3658000000001098</c:v>
                </c:pt>
                <c:pt idx="8370">
                  <c:v>2.36581176470599</c:v>
                </c:pt>
                <c:pt idx="8371">
                  <c:v>2.3658235294118701</c:v>
                </c:pt>
                <c:pt idx="8372">
                  <c:v>2.3658352941177498</c:v>
                </c:pt>
                <c:pt idx="8373">
                  <c:v>2.3658470588236402</c:v>
                </c:pt>
                <c:pt idx="8374">
                  <c:v>2.3658588235295199</c:v>
                </c:pt>
                <c:pt idx="8375">
                  <c:v>2.3658705882354001</c:v>
                </c:pt>
                <c:pt idx="8376">
                  <c:v>2.3658823529412798</c:v>
                </c:pt>
                <c:pt idx="8377">
                  <c:v>2.3658941176471702</c:v>
                </c:pt>
                <c:pt idx="8378">
                  <c:v>2.3659058823530499</c:v>
                </c:pt>
                <c:pt idx="8379">
                  <c:v>2.36591764705893</c:v>
                </c:pt>
                <c:pt idx="8380">
                  <c:v>2.3659294117648102</c:v>
                </c:pt>
                <c:pt idx="8381">
                  <c:v>2.3659411764707001</c:v>
                </c:pt>
                <c:pt idx="8382">
                  <c:v>2.3659529411765798</c:v>
                </c:pt>
                <c:pt idx="8383">
                  <c:v>2.36596470588246</c:v>
                </c:pt>
                <c:pt idx="8384">
                  <c:v>2.3659764705883402</c:v>
                </c:pt>
                <c:pt idx="8385">
                  <c:v>2.3659882352942301</c:v>
                </c:pt>
                <c:pt idx="8386">
                  <c:v>2.3660000000001098</c:v>
                </c:pt>
                <c:pt idx="8387">
                  <c:v>2.36601176470599</c:v>
                </c:pt>
                <c:pt idx="8388">
                  <c:v>2.3660235294118701</c:v>
                </c:pt>
                <c:pt idx="8389">
                  <c:v>2.3660352941177498</c:v>
                </c:pt>
                <c:pt idx="8390">
                  <c:v>2.3660470588236402</c:v>
                </c:pt>
                <c:pt idx="8391">
                  <c:v>2.3660588235295199</c:v>
                </c:pt>
                <c:pt idx="8392">
                  <c:v>2.3660705882354001</c:v>
                </c:pt>
                <c:pt idx="8393">
                  <c:v>2.3660823529412802</c:v>
                </c:pt>
                <c:pt idx="8394">
                  <c:v>2.3660941176471701</c:v>
                </c:pt>
                <c:pt idx="8395">
                  <c:v>2.3661058823530499</c:v>
                </c:pt>
                <c:pt idx="8396">
                  <c:v>2.36611764705893</c:v>
                </c:pt>
                <c:pt idx="8397">
                  <c:v>2.3661294117648102</c:v>
                </c:pt>
                <c:pt idx="8398">
                  <c:v>2.3661411764707001</c:v>
                </c:pt>
                <c:pt idx="8399">
                  <c:v>2.3661529411765798</c:v>
                </c:pt>
                <c:pt idx="8400">
                  <c:v>2.36616470588246</c:v>
                </c:pt>
                <c:pt idx="8401">
                  <c:v>2.3661764705883401</c:v>
                </c:pt>
                <c:pt idx="8402">
                  <c:v>2.3661882352942301</c:v>
                </c:pt>
                <c:pt idx="8403">
                  <c:v>2.3662000000001102</c:v>
                </c:pt>
                <c:pt idx="8404">
                  <c:v>2.3662117647059899</c:v>
                </c:pt>
                <c:pt idx="8405">
                  <c:v>2.3662235294118701</c:v>
                </c:pt>
                <c:pt idx="8406">
                  <c:v>2.36623529411776</c:v>
                </c:pt>
                <c:pt idx="8407">
                  <c:v>2.3662470588236402</c:v>
                </c:pt>
                <c:pt idx="8408">
                  <c:v>2.3662588235295199</c:v>
                </c:pt>
                <c:pt idx="8409">
                  <c:v>2.3662705882354</c:v>
                </c:pt>
                <c:pt idx="8410">
                  <c:v>2.3662823529412802</c:v>
                </c:pt>
                <c:pt idx="8411">
                  <c:v>2.3662941176471701</c:v>
                </c:pt>
                <c:pt idx="8412">
                  <c:v>2.3663058823530498</c:v>
                </c:pt>
                <c:pt idx="8413">
                  <c:v>2.36631764705893</c:v>
                </c:pt>
                <c:pt idx="8414">
                  <c:v>2.3663294117648102</c:v>
                </c:pt>
                <c:pt idx="8415">
                  <c:v>2.3663411764707001</c:v>
                </c:pt>
                <c:pt idx="8416">
                  <c:v>2.3663529411765798</c:v>
                </c:pt>
                <c:pt idx="8417">
                  <c:v>2.36636470588246</c:v>
                </c:pt>
                <c:pt idx="8418">
                  <c:v>2.3663764705883401</c:v>
                </c:pt>
                <c:pt idx="8419">
                  <c:v>2.36638823529423</c:v>
                </c:pt>
                <c:pt idx="8420">
                  <c:v>2.3664000000001102</c:v>
                </c:pt>
                <c:pt idx="8421">
                  <c:v>2.3664117647059899</c:v>
                </c:pt>
                <c:pt idx="8422">
                  <c:v>2.3664235294118701</c:v>
                </c:pt>
                <c:pt idx="8423">
                  <c:v>2.36643529411776</c:v>
                </c:pt>
                <c:pt idx="8424">
                  <c:v>2.3664470588236401</c:v>
                </c:pt>
                <c:pt idx="8425">
                  <c:v>2.3664588235295199</c:v>
                </c:pt>
                <c:pt idx="8426">
                  <c:v>2.3664705882354</c:v>
                </c:pt>
                <c:pt idx="8427">
                  <c:v>2.3664823529412899</c:v>
                </c:pt>
                <c:pt idx="8428">
                  <c:v>2.3664941176471701</c:v>
                </c:pt>
                <c:pt idx="8429">
                  <c:v>2.3665058823530498</c:v>
                </c:pt>
                <c:pt idx="8430">
                  <c:v>2.36651764705893</c:v>
                </c:pt>
                <c:pt idx="8431">
                  <c:v>2.3665294117648101</c:v>
                </c:pt>
                <c:pt idx="8432">
                  <c:v>2.3665411764707001</c:v>
                </c:pt>
                <c:pt idx="8433">
                  <c:v>2.3665529411765802</c:v>
                </c:pt>
                <c:pt idx="8434">
                  <c:v>2.3665647058824599</c:v>
                </c:pt>
                <c:pt idx="8435">
                  <c:v>2.3665764705883401</c:v>
                </c:pt>
                <c:pt idx="8436">
                  <c:v>2.36658823529423</c:v>
                </c:pt>
                <c:pt idx="8437">
                  <c:v>2.3666000000001102</c:v>
                </c:pt>
                <c:pt idx="8438">
                  <c:v>2.3666117647059899</c:v>
                </c:pt>
                <c:pt idx="8439">
                  <c:v>2.36662352941187</c:v>
                </c:pt>
                <c:pt idx="8440">
                  <c:v>2.36663529411776</c:v>
                </c:pt>
                <c:pt idx="8441">
                  <c:v>2.3666470588236401</c:v>
                </c:pt>
                <c:pt idx="8442">
                  <c:v>2.3666588235295198</c:v>
                </c:pt>
                <c:pt idx="8443">
                  <c:v>2.3666705882354</c:v>
                </c:pt>
                <c:pt idx="8444">
                  <c:v>2.3666823529412899</c:v>
                </c:pt>
                <c:pt idx="8445">
                  <c:v>2.3666941176471701</c:v>
                </c:pt>
                <c:pt idx="8446">
                  <c:v>2.3667058823530498</c:v>
                </c:pt>
                <c:pt idx="8447">
                  <c:v>2.36671764705893</c:v>
                </c:pt>
                <c:pt idx="8448">
                  <c:v>2.3667294117648101</c:v>
                </c:pt>
                <c:pt idx="8449">
                  <c:v>2.3667411764707</c:v>
                </c:pt>
                <c:pt idx="8450">
                  <c:v>2.3667529411765802</c:v>
                </c:pt>
                <c:pt idx="8451">
                  <c:v>2.3667647058824599</c:v>
                </c:pt>
                <c:pt idx="8452">
                  <c:v>2.3667764705883401</c:v>
                </c:pt>
                <c:pt idx="8453">
                  <c:v>2.36678823529423</c:v>
                </c:pt>
                <c:pt idx="8454">
                  <c:v>2.3668000000001101</c:v>
                </c:pt>
                <c:pt idx="8455">
                  <c:v>2.3668117647059899</c:v>
                </c:pt>
                <c:pt idx="8456">
                  <c:v>2.36682352941187</c:v>
                </c:pt>
                <c:pt idx="8457">
                  <c:v>2.3668352941177599</c:v>
                </c:pt>
                <c:pt idx="8458">
                  <c:v>2.3668470588236401</c:v>
                </c:pt>
                <c:pt idx="8459">
                  <c:v>2.3668588235295198</c:v>
                </c:pt>
                <c:pt idx="8460">
                  <c:v>2.3668705882354</c:v>
                </c:pt>
                <c:pt idx="8461">
                  <c:v>2.3668823529412899</c:v>
                </c:pt>
                <c:pt idx="8462">
                  <c:v>2.3668941176471701</c:v>
                </c:pt>
                <c:pt idx="8463">
                  <c:v>2.3669058823530502</c:v>
                </c:pt>
                <c:pt idx="8464">
                  <c:v>2.3669176470589299</c:v>
                </c:pt>
                <c:pt idx="8465">
                  <c:v>2.3669294117648199</c:v>
                </c:pt>
                <c:pt idx="8466">
                  <c:v>2.3669411764707</c:v>
                </c:pt>
                <c:pt idx="8467">
                  <c:v>2.3669529411765802</c:v>
                </c:pt>
                <c:pt idx="8468">
                  <c:v>2.3669647058824599</c:v>
                </c:pt>
                <c:pt idx="8469">
                  <c:v>2.36697647058834</c:v>
                </c:pt>
                <c:pt idx="8470">
                  <c:v>2.36698823529423</c:v>
                </c:pt>
                <c:pt idx="8471">
                  <c:v>2.3670000000001101</c:v>
                </c:pt>
                <c:pt idx="8472">
                  <c:v>2.3670117647059898</c:v>
                </c:pt>
                <c:pt idx="8473">
                  <c:v>2.36702352941187</c:v>
                </c:pt>
                <c:pt idx="8474">
                  <c:v>2.3670352941177599</c:v>
                </c:pt>
                <c:pt idx="8475">
                  <c:v>2.3670470588236401</c:v>
                </c:pt>
                <c:pt idx="8476">
                  <c:v>2.3670588235295198</c:v>
                </c:pt>
                <c:pt idx="8477">
                  <c:v>2.3670705882354</c:v>
                </c:pt>
                <c:pt idx="8478">
                  <c:v>2.3670823529412899</c:v>
                </c:pt>
                <c:pt idx="8479">
                  <c:v>2.36709411764717</c:v>
                </c:pt>
                <c:pt idx="8480">
                  <c:v>2.3671058823530502</c:v>
                </c:pt>
                <c:pt idx="8481">
                  <c:v>2.3671176470589299</c:v>
                </c:pt>
                <c:pt idx="8482">
                  <c:v>2.3671294117648198</c:v>
                </c:pt>
                <c:pt idx="8483">
                  <c:v>2.3671411764707</c:v>
                </c:pt>
                <c:pt idx="8484">
                  <c:v>2.3671529411765801</c:v>
                </c:pt>
                <c:pt idx="8485">
                  <c:v>2.3671647058824599</c:v>
                </c:pt>
                <c:pt idx="8486">
                  <c:v>2.3671764705883498</c:v>
                </c:pt>
                <c:pt idx="8487">
                  <c:v>2.3671882352942299</c:v>
                </c:pt>
                <c:pt idx="8488">
                  <c:v>2.3672000000001101</c:v>
                </c:pt>
                <c:pt idx="8489">
                  <c:v>2.3672117647059898</c:v>
                </c:pt>
                <c:pt idx="8490">
                  <c:v>2.36722352941187</c:v>
                </c:pt>
                <c:pt idx="8491">
                  <c:v>2.3672352941177599</c:v>
                </c:pt>
                <c:pt idx="8492">
                  <c:v>2.3672470588236401</c:v>
                </c:pt>
                <c:pt idx="8493">
                  <c:v>2.3672588235295202</c:v>
                </c:pt>
                <c:pt idx="8494">
                  <c:v>2.3672705882353999</c:v>
                </c:pt>
                <c:pt idx="8495">
                  <c:v>2.3672823529412899</c:v>
                </c:pt>
                <c:pt idx="8496">
                  <c:v>2.36729411764717</c:v>
                </c:pt>
                <c:pt idx="8497">
                  <c:v>2.3673058823530502</c:v>
                </c:pt>
                <c:pt idx="8498">
                  <c:v>2.3673176470589299</c:v>
                </c:pt>
                <c:pt idx="8499">
                  <c:v>2.3673294117648198</c:v>
                </c:pt>
                <c:pt idx="8500">
                  <c:v>2.3673411764707</c:v>
                </c:pt>
                <c:pt idx="8501">
                  <c:v>2.3673529411765801</c:v>
                </c:pt>
                <c:pt idx="8502">
                  <c:v>2.3673647058824598</c:v>
                </c:pt>
                <c:pt idx="8503">
                  <c:v>2.3673764705883502</c:v>
                </c:pt>
                <c:pt idx="8504">
                  <c:v>2.3673882352942299</c:v>
                </c:pt>
                <c:pt idx="8505">
                  <c:v>2.3674000000001101</c:v>
                </c:pt>
                <c:pt idx="8506">
                  <c:v>2.3674117647059898</c:v>
                </c:pt>
                <c:pt idx="8507">
                  <c:v>2.3674235294118802</c:v>
                </c:pt>
                <c:pt idx="8508">
                  <c:v>2.3674352941177599</c:v>
                </c:pt>
                <c:pt idx="8509">
                  <c:v>2.36744705882364</c:v>
                </c:pt>
                <c:pt idx="8510">
                  <c:v>2.3674588235295202</c:v>
                </c:pt>
                <c:pt idx="8511">
                  <c:v>2.3674705882353999</c:v>
                </c:pt>
                <c:pt idx="8512">
                  <c:v>2.3674823529412898</c:v>
                </c:pt>
                <c:pt idx="8513">
                  <c:v>2.36749411764717</c:v>
                </c:pt>
                <c:pt idx="8514">
                  <c:v>2.3675058823530502</c:v>
                </c:pt>
                <c:pt idx="8515">
                  <c:v>2.3675176470589299</c:v>
                </c:pt>
                <c:pt idx="8516">
                  <c:v>2.3675294117648198</c:v>
                </c:pt>
                <c:pt idx="8517">
                  <c:v>2.3675411764706999</c:v>
                </c:pt>
                <c:pt idx="8518">
                  <c:v>2.3675529411765801</c:v>
                </c:pt>
                <c:pt idx="8519">
                  <c:v>2.3675647058824598</c:v>
                </c:pt>
                <c:pt idx="8520">
                  <c:v>2.3675764705883502</c:v>
                </c:pt>
                <c:pt idx="8521">
                  <c:v>2.3675882352942299</c:v>
                </c:pt>
                <c:pt idx="8522">
                  <c:v>2.3676000000001101</c:v>
                </c:pt>
                <c:pt idx="8523">
                  <c:v>2.3676117647059902</c:v>
                </c:pt>
                <c:pt idx="8524">
                  <c:v>2.3676235294118801</c:v>
                </c:pt>
                <c:pt idx="8525">
                  <c:v>2.3676352941177599</c:v>
                </c:pt>
                <c:pt idx="8526">
                  <c:v>2.36764705882364</c:v>
                </c:pt>
                <c:pt idx="8527">
                  <c:v>2.3676588235295202</c:v>
                </c:pt>
                <c:pt idx="8528">
                  <c:v>2.3676705882354101</c:v>
                </c:pt>
                <c:pt idx="8529">
                  <c:v>2.3676823529412898</c:v>
                </c:pt>
                <c:pt idx="8530">
                  <c:v>2.36769411764717</c:v>
                </c:pt>
                <c:pt idx="8531">
                  <c:v>2.3677058823530501</c:v>
                </c:pt>
                <c:pt idx="8532">
                  <c:v>2.3677176470589298</c:v>
                </c:pt>
                <c:pt idx="8533">
                  <c:v>2.3677294117648202</c:v>
                </c:pt>
                <c:pt idx="8534">
                  <c:v>2.3677411764706999</c:v>
                </c:pt>
                <c:pt idx="8535">
                  <c:v>2.3677529411765801</c:v>
                </c:pt>
                <c:pt idx="8536">
                  <c:v>2.3677647058824598</c:v>
                </c:pt>
                <c:pt idx="8537">
                  <c:v>2.3677764705883502</c:v>
                </c:pt>
                <c:pt idx="8538">
                  <c:v>2.3677882352942299</c:v>
                </c:pt>
                <c:pt idx="8539">
                  <c:v>2.36780000000011</c:v>
                </c:pt>
                <c:pt idx="8540">
                  <c:v>2.3678117647059902</c:v>
                </c:pt>
                <c:pt idx="8541">
                  <c:v>2.3678235294118801</c:v>
                </c:pt>
                <c:pt idx="8542">
                  <c:v>2.3678352941177598</c:v>
                </c:pt>
                <c:pt idx="8543">
                  <c:v>2.36784705882364</c:v>
                </c:pt>
                <c:pt idx="8544">
                  <c:v>2.3678588235295202</c:v>
                </c:pt>
                <c:pt idx="8545">
                  <c:v>2.3678705882354101</c:v>
                </c:pt>
                <c:pt idx="8546">
                  <c:v>2.3678823529412898</c:v>
                </c:pt>
                <c:pt idx="8547">
                  <c:v>2.3678941176471699</c:v>
                </c:pt>
                <c:pt idx="8548">
                  <c:v>2.3679058823530501</c:v>
                </c:pt>
                <c:pt idx="8549">
                  <c:v>2.36791764705894</c:v>
                </c:pt>
                <c:pt idx="8550">
                  <c:v>2.3679294117648202</c:v>
                </c:pt>
                <c:pt idx="8551">
                  <c:v>2.3679411764706999</c:v>
                </c:pt>
                <c:pt idx="8552">
                  <c:v>2.3679529411765801</c:v>
                </c:pt>
                <c:pt idx="8553">
                  <c:v>2.3679647058824602</c:v>
                </c:pt>
                <c:pt idx="8554">
                  <c:v>2.3679764705883501</c:v>
                </c:pt>
                <c:pt idx="8555">
                  <c:v>2.3679882352942299</c:v>
                </c:pt>
                <c:pt idx="8556">
                  <c:v>2.36800000000011</c:v>
                </c:pt>
                <c:pt idx="8557">
                  <c:v>2.3680117647059902</c:v>
                </c:pt>
                <c:pt idx="8558">
                  <c:v>2.3680235294118801</c:v>
                </c:pt>
                <c:pt idx="8559">
                  <c:v>2.3680352941177598</c:v>
                </c:pt>
                <c:pt idx="8560">
                  <c:v>2.36804705882364</c:v>
                </c:pt>
                <c:pt idx="8561">
                  <c:v>2.3680588235295201</c:v>
                </c:pt>
                <c:pt idx="8562">
                  <c:v>2.3680705882354101</c:v>
                </c:pt>
                <c:pt idx="8563">
                  <c:v>2.3680823529412902</c:v>
                </c:pt>
                <c:pt idx="8564">
                  <c:v>2.3680941176471699</c:v>
                </c:pt>
                <c:pt idx="8565">
                  <c:v>2.3681058823530501</c:v>
                </c:pt>
                <c:pt idx="8566">
                  <c:v>2.36811764705894</c:v>
                </c:pt>
                <c:pt idx="8567">
                  <c:v>2.3681294117648202</c:v>
                </c:pt>
                <c:pt idx="8568">
                  <c:v>2.3681411764706999</c:v>
                </c:pt>
                <c:pt idx="8569">
                  <c:v>2.36815294117658</c:v>
                </c:pt>
                <c:pt idx="8570">
                  <c:v>2.36816470588247</c:v>
                </c:pt>
                <c:pt idx="8571">
                  <c:v>2.3681764705883501</c:v>
                </c:pt>
                <c:pt idx="8572">
                  <c:v>2.3681882352942298</c:v>
                </c:pt>
                <c:pt idx="8573">
                  <c:v>2.36820000000011</c:v>
                </c:pt>
                <c:pt idx="8574">
                  <c:v>2.3682117647059902</c:v>
                </c:pt>
                <c:pt idx="8575">
                  <c:v>2.3682235294118801</c:v>
                </c:pt>
                <c:pt idx="8576">
                  <c:v>2.3682352941177598</c:v>
                </c:pt>
                <c:pt idx="8577">
                  <c:v>2.36824705882364</c:v>
                </c:pt>
                <c:pt idx="8578">
                  <c:v>2.3682588235295201</c:v>
                </c:pt>
                <c:pt idx="8579">
                  <c:v>2.36827058823541</c:v>
                </c:pt>
                <c:pt idx="8580">
                  <c:v>2.3682823529412902</c:v>
                </c:pt>
                <c:pt idx="8581">
                  <c:v>2.3682941176471699</c:v>
                </c:pt>
                <c:pt idx="8582">
                  <c:v>2.3683058823530501</c:v>
                </c:pt>
                <c:pt idx="8583">
                  <c:v>2.36831764705894</c:v>
                </c:pt>
                <c:pt idx="8584">
                  <c:v>2.3683294117648201</c:v>
                </c:pt>
                <c:pt idx="8585">
                  <c:v>2.3683411764706999</c:v>
                </c:pt>
                <c:pt idx="8586">
                  <c:v>2.36835294117658</c:v>
                </c:pt>
                <c:pt idx="8587">
                  <c:v>2.3683647058824699</c:v>
                </c:pt>
                <c:pt idx="8588">
                  <c:v>2.3683764705883501</c:v>
                </c:pt>
                <c:pt idx="8589">
                  <c:v>2.3683882352942298</c:v>
                </c:pt>
                <c:pt idx="8590">
                  <c:v>2.36840000000011</c:v>
                </c:pt>
                <c:pt idx="8591">
                  <c:v>2.3684117647059999</c:v>
                </c:pt>
                <c:pt idx="8592">
                  <c:v>2.3684235294118801</c:v>
                </c:pt>
                <c:pt idx="8593">
                  <c:v>2.3684352941177602</c:v>
                </c:pt>
                <c:pt idx="8594">
                  <c:v>2.3684470588236399</c:v>
                </c:pt>
                <c:pt idx="8595">
                  <c:v>2.3684588235295201</c:v>
                </c:pt>
                <c:pt idx="8596">
                  <c:v>2.36847058823541</c:v>
                </c:pt>
                <c:pt idx="8597">
                  <c:v>2.3684823529412902</c:v>
                </c:pt>
                <c:pt idx="8598">
                  <c:v>2.3684941176471699</c:v>
                </c:pt>
                <c:pt idx="8599">
                  <c:v>2.36850588235305</c:v>
                </c:pt>
                <c:pt idx="8600">
                  <c:v>2.36851764705894</c:v>
                </c:pt>
                <c:pt idx="8601">
                  <c:v>2.3685294117648201</c:v>
                </c:pt>
                <c:pt idx="8602">
                  <c:v>2.3685411764706998</c:v>
                </c:pt>
                <c:pt idx="8603">
                  <c:v>2.36855294117658</c:v>
                </c:pt>
                <c:pt idx="8604">
                  <c:v>2.3685647058824699</c:v>
                </c:pt>
                <c:pt idx="8605">
                  <c:v>2.3685764705883501</c:v>
                </c:pt>
                <c:pt idx="8606">
                  <c:v>2.3685882352942298</c:v>
                </c:pt>
                <c:pt idx="8607">
                  <c:v>2.36860000000011</c:v>
                </c:pt>
                <c:pt idx="8608">
                  <c:v>2.3686117647059999</c:v>
                </c:pt>
                <c:pt idx="8609">
                  <c:v>2.36862352941188</c:v>
                </c:pt>
                <c:pt idx="8610">
                  <c:v>2.3686352941177602</c:v>
                </c:pt>
                <c:pt idx="8611">
                  <c:v>2.3686470588236399</c:v>
                </c:pt>
                <c:pt idx="8612">
                  <c:v>2.3686588235295201</c:v>
                </c:pt>
                <c:pt idx="8613">
                  <c:v>2.36867058823541</c:v>
                </c:pt>
                <c:pt idx="8614">
                  <c:v>2.3686823529412901</c:v>
                </c:pt>
                <c:pt idx="8615">
                  <c:v>2.3686941176471699</c:v>
                </c:pt>
                <c:pt idx="8616">
                  <c:v>2.36870588235305</c:v>
                </c:pt>
                <c:pt idx="8617">
                  <c:v>2.3687176470589399</c:v>
                </c:pt>
                <c:pt idx="8618">
                  <c:v>2.3687294117648201</c:v>
                </c:pt>
                <c:pt idx="8619">
                  <c:v>2.3687411764706998</c:v>
                </c:pt>
                <c:pt idx="8620">
                  <c:v>2.36875294117658</c:v>
                </c:pt>
                <c:pt idx="8621">
                  <c:v>2.3687647058824699</c:v>
                </c:pt>
                <c:pt idx="8622">
                  <c:v>2.3687764705883501</c:v>
                </c:pt>
                <c:pt idx="8623">
                  <c:v>2.3687882352942302</c:v>
                </c:pt>
                <c:pt idx="8624">
                  <c:v>2.3688000000001099</c:v>
                </c:pt>
                <c:pt idx="8625">
                  <c:v>2.3688117647059999</c:v>
                </c:pt>
                <c:pt idx="8626">
                  <c:v>2.36882352941188</c:v>
                </c:pt>
                <c:pt idx="8627">
                  <c:v>2.3688352941177602</c:v>
                </c:pt>
                <c:pt idx="8628">
                  <c:v>2.3688470588236399</c:v>
                </c:pt>
                <c:pt idx="8629">
                  <c:v>2.3688588235295298</c:v>
                </c:pt>
                <c:pt idx="8630">
                  <c:v>2.36887058823541</c:v>
                </c:pt>
                <c:pt idx="8631">
                  <c:v>2.3688823529412901</c:v>
                </c:pt>
                <c:pt idx="8632">
                  <c:v>2.3688941176471698</c:v>
                </c:pt>
                <c:pt idx="8633">
                  <c:v>2.36890588235305</c:v>
                </c:pt>
                <c:pt idx="8634">
                  <c:v>2.3689176470589399</c:v>
                </c:pt>
                <c:pt idx="8635">
                  <c:v>2.3689294117648201</c:v>
                </c:pt>
                <c:pt idx="8636">
                  <c:v>2.3689411764706998</c:v>
                </c:pt>
                <c:pt idx="8637">
                  <c:v>2.36895294117658</c:v>
                </c:pt>
                <c:pt idx="8638">
                  <c:v>2.3689647058824699</c:v>
                </c:pt>
                <c:pt idx="8639">
                  <c:v>2.36897647058835</c:v>
                </c:pt>
                <c:pt idx="8640">
                  <c:v>2.3689882352942302</c:v>
                </c:pt>
                <c:pt idx="8641">
                  <c:v>2.3690000000001099</c:v>
                </c:pt>
                <c:pt idx="8642">
                  <c:v>2.3690117647059998</c:v>
                </c:pt>
                <c:pt idx="8643">
                  <c:v>2.36902352941188</c:v>
                </c:pt>
                <c:pt idx="8644">
                  <c:v>2.3690352941177601</c:v>
                </c:pt>
                <c:pt idx="8645">
                  <c:v>2.3690470588236399</c:v>
                </c:pt>
                <c:pt idx="8646">
                  <c:v>2.3690588235295298</c:v>
                </c:pt>
                <c:pt idx="8647">
                  <c:v>2.3690705882354099</c:v>
                </c:pt>
                <c:pt idx="8648">
                  <c:v>2.3690823529412901</c:v>
                </c:pt>
                <c:pt idx="8649">
                  <c:v>2.3690941176471698</c:v>
                </c:pt>
                <c:pt idx="8650">
                  <c:v>2.3691058823530602</c:v>
                </c:pt>
                <c:pt idx="8651">
                  <c:v>2.3691176470589399</c:v>
                </c:pt>
                <c:pt idx="8652">
                  <c:v>2.3691294117648201</c:v>
                </c:pt>
                <c:pt idx="8653">
                  <c:v>2.3691411764707002</c:v>
                </c:pt>
                <c:pt idx="8654">
                  <c:v>2.3691529411765799</c:v>
                </c:pt>
                <c:pt idx="8655">
                  <c:v>2.3691647058824699</c:v>
                </c:pt>
                <c:pt idx="8656">
                  <c:v>2.36917647058835</c:v>
                </c:pt>
                <c:pt idx="8657">
                  <c:v>2.3691882352942302</c:v>
                </c:pt>
                <c:pt idx="8658">
                  <c:v>2.3692000000001099</c:v>
                </c:pt>
                <c:pt idx="8659">
                  <c:v>2.3692117647059998</c:v>
                </c:pt>
                <c:pt idx="8660">
                  <c:v>2.36922352941188</c:v>
                </c:pt>
                <c:pt idx="8661">
                  <c:v>2.3692352941177601</c:v>
                </c:pt>
                <c:pt idx="8662">
                  <c:v>2.3692470588236398</c:v>
                </c:pt>
                <c:pt idx="8663">
                  <c:v>2.3692588235295302</c:v>
                </c:pt>
                <c:pt idx="8664">
                  <c:v>2.3692705882354099</c:v>
                </c:pt>
                <c:pt idx="8665">
                  <c:v>2.3692823529412901</c:v>
                </c:pt>
                <c:pt idx="8666">
                  <c:v>2.3692941176471698</c:v>
                </c:pt>
                <c:pt idx="8667">
                  <c:v>2.3693058823530602</c:v>
                </c:pt>
                <c:pt idx="8668">
                  <c:v>2.3693176470589399</c:v>
                </c:pt>
                <c:pt idx="8669">
                  <c:v>2.36932941176482</c:v>
                </c:pt>
                <c:pt idx="8670">
                  <c:v>2.3693411764707002</c:v>
                </c:pt>
                <c:pt idx="8671">
                  <c:v>2.3693529411765901</c:v>
                </c:pt>
                <c:pt idx="8672">
                  <c:v>2.3693647058824698</c:v>
                </c:pt>
                <c:pt idx="8673">
                  <c:v>2.36937647058835</c:v>
                </c:pt>
                <c:pt idx="8674">
                  <c:v>2.3693882352942301</c:v>
                </c:pt>
                <c:pt idx="8675">
                  <c:v>2.3694000000001099</c:v>
                </c:pt>
                <c:pt idx="8676">
                  <c:v>2.3694117647059998</c:v>
                </c:pt>
                <c:pt idx="8677">
                  <c:v>2.3694235294118799</c:v>
                </c:pt>
                <c:pt idx="8678">
                  <c:v>2.3694352941177601</c:v>
                </c:pt>
                <c:pt idx="8679">
                  <c:v>2.3694470588236398</c:v>
                </c:pt>
                <c:pt idx="8680">
                  <c:v>2.3694588235295302</c:v>
                </c:pt>
                <c:pt idx="8681">
                  <c:v>2.3694705882354099</c:v>
                </c:pt>
                <c:pt idx="8682">
                  <c:v>2.3694823529412901</c:v>
                </c:pt>
                <c:pt idx="8683">
                  <c:v>2.3694941176471702</c:v>
                </c:pt>
                <c:pt idx="8684">
                  <c:v>2.3695058823530601</c:v>
                </c:pt>
                <c:pt idx="8685">
                  <c:v>2.3695176470589399</c:v>
                </c:pt>
                <c:pt idx="8686">
                  <c:v>2.36952941176482</c:v>
                </c:pt>
                <c:pt idx="8687">
                  <c:v>2.3695411764707002</c:v>
                </c:pt>
                <c:pt idx="8688">
                  <c:v>2.3695529411765901</c:v>
                </c:pt>
                <c:pt idx="8689">
                  <c:v>2.3695647058824698</c:v>
                </c:pt>
                <c:pt idx="8690">
                  <c:v>2.36957647058835</c:v>
                </c:pt>
                <c:pt idx="8691">
                  <c:v>2.3695882352942301</c:v>
                </c:pt>
                <c:pt idx="8692">
                  <c:v>2.3696000000001201</c:v>
                </c:pt>
                <c:pt idx="8693">
                  <c:v>2.3696117647060002</c:v>
                </c:pt>
                <c:pt idx="8694">
                  <c:v>2.3696235294118799</c:v>
                </c:pt>
                <c:pt idx="8695">
                  <c:v>2.3696352941177601</c:v>
                </c:pt>
                <c:pt idx="8696">
                  <c:v>2.3696470588236398</c:v>
                </c:pt>
                <c:pt idx="8697">
                  <c:v>2.3696588235295302</c:v>
                </c:pt>
                <c:pt idx="8698">
                  <c:v>2.3696705882354099</c:v>
                </c:pt>
                <c:pt idx="8699">
                  <c:v>2.36968235294129</c:v>
                </c:pt>
                <c:pt idx="8700">
                  <c:v>2.3696941176471702</c:v>
                </c:pt>
                <c:pt idx="8701">
                  <c:v>2.3697058823530601</c:v>
                </c:pt>
                <c:pt idx="8702">
                  <c:v>2.3697176470589398</c:v>
                </c:pt>
                <c:pt idx="8703">
                  <c:v>2.36972941176482</c:v>
                </c:pt>
                <c:pt idx="8704">
                  <c:v>2.3697411764707002</c:v>
                </c:pt>
                <c:pt idx="8705">
                  <c:v>2.3697529411765901</c:v>
                </c:pt>
                <c:pt idx="8706">
                  <c:v>2.3697647058824698</c:v>
                </c:pt>
                <c:pt idx="8707">
                  <c:v>2.3697764705883499</c:v>
                </c:pt>
                <c:pt idx="8708">
                  <c:v>2.3697882352942301</c:v>
                </c:pt>
                <c:pt idx="8709">
                  <c:v>2.36980000000012</c:v>
                </c:pt>
                <c:pt idx="8710">
                  <c:v>2.3698117647060002</c:v>
                </c:pt>
                <c:pt idx="8711">
                  <c:v>2.3698235294118799</c:v>
                </c:pt>
                <c:pt idx="8712">
                  <c:v>2.3698352941177601</c:v>
                </c:pt>
                <c:pt idx="8713">
                  <c:v>2.36984705882365</c:v>
                </c:pt>
                <c:pt idx="8714">
                  <c:v>2.3698588235295301</c:v>
                </c:pt>
                <c:pt idx="8715">
                  <c:v>2.3698705882354099</c:v>
                </c:pt>
                <c:pt idx="8716">
                  <c:v>2.36988235294129</c:v>
                </c:pt>
                <c:pt idx="8717">
                  <c:v>2.3698941176471702</c:v>
                </c:pt>
                <c:pt idx="8718">
                  <c:v>2.3699058823530601</c:v>
                </c:pt>
                <c:pt idx="8719">
                  <c:v>2.3699176470589398</c:v>
                </c:pt>
                <c:pt idx="8720">
                  <c:v>2.36992941176482</c:v>
                </c:pt>
                <c:pt idx="8721">
                  <c:v>2.3699411764707001</c:v>
                </c:pt>
                <c:pt idx="8722">
                  <c:v>2.3699529411765901</c:v>
                </c:pt>
                <c:pt idx="8723">
                  <c:v>2.3699647058824702</c:v>
                </c:pt>
                <c:pt idx="8724">
                  <c:v>2.3699764705883499</c:v>
                </c:pt>
                <c:pt idx="8725">
                  <c:v>2.3699882352942301</c:v>
                </c:pt>
                <c:pt idx="8726">
                  <c:v>2.37000000000012</c:v>
                </c:pt>
                <c:pt idx="8727">
                  <c:v>2.3700117647060002</c:v>
                </c:pt>
                <c:pt idx="8728">
                  <c:v>2.3700235294118799</c:v>
                </c:pt>
                <c:pt idx="8729">
                  <c:v>2.37003529411776</c:v>
                </c:pt>
                <c:pt idx="8730">
                  <c:v>2.37004705882365</c:v>
                </c:pt>
                <c:pt idx="8731">
                  <c:v>2.3700588235295301</c:v>
                </c:pt>
                <c:pt idx="8732">
                  <c:v>2.3700705882354098</c:v>
                </c:pt>
                <c:pt idx="8733">
                  <c:v>2.37008235294129</c:v>
                </c:pt>
                <c:pt idx="8734">
                  <c:v>2.3700941176471799</c:v>
                </c:pt>
                <c:pt idx="8735">
                  <c:v>2.3701058823530601</c:v>
                </c:pt>
                <c:pt idx="8736">
                  <c:v>2.3701176470589398</c:v>
                </c:pt>
                <c:pt idx="8737">
                  <c:v>2.3701294117648199</c:v>
                </c:pt>
                <c:pt idx="8738">
                  <c:v>2.3701411764707001</c:v>
                </c:pt>
                <c:pt idx="8739">
                  <c:v>2.37015294117659</c:v>
                </c:pt>
                <c:pt idx="8740">
                  <c:v>2.3701647058824702</c:v>
                </c:pt>
                <c:pt idx="8741">
                  <c:v>2.3701764705883499</c:v>
                </c:pt>
                <c:pt idx="8742">
                  <c:v>2.3701882352942301</c:v>
                </c:pt>
                <c:pt idx="8743">
                  <c:v>2.37020000000012</c:v>
                </c:pt>
                <c:pt idx="8744">
                  <c:v>2.3702117647060001</c:v>
                </c:pt>
                <c:pt idx="8745">
                  <c:v>2.3702235294118799</c:v>
                </c:pt>
                <c:pt idx="8746">
                  <c:v>2.37023529411776</c:v>
                </c:pt>
                <c:pt idx="8747">
                  <c:v>2.3702470588236499</c:v>
                </c:pt>
                <c:pt idx="8748">
                  <c:v>2.3702588235295301</c:v>
                </c:pt>
                <c:pt idx="8749">
                  <c:v>2.3702705882354098</c:v>
                </c:pt>
                <c:pt idx="8750">
                  <c:v>2.37028235294129</c:v>
                </c:pt>
                <c:pt idx="8751">
                  <c:v>2.3702941176471799</c:v>
                </c:pt>
                <c:pt idx="8752">
                  <c:v>2.3703058823530601</c:v>
                </c:pt>
                <c:pt idx="8753">
                  <c:v>2.3703176470589402</c:v>
                </c:pt>
                <c:pt idx="8754">
                  <c:v>2.3703294117648199</c:v>
                </c:pt>
                <c:pt idx="8755">
                  <c:v>2.3703411764707001</c:v>
                </c:pt>
                <c:pt idx="8756">
                  <c:v>2.37035294117659</c:v>
                </c:pt>
                <c:pt idx="8757">
                  <c:v>2.3703647058824702</c:v>
                </c:pt>
                <c:pt idx="8758">
                  <c:v>2.3703764705883499</c:v>
                </c:pt>
                <c:pt idx="8759">
                  <c:v>2.37038823529423</c:v>
                </c:pt>
                <c:pt idx="8760">
                  <c:v>2.37040000000012</c:v>
                </c:pt>
                <c:pt idx="8761">
                  <c:v>2.3704117647060001</c:v>
                </c:pt>
                <c:pt idx="8762">
                  <c:v>2.3704235294118798</c:v>
                </c:pt>
                <c:pt idx="8763">
                  <c:v>2.37043529411776</c:v>
                </c:pt>
                <c:pt idx="8764">
                  <c:v>2.3704470588236499</c:v>
                </c:pt>
                <c:pt idx="8765">
                  <c:v>2.3704588235295301</c:v>
                </c:pt>
                <c:pt idx="8766">
                  <c:v>2.3704705882354098</c:v>
                </c:pt>
                <c:pt idx="8767">
                  <c:v>2.3704823529412899</c:v>
                </c:pt>
                <c:pt idx="8768">
                  <c:v>2.3704941176471799</c:v>
                </c:pt>
                <c:pt idx="8769">
                  <c:v>2.37050588235306</c:v>
                </c:pt>
                <c:pt idx="8770">
                  <c:v>2.3705176470589402</c:v>
                </c:pt>
                <c:pt idx="8771">
                  <c:v>2.3705294117648199</c:v>
                </c:pt>
                <c:pt idx="8772">
                  <c:v>2.3705411764707098</c:v>
                </c:pt>
                <c:pt idx="8773">
                  <c:v>2.37055294117659</c:v>
                </c:pt>
                <c:pt idx="8774">
                  <c:v>2.3705647058824701</c:v>
                </c:pt>
                <c:pt idx="8775">
                  <c:v>2.3705764705883499</c:v>
                </c:pt>
                <c:pt idx="8776">
                  <c:v>2.37058823529423</c:v>
                </c:pt>
                <c:pt idx="8777">
                  <c:v>2.3706000000001199</c:v>
                </c:pt>
                <c:pt idx="8778">
                  <c:v>2.3706117647060001</c:v>
                </c:pt>
                <c:pt idx="8779">
                  <c:v>2.3706235294118798</c:v>
                </c:pt>
                <c:pt idx="8780">
                  <c:v>2.37063529411776</c:v>
                </c:pt>
                <c:pt idx="8781">
                  <c:v>2.3706470588236499</c:v>
                </c:pt>
                <c:pt idx="8782">
                  <c:v>2.3706588235295301</c:v>
                </c:pt>
                <c:pt idx="8783">
                  <c:v>2.3706705882354102</c:v>
                </c:pt>
                <c:pt idx="8784">
                  <c:v>2.3706823529412899</c:v>
                </c:pt>
                <c:pt idx="8785">
                  <c:v>2.3706941176471799</c:v>
                </c:pt>
                <c:pt idx="8786">
                  <c:v>2.37070588235306</c:v>
                </c:pt>
                <c:pt idx="8787">
                  <c:v>2.3707176470589402</c:v>
                </c:pt>
                <c:pt idx="8788">
                  <c:v>2.3707294117648199</c:v>
                </c:pt>
                <c:pt idx="8789">
                  <c:v>2.3707411764707098</c:v>
                </c:pt>
                <c:pt idx="8790">
                  <c:v>2.37075294117659</c:v>
                </c:pt>
                <c:pt idx="8791">
                  <c:v>2.3707647058824701</c:v>
                </c:pt>
                <c:pt idx="8792">
                  <c:v>2.3707764705883498</c:v>
                </c:pt>
                <c:pt idx="8793">
                  <c:v>2.3707882352942402</c:v>
                </c:pt>
                <c:pt idx="8794">
                  <c:v>2.3708000000001199</c:v>
                </c:pt>
                <c:pt idx="8795">
                  <c:v>2.3708117647060001</c:v>
                </c:pt>
                <c:pt idx="8796">
                  <c:v>2.3708235294118798</c:v>
                </c:pt>
                <c:pt idx="8797">
                  <c:v>2.37083529411776</c:v>
                </c:pt>
                <c:pt idx="8798">
                  <c:v>2.3708470588236499</c:v>
                </c:pt>
                <c:pt idx="8799">
                  <c:v>2.37085882352953</c:v>
                </c:pt>
                <c:pt idx="8800">
                  <c:v>2.3708705882354102</c:v>
                </c:pt>
                <c:pt idx="8801">
                  <c:v>2.3708823529412899</c:v>
                </c:pt>
                <c:pt idx="8802">
                  <c:v>2.3708941176471798</c:v>
                </c:pt>
                <c:pt idx="8803">
                  <c:v>2.37090588235306</c:v>
                </c:pt>
                <c:pt idx="8804">
                  <c:v>2.3709176470589401</c:v>
                </c:pt>
                <c:pt idx="8805">
                  <c:v>2.3709294117648199</c:v>
                </c:pt>
                <c:pt idx="8806">
                  <c:v>2.3709411764707098</c:v>
                </c:pt>
                <c:pt idx="8807">
                  <c:v>2.3709529411765899</c:v>
                </c:pt>
                <c:pt idx="8808">
                  <c:v>2.3709647058824701</c:v>
                </c:pt>
                <c:pt idx="8809">
                  <c:v>2.3709764705883498</c:v>
                </c:pt>
                <c:pt idx="8810">
                  <c:v>2.3709882352942402</c:v>
                </c:pt>
                <c:pt idx="8811">
                  <c:v>2.3710000000001199</c:v>
                </c:pt>
                <c:pt idx="8812">
                  <c:v>2.3710117647060001</c:v>
                </c:pt>
                <c:pt idx="8813">
                  <c:v>2.3710235294118802</c:v>
                </c:pt>
                <c:pt idx="8814">
                  <c:v>2.3710352941177701</c:v>
                </c:pt>
                <c:pt idx="8815">
                  <c:v>2.3710470588236499</c:v>
                </c:pt>
                <c:pt idx="8816">
                  <c:v>2.37105882352953</c:v>
                </c:pt>
                <c:pt idx="8817">
                  <c:v>2.3710705882354102</c:v>
                </c:pt>
                <c:pt idx="8818">
                  <c:v>2.3710823529412899</c:v>
                </c:pt>
                <c:pt idx="8819">
                  <c:v>2.3710941176471798</c:v>
                </c:pt>
                <c:pt idx="8820">
                  <c:v>2.37110588235306</c:v>
                </c:pt>
                <c:pt idx="8821">
                  <c:v>2.3711176470589401</c:v>
                </c:pt>
                <c:pt idx="8822">
                  <c:v>2.3711294117648198</c:v>
                </c:pt>
                <c:pt idx="8823">
                  <c:v>2.3711411764707102</c:v>
                </c:pt>
                <c:pt idx="8824">
                  <c:v>2.3711529411765899</c:v>
                </c:pt>
                <c:pt idx="8825">
                  <c:v>2.3711647058824701</c:v>
                </c:pt>
                <c:pt idx="8826">
                  <c:v>2.3711764705883498</c:v>
                </c:pt>
                <c:pt idx="8827">
                  <c:v>2.3711882352942402</c:v>
                </c:pt>
                <c:pt idx="8828">
                  <c:v>2.3712000000001199</c:v>
                </c:pt>
                <c:pt idx="8829">
                  <c:v>2.371211764706</c:v>
                </c:pt>
                <c:pt idx="8830">
                  <c:v>2.3712235294118802</c:v>
                </c:pt>
                <c:pt idx="8831">
                  <c:v>2.3712352941177701</c:v>
                </c:pt>
                <c:pt idx="8832">
                  <c:v>2.3712470588236498</c:v>
                </c:pt>
                <c:pt idx="8833">
                  <c:v>2.37125882352953</c:v>
                </c:pt>
                <c:pt idx="8834">
                  <c:v>2.3712705882354101</c:v>
                </c:pt>
                <c:pt idx="8835">
                  <c:v>2.3712823529413001</c:v>
                </c:pt>
                <c:pt idx="8836">
                  <c:v>2.3712941176471798</c:v>
                </c:pt>
                <c:pt idx="8837">
                  <c:v>2.3713058823530599</c:v>
                </c:pt>
                <c:pt idx="8838">
                  <c:v>2.3713176470589401</c:v>
                </c:pt>
                <c:pt idx="8839">
                  <c:v>2.3713294117648198</c:v>
                </c:pt>
                <c:pt idx="8840">
                  <c:v>2.3713411764707102</c:v>
                </c:pt>
                <c:pt idx="8841">
                  <c:v>2.3713529411765899</c:v>
                </c:pt>
                <c:pt idx="8842">
                  <c:v>2.3713647058824701</c:v>
                </c:pt>
                <c:pt idx="8843">
                  <c:v>2.3713764705883502</c:v>
                </c:pt>
                <c:pt idx="8844">
                  <c:v>2.3713882352942401</c:v>
                </c:pt>
                <c:pt idx="8845">
                  <c:v>2.3714000000001199</c:v>
                </c:pt>
                <c:pt idx="8846">
                  <c:v>2.371411764706</c:v>
                </c:pt>
                <c:pt idx="8847">
                  <c:v>2.3714235294118802</c:v>
                </c:pt>
                <c:pt idx="8848">
                  <c:v>2.3714352941177701</c:v>
                </c:pt>
                <c:pt idx="8849">
                  <c:v>2.3714470588236498</c:v>
                </c:pt>
                <c:pt idx="8850">
                  <c:v>2.37145882352953</c:v>
                </c:pt>
                <c:pt idx="8851">
                  <c:v>2.3714705882354101</c:v>
                </c:pt>
                <c:pt idx="8852">
                  <c:v>2.3714823529413001</c:v>
                </c:pt>
                <c:pt idx="8853">
                  <c:v>2.3714941176471802</c:v>
                </c:pt>
                <c:pt idx="8854">
                  <c:v>2.3715058823530599</c:v>
                </c:pt>
                <c:pt idx="8855">
                  <c:v>2.3715176470589401</c:v>
                </c:pt>
                <c:pt idx="8856">
                  <c:v>2.37152941176483</c:v>
                </c:pt>
                <c:pt idx="8857">
                  <c:v>2.3715411764707102</c:v>
                </c:pt>
                <c:pt idx="8858">
                  <c:v>2.3715529411765899</c:v>
                </c:pt>
                <c:pt idx="8859">
                  <c:v>2.37156470588247</c:v>
                </c:pt>
                <c:pt idx="8860">
                  <c:v>2.3715764705883502</c:v>
                </c:pt>
                <c:pt idx="8861">
                  <c:v>2.3715882352942401</c:v>
                </c:pt>
                <c:pt idx="8862">
                  <c:v>2.3716000000001198</c:v>
                </c:pt>
                <c:pt idx="8863">
                  <c:v>2.371611764706</c:v>
                </c:pt>
                <c:pt idx="8864">
                  <c:v>2.3716235294118801</c:v>
                </c:pt>
                <c:pt idx="8865">
                  <c:v>2.3716352941177701</c:v>
                </c:pt>
                <c:pt idx="8866">
                  <c:v>2.3716470588236498</c:v>
                </c:pt>
                <c:pt idx="8867">
                  <c:v>2.3716588235295299</c:v>
                </c:pt>
                <c:pt idx="8868">
                  <c:v>2.3716705882354101</c:v>
                </c:pt>
                <c:pt idx="8869">
                  <c:v>2.3716823529413</c:v>
                </c:pt>
                <c:pt idx="8870">
                  <c:v>2.3716941176471802</c:v>
                </c:pt>
                <c:pt idx="8871">
                  <c:v>2.3717058823530599</c:v>
                </c:pt>
                <c:pt idx="8872">
                  <c:v>2.3717176470589401</c:v>
                </c:pt>
                <c:pt idx="8873">
                  <c:v>2.37172941176483</c:v>
                </c:pt>
                <c:pt idx="8874">
                  <c:v>2.3717411764707101</c:v>
                </c:pt>
                <c:pt idx="8875">
                  <c:v>2.3717529411765899</c:v>
                </c:pt>
                <c:pt idx="8876">
                  <c:v>2.37176470588247</c:v>
                </c:pt>
                <c:pt idx="8877">
                  <c:v>2.3717764705883599</c:v>
                </c:pt>
                <c:pt idx="8878">
                  <c:v>2.3717882352942401</c:v>
                </c:pt>
                <c:pt idx="8879">
                  <c:v>2.3718000000001198</c:v>
                </c:pt>
                <c:pt idx="8880">
                  <c:v>2.371811764706</c:v>
                </c:pt>
                <c:pt idx="8881">
                  <c:v>2.3718235294118801</c:v>
                </c:pt>
                <c:pt idx="8882">
                  <c:v>2.3718352941177701</c:v>
                </c:pt>
                <c:pt idx="8883">
                  <c:v>2.3718470588236502</c:v>
                </c:pt>
                <c:pt idx="8884">
                  <c:v>2.3718588235295299</c:v>
                </c:pt>
                <c:pt idx="8885">
                  <c:v>2.3718705882354101</c:v>
                </c:pt>
                <c:pt idx="8886">
                  <c:v>2.3718823529413</c:v>
                </c:pt>
                <c:pt idx="8887">
                  <c:v>2.3718941176471802</c:v>
                </c:pt>
                <c:pt idx="8888">
                  <c:v>2.3719058823530599</c:v>
                </c:pt>
                <c:pt idx="8889">
                  <c:v>2.37191764705894</c:v>
                </c:pt>
                <c:pt idx="8890">
                  <c:v>2.37192941176483</c:v>
                </c:pt>
                <c:pt idx="8891">
                  <c:v>2.3719411764707101</c:v>
                </c:pt>
                <c:pt idx="8892">
                  <c:v>2.3719529411765898</c:v>
                </c:pt>
                <c:pt idx="8893">
                  <c:v>2.37196470588247</c:v>
                </c:pt>
                <c:pt idx="8894">
                  <c:v>2.3719764705883599</c:v>
                </c:pt>
                <c:pt idx="8895">
                  <c:v>2.3719882352942401</c:v>
                </c:pt>
                <c:pt idx="8896">
                  <c:v>2.3720000000001198</c:v>
                </c:pt>
                <c:pt idx="8897">
                  <c:v>2.3720117647059999</c:v>
                </c:pt>
                <c:pt idx="8898">
                  <c:v>2.3720235294118801</c:v>
                </c:pt>
                <c:pt idx="8899">
                  <c:v>2.37203529411777</c:v>
                </c:pt>
                <c:pt idx="8900">
                  <c:v>2.3720470588236502</c:v>
                </c:pt>
                <c:pt idx="8901">
                  <c:v>2.3720588235295299</c:v>
                </c:pt>
                <c:pt idx="8902">
                  <c:v>2.3720705882354101</c:v>
                </c:pt>
                <c:pt idx="8903">
                  <c:v>2.3720823529413</c:v>
                </c:pt>
                <c:pt idx="8904">
                  <c:v>2.3720941176471801</c:v>
                </c:pt>
                <c:pt idx="8905">
                  <c:v>2.3721058823530599</c:v>
                </c:pt>
                <c:pt idx="8906">
                  <c:v>2.37211764705894</c:v>
                </c:pt>
                <c:pt idx="8907">
                  <c:v>2.3721294117648299</c:v>
                </c:pt>
                <c:pt idx="8908">
                  <c:v>2.3721411764707101</c:v>
                </c:pt>
                <c:pt idx="8909">
                  <c:v>2.3721529411765898</c:v>
                </c:pt>
                <c:pt idx="8910">
                  <c:v>2.37216470588247</c:v>
                </c:pt>
                <c:pt idx="8911">
                  <c:v>2.3721764705883599</c:v>
                </c:pt>
                <c:pt idx="8912">
                  <c:v>2.3721882352942401</c:v>
                </c:pt>
                <c:pt idx="8913">
                  <c:v>2.3722000000001202</c:v>
                </c:pt>
                <c:pt idx="8914">
                  <c:v>2.3722117647059999</c:v>
                </c:pt>
                <c:pt idx="8915">
                  <c:v>2.3722235294118899</c:v>
                </c:pt>
                <c:pt idx="8916">
                  <c:v>2.37223529411777</c:v>
                </c:pt>
                <c:pt idx="8917">
                  <c:v>2.3722470588236502</c:v>
                </c:pt>
                <c:pt idx="8918">
                  <c:v>2.3722588235295299</c:v>
                </c:pt>
                <c:pt idx="8919">
                  <c:v>2.37227058823541</c:v>
                </c:pt>
                <c:pt idx="8920">
                  <c:v>2.3722823529413</c:v>
                </c:pt>
                <c:pt idx="8921">
                  <c:v>2.3722941176471801</c:v>
                </c:pt>
                <c:pt idx="8922">
                  <c:v>2.3723058823530598</c:v>
                </c:pt>
                <c:pt idx="8923">
                  <c:v>2.37231764705894</c:v>
                </c:pt>
                <c:pt idx="8924">
                  <c:v>2.3723294117648299</c:v>
                </c:pt>
                <c:pt idx="8925">
                  <c:v>2.3723411764707101</c:v>
                </c:pt>
                <c:pt idx="8926">
                  <c:v>2.3723529411765898</c:v>
                </c:pt>
                <c:pt idx="8927">
                  <c:v>2.3723647058824699</c:v>
                </c:pt>
                <c:pt idx="8928">
                  <c:v>2.3723764705883599</c:v>
                </c:pt>
                <c:pt idx="8929">
                  <c:v>2.37238823529424</c:v>
                </c:pt>
                <c:pt idx="8930">
                  <c:v>2.3724000000001202</c:v>
                </c:pt>
                <c:pt idx="8931">
                  <c:v>2.3724117647059999</c:v>
                </c:pt>
                <c:pt idx="8932">
                  <c:v>2.3724235294118898</c:v>
                </c:pt>
                <c:pt idx="8933">
                  <c:v>2.37243529411777</c:v>
                </c:pt>
                <c:pt idx="8934">
                  <c:v>2.3724470588236501</c:v>
                </c:pt>
                <c:pt idx="8935">
                  <c:v>2.3724588235295299</c:v>
                </c:pt>
                <c:pt idx="8936">
                  <c:v>2.3724705882354198</c:v>
                </c:pt>
                <c:pt idx="8937">
                  <c:v>2.3724823529412999</c:v>
                </c:pt>
                <c:pt idx="8938">
                  <c:v>2.3724941176471801</c:v>
                </c:pt>
                <c:pt idx="8939">
                  <c:v>2.3725058823530598</c:v>
                </c:pt>
                <c:pt idx="8940">
                  <c:v>2.37251764705894</c:v>
                </c:pt>
                <c:pt idx="8941">
                  <c:v>2.3725294117648299</c:v>
                </c:pt>
                <c:pt idx="8942">
                  <c:v>2.3725411764707101</c:v>
                </c:pt>
                <c:pt idx="8943">
                  <c:v>2.3725529411765902</c:v>
                </c:pt>
                <c:pt idx="8944">
                  <c:v>2.3725647058824699</c:v>
                </c:pt>
                <c:pt idx="8945">
                  <c:v>2.3725764705883599</c:v>
                </c:pt>
                <c:pt idx="8946">
                  <c:v>2.37258823529424</c:v>
                </c:pt>
                <c:pt idx="8947">
                  <c:v>2.3726000000001202</c:v>
                </c:pt>
                <c:pt idx="8948">
                  <c:v>2.3726117647059999</c:v>
                </c:pt>
                <c:pt idx="8949">
                  <c:v>2.3726235294118898</c:v>
                </c:pt>
                <c:pt idx="8950">
                  <c:v>2.37263529411777</c:v>
                </c:pt>
                <c:pt idx="8951">
                  <c:v>2.3726470588236501</c:v>
                </c:pt>
                <c:pt idx="8952">
                  <c:v>2.3726588235295298</c:v>
                </c:pt>
                <c:pt idx="8953">
                  <c:v>2.3726705882354202</c:v>
                </c:pt>
                <c:pt idx="8954">
                  <c:v>2.3726823529412999</c:v>
                </c:pt>
                <c:pt idx="8955">
                  <c:v>2.3726941176471801</c:v>
                </c:pt>
                <c:pt idx="8956">
                  <c:v>2.3727058823530598</c:v>
                </c:pt>
                <c:pt idx="8957">
                  <c:v>2.3727176470589502</c:v>
                </c:pt>
                <c:pt idx="8958">
                  <c:v>2.3727294117648299</c:v>
                </c:pt>
                <c:pt idx="8959">
                  <c:v>2.37274117647071</c:v>
                </c:pt>
                <c:pt idx="8960">
                  <c:v>2.3727529411765902</c:v>
                </c:pt>
                <c:pt idx="8961">
                  <c:v>2.3727647058824699</c:v>
                </c:pt>
                <c:pt idx="8962">
                  <c:v>2.3727764705883598</c:v>
                </c:pt>
                <c:pt idx="8963">
                  <c:v>2.37278823529424</c:v>
                </c:pt>
                <c:pt idx="8964">
                  <c:v>2.3728000000001201</c:v>
                </c:pt>
                <c:pt idx="8965">
                  <c:v>2.3728117647059999</c:v>
                </c:pt>
                <c:pt idx="8966">
                  <c:v>2.3728235294118898</c:v>
                </c:pt>
                <c:pt idx="8967">
                  <c:v>2.3728352941177699</c:v>
                </c:pt>
                <c:pt idx="8968">
                  <c:v>2.3728470588236501</c:v>
                </c:pt>
                <c:pt idx="8969">
                  <c:v>2.3728588235295298</c:v>
                </c:pt>
                <c:pt idx="8970">
                  <c:v>2.3728705882354202</c:v>
                </c:pt>
                <c:pt idx="8971">
                  <c:v>2.3728823529412999</c:v>
                </c:pt>
                <c:pt idx="8972">
                  <c:v>2.3728941176471801</c:v>
                </c:pt>
                <c:pt idx="8973">
                  <c:v>2.3729058823530602</c:v>
                </c:pt>
                <c:pt idx="8974">
                  <c:v>2.3729176470589501</c:v>
                </c:pt>
                <c:pt idx="8975">
                  <c:v>2.3729294117648299</c:v>
                </c:pt>
                <c:pt idx="8976">
                  <c:v>2.37294117647071</c:v>
                </c:pt>
                <c:pt idx="8977">
                  <c:v>2.3729529411765902</c:v>
                </c:pt>
                <c:pt idx="8978">
                  <c:v>2.3729647058824801</c:v>
                </c:pt>
                <c:pt idx="8979">
                  <c:v>2.3729764705883598</c:v>
                </c:pt>
                <c:pt idx="8980">
                  <c:v>2.37298823529424</c:v>
                </c:pt>
                <c:pt idx="8981">
                  <c:v>2.3730000000001201</c:v>
                </c:pt>
                <c:pt idx="8982">
                  <c:v>2.3730117647059998</c:v>
                </c:pt>
                <c:pt idx="8983">
                  <c:v>2.3730235294118902</c:v>
                </c:pt>
                <c:pt idx="8984">
                  <c:v>2.3730352941177699</c:v>
                </c:pt>
                <c:pt idx="8985">
                  <c:v>2.3730470588236501</c:v>
                </c:pt>
                <c:pt idx="8986">
                  <c:v>2.3730588235295298</c:v>
                </c:pt>
                <c:pt idx="8987">
                  <c:v>2.3730705882354202</c:v>
                </c:pt>
                <c:pt idx="8988">
                  <c:v>2.3730823529412999</c:v>
                </c:pt>
                <c:pt idx="8989">
                  <c:v>2.37309411764718</c:v>
                </c:pt>
                <c:pt idx="8990">
                  <c:v>2.3731058823530602</c:v>
                </c:pt>
                <c:pt idx="8991">
                  <c:v>2.3731176470589501</c:v>
                </c:pt>
                <c:pt idx="8992">
                  <c:v>2.3731294117648298</c:v>
                </c:pt>
                <c:pt idx="8993">
                  <c:v>2.37314117647071</c:v>
                </c:pt>
                <c:pt idx="8994">
                  <c:v>2.3731529411765901</c:v>
                </c:pt>
                <c:pt idx="8995">
                  <c:v>2.3731647058824801</c:v>
                </c:pt>
                <c:pt idx="8996">
                  <c:v>2.3731764705883598</c:v>
                </c:pt>
                <c:pt idx="8997">
                  <c:v>2.3731882352942399</c:v>
                </c:pt>
                <c:pt idx="8998">
                  <c:v>2.3732000000001201</c:v>
                </c:pt>
                <c:pt idx="8999">
                  <c:v>2.37321176470601</c:v>
                </c:pt>
                <c:pt idx="9000">
                  <c:v>2.3732235294118902</c:v>
                </c:pt>
                <c:pt idx="9001">
                  <c:v>2.3732352941177699</c:v>
                </c:pt>
                <c:pt idx="9002">
                  <c:v>2.3732470588236501</c:v>
                </c:pt>
                <c:pt idx="9003">
                  <c:v>2.3732588235295302</c:v>
                </c:pt>
                <c:pt idx="9004">
                  <c:v>2.3732705882354201</c:v>
                </c:pt>
                <c:pt idx="9005">
                  <c:v>2.3732823529412999</c:v>
                </c:pt>
                <c:pt idx="9006">
                  <c:v>2.37329411764718</c:v>
                </c:pt>
                <c:pt idx="9007">
                  <c:v>2.3733058823530602</c:v>
                </c:pt>
                <c:pt idx="9008">
                  <c:v>2.3733176470589501</c:v>
                </c:pt>
                <c:pt idx="9009">
                  <c:v>2.3733294117648298</c:v>
                </c:pt>
                <c:pt idx="9010">
                  <c:v>2.37334117647071</c:v>
                </c:pt>
                <c:pt idx="9011">
                  <c:v>2.3733529411765901</c:v>
                </c:pt>
                <c:pt idx="9012">
                  <c:v>2.3733647058824801</c:v>
                </c:pt>
                <c:pt idx="9013">
                  <c:v>2.3733764705883602</c:v>
                </c:pt>
                <c:pt idx="9014">
                  <c:v>2.3733882352942399</c:v>
                </c:pt>
                <c:pt idx="9015">
                  <c:v>2.3734000000001201</c:v>
                </c:pt>
                <c:pt idx="9016">
                  <c:v>2.37341176470601</c:v>
                </c:pt>
                <c:pt idx="9017">
                  <c:v>2.3734235294118902</c:v>
                </c:pt>
                <c:pt idx="9018">
                  <c:v>2.3734352941177699</c:v>
                </c:pt>
                <c:pt idx="9019">
                  <c:v>2.37344705882365</c:v>
                </c:pt>
                <c:pt idx="9020">
                  <c:v>2.37345882352954</c:v>
                </c:pt>
                <c:pt idx="9021">
                  <c:v>2.3734705882354201</c:v>
                </c:pt>
                <c:pt idx="9022">
                  <c:v>2.3734823529412998</c:v>
                </c:pt>
                <c:pt idx="9023">
                  <c:v>2.37349411764718</c:v>
                </c:pt>
                <c:pt idx="9024">
                  <c:v>2.3735058823530601</c:v>
                </c:pt>
                <c:pt idx="9025">
                  <c:v>2.3735176470589501</c:v>
                </c:pt>
                <c:pt idx="9026">
                  <c:v>2.3735294117648298</c:v>
                </c:pt>
                <c:pt idx="9027">
                  <c:v>2.3735411764707099</c:v>
                </c:pt>
                <c:pt idx="9028">
                  <c:v>2.3735529411765901</c:v>
                </c:pt>
                <c:pt idx="9029">
                  <c:v>2.37356470588248</c:v>
                </c:pt>
                <c:pt idx="9030">
                  <c:v>2.3735764705883602</c:v>
                </c:pt>
                <c:pt idx="9031">
                  <c:v>2.3735882352942399</c:v>
                </c:pt>
                <c:pt idx="9032">
                  <c:v>2.3736000000001201</c:v>
                </c:pt>
                <c:pt idx="9033">
                  <c:v>2.37361176470601</c:v>
                </c:pt>
                <c:pt idx="9034">
                  <c:v>2.3736235294118901</c:v>
                </c:pt>
                <c:pt idx="9035">
                  <c:v>2.3736352941177699</c:v>
                </c:pt>
                <c:pt idx="9036">
                  <c:v>2.37364705882365</c:v>
                </c:pt>
                <c:pt idx="9037">
                  <c:v>2.3736588235295399</c:v>
                </c:pt>
                <c:pt idx="9038">
                  <c:v>2.3736705882354201</c:v>
                </c:pt>
                <c:pt idx="9039">
                  <c:v>2.3736823529412998</c:v>
                </c:pt>
                <c:pt idx="9040">
                  <c:v>2.37369411764718</c:v>
                </c:pt>
                <c:pt idx="9041">
                  <c:v>2.3737058823530699</c:v>
                </c:pt>
                <c:pt idx="9042">
                  <c:v>2.3737176470589501</c:v>
                </c:pt>
                <c:pt idx="9043">
                  <c:v>2.3737294117648302</c:v>
                </c:pt>
                <c:pt idx="9044">
                  <c:v>2.3737411764707099</c:v>
                </c:pt>
                <c:pt idx="9045">
                  <c:v>2.3737529411765901</c:v>
                </c:pt>
                <c:pt idx="9046">
                  <c:v>2.37376470588248</c:v>
                </c:pt>
                <c:pt idx="9047">
                  <c:v>2.3737764705883602</c:v>
                </c:pt>
                <c:pt idx="9048">
                  <c:v>2.3737882352942399</c:v>
                </c:pt>
                <c:pt idx="9049">
                  <c:v>2.37380000000012</c:v>
                </c:pt>
                <c:pt idx="9050">
                  <c:v>2.37381176470601</c:v>
                </c:pt>
                <c:pt idx="9051">
                  <c:v>2.3738235294118901</c:v>
                </c:pt>
                <c:pt idx="9052">
                  <c:v>2.3738352941177698</c:v>
                </c:pt>
                <c:pt idx="9053">
                  <c:v>2.37384705882365</c:v>
                </c:pt>
                <c:pt idx="9054">
                  <c:v>2.3738588235295399</c:v>
                </c:pt>
                <c:pt idx="9055">
                  <c:v>2.3738705882354201</c:v>
                </c:pt>
                <c:pt idx="9056">
                  <c:v>2.3738823529412998</c:v>
                </c:pt>
                <c:pt idx="9057">
                  <c:v>2.3738941176471799</c:v>
                </c:pt>
                <c:pt idx="9058">
                  <c:v>2.3739058823530699</c:v>
                </c:pt>
                <c:pt idx="9059">
                  <c:v>2.37391764705895</c:v>
                </c:pt>
                <c:pt idx="9060">
                  <c:v>2.3739294117648302</c:v>
                </c:pt>
                <c:pt idx="9061">
                  <c:v>2.3739411764707099</c:v>
                </c:pt>
                <c:pt idx="9062">
                  <c:v>2.3739529411765901</c:v>
                </c:pt>
                <c:pt idx="9063">
                  <c:v>2.37396470588248</c:v>
                </c:pt>
                <c:pt idx="9064">
                  <c:v>2.3739764705883601</c:v>
                </c:pt>
                <c:pt idx="9065">
                  <c:v>2.3739882352942399</c:v>
                </c:pt>
                <c:pt idx="9066">
                  <c:v>2.37400000000012</c:v>
                </c:pt>
                <c:pt idx="9067">
                  <c:v>2.3740117647060099</c:v>
                </c:pt>
                <c:pt idx="9068">
                  <c:v>2.3740235294118901</c:v>
                </c:pt>
                <c:pt idx="9069">
                  <c:v>2.3740352941177698</c:v>
                </c:pt>
                <c:pt idx="9070">
                  <c:v>2.37404705882365</c:v>
                </c:pt>
                <c:pt idx="9071">
                  <c:v>2.3740588235295399</c:v>
                </c:pt>
                <c:pt idx="9072">
                  <c:v>2.3740705882354201</c:v>
                </c:pt>
                <c:pt idx="9073">
                  <c:v>2.3740823529413002</c:v>
                </c:pt>
                <c:pt idx="9074">
                  <c:v>2.3740941176471799</c:v>
                </c:pt>
                <c:pt idx="9075">
                  <c:v>2.3741058823530699</c:v>
                </c:pt>
                <c:pt idx="9076">
                  <c:v>2.37411764705895</c:v>
                </c:pt>
                <c:pt idx="9077">
                  <c:v>2.3741294117648302</c:v>
                </c:pt>
                <c:pt idx="9078">
                  <c:v>2.3741411764707099</c:v>
                </c:pt>
                <c:pt idx="9079">
                  <c:v>2.3741529411765998</c:v>
                </c:pt>
                <c:pt idx="9080">
                  <c:v>2.37416470588248</c:v>
                </c:pt>
                <c:pt idx="9081">
                  <c:v>2.3741764705883601</c:v>
                </c:pt>
                <c:pt idx="9082">
                  <c:v>2.3741882352942398</c:v>
                </c:pt>
                <c:pt idx="9083">
                  <c:v>2.37420000000012</c:v>
                </c:pt>
                <c:pt idx="9084">
                  <c:v>2.3742117647060099</c:v>
                </c:pt>
                <c:pt idx="9085">
                  <c:v>2.3742235294118901</c:v>
                </c:pt>
                <c:pt idx="9086">
                  <c:v>2.3742352941177698</c:v>
                </c:pt>
                <c:pt idx="9087">
                  <c:v>2.3742470588236499</c:v>
                </c:pt>
                <c:pt idx="9088">
                  <c:v>2.3742588235295399</c:v>
                </c:pt>
                <c:pt idx="9089">
                  <c:v>2.37427058823542</c:v>
                </c:pt>
                <c:pt idx="9090">
                  <c:v>2.3742823529413002</c:v>
                </c:pt>
                <c:pt idx="9091">
                  <c:v>2.3742941176471799</c:v>
                </c:pt>
                <c:pt idx="9092">
                  <c:v>2.3743058823530698</c:v>
                </c:pt>
                <c:pt idx="9093">
                  <c:v>2.37431764705895</c:v>
                </c:pt>
                <c:pt idx="9094">
                  <c:v>2.3743294117648301</c:v>
                </c:pt>
                <c:pt idx="9095">
                  <c:v>2.3743411764707099</c:v>
                </c:pt>
                <c:pt idx="9096">
                  <c:v>2.3743529411765998</c:v>
                </c:pt>
                <c:pt idx="9097">
                  <c:v>2.3743647058824799</c:v>
                </c:pt>
                <c:pt idx="9098">
                  <c:v>2.3743764705883601</c:v>
                </c:pt>
                <c:pt idx="9099">
                  <c:v>2.3743882352942398</c:v>
                </c:pt>
                <c:pt idx="9100">
                  <c:v>2.3744000000001302</c:v>
                </c:pt>
                <c:pt idx="9101">
                  <c:v>2.3744117647060099</c:v>
                </c:pt>
                <c:pt idx="9102">
                  <c:v>2.3744235294118901</c:v>
                </c:pt>
                <c:pt idx="9103">
                  <c:v>2.3744352941177702</c:v>
                </c:pt>
                <c:pt idx="9104">
                  <c:v>2.3744470588236499</c:v>
                </c:pt>
                <c:pt idx="9105">
                  <c:v>2.3744588235295399</c:v>
                </c:pt>
                <c:pt idx="9106">
                  <c:v>2.37447058823542</c:v>
                </c:pt>
                <c:pt idx="9107">
                  <c:v>2.3744823529413002</c:v>
                </c:pt>
                <c:pt idx="9108">
                  <c:v>2.3744941176471799</c:v>
                </c:pt>
                <c:pt idx="9109">
                  <c:v>2.3745058823530698</c:v>
                </c:pt>
                <c:pt idx="9110">
                  <c:v>2.37451764705895</c:v>
                </c:pt>
                <c:pt idx="9111">
                  <c:v>2.3745294117648301</c:v>
                </c:pt>
                <c:pt idx="9112">
                  <c:v>2.3745411764707098</c:v>
                </c:pt>
                <c:pt idx="9113">
                  <c:v>2.3745529411766002</c:v>
                </c:pt>
                <c:pt idx="9114">
                  <c:v>2.3745647058824799</c:v>
                </c:pt>
                <c:pt idx="9115">
                  <c:v>2.3745764705883601</c:v>
                </c:pt>
                <c:pt idx="9116">
                  <c:v>2.3745882352942398</c:v>
                </c:pt>
                <c:pt idx="9117">
                  <c:v>2.3746000000001302</c:v>
                </c:pt>
                <c:pt idx="9118">
                  <c:v>2.3746117647060099</c:v>
                </c:pt>
                <c:pt idx="9119">
                  <c:v>2.37462352941189</c:v>
                </c:pt>
                <c:pt idx="9120">
                  <c:v>2.3746352941177702</c:v>
                </c:pt>
                <c:pt idx="9121">
                  <c:v>2.3746470588236601</c:v>
                </c:pt>
                <c:pt idx="9122">
                  <c:v>2.3746588235295398</c:v>
                </c:pt>
                <c:pt idx="9123">
                  <c:v>2.37467058823542</c:v>
                </c:pt>
                <c:pt idx="9124">
                  <c:v>2.3746823529413001</c:v>
                </c:pt>
                <c:pt idx="9125">
                  <c:v>2.3746941176471799</c:v>
                </c:pt>
                <c:pt idx="9126">
                  <c:v>2.3747058823530698</c:v>
                </c:pt>
                <c:pt idx="9127">
                  <c:v>2.3747176470589499</c:v>
                </c:pt>
                <c:pt idx="9128">
                  <c:v>2.3747294117648301</c:v>
                </c:pt>
                <c:pt idx="9129">
                  <c:v>2.3747411764707098</c:v>
                </c:pt>
                <c:pt idx="9130">
                  <c:v>2.3747529411766002</c:v>
                </c:pt>
                <c:pt idx="9131">
                  <c:v>2.3747647058824799</c:v>
                </c:pt>
                <c:pt idx="9132">
                  <c:v>2.3747764705883601</c:v>
                </c:pt>
                <c:pt idx="9133">
                  <c:v>2.3747882352942402</c:v>
                </c:pt>
                <c:pt idx="9134">
                  <c:v>2.3748000000001301</c:v>
                </c:pt>
                <c:pt idx="9135">
                  <c:v>2.3748117647060099</c:v>
                </c:pt>
                <c:pt idx="9136">
                  <c:v>2.37482352941189</c:v>
                </c:pt>
                <c:pt idx="9137">
                  <c:v>2.3748352941177702</c:v>
                </c:pt>
                <c:pt idx="9138">
                  <c:v>2.3748470588236601</c:v>
                </c:pt>
                <c:pt idx="9139">
                  <c:v>2.3748588235295398</c:v>
                </c:pt>
                <c:pt idx="9140">
                  <c:v>2.37487058823542</c:v>
                </c:pt>
                <c:pt idx="9141">
                  <c:v>2.3748823529413001</c:v>
                </c:pt>
                <c:pt idx="9142">
                  <c:v>2.3748941176471901</c:v>
                </c:pt>
                <c:pt idx="9143">
                  <c:v>2.3749058823530702</c:v>
                </c:pt>
                <c:pt idx="9144">
                  <c:v>2.3749176470589499</c:v>
                </c:pt>
                <c:pt idx="9145">
                  <c:v>2.3749294117648301</c:v>
                </c:pt>
                <c:pt idx="9146">
                  <c:v>2.3749411764707098</c:v>
                </c:pt>
                <c:pt idx="9147">
                  <c:v>2.3749529411766002</c:v>
                </c:pt>
                <c:pt idx="9148">
                  <c:v>2.3749647058824799</c:v>
                </c:pt>
                <c:pt idx="9149">
                  <c:v>2.37497647058836</c:v>
                </c:pt>
                <c:pt idx="9150">
                  <c:v>2.3749882352942402</c:v>
                </c:pt>
                <c:pt idx="9151">
                  <c:v>2.3750000000001301</c:v>
                </c:pt>
                <c:pt idx="9152">
                  <c:v>2.3750117647060098</c:v>
                </c:pt>
                <c:pt idx="9153">
                  <c:v>2.37502352941189</c:v>
                </c:pt>
                <c:pt idx="9154">
                  <c:v>2.3750352941177701</c:v>
                </c:pt>
                <c:pt idx="9155">
                  <c:v>2.3750470588236601</c:v>
                </c:pt>
                <c:pt idx="9156">
                  <c:v>2.3750588235295398</c:v>
                </c:pt>
                <c:pt idx="9157">
                  <c:v>2.3750705882354199</c:v>
                </c:pt>
                <c:pt idx="9158">
                  <c:v>2.3750823529413001</c:v>
                </c:pt>
                <c:pt idx="9159">
                  <c:v>2.37509411764719</c:v>
                </c:pt>
                <c:pt idx="9160">
                  <c:v>2.3751058823530702</c:v>
                </c:pt>
                <c:pt idx="9161">
                  <c:v>2.3751176470589499</c:v>
                </c:pt>
                <c:pt idx="9162">
                  <c:v>2.3751294117648301</c:v>
                </c:pt>
                <c:pt idx="9163">
                  <c:v>2.37514117647072</c:v>
                </c:pt>
                <c:pt idx="9164">
                  <c:v>2.3751529411766001</c:v>
                </c:pt>
                <c:pt idx="9165">
                  <c:v>2.3751647058824799</c:v>
                </c:pt>
                <c:pt idx="9166">
                  <c:v>2.37517647058836</c:v>
                </c:pt>
                <c:pt idx="9167">
                  <c:v>2.3751882352942402</c:v>
                </c:pt>
                <c:pt idx="9168">
                  <c:v>2.3752000000001301</c:v>
                </c:pt>
                <c:pt idx="9169">
                  <c:v>2.3752117647060098</c:v>
                </c:pt>
                <c:pt idx="9170">
                  <c:v>2.37522352941189</c:v>
                </c:pt>
                <c:pt idx="9171">
                  <c:v>2.3752352941177701</c:v>
                </c:pt>
                <c:pt idx="9172">
                  <c:v>2.3752470588236601</c:v>
                </c:pt>
                <c:pt idx="9173">
                  <c:v>2.3752588235295402</c:v>
                </c:pt>
                <c:pt idx="9174">
                  <c:v>2.3752705882354199</c:v>
                </c:pt>
                <c:pt idx="9175">
                  <c:v>2.3752823529413001</c:v>
                </c:pt>
                <c:pt idx="9176">
                  <c:v>2.37529411764719</c:v>
                </c:pt>
                <c:pt idx="9177">
                  <c:v>2.3753058823530702</c:v>
                </c:pt>
                <c:pt idx="9178">
                  <c:v>2.3753176470589499</c:v>
                </c:pt>
                <c:pt idx="9179">
                  <c:v>2.37532941176483</c:v>
                </c:pt>
                <c:pt idx="9180">
                  <c:v>2.37534117647072</c:v>
                </c:pt>
                <c:pt idx="9181">
                  <c:v>2.3753529411766001</c:v>
                </c:pt>
                <c:pt idx="9182">
                  <c:v>2.3753647058824798</c:v>
                </c:pt>
                <c:pt idx="9183">
                  <c:v>2.37537647058836</c:v>
                </c:pt>
                <c:pt idx="9184">
                  <c:v>2.3753882352942499</c:v>
                </c:pt>
                <c:pt idx="9185">
                  <c:v>2.3754000000001301</c:v>
                </c:pt>
                <c:pt idx="9186">
                  <c:v>2.3754117647060098</c:v>
                </c:pt>
                <c:pt idx="9187">
                  <c:v>2.3754235294118899</c:v>
                </c:pt>
                <c:pt idx="9188">
                  <c:v>2.3754352941177701</c:v>
                </c:pt>
                <c:pt idx="9189">
                  <c:v>2.37544705882366</c:v>
                </c:pt>
                <c:pt idx="9190">
                  <c:v>2.3754588235295402</c:v>
                </c:pt>
                <c:pt idx="9191">
                  <c:v>2.3754705882354199</c:v>
                </c:pt>
                <c:pt idx="9192">
                  <c:v>2.3754823529413001</c:v>
                </c:pt>
                <c:pt idx="9193">
                  <c:v>2.37549411764719</c:v>
                </c:pt>
                <c:pt idx="9194">
                  <c:v>2.3755058823530701</c:v>
                </c:pt>
                <c:pt idx="9195">
                  <c:v>2.3755176470589499</c:v>
                </c:pt>
                <c:pt idx="9196">
                  <c:v>2.37552941176483</c:v>
                </c:pt>
                <c:pt idx="9197">
                  <c:v>2.3755411764707199</c:v>
                </c:pt>
                <c:pt idx="9198">
                  <c:v>2.3755529411766001</c:v>
                </c:pt>
                <c:pt idx="9199">
                  <c:v>2.3755647058824798</c:v>
                </c:pt>
                <c:pt idx="9200">
                  <c:v>2.37557647058836</c:v>
                </c:pt>
                <c:pt idx="9201">
                  <c:v>2.3755882352942499</c:v>
                </c:pt>
                <c:pt idx="9202">
                  <c:v>2.3756000000001301</c:v>
                </c:pt>
                <c:pt idx="9203">
                  <c:v>2.3756117647060102</c:v>
                </c:pt>
                <c:pt idx="9204">
                  <c:v>2.3756235294118899</c:v>
                </c:pt>
                <c:pt idx="9205">
                  <c:v>2.3756352941177701</c:v>
                </c:pt>
                <c:pt idx="9206">
                  <c:v>2.37564705882366</c:v>
                </c:pt>
                <c:pt idx="9207">
                  <c:v>2.3756588235295402</c:v>
                </c:pt>
                <c:pt idx="9208">
                  <c:v>2.3756705882354199</c:v>
                </c:pt>
                <c:pt idx="9209">
                  <c:v>2.3756823529413</c:v>
                </c:pt>
                <c:pt idx="9210">
                  <c:v>2.37569411764719</c:v>
                </c:pt>
                <c:pt idx="9211">
                  <c:v>2.3757058823530701</c:v>
                </c:pt>
                <c:pt idx="9212">
                  <c:v>2.3757176470589498</c:v>
                </c:pt>
                <c:pt idx="9213">
                  <c:v>2.37572941176483</c:v>
                </c:pt>
                <c:pt idx="9214">
                  <c:v>2.3757411764707199</c:v>
                </c:pt>
                <c:pt idx="9215">
                  <c:v>2.3757529411766001</c:v>
                </c:pt>
                <c:pt idx="9216">
                  <c:v>2.3757647058824798</c:v>
                </c:pt>
                <c:pt idx="9217">
                  <c:v>2.3757764705883599</c:v>
                </c:pt>
                <c:pt idx="9218">
                  <c:v>2.3757882352942499</c:v>
                </c:pt>
                <c:pt idx="9219">
                  <c:v>2.37580000000013</c:v>
                </c:pt>
                <c:pt idx="9220">
                  <c:v>2.3758117647060102</c:v>
                </c:pt>
                <c:pt idx="9221">
                  <c:v>2.3758235294118899</c:v>
                </c:pt>
                <c:pt idx="9222">
                  <c:v>2.3758352941177798</c:v>
                </c:pt>
                <c:pt idx="9223">
                  <c:v>2.37584705882366</c:v>
                </c:pt>
                <c:pt idx="9224">
                  <c:v>2.3758588235295401</c:v>
                </c:pt>
                <c:pt idx="9225">
                  <c:v>2.3758705882354199</c:v>
                </c:pt>
                <c:pt idx="9226">
                  <c:v>2.3758823529413</c:v>
                </c:pt>
                <c:pt idx="9227">
                  <c:v>2.3758941176471899</c:v>
                </c:pt>
                <c:pt idx="9228">
                  <c:v>2.3759058823530701</c:v>
                </c:pt>
                <c:pt idx="9229">
                  <c:v>2.3759176470589498</c:v>
                </c:pt>
                <c:pt idx="9230">
                  <c:v>2.37592941176483</c:v>
                </c:pt>
                <c:pt idx="9231">
                  <c:v>2.3759411764707199</c:v>
                </c:pt>
                <c:pt idx="9232">
                  <c:v>2.3759529411766001</c:v>
                </c:pt>
                <c:pt idx="9233">
                  <c:v>2.3759647058824802</c:v>
                </c:pt>
                <c:pt idx="9234">
                  <c:v>2.3759764705883599</c:v>
                </c:pt>
                <c:pt idx="9235">
                  <c:v>2.3759882352942499</c:v>
                </c:pt>
                <c:pt idx="9236">
                  <c:v>2.37600000000013</c:v>
                </c:pt>
                <c:pt idx="9237">
                  <c:v>2.3760117647060102</c:v>
                </c:pt>
                <c:pt idx="9238">
                  <c:v>2.3760235294118899</c:v>
                </c:pt>
                <c:pt idx="9239">
                  <c:v>2.3760352941177798</c:v>
                </c:pt>
                <c:pt idx="9240">
                  <c:v>2.37604705882366</c:v>
                </c:pt>
                <c:pt idx="9241">
                  <c:v>2.3760588235295401</c:v>
                </c:pt>
                <c:pt idx="9242">
                  <c:v>2.3760705882354198</c:v>
                </c:pt>
                <c:pt idx="9243">
                  <c:v>2.3760823529413102</c:v>
                </c:pt>
                <c:pt idx="9244">
                  <c:v>2.3760941176471899</c:v>
                </c:pt>
                <c:pt idx="9245">
                  <c:v>2.3761058823530701</c:v>
                </c:pt>
                <c:pt idx="9246">
                  <c:v>2.3761176470589498</c:v>
                </c:pt>
                <c:pt idx="9247">
                  <c:v>2.3761294117648299</c:v>
                </c:pt>
                <c:pt idx="9248">
                  <c:v>2.3761411764707199</c:v>
                </c:pt>
                <c:pt idx="9249">
                  <c:v>2.3761529411766</c:v>
                </c:pt>
                <c:pt idx="9250">
                  <c:v>2.3761647058824802</c:v>
                </c:pt>
                <c:pt idx="9251">
                  <c:v>2.3761764705883599</c:v>
                </c:pt>
                <c:pt idx="9252">
                  <c:v>2.3761882352942498</c:v>
                </c:pt>
                <c:pt idx="9253">
                  <c:v>2.37620000000013</c:v>
                </c:pt>
                <c:pt idx="9254">
                  <c:v>2.3762117647060101</c:v>
                </c:pt>
                <c:pt idx="9255">
                  <c:v>2.3762235294118899</c:v>
                </c:pt>
                <c:pt idx="9256">
                  <c:v>2.3762352941177798</c:v>
                </c:pt>
                <c:pt idx="9257">
                  <c:v>2.3762470588236599</c:v>
                </c:pt>
                <c:pt idx="9258">
                  <c:v>2.3762588235295401</c:v>
                </c:pt>
                <c:pt idx="9259">
                  <c:v>2.3762705882354198</c:v>
                </c:pt>
                <c:pt idx="9260">
                  <c:v>2.3762823529413102</c:v>
                </c:pt>
                <c:pt idx="9261">
                  <c:v>2.3762941176471899</c:v>
                </c:pt>
                <c:pt idx="9262">
                  <c:v>2.3763058823530701</c:v>
                </c:pt>
                <c:pt idx="9263">
                  <c:v>2.3763176470589502</c:v>
                </c:pt>
                <c:pt idx="9264">
                  <c:v>2.3763294117648401</c:v>
                </c:pt>
                <c:pt idx="9265">
                  <c:v>2.3763411764707199</c:v>
                </c:pt>
                <c:pt idx="9266">
                  <c:v>2.3763529411766</c:v>
                </c:pt>
                <c:pt idx="9267">
                  <c:v>2.3763647058824802</c:v>
                </c:pt>
                <c:pt idx="9268">
                  <c:v>2.3763764705883599</c:v>
                </c:pt>
                <c:pt idx="9269">
                  <c:v>2.3763882352942498</c:v>
                </c:pt>
                <c:pt idx="9270">
                  <c:v>2.37640000000013</c:v>
                </c:pt>
                <c:pt idx="9271">
                  <c:v>2.3764117647060101</c:v>
                </c:pt>
                <c:pt idx="9272">
                  <c:v>2.3764235294118898</c:v>
                </c:pt>
                <c:pt idx="9273">
                  <c:v>2.3764352941177802</c:v>
                </c:pt>
                <c:pt idx="9274">
                  <c:v>2.3764470588236599</c:v>
                </c:pt>
                <c:pt idx="9275">
                  <c:v>2.3764588235295401</c:v>
                </c:pt>
                <c:pt idx="9276">
                  <c:v>2.3764705882354198</c:v>
                </c:pt>
                <c:pt idx="9277">
                  <c:v>2.3764823529413102</c:v>
                </c:pt>
                <c:pt idx="9278">
                  <c:v>2.3764941176471899</c:v>
                </c:pt>
                <c:pt idx="9279">
                  <c:v>2.37650588235307</c:v>
                </c:pt>
                <c:pt idx="9280">
                  <c:v>2.3765176470589502</c:v>
                </c:pt>
                <c:pt idx="9281">
                  <c:v>2.3765294117648401</c:v>
                </c:pt>
                <c:pt idx="9282">
                  <c:v>2.3765411764707198</c:v>
                </c:pt>
                <c:pt idx="9283">
                  <c:v>2.3765529411766</c:v>
                </c:pt>
                <c:pt idx="9284">
                  <c:v>2.3765647058824801</c:v>
                </c:pt>
                <c:pt idx="9285">
                  <c:v>2.3765764705883701</c:v>
                </c:pt>
                <c:pt idx="9286">
                  <c:v>2.3765882352942498</c:v>
                </c:pt>
                <c:pt idx="9287">
                  <c:v>2.3766000000001299</c:v>
                </c:pt>
                <c:pt idx="9288">
                  <c:v>2.3766117647060101</c:v>
                </c:pt>
                <c:pt idx="9289">
                  <c:v>2.3766235294118898</c:v>
                </c:pt>
                <c:pt idx="9290">
                  <c:v>2.3766352941177802</c:v>
                </c:pt>
                <c:pt idx="9291">
                  <c:v>2.3766470588236599</c:v>
                </c:pt>
                <c:pt idx="9292">
                  <c:v>2.3766588235295401</c:v>
                </c:pt>
                <c:pt idx="9293">
                  <c:v>2.3766705882354202</c:v>
                </c:pt>
                <c:pt idx="9294">
                  <c:v>2.3766823529413101</c:v>
                </c:pt>
                <c:pt idx="9295">
                  <c:v>2.3766941176471899</c:v>
                </c:pt>
                <c:pt idx="9296">
                  <c:v>2.37670588235307</c:v>
                </c:pt>
                <c:pt idx="9297">
                  <c:v>2.3767176470589502</c:v>
                </c:pt>
                <c:pt idx="9298">
                  <c:v>2.3767294117648401</c:v>
                </c:pt>
                <c:pt idx="9299">
                  <c:v>2.3767411764707198</c:v>
                </c:pt>
                <c:pt idx="9300">
                  <c:v>2.3767529411766</c:v>
                </c:pt>
                <c:pt idx="9301">
                  <c:v>2.3767647058824801</c:v>
                </c:pt>
                <c:pt idx="9302">
                  <c:v>2.37677647058837</c:v>
                </c:pt>
                <c:pt idx="9303">
                  <c:v>2.3767882352942502</c:v>
                </c:pt>
                <c:pt idx="9304">
                  <c:v>2.3768000000001299</c:v>
                </c:pt>
                <c:pt idx="9305">
                  <c:v>2.3768117647060101</c:v>
                </c:pt>
                <c:pt idx="9306">
                  <c:v>2.3768235294119</c:v>
                </c:pt>
                <c:pt idx="9307">
                  <c:v>2.3768352941177802</c:v>
                </c:pt>
                <c:pt idx="9308">
                  <c:v>2.3768470588236599</c:v>
                </c:pt>
                <c:pt idx="9309">
                  <c:v>2.37685882352954</c:v>
                </c:pt>
                <c:pt idx="9310">
                  <c:v>2.3768705882354202</c:v>
                </c:pt>
                <c:pt idx="9311">
                  <c:v>2.3768823529413101</c:v>
                </c:pt>
                <c:pt idx="9312">
                  <c:v>2.3768941176471898</c:v>
                </c:pt>
                <c:pt idx="9313">
                  <c:v>2.37690588235307</c:v>
                </c:pt>
                <c:pt idx="9314">
                  <c:v>2.3769176470589501</c:v>
                </c:pt>
                <c:pt idx="9315">
                  <c:v>2.3769294117648401</c:v>
                </c:pt>
                <c:pt idx="9316">
                  <c:v>2.3769411764707198</c:v>
                </c:pt>
                <c:pt idx="9317">
                  <c:v>2.3769529411765999</c:v>
                </c:pt>
                <c:pt idx="9318">
                  <c:v>2.3769647058824801</c:v>
                </c:pt>
                <c:pt idx="9319">
                  <c:v>2.37697647058837</c:v>
                </c:pt>
                <c:pt idx="9320">
                  <c:v>2.3769882352942502</c:v>
                </c:pt>
                <c:pt idx="9321">
                  <c:v>2.3770000000001299</c:v>
                </c:pt>
                <c:pt idx="9322">
                  <c:v>2.3770117647060101</c:v>
                </c:pt>
                <c:pt idx="9323">
                  <c:v>2.3770235294119</c:v>
                </c:pt>
                <c:pt idx="9324">
                  <c:v>2.3770352941177801</c:v>
                </c:pt>
                <c:pt idx="9325">
                  <c:v>2.3770470588236599</c:v>
                </c:pt>
                <c:pt idx="9326">
                  <c:v>2.37705882352954</c:v>
                </c:pt>
                <c:pt idx="9327">
                  <c:v>2.3770705882354299</c:v>
                </c:pt>
                <c:pt idx="9328">
                  <c:v>2.3770823529413101</c:v>
                </c:pt>
                <c:pt idx="9329">
                  <c:v>2.3770941176471898</c:v>
                </c:pt>
                <c:pt idx="9330">
                  <c:v>2.37710588235307</c:v>
                </c:pt>
                <c:pt idx="9331">
                  <c:v>2.3771176470589501</c:v>
                </c:pt>
                <c:pt idx="9332">
                  <c:v>2.3771294117648401</c:v>
                </c:pt>
                <c:pt idx="9333">
                  <c:v>2.3771411764707202</c:v>
                </c:pt>
                <c:pt idx="9334">
                  <c:v>2.3771529411765999</c:v>
                </c:pt>
                <c:pt idx="9335">
                  <c:v>2.3771647058824801</c:v>
                </c:pt>
                <c:pt idx="9336">
                  <c:v>2.37717647058837</c:v>
                </c:pt>
                <c:pt idx="9337">
                  <c:v>2.3771882352942502</c:v>
                </c:pt>
                <c:pt idx="9338">
                  <c:v>2.3772000000001299</c:v>
                </c:pt>
                <c:pt idx="9339">
                  <c:v>2.37721176470601</c:v>
                </c:pt>
                <c:pt idx="9340">
                  <c:v>2.3772235294119</c:v>
                </c:pt>
                <c:pt idx="9341">
                  <c:v>2.3772352941177801</c:v>
                </c:pt>
                <c:pt idx="9342">
                  <c:v>2.3772470588236598</c:v>
                </c:pt>
                <c:pt idx="9343">
                  <c:v>2.37725882352954</c:v>
                </c:pt>
                <c:pt idx="9344">
                  <c:v>2.3772705882354299</c:v>
                </c:pt>
                <c:pt idx="9345">
                  <c:v>2.3772823529413101</c:v>
                </c:pt>
                <c:pt idx="9346">
                  <c:v>2.3772941176471898</c:v>
                </c:pt>
                <c:pt idx="9347">
                  <c:v>2.3773058823530699</c:v>
                </c:pt>
                <c:pt idx="9348">
                  <c:v>2.3773176470589501</c:v>
                </c:pt>
                <c:pt idx="9349">
                  <c:v>2.37732941176484</c:v>
                </c:pt>
                <c:pt idx="9350">
                  <c:v>2.3773411764707202</c:v>
                </c:pt>
                <c:pt idx="9351">
                  <c:v>2.3773529411765999</c:v>
                </c:pt>
                <c:pt idx="9352">
                  <c:v>2.3773647058824801</c:v>
                </c:pt>
                <c:pt idx="9353">
                  <c:v>2.37737647058837</c:v>
                </c:pt>
                <c:pt idx="9354">
                  <c:v>2.3773882352942501</c:v>
                </c:pt>
                <c:pt idx="9355">
                  <c:v>2.3774000000001299</c:v>
                </c:pt>
                <c:pt idx="9356">
                  <c:v>2.37741176470601</c:v>
                </c:pt>
                <c:pt idx="9357">
                  <c:v>2.3774235294118999</c:v>
                </c:pt>
                <c:pt idx="9358">
                  <c:v>2.3774352941177801</c:v>
                </c:pt>
                <c:pt idx="9359">
                  <c:v>2.3774470588236598</c:v>
                </c:pt>
                <c:pt idx="9360">
                  <c:v>2.37745882352954</c:v>
                </c:pt>
                <c:pt idx="9361">
                  <c:v>2.3774705882354299</c:v>
                </c:pt>
                <c:pt idx="9362">
                  <c:v>2.3774823529413101</c:v>
                </c:pt>
                <c:pt idx="9363">
                  <c:v>2.3774941176471902</c:v>
                </c:pt>
                <c:pt idx="9364">
                  <c:v>2.3775058823530699</c:v>
                </c:pt>
                <c:pt idx="9365">
                  <c:v>2.3775176470589598</c:v>
                </c:pt>
                <c:pt idx="9366">
                  <c:v>2.37752941176484</c:v>
                </c:pt>
                <c:pt idx="9367">
                  <c:v>2.3775411764707202</c:v>
                </c:pt>
                <c:pt idx="9368">
                  <c:v>2.3775529411765999</c:v>
                </c:pt>
                <c:pt idx="9369">
                  <c:v>2.37756470588248</c:v>
                </c:pt>
                <c:pt idx="9370">
                  <c:v>2.37757647058837</c:v>
                </c:pt>
                <c:pt idx="9371">
                  <c:v>2.3775882352942501</c:v>
                </c:pt>
                <c:pt idx="9372">
                  <c:v>2.3776000000001298</c:v>
                </c:pt>
                <c:pt idx="9373">
                  <c:v>2.37761176470601</c:v>
                </c:pt>
                <c:pt idx="9374">
                  <c:v>2.3776235294118999</c:v>
                </c:pt>
                <c:pt idx="9375">
                  <c:v>2.3776352941177801</c:v>
                </c:pt>
                <c:pt idx="9376">
                  <c:v>2.3776470588236598</c:v>
                </c:pt>
                <c:pt idx="9377">
                  <c:v>2.3776588235295399</c:v>
                </c:pt>
                <c:pt idx="9378">
                  <c:v>2.3776705882354299</c:v>
                </c:pt>
                <c:pt idx="9379">
                  <c:v>2.37768235294131</c:v>
                </c:pt>
                <c:pt idx="9380">
                  <c:v>2.3776941176471902</c:v>
                </c:pt>
                <c:pt idx="9381">
                  <c:v>2.3777058823530699</c:v>
                </c:pt>
                <c:pt idx="9382">
                  <c:v>2.3777176470589598</c:v>
                </c:pt>
                <c:pt idx="9383">
                  <c:v>2.37772941176484</c:v>
                </c:pt>
                <c:pt idx="9384">
                  <c:v>2.3777411764707201</c:v>
                </c:pt>
                <c:pt idx="9385">
                  <c:v>2.3777529411765999</c:v>
                </c:pt>
                <c:pt idx="9386">
                  <c:v>2.3777647058824898</c:v>
                </c:pt>
                <c:pt idx="9387">
                  <c:v>2.3777764705883699</c:v>
                </c:pt>
                <c:pt idx="9388">
                  <c:v>2.3777882352942501</c:v>
                </c:pt>
                <c:pt idx="9389">
                  <c:v>2.3778000000001298</c:v>
                </c:pt>
                <c:pt idx="9390">
                  <c:v>2.37781176470601</c:v>
                </c:pt>
                <c:pt idx="9391">
                  <c:v>2.3778235294118999</c:v>
                </c:pt>
                <c:pt idx="9392">
                  <c:v>2.3778352941177801</c:v>
                </c:pt>
                <c:pt idx="9393">
                  <c:v>2.3778470588236602</c:v>
                </c:pt>
                <c:pt idx="9394">
                  <c:v>2.3778588235295399</c:v>
                </c:pt>
                <c:pt idx="9395">
                  <c:v>2.3778705882354298</c:v>
                </c:pt>
                <c:pt idx="9396">
                  <c:v>2.37788235294131</c:v>
                </c:pt>
                <c:pt idx="9397">
                  <c:v>2.3778941176471902</c:v>
                </c:pt>
                <c:pt idx="9398">
                  <c:v>2.3779058823530699</c:v>
                </c:pt>
                <c:pt idx="9399">
                  <c:v>2.3779176470589598</c:v>
                </c:pt>
                <c:pt idx="9400">
                  <c:v>2.37792941176484</c:v>
                </c:pt>
                <c:pt idx="9401">
                  <c:v>2.3779411764707201</c:v>
                </c:pt>
                <c:pt idx="9402">
                  <c:v>2.3779529411765998</c:v>
                </c:pt>
                <c:pt idx="9403">
                  <c:v>2.3779647058824902</c:v>
                </c:pt>
                <c:pt idx="9404">
                  <c:v>2.3779764705883699</c:v>
                </c:pt>
                <c:pt idx="9405">
                  <c:v>2.3779882352942501</c:v>
                </c:pt>
                <c:pt idx="9406">
                  <c:v>2.3780000000001298</c:v>
                </c:pt>
                <c:pt idx="9407">
                  <c:v>2.3780117647060202</c:v>
                </c:pt>
                <c:pt idx="9408">
                  <c:v>2.3780235294118999</c:v>
                </c:pt>
                <c:pt idx="9409">
                  <c:v>2.37803529411778</c:v>
                </c:pt>
                <c:pt idx="9410">
                  <c:v>2.3780470588236602</c:v>
                </c:pt>
                <c:pt idx="9411">
                  <c:v>2.3780588235295399</c:v>
                </c:pt>
                <c:pt idx="9412">
                  <c:v>2.3780705882354298</c:v>
                </c:pt>
                <c:pt idx="9413">
                  <c:v>2.37808235294131</c:v>
                </c:pt>
                <c:pt idx="9414">
                  <c:v>2.3780941176471901</c:v>
                </c:pt>
                <c:pt idx="9415">
                  <c:v>2.3781058823530699</c:v>
                </c:pt>
                <c:pt idx="9416">
                  <c:v>2.3781176470589598</c:v>
                </c:pt>
                <c:pt idx="9417">
                  <c:v>2.3781294117648399</c:v>
                </c:pt>
                <c:pt idx="9418">
                  <c:v>2.3781411764707201</c:v>
                </c:pt>
                <c:pt idx="9419">
                  <c:v>2.3781529411765998</c:v>
                </c:pt>
                <c:pt idx="9420">
                  <c:v>2.3781647058824902</c:v>
                </c:pt>
                <c:pt idx="9421">
                  <c:v>2.3781764705883699</c:v>
                </c:pt>
                <c:pt idx="9422">
                  <c:v>2.3781882352942501</c:v>
                </c:pt>
                <c:pt idx="9423">
                  <c:v>2.3782000000001302</c:v>
                </c:pt>
                <c:pt idx="9424">
                  <c:v>2.3782117647060201</c:v>
                </c:pt>
                <c:pt idx="9425">
                  <c:v>2.3782235294118999</c:v>
                </c:pt>
                <c:pt idx="9426">
                  <c:v>2.37823529411778</c:v>
                </c:pt>
                <c:pt idx="9427">
                  <c:v>2.3782470588236602</c:v>
                </c:pt>
                <c:pt idx="9428">
                  <c:v>2.3782588235295501</c:v>
                </c:pt>
                <c:pt idx="9429">
                  <c:v>2.3782705882354298</c:v>
                </c:pt>
                <c:pt idx="9430">
                  <c:v>2.37828235294131</c:v>
                </c:pt>
                <c:pt idx="9431">
                  <c:v>2.3782941176471901</c:v>
                </c:pt>
                <c:pt idx="9432">
                  <c:v>2.3783058823530698</c:v>
                </c:pt>
                <c:pt idx="9433">
                  <c:v>2.3783176470589602</c:v>
                </c:pt>
                <c:pt idx="9434">
                  <c:v>2.3783294117648399</c:v>
                </c:pt>
                <c:pt idx="9435">
                  <c:v>2.3783411764707201</c:v>
                </c:pt>
                <c:pt idx="9436">
                  <c:v>2.3783529411765998</c:v>
                </c:pt>
                <c:pt idx="9437">
                  <c:v>2.3783647058824902</c:v>
                </c:pt>
                <c:pt idx="9438">
                  <c:v>2.3783764705883699</c:v>
                </c:pt>
                <c:pt idx="9439">
                  <c:v>2.37838823529425</c:v>
                </c:pt>
                <c:pt idx="9440">
                  <c:v>2.3784000000001302</c:v>
                </c:pt>
                <c:pt idx="9441">
                  <c:v>2.3784117647060201</c:v>
                </c:pt>
                <c:pt idx="9442">
                  <c:v>2.3784235294118998</c:v>
                </c:pt>
                <c:pt idx="9443">
                  <c:v>2.37843529411778</c:v>
                </c:pt>
                <c:pt idx="9444">
                  <c:v>2.3784470588236601</c:v>
                </c:pt>
                <c:pt idx="9445">
                  <c:v>2.3784588235295501</c:v>
                </c:pt>
                <c:pt idx="9446">
                  <c:v>2.3784705882354298</c:v>
                </c:pt>
                <c:pt idx="9447">
                  <c:v>2.3784823529413099</c:v>
                </c:pt>
                <c:pt idx="9448">
                  <c:v>2.3784941176471901</c:v>
                </c:pt>
                <c:pt idx="9449">
                  <c:v>2.37850588235308</c:v>
                </c:pt>
                <c:pt idx="9450">
                  <c:v>2.3785176470589602</c:v>
                </c:pt>
                <c:pt idx="9451">
                  <c:v>2.3785294117648399</c:v>
                </c:pt>
                <c:pt idx="9452">
                  <c:v>2.3785411764707201</c:v>
                </c:pt>
                <c:pt idx="9453">
                  <c:v>2.3785529411766002</c:v>
                </c:pt>
                <c:pt idx="9454">
                  <c:v>2.3785647058824901</c:v>
                </c:pt>
                <c:pt idx="9455">
                  <c:v>2.3785764705883699</c:v>
                </c:pt>
                <c:pt idx="9456">
                  <c:v>2.37858823529425</c:v>
                </c:pt>
                <c:pt idx="9457">
                  <c:v>2.3786000000001302</c:v>
                </c:pt>
                <c:pt idx="9458">
                  <c:v>2.3786117647060201</c:v>
                </c:pt>
                <c:pt idx="9459">
                  <c:v>2.3786235294118998</c:v>
                </c:pt>
                <c:pt idx="9460">
                  <c:v>2.37863529411778</c:v>
                </c:pt>
                <c:pt idx="9461">
                  <c:v>2.3786470588236601</c:v>
                </c:pt>
                <c:pt idx="9462">
                  <c:v>2.37865882352955</c:v>
                </c:pt>
                <c:pt idx="9463">
                  <c:v>2.3786705882354302</c:v>
                </c:pt>
                <c:pt idx="9464">
                  <c:v>2.3786823529413099</c:v>
                </c:pt>
                <c:pt idx="9465">
                  <c:v>2.3786941176471901</c:v>
                </c:pt>
                <c:pt idx="9466">
                  <c:v>2.37870588235308</c:v>
                </c:pt>
                <c:pt idx="9467">
                  <c:v>2.3787176470589602</c:v>
                </c:pt>
                <c:pt idx="9468">
                  <c:v>2.3787294117648399</c:v>
                </c:pt>
                <c:pt idx="9469">
                  <c:v>2.37874117647072</c:v>
                </c:pt>
                <c:pt idx="9470">
                  <c:v>2.37875294117661</c:v>
                </c:pt>
                <c:pt idx="9471">
                  <c:v>2.3787647058824901</c:v>
                </c:pt>
                <c:pt idx="9472">
                  <c:v>2.3787764705883698</c:v>
                </c:pt>
                <c:pt idx="9473">
                  <c:v>2.37878823529425</c:v>
                </c:pt>
                <c:pt idx="9474">
                  <c:v>2.3788000000001301</c:v>
                </c:pt>
                <c:pt idx="9475">
                  <c:v>2.3788117647060201</c:v>
                </c:pt>
                <c:pt idx="9476">
                  <c:v>2.3788235294118998</c:v>
                </c:pt>
                <c:pt idx="9477">
                  <c:v>2.3788352941177799</c:v>
                </c:pt>
                <c:pt idx="9478">
                  <c:v>2.3788470588236601</c:v>
                </c:pt>
                <c:pt idx="9479">
                  <c:v>2.37885882352955</c:v>
                </c:pt>
                <c:pt idx="9480">
                  <c:v>2.3788705882354302</c:v>
                </c:pt>
                <c:pt idx="9481">
                  <c:v>2.3788823529413099</c:v>
                </c:pt>
                <c:pt idx="9482">
                  <c:v>2.3788941176471901</c:v>
                </c:pt>
                <c:pt idx="9483">
                  <c:v>2.37890588235308</c:v>
                </c:pt>
                <c:pt idx="9484">
                  <c:v>2.3789176470589601</c:v>
                </c:pt>
                <c:pt idx="9485">
                  <c:v>2.3789294117648399</c:v>
                </c:pt>
                <c:pt idx="9486">
                  <c:v>2.37894117647072</c:v>
                </c:pt>
                <c:pt idx="9487">
                  <c:v>2.3789529411766099</c:v>
                </c:pt>
                <c:pt idx="9488">
                  <c:v>2.3789647058824901</c:v>
                </c:pt>
                <c:pt idx="9489">
                  <c:v>2.3789764705883698</c:v>
                </c:pt>
                <c:pt idx="9490">
                  <c:v>2.37898823529425</c:v>
                </c:pt>
                <c:pt idx="9491">
                  <c:v>2.3790000000001399</c:v>
                </c:pt>
                <c:pt idx="9492">
                  <c:v>2.37901176470602</c:v>
                </c:pt>
                <c:pt idx="9493">
                  <c:v>2.3790235294119002</c:v>
                </c:pt>
                <c:pt idx="9494">
                  <c:v>2.3790352941177799</c:v>
                </c:pt>
                <c:pt idx="9495">
                  <c:v>2.3790470588236601</c:v>
                </c:pt>
                <c:pt idx="9496">
                  <c:v>2.37905882352955</c:v>
                </c:pt>
                <c:pt idx="9497">
                  <c:v>2.3790705882354302</c:v>
                </c:pt>
                <c:pt idx="9498">
                  <c:v>2.3790823529413099</c:v>
                </c:pt>
                <c:pt idx="9499">
                  <c:v>2.37909411764719</c:v>
                </c:pt>
                <c:pt idx="9500">
                  <c:v>2.37910588235308</c:v>
                </c:pt>
                <c:pt idx="9501">
                  <c:v>2.3791176470589601</c:v>
                </c:pt>
                <c:pt idx="9502">
                  <c:v>2.3791294117648398</c:v>
                </c:pt>
                <c:pt idx="9503">
                  <c:v>2.37914117647072</c:v>
                </c:pt>
                <c:pt idx="9504">
                  <c:v>2.3791529411766099</c:v>
                </c:pt>
                <c:pt idx="9505">
                  <c:v>2.3791647058824901</c:v>
                </c:pt>
                <c:pt idx="9506">
                  <c:v>2.3791764705883698</c:v>
                </c:pt>
                <c:pt idx="9507">
                  <c:v>2.3791882352942499</c:v>
                </c:pt>
                <c:pt idx="9508">
                  <c:v>2.3792000000001399</c:v>
                </c:pt>
                <c:pt idx="9509">
                  <c:v>2.37921176470602</c:v>
                </c:pt>
                <c:pt idx="9510">
                  <c:v>2.3792235294119002</c:v>
                </c:pt>
                <c:pt idx="9511">
                  <c:v>2.3792352941177799</c:v>
                </c:pt>
                <c:pt idx="9512">
                  <c:v>2.3792470588236601</c:v>
                </c:pt>
                <c:pt idx="9513">
                  <c:v>2.37925882352955</c:v>
                </c:pt>
                <c:pt idx="9514">
                  <c:v>2.3792705882354301</c:v>
                </c:pt>
                <c:pt idx="9515">
                  <c:v>2.3792823529413099</c:v>
                </c:pt>
                <c:pt idx="9516">
                  <c:v>2.37929411764719</c:v>
                </c:pt>
                <c:pt idx="9517">
                  <c:v>2.3793058823530799</c:v>
                </c:pt>
                <c:pt idx="9518">
                  <c:v>2.3793176470589601</c:v>
                </c:pt>
                <c:pt idx="9519">
                  <c:v>2.3793294117648398</c:v>
                </c:pt>
                <c:pt idx="9520">
                  <c:v>2.37934117647072</c:v>
                </c:pt>
                <c:pt idx="9521">
                  <c:v>2.3793529411766099</c:v>
                </c:pt>
                <c:pt idx="9522">
                  <c:v>2.37936470588249</c:v>
                </c:pt>
                <c:pt idx="9523">
                  <c:v>2.3793764705883702</c:v>
                </c:pt>
                <c:pt idx="9524">
                  <c:v>2.3793882352942499</c:v>
                </c:pt>
                <c:pt idx="9525">
                  <c:v>2.3794000000001398</c:v>
                </c:pt>
                <c:pt idx="9526">
                  <c:v>2.37941176470602</c:v>
                </c:pt>
                <c:pt idx="9527">
                  <c:v>2.3794235294119002</c:v>
                </c:pt>
                <c:pt idx="9528">
                  <c:v>2.3794352941177799</c:v>
                </c:pt>
                <c:pt idx="9529">
                  <c:v>2.3794470588236698</c:v>
                </c:pt>
                <c:pt idx="9530">
                  <c:v>2.37945882352955</c:v>
                </c:pt>
                <c:pt idx="9531">
                  <c:v>2.3794705882354301</c:v>
                </c:pt>
                <c:pt idx="9532">
                  <c:v>2.3794823529413098</c:v>
                </c:pt>
                <c:pt idx="9533">
                  <c:v>2.37949411764719</c:v>
                </c:pt>
                <c:pt idx="9534">
                  <c:v>2.3795058823530799</c:v>
                </c:pt>
                <c:pt idx="9535">
                  <c:v>2.3795176470589601</c:v>
                </c:pt>
                <c:pt idx="9536">
                  <c:v>2.3795294117648398</c:v>
                </c:pt>
                <c:pt idx="9537">
                  <c:v>2.3795411764707199</c:v>
                </c:pt>
                <c:pt idx="9538">
                  <c:v>2.3795529411766099</c:v>
                </c:pt>
                <c:pt idx="9539">
                  <c:v>2.37956470588249</c:v>
                </c:pt>
                <c:pt idx="9540">
                  <c:v>2.3795764705883702</c:v>
                </c:pt>
                <c:pt idx="9541">
                  <c:v>2.3795882352942499</c:v>
                </c:pt>
                <c:pt idx="9542">
                  <c:v>2.3796000000001398</c:v>
                </c:pt>
                <c:pt idx="9543">
                  <c:v>2.37961176470602</c:v>
                </c:pt>
                <c:pt idx="9544">
                  <c:v>2.3796235294119001</c:v>
                </c:pt>
                <c:pt idx="9545">
                  <c:v>2.3796352941177799</c:v>
                </c:pt>
                <c:pt idx="9546">
                  <c:v>2.3796470588236698</c:v>
                </c:pt>
                <c:pt idx="9547">
                  <c:v>2.3796588235295499</c:v>
                </c:pt>
                <c:pt idx="9548">
                  <c:v>2.3796705882354301</c:v>
                </c:pt>
                <c:pt idx="9549">
                  <c:v>2.3796823529413098</c:v>
                </c:pt>
                <c:pt idx="9550">
                  <c:v>2.3796941176472002</c:v>
                </c:pt>
                <c:pt idx="9551">
                  <c:v>2.3797058823530799</c:v>
                </c:pt>
                <c:pt idx="9552">
                  <c:v>2.3797176470589601</c:v>
                </c:pt>
                <c:pt idx="9553">
                  <c:v>2.3797294117648402</c:v>
                </c:pt>
                <c:pt idx="9554">
                  <c:v>2.3797411764707199</c:v>
                </c:pt>
                <c:pt idx="9555">
                  <c:v>2.3797529411766098</c:v>
                </c:pt>
                <c:pt idx="9556">
                  <c:v>2.37976470588249</c:v>
                </c:pt>
                <c:pt idx="9557">
                  <c:v>2.3797764705883702</c:v>
                </c:pt>
                <c:pt idx="9558">
                  <c:v>2.3797882352942499</c:v>
                </c:pt>
                <c:pt idx="9559">
                  <c:v>2.3798000000001398</c:v>
                </c:pt>
                <c:pt idx="9560">
                  <c:v>2.37981176470602</c:v>
                </c:pt>
                <c:pt idx="9561">
                  <c:v>2.3798235294119001</c:v>
                </c:pt>
                <c:pt idx="9562">
                  <c:v>2.3798352941177798</c:v>
                </c:pt>
                <c:pt idx="9563">
                  <c:v>2.3798470588236702</c:v>
                </c:pt>
                <c:pt idx="9564">
                  <c:v>2.3798588235295499</c:v>
                </c:pt>
                <c:pt idx="9565">
                  <c:v>2.3798705882354301</c:v>
                </c:pt>
                <c:pt idx="9566">
                  <c:v>2.3798823529413098</c:v>
                </c:pt>
                <c:pt idx="9567">
                  <c:v>2.3798941176472002</c:v>
                </c:pt>
                <c:pt idx="9568">
                  <c:v>2.3799058823530799</c:v>
                </c:pt>
                <c:pt idx="9569">
                  <c:v>2.37991764705896</c:v>
                </c:pt>
                <c:pt idx="9570">
                  <c:v>2.3799294117648402</c:v>
                </c:pt>
                <c:pt idx="9571">
                  <c:v>2.3799411764707301</c:v>
                </c:pt>
                <c:pt idx="9572">
                  <c:v>2.3799529411766098</c:v>
                </c:pt>
                <c:pt idx="9573">
                  <c:v>2.37996470588249</c:v>
                </c:pt>
                <c:pt idx="9574">
                  <c:v>2.3799764705883701</c:v>
                </c:pt>
                <c:pt idx="9575">
                  <c:v>2.3799882352942499</c:v>
                </c:pt>
                <c:pt idx="9576">
                  <c:v>2.3800000000001398</c:v>
                </c:pt>
                <c:pt idx="9577">
                  <c:v>2.3800117647060199</c:v>
                </c:pt>
                <c:pt idx="9578">
                  <c:v>2.3800235294119001</c:v>
                </c:pt>
                <c:pt idx="9579">
                  <c:v>2.3800352941177798</c:v>
                </c:pt>
                <c:pt idx="9580">
                  <c:v>2.3800470588236702</c:v>
                </c:pt>
                <c:pt idx="9581">
                  <c:v>2.3800588235295499</c:v>
                </c:pt>
                <c:pt idx="9582">
                  <c:v>2.3800705882354301</c:v>
                </c:pt>
                <c:pt idx="9583">
                  <c:v>2.3800823529413102</c:v>
                </c:pt>
                <c:pt idx="9584">
                  <c:v>2.3800941176472001</c:v>
                </c:pt>
                <c:pt idx="9585">
                  <c:v>2.3801058823530798</c:v>
                </c:pt>
                <c:pt idx="9586">
                  <c:v>2.38011764705896</c:v>
                </c:pt>
                <c:pt idx="9587">
                  <c:v>2.3801294117648402</c:v>
                </c:pt>
                <c:pt idx="9588">
                  <c:v>2.3801411764707301</c:v>
                </c:pt>
                <c:pt idx="9589">
                  <c:v>2.3801529411766098</c:v>
                </c:pt>
                <c:pt idx="9590">
                  <c:v>2.38016470588249</c:v>
                </c:pt>
                <c:pt idx="9591">
                  <c:v>2.3801764705883701</c:v>
                </c:pt>
                <c:pt idx="9592">
                  <c:v>2.38018823529426</c:v>
                </c:pt>
                <c:pt idx="9593">
                  <c:v>2.3802000000001402</c:v>
                </c:pt>
                <c:pt idx="9594">
                  <c:v>2.3802117647060199</c:v>
                </c:pt>
                <c:pt idx="9595">
                  <c:v>2.3802235294119001</c:v>
                </c:pt>
                <c:pt idx="9596">
                  <c:v>2.3802352941177798</c:v>
                </c:pt>
                <c:pt idx="9597">
                  <c:v>2.3802470588236702</c:v>
                </c:pt>
                <c:pt idx="9598">
                  <c:v>2.3802588235295499</c:v>
                </c:pt>
                <c:pt idx="9599">
                  <c:v>2.38027058823543</c:v>
                </c:pt>
                <c:pt idx="9600">
                  <c:v>2.3802823529413102</c:v>
                </c:pt>
                <c:pt idx="9601">
                  <c:v>2.3802941176472001</c:v>
                </c:pt>
                <c:pt idx="9602">
                  <c:v>2.3803058823530798</c:v>
                </c:pt>
                <c:pt idx="9603">
                  <c:v>2.38031764705896</c:v>
                </c:pt>
                <c:pt idx="9604">
                  <c:v>2.3803294117648401</c:v>
                </c:pt>
                <c:pt idx="9605">
                  <c:v>2.3803411764707301</c:v>
                </c:pt>
                <c:pt idx="9606">
                  <c:v>2.3803529411766098</c:v>
                </c:pt>
                <c:pt idx="9607">
                  <c:v>2.3803647058824899</c:v>
                </c:pt>
                <c:pt idx="9608">
                  <c:v>2.3803764705883701</c:v>
                </c:pt>
                <c:pt idx="9609">
                  <c:v>2.38038823529426</c:v>
                </c:pt>
                <c:pt idx="9610">
                  <c:v>2.3804000000001402</c:v>
                </c:pt>
                <c:pt idx="9611">
                  <c:v>2.3804117647060199</c:v>
                </c:pt>
                <c:pt idx="9612">
                  <c:v>2.3804235294119001</c:v>
                </c:pt>
                <c:pt idx="9613">
                  <c:v>2.38043529411779</c:v>
                </c:pt>
                <c:pt idx="9614">
                  <c:v>2.3804470588236701</c:v>
                </c:pt>
                <c:pt idx="9615">
                  <c:v>2.3804588235295498</c:v>
                </c:pt>
                <c:pt idx="9616">
                  <c:v>2.38047058823543</c:v>
                </c:pt>
                <c:pt idx="9617">
                  <c:v>2.3804823529413102</c:v>
                </c:pt>
                <c:pt idx="9618">
                  <c:v>2.3804941176472001</c:v>
                </c:pt>
                <c:pt idx="9619">
                  <c:v>2.3805058823530798</c:v>
                </c:pt>
                <c:pt idx="9620">
                  <c:v>2.38051764705896</c:v>
                </c:pt>
                <c:pt idx="9621">
                  <c:v>2.3805294117648401</c:v>
                </c:pt>
                <c:pt idx="9622">
                  <c:v>2.38054117647073</c:v>
                </c:pt>
                <c:pt idx="9623">
                  <c:v>2.3805529411766102</c:v>
                </c:pt>
                <c:pt idx="9624">
                  <c:v>2.3805647058824899</c:v>
                </c:pt>
                <c:pt idx="9625">
                  <c:v>2.3805764705883701</c:v>
                </c:pt>
                <c:pt idx="9626">
                  <c:v>2.38058823529426</c:v>
                </c:pt>
                <c:pt idx="9627">
                  <c:v>2.3806000000001402</c:v>
                </c:pt>
                <c:pt idx="9628">
                  <c:v>2.3806117647060199</c:v>
                </c:pt>
                <c:pt idx="9629">
                  <c:v>2.3806235294119</c:v>
                </c:pt>
                <c:pt idx="9630">
                  <c:v>2.38063529411779</c:v>
                </c:pt>
                <c:pt idx="9631">
                  <c:v>2.3806470588236701</c:v>
                </c:pt>
                <c:pt idx="9632">
                  <c:v>2.3806588235295498</c:v>
                </c:pt>
                <c:pt idx="9633">
                  <c:v>2.38067058823543</c:v>
                </c:pt>
                <c:pt idx="9634">
                  <c:v>2.3806823529413199</c:v>
                </c:pt>
                <c:pt idx="9635">
                  <c:v>2.3806941176472001</c:v>
                </c:pt>
                <c:pt idx="9636">
                  <c:v>2.3807058823530798</c:v>
                </c:pt>
                <c:pt idx="9637">
                  <c:v>2.3807176470589599</c:v>
                </c:pt>
                <c:pt idx="9638">
                  <c:v>2.3807294117648401</c:v>
                </c:pt>
                <c:pt idx="9639">
                  <c:v>2.38074117647073</c:v>
                </c:pt>
                <c:pt idx="9640">
                  <c:v>2.3807529411766102</c:v>
                </c:pt>
                <c:pt idx="9641">
                  <c:v>2.3807647058824899</c:v>
                </c:pt>
                <c:pt idx="9642">
                  <c:v>2.3807764705883701</c:v>
                </c:pt>
                <c:pt idx="9643">
                  <c:v>2.38078823529426</c:v>
                </c:pt>
                <c:pt idx="9644">
                  <c:v>2.3808000000001401</c:v>
                </c:pt>
                <c:pt idx="9645">
                  <c:v>2.3808117647060199</c:v>
                </c:pt>
                <c:pt idx="9646">
                  <c:v>2.3808235294119</c:v>
                </c:pt>
                <c:pt idx="9647">
                  <c:v>2.3808352941177899</c:v>
                </c:pt>
                <c:pt idx="9648">
                  <c:v>2.3808470588236701</c:v>
                </c:pt>
                <c:pt idx="9649">
                  <c:v>2.3808588235295498</c:v>
                </c:pt>
                <c:pt idx="9650">
                  <c:v>2.38087058823543</c:v>
                </c:pt>
                <c:pt idx="9651">
                  <c:v>2.3808823529413199</c:v>
                </c:pt>
                <c:pt idx="9652">
                  <c:v>2.3808941176472</c:v>
                </c:pt>
                <c:pt idx="9653">
                  <c:v>2.3809058823530802</c:v>
                </c:pt>
                <c:pt idx="9654">
                  <c:v>2.3809176470589599</c:v>
                </c:pt>
                <c:pt idx="9655">
                  <c:v>2.3809294117648401</c:v>
                </c:pt>
                <c:pt idx="9656">
                  <c:v>2.38094117647073</c:v>
                </c:pt>
                <c:pt idx="9657">
                  <c:v>2.3809529411766102</c:v>
                </c:pt>
                <c:pt idx="9658">
                  <c:v>2.3809647058824899</c:v>
                </c:pt>
                <c:pt idx="9659">
                  <c:v>2.38097647058837</c:v>
                </c:pt>
                <c:pt idx="9660">
                  <c:v>2.38098823529426</c:v>
                </c:pt>
                <c:pt idx="9661">
                  <c:v>2.3810000000001401</c:v>
                </c:pt>
                <c:pt idx="9662">
                  <c:v>2.3810117647060198</c:v>
                </c:pt>
                <c:pt idx="9663">
                  <c:v>2.3810235294119</c:v>
                </c:pt>
                <c:pt idx="9664">
                  <c:v>2.3810352941177899</c:v>
                </c:pt>
                <c:pt idx="9665">
                  <c:v>2.3810470588236701</c:v>
                </c:pt>
                <c:pt idx="9666">
                  <c:v>2.3810588235295498</c:v>
                </c:pt>
                <c:pt idx="9667">
                  <c:v>2.3810705882354299</c:v>
                </c:pt>
                <c:pt idx="9668">
                  <c:v>2.3810823529413199</c:v>
                </c:pt>
                <c:pt idx="9669">
                  <c:v>2.3810941176472</c:v>
                </c:pt>
                <c:pt idx="9670">
                  <c:v>2.3811058823530802</c:v>
                </c:pt>
                <c:pt idx="9671">
                  <c:v>2.3811176470589599</c:v>
                </c:pt>
                <c:pt idx="9672">
                  <c:v>2.3811294117648498</c:v>
                </c:pt>
                <c:pt idx="9673">
                  <c:v>2.38114117647073</c:v>
                </c:pt>
                <c:pt idx="9674">
                  <c:v>2.3811529411766101</c:v>
                </c:pt>
                <c:pt idx="9675">
                  <c:v>2.3811647058824899</c:v>
                </c:pt>
                <c:pt idx="9676">
                  <c:v>2.38117647058837</c:v>
                </c:pt>
                <c:pt idx="9677">
                  <c:v>2.3811882352942599</c:v>
                </c:pt>
                <c:pt idx="9678">
                  <c:v>2.3812000000001401</c:v>
                </c:pt>
                <c:pt idx="9679">
                  <c:v>2.3812117647060198</c:v>
                </c:pt>
                <c:pt idx="9680">
                  <c:v>2.3812235294119</c:v>
                </c:pt>
                <c:pt idx="9681">
                  <c:v>2.3812352941177899</c:v>
                </c:pt>
                <c:pt idx="9682">
                  <c:v>2.38124705882367</c:v>
                </c:pt>
                <c:pt idx="9683">
                  <c:v>2.3812588235295502</c:v>
                </c:pt>
                <c:pt idx="9684">
                  <c:v>2.3812705882354299</c:v>
                </c:pt>
                <c:pt idx="9685">
                  <c:v>2.3812823529413198</c:v>
                </c:pt>
                <c:pt idx="9686">
                  <c:v>2.3812941176472</c:v>
                </c:pt>
                <c:pt idx="9687">
                  <c:v>2.3813058823530802</c:v>
                </c:pt>
                <c:pt idx="9688">
                  <c:v>2.3813176470589599</c:v>
                </c:pt>
                <c:pt idx="9689">
                  <c:v>2.3813294117648498</c:v>
                </c:pt>
                <c:pt idx="9690">
                  <c:v>2.38134117647073</c:v>
                </c:pt>
                <c:pt idx="9691">
                  <c:v>2.3813529411766101</c:v>
                </c:pt>
                <c:pt idx="9692">
                  <c:v>2.3813647058824898</c:v>
                </c:pt>
                <c:pt idx="9693">
                  <c:v>2.3813764705883802</c:v>
                </c:pt>
                <c:pt idx="9694">
                  <c:v>2.3813882352942599</c:v>
                </c:pt>
                <c:pt idx="9695">
                  <c:v>2.3814000000001401</c:v>
                </c:pt>
                <c:pt idx="9696">
                  <c:v>2.3814117647060198</c:v>
                </c:pt>
                <c:pt idx="9697">
                  <c:v>2.3814235294118999</c:v>
                </c:pt>
                <c:pt idx="9698">
                  <c:v>2.3814352941177899</c:v>
                </c:pt>
                <c:pt idx="9699">
                  <c:v>2.38144705882367</c:v>
                </c:pt>
                <c:pt idx="9700">
                  <c:v>2.3814588235295502</c:v>
                </c:pt>
                <c:pt idx="9701">
                  <c:v>2.3814705882354299</c:v>
                </c:pt>
                <c:pt idx="9702">
                  <c:v>2.3814823529413198</c:v>
                </c:pt>
                <c:pt idx="9703">
                  <c:v>2.3814941176472</c:v>
                </c:pt>
                <c:pt idx="9704">
                  <c:v>2.3815058823530801</c:v>
                </c:pt>
                <c:pt idx="9705">
                  <c:v>2.3815176470589599</c:v>
                </c:pt>
                <c:pt idx="9706">
                  <c:v>2.3815294117648498</c:v>
                </c:pt>
                <c:pt idx="9707">
                  <c:v>2.3815411764707299</c:v>
                </c:pt>
                <c:pt idx="9708">
                  <c:v>2.3815529411766101</c:v>
                </c:pt>
                <c:pt idx="9709">
                  <c:v>2.3815647058824898</c:v>
                </c:pt>
                <c:pt idx="9710">
                  <c:v>2.3815764705883802</c:v>
                </c:pt>
                <c:pt idx="9711">
                  <c:v>2.3815882352942599</c:v>
                </c:pt>
                <c:pt idx="9712">
                  <c:v>2.38160000000014</c:v>
                </c:pt>
                <c:pt idx="9713">
                  <c:v>2.3816117647060202</c:v>
                </c:pt>
                <c:pt idx="9714">
                  <c:v>2.3816235294119101</c:v>
                </c:pt>
                <c:pt idx="9715">
                  <c:v>2.3816352941177898</c:v>
                </c:pt>
                <c:pt idx="9716">
                  <c:v>2.38164705882367</c:v>
                </c:pt>
                <c:pt idx="9717">
                  <c:v>2.3816588235295502</c:v>
                </c:pt>
                <c:pt idx="9718">
                  <c:v>2.3816705882354299</c:v>
                </c:pt>
                <c:pt idx="9719">
                  <c:v>2.3816823529413198</c:v>
                </c:pt>
                <c:pt idx="9720">
                  <c:v>2.3816941176472</c:v>
                </c:pt>
                <c:pt idx="9721">
                  <c:v>2.3817000000001398</c:v>
                </c:pt>
              </c:numCache>
            </c:numRef>
          </c:xVal>
          <c:yVal>
            <c:numRef>
              <c:f>Sheet1!$L$2:$L$9723</c:f>
              <c:numCache>
                <c:formatCode>0.00E+00</c:formatCode>
                <c:ptCount val="9722"/>
                <c:pt idx="0">
                  <c:v>1.0397499699447E-3</c:v>
                </c:pt>
                <c:pt idx="1">
                  <c:v>1.04009354687847E-3</c:v>
                </c:pt>
                <c:pt idx="2">
                  <c:v>1.04452452938348E-3</c:v>
                </c:pt>
                <c:pt idx="3">
                  <c:v>1.0531013061149501E-3</c:v>
                </c:pt>
                <c:pt idx="4">
                  <c:v>1.0653892762187099E-3</c:v>
                </c:pt>
                <c:pt idx="5">
                  <c:v>1.0808924919165201E-3</c:v>
                </c:pt>
                <c:pt idx="6">
                  <c:v>1.0991420407744799E-3</c:v>
                </c:pt>
                <c:pt idx="7">
                  <c:v>1.1197418709985201E-3</c:v>
                </c:pt>
                <c:pt idx="8">
                  <c:v>1.14237884969286E-3</c:v>
                </c:pt>
                <c:pt idx="9">
                  <c:v>1.1668137845573E-3</c:v>
                </c:pt>
                <c:pt idx="10">
                  <c:v>1.192866277884E-3</c:v>
                </c:pt>
                <c:pt idx="11">
                  <c:v>1.2203998457001599E-3</c:v>
                </c:pt>
                <c:pt idx="12">
                  <c:v>1.24930979597379E-3</c:v>
                </c:pt>
                <c:pt idx="13">
                  <c:v>1.2795140356931E-3</c:v>
                </c:pt>
                <c:pt idx="14">
                  <c:v>1.3109465298030299E-3</c:v>
                </c:pt>
                <c:pt idx="15">
                  <c:v>1.3435525360575599E-3</c:v>
                </c:pt>
                <c:pt idx="16">
                  <c:v>1.3772854356805301E-3</c:v>
                </c:pt>
                <c:pt idx="17">
                  <c:v>1.41210442598492E-3</c:v>
                </c:pt>
                <c:pt idx="18">
                  <c:v>1.4479729752479001E-3</c:v>
                </c:pt>
                <c:pt idx="19">
                  <c:v>1.4848577446079799E-3</c:v>
                </c:pt>
                <c:pt idx="20">
                  <c:v>1.5227278514129501E-3</c:v>
                </c:pt>
                <c:pt idx="21">
                  <c:v>1.5615543286899901E-3</c:v>
                </c:pt>
                <c:pt idx="22">
                  <c:v>1.60130979298882E-3</c:v>
                </c:pt>
                <c:pt idx="23">
                  <c:v>1.6419681773304901E-3</c:v>
                </c:pt>
                <c:pt idx="24">
                  <c:v>1.68350454011311E-3</c:v>
                </c:pt>
                <c:pt idx="25">
                  <c:v>1.72589494777231E-3</c:v>
                </c:pt>
                <c:pt idx="26">
                  <c:v>1.76911637282308E-3</c:v>
                </c:pt>
                <c:pt idx="27">
                  <c:v>1.81314662943931E-3</c:v>
                </c:pt>
                <c:pt idx="28">
                  <c:v>1.85796432888375E-3</c:v>
                </c:pt>
                <c:pt idx="29">
                  <c:v>1.9035488151994001E-3</c:v>
                </c:pt>
                <c:pt idx="30">
                  <c:v>1.9498801474800501E-3</c:v>
                </c:pt>
                <c:pt idx="31">
                  <c:v>1.99693906666089E-3</c:v>
                </c:pt>
                <c:pt idx="32">
                  <c:v>2.0447069542025402E-3</c:v>
                </c:pt>
                <c:pt idx="33">
                  <c:v>2.0931658233199501E-3</c:v>
                </c:pt>
                <c:pt idx="34">
                  <c:v>2.1422982895968599E-3</c:v>
                </c:pt>
                <c:pt idx="35">
                  <c:v>2.1920875486666201E-3</c:v>
                </c:pt>
                <c:pt idx="36">
                  <c:v>2.24251736525796E-3</c:v>
                </c:pt>
                <c:pt idx="37">
                  <c:v>2.29357205095363E-3</c:v>
                </c:pt>
                <c:pt idx="38">
                  <c:v>2.3452364391663102E-3</c:v>
                </c:pt>
                <c:pt idx="39">
                  <c:v>2.3974958712496301E-3</c:v>
                </c:pt>
                <c:pt idx="40">
                  <c:v>2.4503361692654602E-3</c:v>
                </c:pt>
                <c:pt idx="41">
                  <c:v>2.5037436327240499E-3</c:v>
                </c:pt>
                <c:pt idx="42">
                  <c:v>2.5577050191167702E-3</c:v>
                </c:pt>
                <c:pt idx="43">
                  <c:v>2.612207532654E-3</c:v>
                </c:pt>
                <c:pt idx="44">
                  <c:v>2.6672388073749201E-3</c:v>
                </c:pt>
                <c:pt idx="45">
                  <c:v>2.7227868989437602E-3</c:v>
                </c:pt>
                <c:pt idx="46">
                  <c:v>2.7788402737565E-3</c:v>
                </c:pt>
                <c:pt idx="47">
                  <c:v>2.8353877981894802E-3</c:v>
                </c:pt>
                <c:pt idx="48">
                  <c:v>2.8924187431535599E-3</c:v>
                </c:pt>
                <c:pt idx="49">
                  <c:v>2.94992277783901E-3</c:v>
                </c:pt>
                <c:pt idx="50">
                  <c:v>3.0078899663575102E-3</c:v>
                </c:pt>
                <c:pt idx="51">
                  <c:v>3.0663107804776699E-3</c:v>
                </c:pt>
                <c:pt idx="52">
                  <c:v>3.12517611024726E-3</c:v>
                </c:pt>
                <c:pt idx="53">
                  <c:v>3.1844772822420698E-3</c:v>
                </c:pt>
                <c:pt idx="54">
                  <c:v>3.2442060939818201E-3</c:v>
                </c:pt>
                <c:pt idx="55">
                  <c:v>3.30435485265285E-3</c:v>
                </c:pt>
                <c:pt idx="56">
                  <c:v>3.3649164270325399E-3</c:v>
                </c:pt>
                <c:pt idx="57">
                  <c:v>3.4258843234890898E-3</c:v>
                </c:pt>
                <c:pt idx="58">
                  <c:v>3.4872527760910002E-3</c:v>
                </c:pt>
                <c:pt idx="59">
                  <c:v>3.54901687412627E-3</c:v>
                </c:pt>
                <c:pt idx="60">
                  <c:v>3.6111727196736702E-3</c:v>
                </c:pt>
                <c:pt idx="61">
                  <c:v>3.6737176341410599E-3</c:v>
                </c:pt>
                <c:pt idx="62">
                  <c:v>3.73665040400457E-3</c:v>
                </c:pt>
                <c:pt idx="63">
                  <c:v>3.7999716039863302E-3</c:v>
                </c:pt>
                <c:pt idx="64">
                  <c:v>3.8636840072283E-3</c:v>
                </c:pt>
                <c:pt idx="65">
                  <c:v>3.9277930849648804E-3</c:v>
                </c:pt>
                <c:pt idx="66">
                  <c:v>3.9923076443585904E-3</c:v>
                </c:pt>
                <c:pt idx="67">
                  <c:v>4.0572406099953799E-3</c:v>
                </c:pt>
                <c:pt idx="68">
                  <c:v>4.1226099957232896E-3</c:v>
                </c:pt>
                <c:pt idx="69">
                  <c:v>4.1884400982775197E-3</c:v>
                </c:pt>
                <c:pt idx="70">
                  <c:v>4.2547629532797603E-3</c:v>
                </c:pt>
                <c:pt idx="71">
                  <c:v>4.32162009148795E-3</c:v>
                </c:pt>
                <c:pt idx="72">
                  <c:v>4.3890646384893298E-3</c:v>
                </c:pt>
                <c:pt idx="73">
                  <c:v>4.4571637898763797E-3</c:v>
                </c:pt>
                <c:pt idx="74">
                  <c:v>4.5260016494201704E-3</c:v>
                </c:pt>
                <c:pt idx="75">
                  <c:v>4.5956823526459604E-3</c:v>
                </c:pt>
                <c:pt idx="76">
                  <c:v>4.66633335513856E-3</c:v>
                </c:pt>
                <c:pt idx="77">
                  <c:v>4.7381085406631301E-3</c:v>
                </c:pt>
                <c:pt idx="78">
                  <c:v>4.8111905808168104E-3</c:v>
                </c:pt>
                <c:pt idx="79">
                  <c:v>4.88579159772336E-3</c:v>
                </c:pt>
                <c:pt idx="80">
                  <c:v>4.9621506757591104E-3</c:v>
                </c:pt>
                <c:pt idx="81">
                  <c:v>5.0405261812554499E-3</c:v>
                </c:pt>
                <c:pt idx="82">
                  <c:v>5.1211803940351902E-3</c:v>
                </c:pt>
                <c:pt idx="83">
                  <c:v>5.2043541986764698E-3</c:v>
                </c:pt>
                <c:pt idx="84">
                  <c:v>5.2902313286644596E-3</c:v>
                </c:pt>
                <c:pt idx="85">
                  <c:v>5.3788960178549798E-3</c:v>
                </c:pt>
                <c:pt idx="86">
                  <c:v>5.4702942340939401E-3</c:v>
                </c:pt>
                <c:pt idx="87">
                  <c:v>5.5642133003195099E-3</c:v>
                </c:pt>
                <c:pt idx="88">
                  <c:v>5.6602919149507797E-3</c:v>
                </c:pt>
                <c:pt idx="89">
                  <c:v>5.7580603583102796E-3</c:v>
                </c:pt>
                <c:pt idx="90">
                  <c:v>5.8569969334138104E-3</c:v>
                </c:pt>
                <c:pt idx="91">
                  <c:v>5.9565826449164199E-3</c:v>
                </c:pt>
                <c:pt idx="92">
                  <c:v>6.0563417711300398E-3</c:v>
                </c:pt>
                <c:pt idx="93">
                  <c:v>6.1558647682465797E-3</c:v>
                </c:pt>
                <c:pt idx="94">
                  <c:v>6.25481613531174E-3</c:v>
                </c:pt>
                <c:pt idx="95">
                  <c:v>6.3529321308361496E-3</c:v>
                </c:pt>
                <c:pt idx="96">
                  <c:v>6.4500128653036401E-3</c:v>
                </c:pt>
                <c:pt idx="97">
                  <c:v>6.5459120482850497E-3</c:v>
                </c:pt>
                <c:pt idx="98">
                  <c:v>6.64052639262916E-3</c:v>
                </c:pt>
                <c:pt idx="99">
                  <c:v>6.7337857417551902E-3</c:v>
                </c:pt>
                <c:pt idx="100">
                  <c:v>6.8256443976407897E-3</c:v>
                </c:pt>
                <c:pt idx="101">
                  <c:v>6.9160737566787197E-3</c:v>
                </c:pt>
                <c:pt idx="102">
                  <c:v>7.0050561974032899E-3</c:v>
                </c:pt>
                <c:pt idx="103">
                  <c:v>7.0925800647790903E-3</c:v>
                </c:pt>
                <c:pt idx="104">
                  <c:v>7.1786355904023503E-3</c:v>
                </c:pt>
                <c:pt idx="105">
                  <c:v>7.2632116031311001E-3</c:v>
                </c:pt>
                <c:pt idx="106">
                  <c:v>7.3462928947111003E-3</c:v>
                </c:pt>
                <c:pt idx="107">
                  <c:v>7.4278580973858397E-3</c:v>
                </c:pt>
                <c:pt idx="108">
                  <c:v>7.5078780399484802E-3</c:v>
                </c:pt>
                <c:pt idx="109">
                  <c:v>7.5863144810514403E-3</c:v>
                </c:pt>
                <c:pt idx="110">
                  <c:v>7.6631192034563997E-3</c:v>
                </c:pt>
                <c:pt idx="111">
                  <c:v>7.7382334659941397E-3</c:v>
                </c:pt>
                <c:pt idx="112">
                  <c:v>7.8115878012049601E-3</c:v>
                </c:pt>
                <c:pt idx="113">
                  <c:v>7.8831021952915099E-3</c:v>
                </c:pt>
                <c:pt idx="114">
                  <c:v>7.9526866899706696E-3</c:v>
                </c:pt>
                <c:pt idx="115">
                  <c:v>8.0202424354593495E-3</c:v>
                </c:pt>
                <c:pt idx="116">
                  <c:v>8.0856633059986707E-3</c:v>
                </c:pt>
                <c:pt idx="117">
                  <c:v>8.1488380229872703E-3</c:v>
                </c:pt>
                <c:pt idx="118">
                  <c:v>8.2096529063256998E-3</c:v>
                </c:pt>
                <c:pt idx="119">
                  <c:v>8.2679951461871997E-3</c:v>
                </c:pt>
                <c:pt idx="120">
                  <c:v>8.3237565915896105E-3</c:v>
                </c:pt>
                <c:pt idx="121">
                  <c:v>8.3768378870335697E-3</c:v>
                </c:pt>
                <c:pt idx="122">
                  <c:v>8.4271526858436408E-3</c:v>
                </c:pt>
                <c:pt idx="123">
                  <c:v>8.4746317905373108E-3</c:v>
                </c:pt>
                <c:pt idx="124">
                  <c:v>8.5192268407802002E-3</c:v>
                </c:pt>
                <c:pt idx="125">
                  <c:v>8.5609133054401505E-3</c:v>
                </c:pt>
                <c:pt idx="126">
                  <c:v>8.5996924687203706E-3</c:v>
                </c:pt>
                <c:pt idx="127">
                  <c:v>8.6355923422954794E-3</c:v>
                </c:pt>
                <c:pt idx="128">
                  <c:v>8.6686673900380606E-3</c:v>
                </c:pt>
                <c:pt idx="129">
                  <c:v>8.6989971617270796E-3</c:v>
                </c:pt>
                <c:pt idx="130">
                  <c:v>8.7266839796014597E-3</c:v>
                </c:pt>
                <c:pt idx="131">
                  <c:v>8.7518498782461901E-3</c:v>
                </c:pt>
                <c:pt idx="132">
                  <c:v>8.77463313205748E-3</c:v>
                </c:pt>
                <c:pt idx="133">
                  <c:v>8.7951845759482606E-3</c:v>
                </c:pt>
                <c:pt idx="134">
                  <c:v>8.8136639099711603E-3</c:v>
                </c:pt>
                <c:pt idx="135">
                  <c:v>8.8302362987013796E-3</c:v>
                </c:pt>
                <c:pt idx="136">
                  <c:v>8.8450692613597209E-3</c:v>
                </c:pt>
                <c:pt idx="137">
                  <c:v>8.8583299920838906E-3</c:v>
                </c:pt>
                <c:pt idx="138">
                  <c:v>8.8701831758118497E-3</c:v>
                </c:pt>
                <c:pt idx="139">
                  <c:v>8.8807892675846992E-3</c:v>
                </c:pt>
                <c:pt idx="140">
                  <c:v>8.8903031966151205E-3</c:v>
                </c:pt>
                <c:pt idx="141">
                  <c:v>8.8988734815862794E-3</c:v>
                </c:pt>
                <c:pt idx="142">
                  <c:v>8.9066417108426294E-3</c:v>
                </c:pt>
                <c:pt idx="143">
                  <c:v>8.9137422554111407E-3</c:v>
                </c:pt>
                <c:pt idx="144">
                  <c:v>8.9203022634095804E-3</c:v>
                </c:pt>
                <c:pt idx="145">
                  <c:v>8.9264418179834E-3</c:v>
                </c:pt>
                <c:pt idx="146">
                  <c:v>8.9322742353529008E-3</c:v>
                </c:pt>
                <c:pt idx="147">
                  <c:v>8.93790645414058E-3</c:v>
                </c:pt>
                <c:pt idx="148">
                  <c:v>8.9434394899798302E-3</c:v>
                </c:pt>
                <c:pt idx="149">
                  <c:v>8.9489688895575906E-3</c:v>
                </c:pt>
                <c:pt idx="150">
                  <c:v>8.9545852395082302E-3</c:v>
                </c:pt>
                <c:pt idx="151">
                  <c:v>8.9603746309837307E-3</c:v>
                </c:pt>
                <c:pt idx="152">
                  <c:v>8.9664190972910708E-3</c:v>
                </c:pt>
                <c:pt idx="153">
                  <c:v>8.9727970058304692E-3</c:v>
                </c:pt>
                <c:pt idx="154">
                  <c:v>8.9795834049046005E-3</c:v>
                </c:pt>
                <c:pt idx="155">
                  <c:v>8.9868502775920598E-3</c:v>
                </c:pt>
                <c:pt idx="156">
                  <c:v>8.9946667430328992E-3</c:v>
                </c:pt>
                <c:pt idx="157">
                  <c:v>9.0030991719685701E-3</c:v>
                </c:pt>
                <c:pt idx="158">
                  <c:v>9.0122112044442107E-3</c:v>
                </c:pt>
                <c:pt idx="159">
                  <c:v>9.0220636931034204E-3</c:v>
                </c:pt>
                <c:pt idx="160">
                  <c:v>9.0327145346107297E-3</c:v>
                </c:pt>
                <c:pt idx="161">
                  <c:v>9.0442184040228392E-3</c:v>
                </c:pt>
                <c:pt idx="162">
                  <c:v>9.0566264367047192E-3</c:v>
                </c:pt>
                <c:pt idx="163">
                  <c:v>9.0699857943905508E-3</c:v>
                </c:pt>
                <c:pt idx="164">
                  <c:v>9.0843392030035292E-3</c:v>
                </c:pt>
                <c:pt idx="165">
                  <c:v>9.0997244194456397E-3</c:v>
                </c:pt>
                <c:pt idx="166">
                  <c:v>9.1161737208777897E-3</c:v>
                </c:pt>
                <c:pt idx="167">
                  <c:v>9.1337133734593502E-3</c:v>
                </c:pt>
                <c:pt idx="168">
                  <c:v>9.1523632010252695E-3</c:v>
                </c:pt>
                <c:pt idx="169">
                  <c:v>9.1721362245301696E-3</c:v>
                </c:pt>
                <c:pt idx="170">
                  <c:v>9.1930384353784405E-3</c:v>
                </c:pt>
                <c:pt idx="171">
                  <c:v>9.2150687426846307E-3</c:v>
                </c:pt>
                <c:pt idx="172">
                  <c:v>9.2382191042509106E-3</c:v>
                </c:pt>
                <c:pt idx="173">
                  <c:v>9.2624748300473292E-3</c:v>
                </c:pt>
                <c:pt idx="174">
                  <c:v>9.2878150959910203E-3</c:v>
                </c:pt>
                <c:pt idx="175">
                  <c:v>9.3142136031434397E-3</c:v>
                </c:pt>
                <c:pt idx="176">
                  <c:v>9.3416393770014098E-3</c:v>
                </c:pt>
                <c:pt idx="177">
                  <c:v>9.37005765774147E-3</c:v>
                </c:pt>
                <c:pt idx="178">
                  <c:v>9.3994308170016697E-3</c:v>
                </c:pt>
                <c:pt idx="179">
                  <c:v>9.4297193160201298E-3</c:v>
                </c:pt>
                <c:pt idx="180">
                  <c:v>9.4608825846384595E-3</c:v>
                </c:pt>
                <c:pt idx="181">
                  <c:v>9.4767853167387409E-3</c:v>
                </c:pt>
                <c:pt idx="182">
                  <c:v>9.4770854259288006E-3</c:v>
                </c:pt>
                <c:pt idx="183">
                  <c:v>9.4776856607230696E-3</c:v>
                </c:pt>
                <c:pt idx="184">
                  <c:v>9.4782859119590095E-3</c:v>
                </c:pt>
                <c:pt idx="185">
                  <c:v>9.4788861796351997E-3</c:v>
                </c:pt>
                <c:pt idx="186">
                  <c:v>9.4794864637501308E-3</c:v>
                </c:pt>
                <c:pt idx="187">
                  <c:v>9.4800867643026494E-3</c:v>
                </c:pt>
                <c:pt idx="188">
                  <c:v>9.4806870812911802E-3</c:v>
                </c:pt>
                <c:pt idx="189">
                  <c:v>9.48128741471462E-3</c:v>
                </c:pt>
                <c:pt idx="190">
                  <c:v>9.4818877645713503E-3</c:v>
                </c:pt>
                <c:pt idx="191">
                  <c:v>9.4824881308601498E-3</c:v>
                </c:pt>
                <c:pt idx="192">
                  <c:v>9.48308851357961E-3</c:v>
                </c:pt>
                <c:pt idx="193">
                  <c:v>9.4836889127284298E-3</c:v>
                </c:pt>
                <c:pt idx="194">
                  <c:v>9.4842893283052006E-3</c:v>
                </c:pt>
                <c:pt idx="195">
                  <c:v>9.4848897603084792E-3</c:v>
                </c:pt>
                <c:pt idx="196">
                  <c:v>9.4854902087370702E-3</c:v>
                </c:pt>
                <c:pt idx="197">
                  <c:v>9.4860906735895392E-3</c:v>
                </c:pt>
                <c:pt idx="198">
                  <c:v>9.4866911548644895E-3</c:v>
                </c:pt>
                <c:pt idx="199">
                  <c:v>9.4872916525605699E-3</c:v>
                </c:pt>
                <c:pt idx="200">
                  <c:v>9.4878921666764603E-3</c:v>
                </c:pt>
                <c:pt idx="201">
                  <c:v>9.4884926972107694E-3</c:v>
                </c:pt>
                <c:pt idx="202">
                  <c:v>9.4890932441622396E-3</c:v>
                </c:pt>
                <c:pt idx="203">
                  <c:v>9.4896938075293303E-3</c:v>
                </c:pt>
                <c:pt idx="204">
                  <c:v>9.4902943873108707E-3</c:v>
                </c:pt>
                <c:pt idx="205">
                  <c:v>9.4908949835054001E-3</c:v>
                </c:pt>
                <c:pt idx="206">
                  <c:v>9.4914955961114596E-3</c:v>
                </c:pt>
                <c:pt idx="207">
                  <c:v>9.4920962251279408E-3</c:v>
                </c:pt>
                <c:pt idx="208">
                  <c:v>9.4926968705533292E-3</c:v>
                </c:pt>
                <c:pt idx="209">
                  <c:v>9.4932975323863099E-3</c:v>
                </c:pt>
                <c:pt idx="210">
                  <c:v>9.4938982106254101E-3</c:v>
                </c:pt>
                <c:pt idx="211">
                  <c:v>9.49449890526953E-3</c:v>
                </c:pt>
                <c:pt idx="212">
                  <c:v>9.4950996163170806E-3</c:v>
                </c:pt>
                <c:pt idx="213">
                  <c:v>9.4957003437668094E-3</c:v>
                </c:pt>
                <c:pt idx="214">
                  <c:v>9.4963010876173096E-3</c:v>
                </c:pt>
                <c:pt idx="215">
                  <c:v>9.4969018478672697E-3</c:v>
                </c:pt>
                <c:pt idx="216">
                  <c:v>9.4975026245153506E-3</c:v>
                </c:pt>
                <c:pt idx="217">
                  <c:v>9.4981034175601799E-3</c:v>
                </c:pt>
                <c:pt idx="218">
                  <c:v>9.4987042270003007E-3</c:v>
                </c:pt>
                <c:pt idx="219">
                  <c:v>9.4993050528345505E-3</c:v>
                </c:pt>
                <c:pt idx="220">
                  <c:v>9.4999058950615001E-3</c:v>
                </c:pt>
                <c:pt idx="221">
                  <c:v>9.5005067536796401E-3</c:v>
                </c:pt>
                <c:pt idx="222">
                  <c:v>9.5011076286879194E-3</c:v>
                </c:pt>
                <c:pt idx="223">
                  <c:v>9.5017085200847003E-3</c:v>
                </c:pt>
                <c:pt idx="224">
                  <c:v>9.5023094278688693E-3</c:v>
                </c:pt>
                <c:pt idx="225">
                  <c:v>9.5029103520388805E-3</c:v>
                </c:pt>
                <c:pt idx="226">
                  <c:v>9.5035112925934608E-3</c:v>
                </c:pt>
                <c:pt idx="227">
                  <c:v>9.5041122495313005E-3</c:v>
                </c:pt>
                <c:pt idx="228">
                  <c:v>9.5047132228509804E-3</c:v>
                </c:pt>
                <c:pt idx="229">
                  <c:v>9.5053142125512292E-3</c:v>
                </c:pt>
                <c:pt idx="230">
                  <c:v>9.5059152186306502E-3</c:v>
                </c:pt>
                <c:pt idx="231">
                  <c:v>9.5065162410878905E-3</c:v>
                </c:pt>
                <c:pt idx="232">
                  <c:v>9.5071172799215207E-3</c:v>
                </c:pt>
                <c:pt idx="233">
                  <c:v>9.5077183351304599E-3</c:v>
                </c:pt>
                <c:pt idx="234">
                  <c:v>9.5083194067130308E-3</c:v>
                </c:pt>
                <c:pt idx="235">
                  <c:v>9.5089204946680501E-3</c:v>
                </c:pt>
                <c:pt idx="236">
                  <c:v>9.5095215989942899E-3</c:v>
                </c:pt>
                <c:pt idx="237">
                  <c:v>9.5101227196901506E-3</c:v>
                </c:pt>
                <c:pt idx="238">
                  <c:v>9.51072385675443E-3</c:v>
                </c:pt>
                <c:pt idx="239">
                  <c:v>9.5113250101857005E-3</c:v>
                </c:pt>
                <c:pt idx="240">
                  <c:v>9.51192617998276E-3</c:v>
                </c:pt>
                <c:pt idx="241">
                  <c:v>9.5125273661440992E-3</c:v>
                </c:pt>
                <c:pt idx="242">
                  <c:v>9.5131285686685298E-3</c:v>
                </c:pt>
                <c:pt idx="243">
                  <c:v>9.5137297875545999E-3</c:v>
                </c:pt>
                <c:pt idx="244">
                  <c:v>9.5143310228010501E-3</c:v>
                </c:pt>
                <c:pt idx="245">
                  <c:v>9.5149322744063694E-3</c:v>
                </c:pt>
                <c:pt idx="246">
                  <c:v>9.5155335423694198E-3</c:v>
                </c:pt>
                <c:pt idx="247">
                  <c:v>9.5161348266887304E-3</c:v>
                </c:pt>
                <c:pt idx="248">
                  <c:v>9.5167361273629895E-3</c:v>
                </c:pt>
                <c:pt idx="249">
                  <c:v>9.5173374443908304E-3</c:v>
                </c:pt>
                <c:pt idx="250">
                  <c:v>9.5179387777710005E-3</c:v>
                </c:pt>
                <c:pt idx="251">
                  <c:v>9.5185401275020703E-3</c:v>
                </c:pt>
                <c:pt idx="252">
                  <c:v>9.5191414935827997E-3</c:v>
                </c:pt>
                <c:pt idx="253">
                  <c:v>9.5197428760116394E-3</c:v>
                </c:pt>
                <c:pt idx="254">
                  <c:v>9.5203442747873908E-3</c:v>
                </c:pt>
                <c:pt idx="255">
                  <c:v>9.5209456899087701E-3</c:v>
                </c:pt>
                <c:pt idx="256">
                  <c:v>9.5215471213744296E-3</c:v>
                </c:pt>
                <c:pt idx="257">
                  <c:v>9.5221485691829207E-3</c:v>
                </c:pt>
                <c:pt idx="258">
                  <c:v>9.5227500333328902E-3</c:v>
                </c:pt>
                <c:pt idx="259">
                  <c:v>9.5233515138230806E-3</c:v>
                </c:pt>
                <c:pt idx="260">
                  <c:v>9.5239530106522793E-3</c:v>
                </c:pt>
                <c:pt idx="261">
                  <c:v>9.5245545238188799E-3</c:v>
                </c:pt>
                <c:pt idx="262">
                  <c:v>9.5251560533217705E-3</c:v>
                </c:pt>
                <c:pt idx="263">
                  <c:v>9.5257575991594401E-3</c:v>
                </c:pt>
                <c:pt idx="264">
                  <c:v>9.5263591613307004E-3</c:v>
                </c:pt>
                <c:pt idx="265">
                  <c:v>9.5269607398340197E-3</c:v>
                </c:pt>
                <c:pt idx="266">
                  <c:v>9.5275623346682704E-3</c:v>
                </c:pt>
                <c:pt idx="267">
                  <c:v>9.5281639458320699E-3</c:v>
                </c:pt>
                <c:pt idx="268">
                  <c:v>9.5287655733239801E-3</c:v>
                </c:pt>
                <c:pt idx="269">
                  <c:v>9.5293672171427903E-3</c:v>
                </c:pt>
                <c:pt idx="270">
                  <c:v>9.5299688772870501E-3</c:v>
                </c:pt>
                <c:pt idx="271">
                  <c:v>9.5305705537555296E-3</c:v>
                </c:pt>
                <c:pt idx="272">
                  <c:v>9.5311722465467996E-3</c:v>
                </c:pt>
                <c:pt idx="273">
                  <c:v>9.5317739556596507E-3</c:v>
                </c:pt>
                <c:pt idx="274">
                  <c:v>9.5323756810925305E-3</c:v>
                </c:pt>
                <c:pt idx="275">
                  <c:v>9.5329774228443999E-3</c:v>
                </c:pt>
                <c:pt idx="276">
                  <c:v>9.5335791809137097E-3</c:v>
                </c:pt>
                <c:pt idx="277">
                  <c:v>9.5341809552991E-3</c:v>
                </c:pt>
                <c:pt idx="278">
                  <c:v>9.5347827459993598E-3</c:v>
                </c:pt>
                <c:pt idx="279">
                  <c:v>9.5353845530132507E-3</c:v>
                </c:pt>
                <c:pt idx="280">
                  <c:v>9.53598637633922E-3</c:v>
                </c:pt>
                <c:pt idx="281">
                  <c:v>9.53658821597601E-3</c:v>
                </c:pt>
                <c:pt idx="282">
                  <c:v>9.5371900719223007E-3</c:v>
                </c:pt>
                <c:pt idx="283">
                  <c:v>9.5377919441767493E-3</c:v>
                </c:pt>
                <c:pt idx="284">
                  <c:v>9.5383938327380999E-3</c:v>
                </c:pt>
                <c:pt idx="285">
                  <c:v>9.5389957376048606E-3</c:v>
                </c:pt>
                <c:pt idx="286">
                  <c:v>9.5395976587759092E-3</c:v>
                </c:pt>
                <c:pt idx="287">
                  <c:v>9.5401995962497398E-3</c:v>
                </c:pt>
                <c:pt idx="288">
                  <c:v>9.5408015500251901E-3</c:v>
                </c:pt>
                <c:pt idx="289">
                  <c:v>9.5414035201007996E-3</c:v>
                </c:pt>
                <c:pt idx="290">
                  <c:v>9.5420055064752204E-3</c:v>
                </c:pt>
                <c:pt idx="291">
                  <c:v>9.5426075091471999E-3</c:v>
                </c:pt>
                <c:pt idx="292">
                  <c:v>9.5432095281154008E-3</c:v>
                </c:pt>
                <c:pt idx="293">
                  <c:v>9.5438115633784508E-3</c:v>
                </c:pt>
                <c:pt idx="294">
                  <c:v>9.5444136149350697E-3</c:v>
                </c:pt>
                <c:pt idx="295">
                  <c:v>9.5450156827838403E-3</c:v>
                </c:pt>
                <c:pt idx="296">
                  <c:v>9.5456177669235604E-3</c:v>
                </c:pt>
                <c:pt idx="297">
                  <c:v>9.5462198673528804E-3</c:v>
                </c:pt>
                <c:pt idx="298">
                  <c:v>9.54682198407035E-3</c:v>
                </c:pt>
                <c:pt idx="299">
                  <c:v>9.5474241170748E-3</c:v>
                </c:pt>
                <c:pt idx="300">
                  <c:v>9.5480262663647699E-3</c:v>
                </c:pt>
                <c:pt idx="301">
                  <c:v>9.5486284319390591E-3</c:v>
                </c:pt>
                <c:pt idx="302">
                  <c:v>9.5492306137962505E-3</c:v>
                </c:pt>
                <c:pt idx="303">
                  <c:v>9.5498328119350499E-3</c:v>
                </c:pt>
                <c:pt idx="304">
                  <c:v>9.5504350263541805E-3</c:v>
                </c:pt>
                <c:pt idx="305">
                  <c:v>9.5510372570522303E-3</c:v>
                </c:pt>
                <c:pt idx="306">
                  <c:v>9.5516395040278704E-3</c:v>
                </c:pt>
                <c:pt idx="307">
                  <c:v>9.5522417672799197E-3</c:v>
                </c:pt>
                <c:pt idx="308">
                  <c:v>9.5528440468069294E-3</c:v>
                </c:pt>
                <c:pt idx="309">
                  <c:v>9.5534463426075605E-3</c:v>
                </c:pt>
                <c:pt idx="310">
                  <c:v>9.5540486546805206E-3</c:v>
                </c:pt>
                <c:pt idx="311">
                  <c:v>9.5546509830245503E-3</c:v>
                </c:pt>
                <c:pt idx="312">
                  <c:v>9.5552533276382409E-3</c:v>
                </c:pt>
                <c:pt idx="313">
                  <c:v>9.5558556885203191E-3</c:v>
                </c:pt>
                <c:pt idx="314">
                  <c:v>9.5564580656694806E-3</c:v>
                </c:pt>
                <c:pt idx="315">
                  <c:v>9.5570604590843704E-3</c:v>
                </c:pt>
                <c:pt idx="316">
                  <c:v>9.5576628687636406E-3</c:v>
                </c:pt>
                <c:pt idx="317">
                  <c:v>9.5582652947060892E-3</c:v>
                </c:pt>
                <c:pt idx="318">
                  <c:v>9.5588677369102693E-3</c:v>
                </c:pt>
                <c:pt idx="319">
                  <c:v>9.5594701953749094E-3</c:v>
                </c:pt>
                <c:pt idx="320">
                  <c:v>9.5600726700987293E-3</c:v>
                </c:pt>
                <c:pt idx="321">
                  <c:v>9.5606751610802995E-3</c:v>
                </c:pt>
                <c:pt idx="322">
                  <c:v>9.5612776683184093E-3</c:v>
                </c:pt>
                <c:pt idx="323">
                  <c:v>9.5618801918117002E-3</c:v>
                </c:pt>
                <c:pt idx="324">
                  <c:v>9.5624827315588107E-3</c:v>
                </c:pt>
                <c:pt idx="325">
                  <c:v>9.5630852875585003E-3</c:v>
                </c:pt>
                <c:pt idx="326">
                  <c:v>9.5636878598094801E-3</c:v>
                </c:pt>
                <c:pt idx="327">
                  <c:v>9.5642904483102392E-3</c:v>
                </c:pt>
                <c:pt idx="328">
                  <c:v>9.56489305305969E-3</c:v>
                </c:pt>
                <c:pt idx="329">
                  <c:v>9.5654956740564394E-3</c:v>
                </c:pt>
                <c:pt idx="330">
                  <c:v>9.5660983112990997E-3</c:v>
                </c:pt>
                <c:pt idx="331">
                  <c:v>9.5667009647863992E-3</c:v>
                </c:pt>
                <c:pt idx="332">
                  <c:v>9.5673036345170406E-3</c:v>
                </c:pt>
                <c:pt idx="333">
                  <c:v>9.5679063204897104E-3</c:v>
                </c:pt>
                <c:pt idx="334">
                  <c:v>9.5685090227031096E-3</c:v>
                </c:pt>
                <c:pt idx="335">
                  <c:v>9.5691117411559404E-3</c:v>
                </c:pt>
                <c:pt idx="336">
                  <c:v>9.5697144758467197E-3</c:v>
                </c:pt>
                <c:pt idx="337">
                  <c:v>9.5703172267743893E-3</c:v>
                </c:pt>
                <c:pt idx="338">
                  <c:v>9.5709199939373601E-3</c:v>
                </c:pt>
                <c:pt idx="339">
                  <c:v>9.5715227773345204E-3</c:v>
                </c:pt>
                <c:pt idx="340">
                  <c:v>9.5721255769645897E-3</c:v>
                </c:pt>
                <c:pt idx="341">
                  <c:v>9.5727283928260208E-3</c:v>
                </c:pt>
                <c:pt idx="342">
                  <c:v>9.5733312249177503E-3</c:v>
                </c:pt>
                <c:pt idx="343">
                  <c:v>9.5739340732383695E-3</c:v>
                </c:pt>
                <c:pt idx="344">
                  <c:v>9.5745369377865496E-3</c:v>
                </c:pt>
                <c:pt idx="345">
                  <c:v>9.5751398185609706E-3</c:v>
                </c:pt>
                <c:pt idx="346">
                  <c:v>9.5757427155603297E-3</c:v>
                </c:pt>
                <c:pt idx="347">
                  <c:v>9.5763456287833101E-3</c:v>
                </c:pt>
                <c:pt idx="348">
                  <c:v>9.5769485582287098E-3</c:v>
                </c:pt>
                <c:pt idx="349">
                  <c:v>9.57755150389503E-3</c:v>
                </c:pt>
                <c:pt idx="350">
                  <c:v>9.5781544657811309E-3</c:v>
                </c:pt>
                <c:pt idx="351">
                  <c:v>9.57875744388559E-3</c:v>
                </c:pt>
                <c:pt idx="352">
                  <c:v>9.5793604382071497E-3</c:v>
                </c:pt>
                <c:pt idx="353">
                  <c:v>9.5799634487445801E-3</c:v>
                </c:pt>
                <c:pt idx="354">
                  <c:v>9.58056647549641E-3</c:v>
                </c:pt>
                <c:pt idx="355">
                  <c:v>9.5811695184613299E-3</c:v>
                </c:pt>
                <c:pt idx="356">
                  <c:v>9.5817725776382503E-3</c:v>
                </c:pt>
                <c:pt idx="357">
                  <c:v>9.5823756530256602E-3</c:v>
                </c:pt>
                <c:pt idx="358">
                  <c:v>9.5829787446222794E-3</c:v>
                </c:pt>
                <c:pt idx="359">
                  <c:v>9.5835818524268902E-3</c:v>
                </c:pt>
                <c:pt idx="360">
                  <c:v>9.5841849764381395E-3</c:v>
                </c:pt>
                <c:pt idx="361">
                  <c:v>9.5847881166546897E-3</c:v>
                </c:pt>
                <c:pt idx="362">
                  <c:v>9.5853912730752607E-3</c:v>
                </c:pt>
                <c:pt idx="363">
                  <c:v>9.5859944456984803E-3</c:v>
                </c:pt>
                <c:pt idx="364">
                  <c:v>9.5865976345232105E-3</c:v>
                </c:pt>
                <c:pt idx="365">
                  <c:v>9.5872008395480098E-3</c:v>
                </c:pt>
                <c:pt idx="366">
                  <c:v>9.5878040607716101E-3</c:v>
                </c:pt>
                <c:pt idx="367">
                  <c:v>9.5884072981925993E-3</c:v>
                </c:pt>
                <c:pt idx="368">
                  <c:v>9.5890105518099799E-3</c:v>
                </c:pt>
                <c:pt idx="369">
                  <c:v>9.5896138216220294E-3</c:v>
                </c:pt>
                <c:pt idx="370">
                  <c:v>9.5902171076278405E-3</c:v>
                </c:pt>
                <c:pt idx="371">
                  <c:v>9.5908204098258606E-3</c:v>
                </c:pt>
                <c:pt idx="372">
                  <c:v>9.5914237282148495E-3</c:v>
                </c:pt>
                <c:pt idx="373">
                  <c:v>9.5920270627935303E-3</c:v>
                </c:pt>
                <c:pt idx="374">
                  <c:v>9.59263041356051E-3</c:v>
                </c:pt>
                <c:pt idx="375">
                  <c:v>9.5932337805146803E-3</c:v>
                </c:pt>
                <c:pt idx="376">
                  <c:v>9.5938371636545301E-3</c:v>
                </c:pt>
                <c:pt idx="377">
                  <c:v>9.5944405629788902E-3</c:v>
                </c:pt>
                <c:pt idx="378">
                  <c:v>9.5950439784863208E-3</c:v>
                </c:pt>
                <c:pt idx="379">
                  <c:v>9.5956474101756596E-3</c:v>
                </c:pt>
                <c:pt idx="380">
                  <c:v>9.5962508580454808E-3</c:v>
                </c:pt>
                <c:pt idx="381">
                  <c:v>9.5968543220947E-3</c:v>
                </c:pt>
                <c:pt idx="382">
                  <c:v>9.5974578023218602E-3</c:v>
                </c:pt>
                <c:pt idx="383">
                  <c:v>9.5980612987255805E-3</c:v>
                </c:pt>
                <c:pt idx="384">
                  <c:v>9.5986648113047801E-3</c:v>
                </c:pt>
                <c:pt idx="385">
                  <c:v>9.5992683400578892E-3</c:v>
                </c:pt>
                <c:pt idx="386">
                  <c:v>9.5998718849838807E-3</c:v>
                </c:pt>
                <c:pt idx="387">
                  <c:v>9.6004754460813097E-3</c:v>
                </c:pt>
                <c:pt idx="388">
                  <c:v>9.6010790233488092E-3</c:v>
                </c:pt>
                <c:pt idx="389">
                  <c:v>9.6016826167852898E-3</c:v>
                </c:pt>
                <c:pt idx="390">
                  <c:v>9.6022862263892301E-3</c:v>
                </c:pt>
                <c:pt idx="391">
                  <c:v>9.6028898521594696E-3</c:v>
                </c:pt>
                <c:pt idx="392">
                  <c:v>9.6034934940946205E-3</c:v>
                </c:pt>
                <c:pt idx="393">
                  <c:v>9.6040971521935102E-3</c:v>
                </c:pt>
                <c:pt idx="394">
                  <c:v>9.6047008264547803E-3</c:v>
                </c:pt>
                <c:pt idx="395">
                  <c:v>9.6053045168770796E-3</c:v>
                </c:pt>
                <c:pt idx="396">
                  <c:v>9.6059082234591694E-3</c:v>
                </c:pt>
                <c:pt idx="397">
                  <c:v>9.6065119461996792E-3</c:v>
                </c:pt>
                <c:pt idx="398">
                  <c:v>9.6071156850974695E-3</c:v>
                </c:pt>
                <c:pt idx="399">
                  <c:v>9.6077194401511593E-3</c:v>
                </c:pt>
                <c:pt idx="400">
                  <c:v>9.6083232113593001E-3</c:v>
                </c:pt>
                <c:pt idx="401">
                  <c:v>9.6089269987208407E-3</c:v>
                </c:pt>
                <c:pt idx="402">
                  <c:v>9.6095308022344193E-3</c:v>
                </c:pt>
                <c:pt idx="403">
                  <c:v>9.6101346218986396E-3</c:v>
                </c:pt>
                <c:pt idx="404">
                  <c:v>9.6107384577123495E-3</c:v>
                </c:pt>
                <c:pt idx="405">
                  <c:v>9.6113423096740799E-3</c:v>
                </c:pt>
                <c:pt idx="406">
                  <c:v>9.6119461777827396E-3</c:v>
                </c:pt>
                <c:pt idx="407">
                  <c:v>9.6125500620368991E-3</c:v>
                </c:pt>
                <c:pt idx="408">
                  <c:v>9.6131539624353494E-3</c:v>
                </c:pt>
                <c:pt idx="409">
                  <c:v>9.6137578789766403E-3</c:v>
                </c:pt>
                <c:pt idx="410">
                  <c:v>9.6143618116596805E-3</c:v>
                </c:pt>
                <c:pt idx="411">
                  <c:v>9.6149657604830893E-3</c:v>
                </c:pt>
                <c:pt idx="412">
                  <c:v>9.6155697254455795E-3</c:v>
                </c:pt>
                <c:pt idx="413">
                  <c:v>9.6161737065457806E-3</c:v>
                </c:pt>
                <c:pt idx="414">
                  <c:v>9.6167777037826294E-3</c:v>
                </c:pt>
                <c:pt idx="415">
                  <c:v>9.6173817171546008E-3</c:v>
                </c:pt>
                <c:pt idx="416">
                  <c:v>9.6179857466604495E-3</c:v>
                </c:pt>
                <c:pt idx="417">
                  <c:v>9.6185897922989993E-3</c:v>
                </c:pt>
                <c:pt idx="418">
                  <c:v>9.6191938540688207E-3</c:v>
                </c:pt>
                <c:pt idx="419">
                  <c:v>9.6197979319687793E-3</c:v>
                </c:pt>
                <c:pt idx="420">
                  <c:v>9.6204020259974907E-3</c:v>
                </c:pt>
                <c:pt idx="421">
                  <c:v>9.6210061361535794E-3</c:v>
                </c:pt>
                <c:pt idx="422">
                  <c:v>9.6216102624359107E-3</c:v>
                </c:pt>
                <c:pt idx="423">
                  <c:v>9.6222144048430693E-3</c:v>
                </c:pt>
                <c:pt idx="424">
                  <c:v>9.62281856337391E-3</c:v>
                </c:pt>
                <c:pt idx="425">
                  <c:v>9.6234227380269897E-3</c:v>
                </c:pt>
                <c:pt idx="426">
                  <c:v>9.6240269288012104E-3</c:v>
                </c:pt>
                <c:pt idx="427">
                  <c:v>9.6246311356951008E-3</c:v>
                </c:pt>
                <c:pt idx="428">
                  <c:v>9.6252353587074398E-3</c:v>
                </c:pt>
                <c:pt idx="429">
                  <c:v>9.6258395978369108E-3</c:v>
                </c:pt>
                <c:pt idx="430">
                  <c:v>9.6264438530823393E-3</c:v>
                </c:pt>
                <c:pt idx="431">
                  <c:v>9.6270481244423306E-3</c:v>
                </c:pt>
                <c:pt idx="432">
                  <c:v>9.6276524119156704E-3</c:v>
                </c:pt>
                <c:pt idx="433">
                  <c:v>9.6282567155009102E-3</c:v>
                </c:pt>
                <c:pt idx="434">
                  <c:v>9.6288610351969294E-3</c:v>
                </c:pt>
                <c:pt idx="435">
                  <c:v>9.6294653710024807E-3</c:v>
                </c:pt>
                <c:pt idx="436">
                  <c:v>9.6300697229161902E-3</c:v>
                </c:pt>
                <c:pt idx="437">
                  <c:v>9.6306740909367708E-3</c:v>
                </c:pt>
                <c:pt idx="438">
                  <c:v>9.6312784750629196E-3</c:v>
                </c:pt>
                <c:pt idx="439">
                  <c:v>9.6318828752933894E-3</c:v>
                </c:pt>
                <c:pt idx="440">
                  <c:v>9.6324872916268307E-3</c:v>
                </c:pt>
                <c:pt idx="441">
                  <c:v>9.6330917240619995E-3</c:v>
                </c:pt>
                <c:pt idx="442">
                  <c:v>9.6336961725977197E-3</c:v>
                </c:pt>
                <c:pt idx="443">
                  <c:v>9.6343006372325603E-3</c:v>
                </c:pt>
                <c:pt idx="444">
                  <c:v>9.63490511796526E-3</c:v>
                </c:pt>
                <c:pt idx="445">
                  <c:v>9.6355096147946497E-3</c:v>
                </c:pt>
                <c:pt idx="446">
                  <c:v>9.6361141277193692E-3</c:v>
                </c:pt>
                <c:pt idx="447">
                  <c:v>9.6367186567379998E-3</c:v>
                </c:pt>
                <c:pt idx="448">
                  <c:v>9.6373232018494102E-3</c:v>
                </c:pt>
                <c:pt idx="449">
                  <c:v>9.6379277630524209E-3</c:v>
                </c:pt>
                <c:pt idx="450">
                  <c:v>9.6385323403456302E-3</c:v>
                </c:pt>
                <c:pt idx="451">
                  <c:v>9.6391369337276208E-3</c:v>
                </c:pt>
                <c:pt idx="452">
                  <c:v>9.6397415431973797E-3</c:v>
                </c:pt>
                <c:pt idx="453">
                  <c:v>9.6403461687533804E-3</c:v>
                </c:pt>
                <c:pt idx="454">
                  <c:v>9.6409508103945905E-3</c:v>
                </c:pt>
                <c:pt idx="455">
                  <c:v>9.6415554681195392E-3</c:v>
                </c:pt>
                <c:pt idx="456">
                  <c:v>9.6421601419269497E-3</c:v>
                </c:pt>
                <c:pt idx="457">
                  <c:v>9.6427648318156197E-3</c:v>
                </c:pt>
                <c:pt idx="458">
                  <c:v>9.6433695377842795E-3</c:v>
                </c:pt>
                <c:pt idx="459">
                  <c:v>9.6439742598315795E-3</c:v>
                </c:pt>
                <c:pt idx="460">
                  <c:v>9.6445789979563191E-3</c:v>
                </c:pt>
                <c:pt idx="461">
                  <c:v>9.6451837521571802E-3</c:v>
                </c:pt>
                <c:pt idx="462">
                  <c:v>9.6457885224328094E-3</c:v>
                </c:pt>
                <c:pt idx="463">
                  <c:v>9.6463933087821002E-3</c:v>
                </c:pt>
                <c:pt idx="464">
                  <c:v>9.6469981112035901E-3</c:v>
                </c:pt>
                <c:pt idx="465">
                  <c:v>9.6476029296961793E-3</c:v>
                </c:pt>
                <c:pt idx="466">
                  <c:v>9.6482077642584801E-3</c:v>
                </c:pt>
                <c:pt idx="467">
                  <c:v>9.6488126148891896E-3</c:v>
                </c:pt>
                <c:pt idx="468">
                  <c:v>9.6494174815870901E-3</c:v>
                </c:pt>
                <c:pt idx="469">
                  <c:v>9.6500223643508493E-3</c:v>
                </c:pt>
                <c:pt idx="470">
                  <c:v>9.6506272631793205E-3</c:v>
                </c:pt>
                <c:pt idx="471">
                  <c:v>9.6512321780710501E-3</c:v>
                </c:pt>
                <c:pt idx="472">
                  <c:v>9.6518371090249192E-3</c:v>
                </c:pt>
                <c:pt idx="473">
                  <c:v>9.6524420560395903E-3</c:v>
                </c:pt>
                <c:pt idx="474">
                  <c:v>9.6530470191137207E-3</c:v>
                </c:pt>
                <c:pt idx="475">
                  <c:v>9.6536519982460597E-3</c:v>
                </c:pt>
                <c:pt idx="476">
                  <c:v>9.6542569934354294E-3</c:v>
                </c:pt>
                <c:pt idx="477">
                  <c:v>9.6548620046804905E-3</c:v>
                </c:pt>
                <c:pt idx="478">
                  <c:v>9.6554670319799803E-3</c:v>
                </c:pt>
                <c:pt idx="479">
                  <c:v>9.6560720753325908E-3</c:v>
                </c:pt>
                <c:pt idx="480">
                  <c:v>9.6566771347371405E-3</c:v>
                </c:pt>
                <c:pt idx="481">
                  <c:v>9.6572822101921897E-3</c:v>
                </c:pt>
                <c:pt idx="482">
                  <c:v>9.6578873016966195E-3</c:v>
                </c:pt>
                <c:pt idx="483">
                  <c:v>9.6584924092490507E-3</c:v>
                </c:pt>
                <c:pt idx="484">
                  <c:v>9.6590975328483108E-3</c:v>
                </c:pt>
                <c:pt idx="485">
                  <c:v>9.6597026724930708E-3</c:v>
                </c:pt>
                <c:pt idx="486">
                  <c:v>9.6603078281820194E-3</c:v>
                </c:pt>
                <c:pt idx="487">
                  <c:v>9.6609129999138694E-3</c:v>
                </c:pt>
                <c:pt idx="488">
                  <c:v>9.6615181876874706E-3</c:v>
                </c:pt>
                <c:pt idx="489">
                  <c:v>9.6621233915015394E-3</c:v>
                </c:pt>
                <c:pt idx="490">
                  <c:v>9.66272861135474E-3</c:v>
                </c:pt>
                <c:pt idx="491">
                  <c:v>9.6633338472457593E-3</c:v>
                </c:pt>
                <c:pt idx="492">
                  <c:v>9.6639390991734003E-3</c:v>
                </c:pt>
                <c:pt idx="493">
                  <c:v>9.6645443671364503E-3</c:v>
                </c:pt>
                <c:pt idx="494">
                  <c:v>9.6651496511333708E-3</c:v>
                </c:pt>
                <c:pt idx="495">
                  <c:v>9.6657549511632197E-3</c:v>
                </c:pt>
                <c:pt idx="496">
                  <c:v>9.6663602672245608E-3</c:v>
                </c:pt>
                <c:pt idx="497">
                  <c:v>9.6669655993162004E-3</c:v>
                </c:pt>
                <c:pt idx="498">
                  <c:v>9.6675709474367093E-3</c:v>
                </c:pt>
                <c:pt idx="499">
                  <c:v>9.6681763115850205E-3</c:v>
                </c:pt>
                <c:pt idx="500">
                  <c:v>9.6687816917597307E-3</c:v>
                </c:pt>
                <c:pt idx="501">
                  <c:v>9.6693870879596393E-3</c:v>
                </c:pt>
                <c:pt idx="502">
                  <c:v>9.6699925001834108E-3</c:v>
                </c:pt>
                <c:pt idx="503">
                  <c:v>9.6705979284297996E-3</c:v>
                </c:pt>
                <c:pt idx="504">
                  <c:v>9.6712033726976399E-3</c:v>
                </c:pt>
                <c:pt idx="505">
                  <c:v>9.6718088329855803E-3</c:v>
                </c:pt>
                <c:pt idx="506">
                  <c:v>9.6724143092922904E-3</c:v>
                </c:pt>
                <c:pt idx="507">
                  <c:v>9.6730198016164795E-3</c:v>
                </c:pt>
                <c:pt idx="508">
                  <c:v>9.6736253099571692E-3</c:v>
                </c:pt>
                <c:pt idx="509">
                  <c:v>9.6742308343128504E-3</c:v>
                </c:pt>
                <c:pt idx="510">
                  <c:v>9.6748363746821404E-3</c:v>
                </c:pt>
                <c:pt idx="511">
                  <c:v>9.6754419310641493E-3</c:v>
                </c:pt>
                <c:pt idx="512">
                  <c:v>9.6760475034572292E-3</c:v>
                </c:pt>
                <c:pt idx="513">
                  <c:v>9.6766530918603495E-3</c:v>
                </c:pt>
                <c:pt idx="514">
                  <c:v>9.6772586962722094E-3</c:v>
                </c:pt>
                <c:pt idx="515">
                  <c:v>9.6778643166914695E-3</c:v>
                </c:pt>
                <c:pt idx="516">
                  <c:v>9.6784699531168895E-3</c:v>
                </c:pt>
                <c:pt idx="517">
                  <c:v>9.6790756055473194E-3</c:v>
                </c:pt>
                <c:pt idx="518">
                  <c:v>9.6796812739812898E-3</c:v>
                </c:pt>
                <c:pt idx="519">
                  <c:v>9.6802869584177199E-3</c:v>
                </c:pt>
                <c:pt idx="520">
                  <c:v>9.6808926588552308E-3</c:v>
                </c:pt>
                <c:pt idx="521">
                  <c:v>9.6814983752926392E-3</c:v>
                </c:pt>
                <c:pt idx="522">
                  <c:v>9.6821041077286406E-3</c:v>
                </c:pt>
                <c:pt idx="523">
                  <c:v>9.6827098561620001E-3</c:v>
                </c:pt>
                <c:pt idx="524">
                  <c:v>9.68331562059138E-3</c:v>
                </c:pt>
                <c:pt idx="525">
                  <c:v>9.6839214010156008E-3</c:v>
                </c:pt>
                <c:pt idx="526">
                  <c:v>9.6845271974333597E-3</c:v>
                </c:pt>
                <c:pt idx="527">
                  <c:v>9.6851330098434701E-3</c:v>
                </c:pt>
                <c:pt idx="528">
                  <c:v>9.6857388382445807E-3</c:v>
                </c:pt>
                <c:pt idx="529">
                  <c:v>9.6863446826354303E-3</c:v>
                </c:pt>
                <c:pt idx="530">
                  <c:v>9.6869505430148203E-3</c:v>
                </c:pt>
                <c:pt idx="531">
                  <c:v>9.6875564193814202E-3</c:v>
                </c:pt>
                <c:pt idx="532">
                  <c:v>9.6881623117340103E-3</c:v>
                </c:pt>
                <c:pt idx="533">
                  <c:v>9.6887682200713799E-3</c:v>
                </c:pt>
                <c:pt idx="534">
                  <c:v>9.6893741443921794E-3</c:v>
                </c:pt>
                <c:pt idx="535">
                  <c:v>9.6899800846951701E-3</c:v>
                </c:pt>
                <c:pt idx="536">
                  <c:v>9.6905860409791898E-3</c:v>
                </c:pt>
                <c:pt idx="537">
                  <c:v>9.6911920132428993E-3</c:v>
                </c:pt>
                <c:pt idx="538">
                  <c:v>9.6917980014849907E-3</c:v>
                </c:pt>
                <c:pt idx="539">
                  <c:v>9.6924040057042096E-3</c:v>
                </c:pt>
                <c:pt idx="540">
                  <c:v>9.6930100258994199E-3</c:v>
                </c:pt>
                <c:pt idx="541">
                  <c:v>9.6936160620692598E-3</c:v>
                </c:pt>
                <c:pt idx="542">
                  <c:v>9.6942221142125792E-3</c:v>
                </c:pt>
                <c:pt idx="543">
                  <c:v>9.6948281823279903E-3</c:v>
                </c:pt>
                <c:pt idx="544">
                  <c:v>9.6954342664142493E-3</c:v>
                </c:pt>
                <c:pt idx="545">
                  <c:v>9.6960403664701905E-3</c:v>
                </c:pt>
                <c:pt idx="546">
                  <c:v>9.6966464824944504E-3</c:v>
                </c:pt>
                <c:pt idx="547">
                  <c:v>9.6972526144858007E-3</c:v>
                </c:pt>
                <c:pt idx="548">
                  <c:v>9.6978587624430602E-3</c:v>
                </c:pt>
                <c:pt idx="549">
                  <c:v>9.6984649263649296E-3</c:v>
                </c:pt>
                <c:pt idx="550">
                  <c:v>9.6990711062501095E-3</c:v>
                </c:pt>
                <c:pt idx="551">
                  <c:v>9.6996773020973596E-3</c:v>
                </c:pt>
                <c:pt idx="552">
                  <c:v>9.7002835139054291E-3</c:v>
                </c:pt>
                <c:pt idx="553">
                  <c:v>9.7008897416731004E-3</c:v>
                </c:pt>
                <c:pt idx="554">
                  <c:v>9.7014959853990793E-3</c:v>
                </c:pt>
                <c:pt idx="555">
                  <c:v>9.7021022450820907E-3</c:v>
                </c:pt>
                <c:pt idx="556">
                  <c:v>9.7027085207208891E-3</c:v>
                </c:pt>
                <c:pt idx="557">
                  <c:v>9.7033148123142308E-3</c:v>
                </c:pt>
                <c:pt idx="558">
                  <c:v>9.7039211198608494E-3</c:v>
                </c:pt>
                <c:pt idx="559">
                  <c:v>9.7045274433595393E-3</c:v>
                </c:pt>
                <c:pt idx="560">
                  <c:v>9.70513378280893E-3</c:v>
                </c:pt>
                <c:pt idx="561">
                  <c:v>9.7057401382079408E-3</c:v>
                </c:pt>
                <c:pt idx="562">
                  <c:v>9.70634650955517E-3</c:v>
                </c:pt>
                <c:pt idx="563">
                  <c:v>9.7069528968493895E-3</c:v>
                </c:pt>
                <c:pt idx="564">
                  <c:v>9.7075593000893693E-3</c:v>
                </c:pt>
                <c:pt idx="565">
                  <c:v>9.7081657192738292E-3</c:v>
                </c:pt>
                <c:pt idx="566">
                  <c:v>9.7087721544014804E-3</c:v>
                </c:pt>
                <c:pt idx="567">
                  <c:v>9.7093786054712108E-3</c:v>
                </c:pt>
                <c:pt idx="568">
                  <c:v>9.7099850724816899E-3</c:v>
                </c:pt>
                <c:pt idx="569">
                  <c:v>9.7105915554316601E-3</c:v>
                </c:pt>
                <c:pt idx="570">
                  <c:v>9.7111980543199E-3</c:v>
                </c:pt>
                <c:pt idx="571">
                  <c:v>9.7118045691449908E-3</c:v>
                </c:pt>
                <c:pt idx="572">
                  <c:v>9.7124110999059297E-3</c:v>
                </c:pt>
                <c:pt idx="573">
                  <c:v>9.7130176466013393E-3</c:v>
                </c:pt>
                <c:pt idx="574">
                  <c:v>9.7136242092298996E-3</c:v>
                </c:pt>
                <c:pt idx="575">
                  <c:v>9.7142307877905506E-3</c:v>
                </c:pt>
                <c:pt idx="576">
                  <c:v>9.7148373822818299E-3</c:v>
                </c:pt>
                <c:pt idx="577">
                  <c:v>9.7154439927025892E-3</c:v>
                </c:pt>
                <c:pt idx="578">
                  <c:v>9.7160506190516194E-3</c:v>
                </c:pt>
                <c:pt idx="579">
                  <c:v>9.7166572613276193E-3</c:v>
                </c:pt>
                <c:pt idx="580">
                  <c:v>9.7172639195292603E-3</c:v>
                </c:pt>
                <c:pt idx="581">
                  <c:v>9.7178705936554095E-3</c:v>
                </c:pt>
                <c:pt idx="582">
                  <c:v>9.7184772837048492E-3</c:v>
                </c:pt>
                <c:pt idx="583">
                  <c:v>9.7190839896762592E-3</c:v>
                </c:pt>
                <c:pt idx="584">
                  <c:v>9.7196907115683195E-3</c:v>
                </c:pt>
                <c:pt idx="585">
                  <c:v>9.7202974493799492E-3</c:v>
                </c:pt>
                <c:pt idx="586">
                  <c:v>9.7209042031097207E-3</c:v>
                </c:pt>
                <c:pt idx="587">
                  <c:v>9.7215109727564804E-3</c:v>
                </c:pt>
                <c:pt idx="588">
                  <c:v>9.7221177583190193E-3</c:v>
                </c:pt>
                <c:pt idx="589">
                  <c:v>9.7227245597960501E-3</c:v>
                </c:pt>
                <c:pt idx="590">
                  <c:v>9.7233313771862995E-3</c:v>
                </c:pt>
                <c:pt idx="591">
                  <c:v>9.72393821048851E-3</c:v>
                </c:pt>
                <c:pt idx="592">
                  <c:v>9.7245450597014896E-3</c:v>
                </c:pt>
                <c:pt idx="593">
                  <c:v>9.7251519248239705E-3</c:v>
                </c:pt>
                <c:pt idx="594">
                  <c:v>9.7257588058546895E-3</c:v>
                </c:pt>
                <c:pt idx="595">
                  <c:v>9.7263657027924395E-3</c:v>
                </c:pt>
                <c:pt idx="596">
                  <c:v>9.7269726156358795E-3</c:v>
                </c:pt>
                <c:pt idx="597">
                  <c:v>9.7275795443839495E-3</c:v>
                </c:pt>
                <c:pt idx="598">
                  <c:v>9.7281864890352097E-3</c:v>
                </c:pt>
                <c:pt idx="599">
                  <c:v>9.7287934495884892E-3</c:v>
                </c:pt>
                <c:pt idx="600">
                  <c:v>9.7294004260425702E-3</c:v>
                </c:pt>
                <c:pt idx="601">
                  <c:v>9.7300074183962106E-3</c:v>
                </c:pt>
                <c:pt idx="602">
                  <c:v>9.7306144266480002E-3</c:v>
                </c:pt>
                <c:pt idx="603">
                  <c:v>9.7312214507970004E-3</c:v>
                </c:pt>
                <c:pt idx="604">
                  <c:v>9.7318284908416795E-3</c:v>
                </c:pt>
                <c:pt idx="605">
                  <c:v>9.7324355467809705E-3</c:v>
                </c:pt>
                <c:pt idx="606">
                  <c:v>9.7330426186134807E-3</c:v>
                </c:pt>
                <c:pt idx="607">
                  <c:v>9.7336497063381794E-3</c:v>
                </c:pt>
                <c:pt idx="608">
                  <c:v>9.7342568099536599E-3</c:v>
                </c:pt>
                <c:pt idx="609">
                  <c:v>9.7348639294586505E-3</c:v>
                </c:pt>
                <c:pt idx="610">
                  <c:v>9.7354710648519908E-3</c:v>
                </c:pt>
                <c:pt idx="611">
                  <c:v>9.7360782161324492E-3</c:v>
                </c:pt>
                <c:pt idx="612">
                  <c:v>9.7366853832988494E-3</c:v>
                </c:pt>
                <c:pt idx="613">
                  <c:v>9.7372925663496302E-3</c:v>
                </c:pt>
                <c:pt idx="614">
                  <c:v>9.7378997652839E-3</c:v>
                </c:pt>
                <c:pt idx="615">
                  <c:v>9.7385069801002398E-3</c:v>
                </c:pt>
                <c:pt idx="616">
                  <c:v>9.7391142107975098E-3</c:v>
                </c:pt>
                <c:pt idx="617">
                  <c:v>9.7397214573744194E-3</c:v>
                </c:pt>
                <c:pt idx="618">
                  <c:v>9.7403287198296606E-3</c:v>
                </c:pt>
                <c:pt idx="619">
                  <c:v>9.7409359981620799E-3</c:v>
                </c:pt>
                <c:pt idx="620">
                  <c:v>9.7415432923704595E-3</c:v>
                </c:pt>
                <c:pt idx="621">
                  <c:v>9.7421506024534792E-3</c:v>
                </c:pt>
                <c:pt idx="622">
                  <c:v>9.7427579284099404E-3</c:v>
                </c:pt>
                <c:pt idx="623">
                  <c:v>9.7433652702385905E-3</c:v>
                </c:pt>
                <c:pt idx="624">
                  <c:v>9.7439726279381807E-3</c:v>
                </c:pt>
                <c:pt idx="625">
                  <c:v>9.7445800015075208E-3</c:v>
                </c:pt>
                <c:pt idx="626">
                  <c:v>9.7451873909452803E-3</c:v>
                </c:pt>
                <c:pt idx="627">
                  <c:v>9.74579479625029E-3</c:v>
                </c:pt>
                <c:pt idx="628">
                  <c:v>9.7464022174212905E-3</c:v>
                </c:pt>
                <c:pt idx="629">
                  <c:v>9.7470096544570797E-3</c:v>
                </c:pt>
                <c:pt idx="630">
                  <c:v>9.7476171073563305E-3</c:v>
                </c:pt>
                <c:pt idx="631">
                  <c:v>9.7482245761178997E-3</c:v>
                </c:pt>
                <c:pt idx="632">
                  <c:v>9.7488320607405695E-3</c:v>
                </c:pt>
                <c:pt idx="633">
                  <c:v>9.7494395612230007E-3</c:v>
                </c:pt>
                <c:pt idx="634">
                  <c:v>9.7500470775639305E-3</c:v>
                </c:pt>
                <c:pt idx="635">
                  <c:v>9.7506546097622399E-3</c:v>
                </c:pt>
                <c:pt idx="636">
                  <c:v>9.7512621578166904E-3</c:v>
                </c:pt>
                <c:pt idx="637">
                  <c:v>9.7518697217259705E-3</c:v>
                </c:pt>
                <c:pt idx="638">
                  <c:v>9.7524773014888103E-3</c:v>
                </c:pt>
                <c:pt idx="639">
                  <c:v>9.7530848971040703E-3</c:v>
                </c:pt>
                <c:pt idx="640">
                  <c:v>9.7536925085705203E-3</c:v>
                </c:pt>
                <c:pt idx="641">
                  <c:v>9.7543001358868509E-3</c:v>
                </c:pt>
                <c:pt idx="642">
                  <c:v>9.7549077790516896E-3</c:v>
                </c:pt>
                <c:pt idx="643">
                  <c:v>9.75551543806423E-3</c:v>
                </c:pt>
                <c:pt idx="644">
                  <c:v>9.7561231129228501E-3</c:v>
                </c:pt>
                <c:pt idx="645">
                  <c:v>9.75673080362645E-3</c:v>
                </c:pt>
                <c:pt idx="646">
                  <c:v>9.7573385101738207E-3</c:v>
                </c:pt>
                <c:pt idx="647">
                  <c:v>9.7579462325636194E-3</c:v>
                </c:pt>
                <c:pt idx="648">
                  <c:v>9.7585539707947793E-3</c:v>
                </c:pt>
                <c:pt idx="649">
                  <c:v>9.7591617248658398E-3</c:v>
                </c:pt>
                <c:pt idx="650">
                  <c:v>9.7597694947758398E-3</c:v>
                </c:pt>
                <c:pt idx="651">
                  <c:v>9.7603772805233396E-3</c:v>
                </c:pt>
                <c:pt idx="652">
                  <c:v>9.7609850821071195E-3</c:v>
                </c:pt>
                <c:pt idx="653">
                  <c:v>9.7615928995260504E-3</c:v>
                </c:pt>
                <c:pt idx="654">
                  <c:v>9.7622007327788293E-3</c:v>
                </c:pt>
                <c:pt idx="655">
                  <c:v>9.7628085818642091E-3</c:v>
                </c:pt>
                <c:pt idx="656">
                  <c:v>9.7634164467809599E-3</c:v>
                </c:pt>
                <c:pt idx="657">
                  <c:v>9.76402432752802E-3</c:v>
                </c:pt>
                <c:pt idx="658">
                  <c:v>9.7646322241039408E-3</c:v>
                </c:pt>
                <c:pt idx="659">
                  <c:v>9.7652401365075706E-3</c:v>
                </c:pt>
                <c:pt idx="660">
                  <c:v>9.7658480647376308E-3</c:v>
                </c:pt>
                <c:pt idx="661">
                  <c:v>9.7664560087929193E-3</c:v>
                </c:pt>
                <c:pt idx="662">
                  <c:v>9.7670639686723293E-3</c:v>
                </c:pt>
                <c:pt idx="663">
                  <c:v>9.7676719443743603E-3</c:v>
                </c:pt>
                <c:pt idx="664">
                  <c:v>9.7682799358980704E-3</c:v>
                </c:pt>
                <c:pt idx="665">
                  <c:v>9.7688879432420196E-3</c:v>
                </c:pt>
                <c:pt idx="666">
                  <c:v>9.7694959664050996E-3</c:v>
                </c:pt>
                <c:pt idx="667">
                  <c:v>9.7701040053860093E-3</c:v>
                </c:pt>
                <c:pt idx="668">
                  <c:v>9.7707120601835708E-3</c:v>
                </c:pt>
                <c:pt idx="669">
                  <c:v>9.7713201307964206E-3</c:v>
                </c:pt>
                <c:pt idx="670">
                  <c:v>9.7719282172235907E-3</c:v>
                </c:pt>
                <c:pt idx="671">
                  <c:v>9.7725363194636795E-3</c:v>
                </c:pt>
                <c:pt idx="672">
                  <c:v>9.7731444375154901E-3</c:v>
                </c:pt>
                <c:pt idx="673">
                  <c:v>9.7737525713776207E-3</c:v>
                </c:pt>
                <c:pt idx="674">
                  <c:v>9.7743607210491502E-3</c:v>
                </c:pt>
                <c:pt idx="675">
                  <c:v>9.7749688865286996E-3</c:v>
                </c:pt>
                <c:pt idx="676">
                  <c:v>9.7755770678149504E-3</c:v>
                </c:pt>
                <c:pt idx="677">
                  <c:v>9.7761852649068098E-3</c:v>
                </c:pt>
                <c:pt idx="678">
                  <c:v>9.7767934778030495E-3</c:v>
                </c:pt>
                <c:pt idx="679">
                  <c:v>9.7774017065023998E-3</c:v>
                </c:pt>
                <c:pt idx="680">
                  <c:v>9.7780099510035301E-3</c:v>
                </c:pt>
                <c:pt idx="681">
                  <c:v>9.7786182113054794E-3</c:v>
                </c:pt>
                <c:pt idx="682">
                  <c:v>9.7792264874068408E-3</c:v>
                </c:pt>
                <c:pt idx="683">
                  <c:v>9.7798347793063602E-3</c:v>
                </c:pt>
                <c:pt idx="684">
                  <c:v>9.7804430870029099E-3</c:v>
                </c:pt>
                <c:pt idx="685">
                  <c:v>9.7810514104951802E-3</c:v>
                </c:pt>
                <c:pt idx="686">
                  <c:v>9.7816597497819603E-3</c:v>
                </c:pt>
                <c:pt idx="687">
                  <c:v>9.7822681048620793E-3</c:v>
                </c:pt>
                <c:pt idx="688">
                  <c:v>9.7828764757343194E-3</c:v>
                </c:pt>
                <c:pt idx="689">
                  <c:v>9.7834848623973396E-3</c:v>
                </c:pt>
                <c:pt idx="690">
                  <c:v>9.78409326485008E-3</c:v>
                </c:pt>
                <c:pt idx="691">
                  <c:v>9.7847016830912101E-3</c:v>
                </c:pt>
                <c:pt idx="692">
                  <c:v>9.7853101171194792E-3</c:v>
                </c:pt>
                <c:pt idx="693">
                  <c:v>9.7859185669337996E-3</c:v>
                </c:pt>
                <c:pt idx="694">
                  <c:v>9.78652703253278E-3</c:v>
                </c:pt>
                <c:pt idx="695">
                  <c:v>9.7871355139153796E-3</c:v>
                </c:pt>
                <c:pt idx="696">
                  <c:v>9.7877440110800996E-3</c:v>
                </c:pt>
                <c:pt idx="697">
                  <c:v>9.7883525240260102E-3</c:v>
                </c:pt>
                <c:pt idx="698">
                  <c:v>9.7889610527517792E-3</c:v>
                </c:pt>
                <c:pt idx="699">
                  <c:v>9.7895695972561505E-3</c:v>
                </c:pt>
                <c:pt idx="700">
                  <c:v>9.7901781575379203E-3</c:v>
                </c:pt>
                <c:pt idx="701">
                  <c:v>9.7907867335958205E-3</c:v>
                </c:pt>
                <c:pt idx="702">
                  <c:v>9.7913953254287305E-3</c:v>
                </c:pt>
                <c:pt idx="703">
                  <c:v>9.7920039330353596E-3</c:v>
                </c:pt>
                <c:pt idx="704">
                  <c:v>9.7926125564144293E-3</c:v>
                </c:pt>
                <c:pt idx="705">
                  <c:v>9.7932211955649804E-3</c:v>
                </c:pt>
                <c:pt idx="706">
                  <c:v>9.7938298504854394E-3</c:v>
                </c:pt>
                <c:pt idx="707">
                  <c:v>9.7944385211748298E-3</c:v>
                </c:pt>
                <c:pt idx="708">
                  <c:v>9.7950472076317307E-3</c:v>
                </c:pt>
                <c:pt idx="709">
                  <c:v>9.7956559098552002E-3</c:v>
                </c:pt>
                <c:pt idx="710">
                  <c:v>9.7962646278437308E-3</c:v>
                </c:pt>
                <c:pt idx="711">
                  <c:v>9.7968733615963095E-3</c:v>
                </c:pt>
                <c:pt idx="712">
                  <c:v>9.7974821111115693E-3</c:v>
                </c:pt>
                <c:pt idx="713">
                  <c:v>9.7980908763883202E-3</c:v>
                </c:pt>
                <c:pt idx="714">
                  <c:v>9.7986996574255195E-3</c:v>
                </c:pt>
                <c:pt idx="715">
                  <c:v>9.7993084542216703E-3</c:v>
                </c:pt>
                <c:pt idx="716">
                  <c:v>9.7999172667757404E-3</c:v>
                </c:pt>
                <c:pt idx="717">
                  <c:v>9.8005260950863506E-3</c:v>
                </c:pt>
                <c:pt idx="718">
                  <c:v>9.8011349391525001E-3</c:v>
                </c:pt>
                <c:pt idx="719">
                  <c:v>9.8017437989728808E-3</c:v>
                </c:pt>
                <c:pt idx="720">
                  <c:v>9.8023526745461206E-3</c:v>
                </c:pt>
                <c:pt idx="721">
                  <c:v>9.8029615658711908E-3</c:v>
                </c:pt>
                <c:pt idx="722">
                  <c:v>9.8035704729468702E-3</c:v>
                </c:pt>
                <c:pt idx="723">
                  <c:v>9.8041793957718594E-3</c:v>
                </c:pt>
                <c:pt idx="724">
                  <c:v>9.8047883343448106E-3</c:v>
                </c:pt>
                <c:pt idx="725">
                  <c:v>9.8053972886648095E-3</c:v>
                </c:pt>
                <c:pt idx="726">
                  <c:v>9.8060062587304996E-3</c:v>
                </c:pt>
                <c:pt idx="727">
                  <c:v>9.8066152445404793E-3</c:v>
                </c:pt>
                <c:pt idx="728">
                  <c:v>9.8072242460938396E-3</c:v>
                </c:pt>
                <c:pt idx="729">
                  <c:v>9.8078332633891492E-3</c:v>
                </c:pt>
                <c:pt idx="730">
                  <c:v>9.8084422964253102E-3</c:v>
                </c:pt>
                <c:pt idx="731">
                  <c:v>9.8090513452010093E-3</c:v>
                </c:pt>
                <c:pt idx="732">
                  <c:v>9.8096604097151607E-3</c:v>
                </c:pt>
                <c:pt idx="733">
                  <c:v>9.8102694899664007E-3</c:v>
                </c:pt>
                <c:pt idx="734">
                  <c:v>9.8108785859535707E-3</c:v>
                </c:pt>
                <c:pt idx="735">
                  <c:v>9.8114876976754493E-3</c:v>
                </c:pt>
                <c:pt idx="736">
                  <c:v>9.8120968251309195E-3</c:v>
                </c:pt>
                <c:pt idx="737">
                  <c:v>9.8127059683185795E-3</c:v>
                </c:pt>
                <c:pt idx="738">
                  <c:v>9.8133151272373504E-3</c:v>
                </c:pt>
                <c:pt idx="739">
                  <c:v>9.8139243018860005E-3</c:v>
                </c:pt>
                <c:pt idx="740">
                  <c:v>9.8145334922632704E-3</c:v>
                </c:pt>
                <c:pt idx="741">
                  <c:v>9.8151426983679908E-3</c:v>
                </c:pt>
                <c:pt idx="742">
                  <c:v>9.8157519201989701E-3</c:v>
                </c:pt>
                <c:pt idx="743">
                  <c:v>9.8163611577547702E-3</c:v>
                </c:pt>
                <c:pt idx="744">
                  <c:v>9.8169704110345705E-3</c:v>
                </c:pt>
                <c:pt idx="745">
                  <c:v>9.8175796800367802E-3</c:v>
                </c:pt>
                <c:pt idx="746">
                  <c:v>9.8181889647604402E-3</c:v>
                </c:pt>
                <c:pt idx="747">
                  <c:v>9.8187982652041296E-3</c:v>
                </c:pt>
                <c:pt idx="748">
                  <c:v>9.8194075813668492E-3</c:v>
                </c:pt>
                <c:pt idx="749">
                  <c:v>9.8200169132472408E-3</c:v>
                </c:pt>
                <c:pt idx="750">
                  <c:v>9.8206262608440901E-3</c:v>
                </c:pt>
                <c:pt idx="751">
                  <c:v>9.8212356241562295E-3</c:v>
                </c:pt>
                <c:pt idx="752">
                  <c:v>9.8218450031824899E-3</c:v>
                </c:pt>
                <c:pt idx="753">
                  <c:v>9.8224543979216292E-3</c:v>
                </c:pt>
                <c:pt idx="754">
                  <c:v>9.8230638083723395E-3</c:v>
                </c:pt>
                <c:pt idx="755">
                  <c:v>9.8236732345334497E-3</c:v>
                </c:pt>
                <c:pt idx="756">
                  <c:v>9.8242826764037804E-3</c:v>
                </c:pt>
                <c:pt idx="757">
                  <c:v>9.8248921339821205E-3</c:v>
                </c:pt>
                <c:pt idx="758">
                  <c:v>9.8255016072673305E-3</c:v>
                </c:pt>
                <c:pt idx="759">
                  <c:v>9.8261110962579602E-3</c:v>
                </c:pt>
                <c:pt idx="760">
                  <c:v>9.8267206009529998E-3</c:v>
                </c:pt>
                <c:pt idx="761">
                  <c:v>9.8273301213512403E-3</c:v>
                </c:pt>
                <c:pt idx="762">
                  <c:v>9.8279396574513893E-3</c:v>
                </c:pt>
                <c:pt idx="763">
                  <c:v>9.8285492092522898E-3</c:v>
                </c:pt>
                <c:pt idx="764">
                  <c:v>9.8291587767526199E-3</c:v>
                </c:pt>
                <c:pt idx="765">
                  <c:v>9.8297683599512901E-3</c:v>
                </c:pt>
                <c:pt idx="766">
                  <c:v>9.8303779588470898E-3</c:v>
                </c:pt>
                <c:pt idx="767">
                  <c:v>9.8309875734387403E-3</c:v>
                </c:pt>
                <c:pt idx="768">
                  <c:v>9.8315972037249805E-3</c:v>
                </c:pt>
                <c:pt idx="769">
                  <c:v>9.8322068497047402E-3</c:v>
                </c:pt>
                <c:pt idx="770">
                  <c:v>9.8328165113767008E-3</c:v>
                </c:pt>
                <c:pt idx="771">
                  <c:v>9.8334261887397505E-3</c:v>
                </c:pt>
                <c:pt idx="772">
                  <c:v>9.8340358817926594E-3</c:v>
                </c:pt>
                <c:pt idx="773">
                  <c:v>9.83464559053405E-3</c:v>
                </c:pt>
                <c:pt idx="774">
                  <c:v>9.8352553149629093E-3</c:v>
                </c:pt>
                <c:pt idx="775">
                  <c:v>9.8358650550780004E-3</c:v>
                </c:pt>
                <c:pt idx="776">
                  <c:v>9.8364748108780604E-3</c:v>
                </c:pt>
                <c:pt idx="777">
                  <c:v>9.8370845823618699E-3</c:v>
                </c:pt>
                <c:pt idx="778">
                  <c:v>9.8376943695282805E-3</c:v>
                </c:pt>
                <c:pt idx="779">
                  <c:v>9.8383041723760292E-3</c:v>
                </c:pt>
                <c:pt idx="780">
                  <c:v>9.8389139909038897E-3</c:v>
                </c:pt>
                <c:pt idx="781">
                  <c:v>9.8395238251106892E-3</c:v>
                </c:pt>
                <c:pt idx="782">
                  <c:v>9.8401336749952394E-3</c:v>
                </c:pt>
                <c:pt idx="783">
                  <c:v>9.8407435405563608E-3</c:v>
                </c:pt>
                <c:pt idx="784">
                  <c:v>9.8413534217927593E-3</c:v>
                </c:pt>
                <c:pt idx="785">
                  <c:v>9.8419633187033003E-3</c:v>
                </c:pt>
                <c:pt idx="786">
                  <c:v>9.8425732312867192E-3</c:v>
                </c:pt>
                <c:pt idx="787">
                  <c:v>9.8431831595418191E-3</c:v>
                </c:pt>
                <c:pt idx="788">
                  <c:v>9.8437931034673406E-3</c:v>
                </c:pt>
                <c:pt idx="789">
                  <c:v>9.8444030630622705E-3</c:v>
                </c:pt>
                <c:pt idx="790">
                  <c:v>9.8450130383251899E-3</c:v>
                </c:pt>
                <c:pt idx="791">
                  <c:v>9.8456230292549504E-3</c:v>
                </c:pt>
                <c:pt idx="792">
                  <c:v>9.8462330358503602E-3</c:v>
                </c:pt>
                <c:pt idx="793">
                  <c:v>9.8468430581102207E-3</c:v>
                </c:pt>
                <c:pt idx="794">
                  <c:v>9.8474530960333505E-3</c:v>
                </c:pt>
                <c:pt idx="795">
                  <c:v>9.8480631496185508E-3</c:v>
                </c:pt>
                <c:pt idx="796">
                  <c:v>9.8486732188645693E-3</c:v>
                </c:pt>
                <c:pt idx="797">
                  <c:v>9.8492833037700997E-3</c:v>
                </c:pt>
                <c:pt idx="798">
                  <c:v>9.8498934043341497E-3</c:v>
                </c:pt>
                <c:pt idx="799">
                  <c:v>9.8505035205553194E-3</c:v>
                </c:pt>
                <c:pt idx="800">
                  <c:v>9.8511136524325107E-3</c:v>
                </c:pt>
                <c:pt idx="801">
                  <c:v>9.8517237999644798E-3</c:v>
                </c:pt>
                <c:pt idx="802">
                  <c:v>9.8523339631500992E-3</c:v>
                </c:pt>
                <c:pt idx="803">
                  <c:v>9.8529441419880192E-3</c:v>
                </c:pt>
                <c:pt idx="804">
                  <c:v>9.8535543364771001E-3</c:v>
                </c:pt>
                <c:pt idx="805">
                  <c:v>9.8541645466162196E-3</c:v>
                </c:pt>
                <c:pt idx="806">
                  <c:v>9.8547747724040905E-3</c:v>
                </c:pt>
                <c:pt idx="807">
                  <c:v>9.8553850138395106E-3</c:v>
                </c:pt>
                <c:pt idx="808">
                  <c:v>9.8559952709212292E-3</c:v>
                </c:pt>
                <c:pt idx="809">
                  <c:v>9.8566055436481795E-3</c:v>
                </c:pt>
                <c:pt idx="810">
                  <c:v>9.85721583201901E-3</c:v>
                </c:pt>
                <c:pt idx="811">
                  <c:v>9.8578261360325794E-3</c:v>
                </c:pt>
                <c:pt idx="812">
                  <c:v>9.8584364556876698E-3</c:v>
                </c:pt>
                <c:pt idx="813">
                  <c:v>9.8590467909831694E-3</c:v>
                </c:pt>
                <c:pt idx="814">
                  <c:v>9.8596571419176295E-3</c:v>
                </c:pt>
                <c:pt idx="815">
                  <c:v>9.8602675084902003E-3</c:v>
                </c:pt>
                <c:pt idx="816">
                  <c:v>9.8608778906993395E-3</c:v>
                </c:pt>
                <c:pt idx="817">
                  <c:v>9.8614882885441398E-3</c:v>
                </c:pt>
                <c:pt idx="818">
                  <c:v>9.8620987020230592E-3</c:v>
                </c:pt>
                <c:pt idx="819">
                  <c:v>9.8627091311352492E-3</c:v>
                </c:pt>
                <c:pt idx="820">
                  <c:v>9.8633195758792893E-3</c:v>
                </c:pt>
                <c:pt idx="821">
                  <c:v>9.8639300362539997E-3</c:v>
                </c:pt>
                <c:pt idx="822">
                  <c:v>9.8645405122581905E-3</c:v>
                </c:pt>
                <c:pt idx="823">
                  <c:v>9.8651510038906993E-3</c:v>
                </c:pt>
                <c:pt idx="824">
                  <c:v>9.8657615111502703E-3</c:v>
                </c:pt>
                <c:pt idx="825">
                  <c:v>9.8663720340358002E-3</c:v>
                </c:pt>
                <c:pt idx="826">
                  <c:v>9.8669825725459202E-3</c:v>
                </c:pt>
                <c:pt idx="827">
                  <c:v>9.8675931266795705E-3</c:v>
                </c:pt>
                <c:pt idx="828">
                  <c:v>9.8682036964354604E-3</c:v>
                </c:pt>
                <c:pt idx="829">
                  <c:v>9.8688142818124502E-3</c:v>
                </c:pt>
                <c:pt idx="830">
                  <c:v>9.8694248828092909E-3</c:v>
                </c:pt>
                <c:pt idx="831">
                  <c:v>9.8700354994248791E-3</c:v>
                </c:pt>
                <c:pt idx="832">
                  <c:v>9.8706461316578897E-3</c:v>
                </c:pt>
                <c:pt idx="833">
                  <c:v>9.8712567795070094E-3</c:v>
                </c:pt>
                <c:pt idx="834">
                  <c:v>9.8718674429713899E-3</c:v>
                </c:pt>
                <c:pt idx="835">
                  <c:v>9.8724781220496001E-3</c:v>
                </c:pt>
                <c:pt idx="836">
                  <c:v>9.8730888167403406E-3</c:v>
                </c:pt>
                <c:pt idx="837">
                  <c:v>9.8736995270426505E-3</c:v>
                </c:pt>
                <c:pt idx="838">
                  <c:v>9.8743102529552894E-3</c:v>
                </c:pt>
                <c:pt idx="839">
                  <c:v>9.8749209944768799E-3</c:v>
                </c:pt>
                <c:pt idx="840">
                  <c:v>9.8755317516062806E-3</c:v>
                </c:pt>
                <c:pt idx="841">
                  <c:v>9.8761425243424402E-3</c:v>
                </c:pt>
                <c:pt idx="842">
                  <c:v>9.8767533126839693E-3</c:v>
                </c:pt>
                <c:pt idx="843">
                  <c:v>9.8773641166297298E-3</c:v>
                </c:pt>
                <c:pt idx="844">
                  <c:v>9.8779749361785508E-3</c:v>
                </c:pt>
                <c:pt idx="845">
                  <c:v>9.87858577132927E-3</c:v>
                </c:pt>
                <c:pt idx="846">
                  <c:v>9.8791966220806698E-3</c:v>
                </c:pt>
                <c:pt idx="847">
                  <c:v>9.8798074884314507E-3</c:v>
                </c:pt>
                <c:pt idx="848">
                  <c:v>9.8804183703804799E-3</c:v>
                </c:pt>
                <c:pt idx="849">
                  <c:v>9.8810292679266196E-3</c:v>
                </c:pt>
                <c:pt idx="850">
                  <c:v>9.8816401810685895E-3</c:v>
                </c:pt>
                <c:pt idx="851">
                  <c:v>9.8822511098051492E-3</c:v>
                </c:pt>
                <c:pt idx="852">
                  <c:v>9.8828620541351903E-3</c:v>
                </c:pt>
                <c:pt idx="853">
                  <c:v>9.8834730140575401E-3</c:v>
                </c:pt>
                <c:pt idx="854">
                  <c:v>9.8840839895708906E-3</c:v>
                </c:pt>
                <c:pt idx="855">
                  <c:v>9.8846949806741299E-3</c:v>
                </c:pt>
                <c:pt idx="856">
                  <c:v>9.8853059873659499E-3</c:v>
                </c:pt>
                <c:pt idx="857">
                  <c:v>9.8859170096453394E-3</c:v>
                </c:pt>
                <c:pt idx="858">
                  <c:v>9.8865280475108706E-3</c:v>
                </c:pt>
                <c:pt idx="859">
                  <c:v>9.8871391009615704E-3</c:v>
                </c:pt>
                <c:pt idx="860">
                  <c:v>9.8877501699961099E-3</c:v>
                </c:pt>
                <c:pt idx="861">
                  <c:v>9.8883612546132194E-3</c:v>
                </c:pt>
                <c:pt idx="862">
                  <c:v>9.8889723548118893E-3</c:v>
                </c:pt>
                <c:pt idx="863">
                  <c:v>9.8895834705908497E-3</c:v>
                </c:pt>
                <c:pt idx="864">
                  <c:v>9.89019460194881E-3</c:v>
                </c:pt>
                <c:pt idx="865">
                  <c:v>9.8908057488846807E-3</c:v>
                </c:pt>
                <c:pt idx="866">
                  <c:v>9.8914169113972494E-3</c:v>
                </c:pt>
                <c:pt idx="867">
                  <c:v>9.8920280894852497E-3</c:v>
                </c:pt>
                <c:pt idx="868">
                  <c:v>9.8926392831475696E-3</c:v>
                </c:pt>
                <c:pt idx="869">
                  <c:v>9.8932504923829895E-3</c:v>
                </c:pt>
                <c:pt idx="870">
                  <c:v>9.8938617171902606E-3</c:v>
                </c:pt>
                <c:pt idx="871">
                  <c:v>9.8944729575682396E-3</c:v>
                </c:pt>
                <c:pt idx="872">
                  <c:v>9.8950842135156394E-3</c:v>
                </c:pt>
                <c:pt idx="873">
                  <c:v>9.8956954850315092E-3</c:v>
                </c:pt>
                <c:pt idx="874">
                  <c:v>9.8963067721144198E-3</c:v>
                </c:pt>
                <c:pt idx="875">
                  <c:v>9.89691807476311E-3</c:v>
                </c:pt>
                <c:pt idx="876">
                  <c:v>9.8975293929766794E-3</c:v>
                </c:pt>
                <c:pt idx="877">
                  <c:v>9.8981407267536708E-3</c:v>
                </c:pt>
                <c:pt idx="878">
                  <c:v>9.8987520760929898E-3</c:v>
                </c:pt>
                <c:pt idx="879">
                  <c:v>9.8993634409934896E-3</c:v>
                </c:pt>
                <c:pt idx="880">
                  <c:v>9.89997482145385E-3</c:v>
                </c:pt>
                <c:pt idx="881">
                  <c:v>9.9005862174730095E-3</c:v>
                </c:pt>
                <c:pt idx="882">
                  <c:v>9.9011976290496895E-3</c:v>
                </c:pt>
                <c:pt idx="883">
                  <c:v>9.9018090561826706E-3</c:v>
                </c:pt>
                <c:pt idx="884">
                  <c:v>9.9024204988709692E-3</c:v>
                </c:pt>
                <c:pt idx="885">
                  <c:v>9.9030319571130395E-3</c:v>
                </c:pt>
                <c:pt idx="886">
                  <c:v>9.9036434309080108E-3</c:v>
                </c:pt>
                <c:pt idx="887">
                  <c:v>9.9042549202544398E-3</c:v>
                </c:pt>
                <c:pt idx="888">
                  <c:v>9.9048664251513395E-3</c:v>
                </c:pt>
                <c:pt idx="889">
                  <c:v>9.9054779455974191E-3</c:v>
                </c:pt>
                <c:pt idx="890">
                  <c:v>9.9060894815914506E-3</c:v>
                </c:pt>
                <c:pt idx="891">
                  <c:v>9.9067010331322699E-3</c:v>
                </c:pt>
                <c:pt idx="892">
                  <c:v>9.9073126002188205E-3</c:v>
                </c:pt>
                <c:pt idx="893">
                  <c:v>9.9079241828496905E-3</c:v>
                </c:pt>
                <c:pt idx="894">
                  <c:v>9.9085357810236793E-3</c:v>
                </c:pt>
                <c:pt idx="895">
                  <c:v>9.9091473947397792E-3</c:v>
                </c:pt>
                <c:pt idx="896">
                  <c:v>9.9097590239967202E-3</c:v>
                </c:pt>
                <c:pt idx="897">
                  <c:v>9.9103706687933106E-3</c:v>
                </c:pt>
                <c:pt idx="898">
                  <c:v>9.9109823291283396E-3</c:v>
                </c:pt>
                <c:pt idx="899">
                  <c:v>9.9115940050005808E-3</c:v>
                </c:pt>
                <c:pt idx="900">
                  <c:v>9.9122056964089794E-3</c:v>
                </c:pt>
                <c:pt idx="901">
                  <c:v>9.9128174033521598E-3</c:v>
                </c:pt>
                <c:pt idx="902">
                  <c:v>9.9134291258290708E-3</c:v>
                </c:pt>
                <c:pt idx="903">
                  <c:v>9.9140408638384303E-3</c:v>
                </c:pt>
                <c:pt idx="904">
                  <c:v>9.9146526173790502E-3</c:v>
                </c:pt>
                <c:pt idx="905">
                  <c:v>9.9152643864498704E-3</c:v>
                </c:pt>
                <c:pt idx="906">
                  <c:v>9.9158761710495102E-3</c:v>
                </c:pt>
                <c:pt idx="907">
                  <c:v>9.9164879711769703E-3</c:v>
                </c:pt>
                <c:pt idx="908">
                  <c:v>9.9170997868308006E-3</c:v>
                </c:pt>
                <c:pt idx="909">
                  <c:v>9.9177116180101197E-3</c:v>
                </c:pt>
                <c:pt idx="910">
                  <c:v>9.9183234647135105E-3</c:v>
                </c:pt>
                <c:pt idx="911">
                  <c:v>9.9189353269398609E-3</c:v>
                </c:pt>
                <c:pt idx="912">
                  <c:v>9.9195472046879601E-3</c:v>
                </c:pt>
                <c:pt idx="913">
                  <c:v>9.9201590979566892E-3</c:v>
                </c:pt>
                <c:pt idx="914">
                  <c:v>9.9207710067447507E-3</c:v>
                </c:pt>
                <c:pt idx="915">
                  <c:v>9.9213829310510499E-3</c:v>
                </c:pt>
                <c:pt idx="916">
                  <c:v>9.9219948708743396E-3</c:v>
                </c:pt>
                <c:pt idx="917">
                  <c:v>9.9226068262134107E-3</c:v>
                </c:pt>
                <c:pt idx="918">
                  <c:v>9.92321879706708E-3</c:v>
                </c:pt>
                <c:pt idx="919">
                  <c:v>9.9238307834342496E-3</c:v>
                </c:pt>
                <c:pt idx="920">
                  <c:v>9.9244427853136304E-3</c:v>
                </c:pt>
                <c:pt idx="921">
                  <c:v>9.9250548027040707E-3</c:v>
                </c:pt>
                <c:pt idx="922">
                  <c:v>9.9256668356045002E-3</c:v>
                </c:pt>
                <c:pt idx="923">
                  <c:v>9.9262788840134304E-3</c:v>
                </c:pt>
                <c:pt idx="924">
                  <c:v>9.9268909479298395E-3</c:v>
                </c:pt>
                <c:pt idx="925">
                  <c:v>9.9275030273525099E-3</c:v>
                </c:pt>
                <c:pt idx="926">
                  <c:v>9.9281151222803694E-3</c:v>
                </c:pt>
                <c:pt idx="927">
                  <c:v>9.9287272327121708E-3</c:v>
                </c:pt>
                <c:pt idx="928">
                  <c:v>9.9293393586467205E-3</c:v>
                </c:pt>
                <c:pt idx="929">
                  <c:v>9.9299515000827107E-3</c:v>
                </c:pt>
                <c:pt idx="930">
                  <c:v>9.9305636570190901E-3</c:v>
                </c:pt>
                <c:pt idx="931">
                  <c:v>9.9311758294545905E-3</c:v>
                </c:pt>
                <c:pt idx="932">
                  <c:v>9.9317880173881105E-3</c:v>
                </c:pt>
                <c:pt idx="933">
                  <c:v>9.9324002208183992E-3</c:v>
                </c:pt>
                <c:pt idx="934">
                  <c:v>9.9330124397442807E-3</c:v>
                </c:pt>
                <c:pt idx="935">
                  <c:v>9.9336246741645196E-3</c:v>
                </c:pt>
                <c:pt idx="936">
                  <c:v>9.9342369240780701E-3</c:v>
                </c:pt>
                <c:pt idx="937">
                  <c:v>9.9348491894835599E-3</c:v>
                </c:pt>
                <c:pt idx="938">
                  <c:v>9.9354614703798701E-3</c:v>
                </c:pt>
                <c:pt idx="939">
                  <c:v>9.9360737667659304E-3</c:v>
                </c:pt>
                <c:pt idx="940">
                  <c:v>9.9366860786403201E-3</c:v>
                </c:pt>
                <c:pt idx="941">
                  <c:v>9.9372984060020694E-3</c:v>
                </c:pt>
                <c:pt idx="942">
                  <c:v>9.9379107488499208E-3</c:v>
                </c:pt>
                <c:pt idx="943">
                  <c:v>9.9385231071826997E-3</c:v>
                </c:pt>
                <c:pt idx="944">
                  <c:v>9.9391354809991901E-3</c:v>
                </c:pt>
                <c:pt idx="945">
                  <c:v>9.9397478702981708E-3</c:v>
                </c:pt>
                <c:pt idx="946">
                  <c:v>9.9403602750784796E-3</c:v>
                </c:pt>
                <c:pt idx="947">
                  <c:v>9.9409726953390096E-3</c:v>
                </c:pt>
                <c:pt idx="948">
                  <c:v>9.9415851310784894E-3</c:v>
                </c:pt>
                <c:pt idx="949">
                  <c:v>9.9421975822957601E-3</c:v>
                </c:pt>
                <c:pt idx="950">
                  <c:v>9.9428100489896594E-3</c:v>
                </c:pt>
                <c:pt idx="951">
                  <c:v>9.9434225311589106E-3</c:v>
                </c:pt>
                <c:pt idx="952">
                  <c:v>9.9440350288024105E-3</c:v>
                </c:pt>
                <c:pt idx="953">
                  <c:v>9.9446475419189793E-3</c:v>
                </c:pt>
                <c:pt idx="954">
                  <c:v>9.9452600705073804E-3</c:v>
                </c:pt>
                <c:pt idx="955">
                  <c:v>9.9458726145664703E-3</c:v>
                </c:pt>
                <c:pt idx="956">
                  <c:v>9.9464851740949396E-3</c:v>
                </c:pt>
                <c:pt idx="957">
                  <c:v>9.94709774909186E-3</c:v>
                </c:pt>
                <c:pt idx="958">
                  <c:v>9.9477103395557501E-3</c:v>
                </c:pt>
                <c:pt idx="959">
                  <c:v>9.94832294548572E-3</c:v>
                </c:pt>
                <c:pt idx="960">
                  <c:v>9.9489355668803108E-3</c:v>
                </c:pt>
                <c:pt idx="961">
                  <c:v>9.9495482037384193E-3</c:v>
                </c:pt>
                <c:pt idx="962">
                  <c:v>9.9501608560590201E-3</c:v>
                </c:pt>
                <c:pt idx="963">
                  <c:v>9.9507735238406891E-3</c:v>
                </c:pt>
                <c:pt idx="964">
                  <c:v>9.9513862070824306E-3</c:v>
                </c:pt>
                <c:pt idx="965">
                  <c:v>9.9519989057829904E-3</c:v>
                </c:pt>
                <c:pt idx="966">
                  <c:v>9.9526116199411194E-3</c:v>
                </c:pt>
                <c:pt idx="967">
                  <c:v>9.9532243495557404E-3</c:v>
                </c:pt>
                <c:pt idx="968">
                  <c:v>9.9538370946255401E-3</c:v>
                </c:pt>
                <c:pt idx="969">
                  <c:v>9.9544498551495195E-3</c:v>
                </c:pt>
                <c:pt idx="970">
                  <c:v>9.9550626311262509E-3</c:v>
                </c:pt>
                <c:pt idx="971">
                  <c:v>9.9556754225547401E-3</c:v>
                </c:pt>
                <c:pt idx="972">
                  <c:v>9.9562882294338198E-3</c:v>
                </c:pt>
                <c:pt idx="973">
                  <c:v>9.9569010517620692E-3</c:v>
                </c:pt>
                <c:pt idx="974">
                  <c:v>9.9575138895385308E-3</c:v>
                </c:pt>
                <c:pt idx="975">
                  <c:v>9.9581267427619E-3</c:v>
                </c:pt>
                <c:pt idx="976">
                  <c:v>9.9587396114311898E-3</c:v>
                </c:pt>
                <c:pt idx="977">
                  <c:v>9.9593524955449795E-3</c:v>
                </c:pt>
                <c:pt idx="978">
                  <c:v>9.9599653951021206E-3</c:v>
                </c:pt>
                <c:pt idx="979">
                  <c:v>9.9605783101014804E-3</c:v>
                </c:pt>
                <c:pt idx="980">
                  <c:v>9.9611912405419504E-3</c:v>
                </c:pt>
                <c:pt idx="981">
                  <c:v>9.9618041864222295E-3</c:v>
                </c:pt>
                <c:pt idx="982">
                  <c:v>9.9624171477411903E-3</c:v>
                </c:pt>
                <c:pt idx="983">
                  <c:v>9.9630301244975697E-3</c:v>
                </c:pt>
                <c:pt idx="984">
                  <c:v>9.9636431166902906E-3</c:v>
                </c:pt>
                <c:pt idx="985">
                  <c:v>9.9642561243181802E-3</c:v>
                </c:pt>
                <c:pt idx="986">
                  <c:v>9.9648691473799202E-3</c:v>
                </c:pt>
                <c:pt idx="987">
                  <c:v>9.9654821858744403E-3</c:v>
                </c:pt>
                <c:pt idx="988">
                  <c:v>9.9660952398005192E-3</c:v>
                </c:pt>
                <c:pt idx="989">
                  <c:v>9.9667083091570501E-3</c:v>
                </c:pt>
                <c:pt idx="990">
                  <c:v>9.9673213939426592E-3</c:v>
                </c:pt>
                <c:pt idx="991">
                  <c:v>9.9679344941562397E-3</c:v>
                </c:pt>
                <c:pt idx="992">
                  <c:v>9.9685476097967508E-3</c:v>
                </c:pt>
                <c:pt idx="993">
                  <c:v>9.9691607408628393E-3</c:v>
                </c:pt>
                <c:pt idx="994">
                  <c:v>9.9697738873535096E-3</c:v>
                </c:pt>
                <c:pt idx="995">
                  <c:v>9.9703870492673999E-3</c:v>
                </c:pt>
                <c:pt idx="996">
                  <c:v>9.9710002266034208E-3</c:v>
                </c:pt>
                <c:pt idx="997">
                  <c:v>9.9716134193602503E-3</c:v>
                </c:pt>
                <c:pt idx="998">
                  <c:v>9.9722266275367802E-3</c:v>
                </c:pt>
                <c:pt idx="999">
                  <c:v>9.9728398511319503E-3</c:v>
                </c:pt>
                <c:pt idx="1000">
                  <c:v>9.9734530901444407E-3</c:v>
                </c:pt>
                <c:pt idx="1001">
                  <c:v>9.9740663445730907E-3</c:v>
                </c:pt>
                <c:pt idx="1002">
                  <c:v>9.9746796144167694E-3</c:v>
                </c:pt>
                <c:pt idx="1003">
                  <c:v>9.9752928996742797E-3</c:v>
                </c:pt>
                <c:pt idx="1004">
                  <c:v>9.9759062003443397E-3</c:v>
                </c:pt>
                <c:pt idx="1005">
                  <c:v>9.9765195164258896E-3</c:v>
                </c:pt>
                <c:pt idx="1006">
                  <c:v>9.9771328479176594E-3</c:v>
                </c:pt>
                <c:pt idx="1007">
                  <c:v>9.9777461948184609E-3</c:v>
                </c:pt>
                <c:pt idx="1008">
                  <c:v>9.9783595571271404E-3</c:v>
                </c:pt>
                <c:pt idx="1009">
                  <c:v>9.9789729348425393E-3</c:v>
                </c:pt>
                <c:pt idx="1010">
                  <c:v>9.9795863279635404E-3</c:v>
                </c:pt>
                <c:pt idx="1011">
                  <c:v>9.9801997364887193E-3</c:v>
                </c:pt>
                <c:pt idx="1012">
                  <c:v>9.9808131604170996E-3</c:v>
                </c:pt>
                <c:pt idx="1013">
                  <c:v>9.9814265997475605E-3</c:v>
                </c:pt>
                <c:pt idx="1014">
                  <c:v>9.9820400544786293E-3</c:v>
                </c:pt>
                <c:pt idx="1015">
                  <c:v>9.9826535246093293E-3</c:v>
                </c:pt>
                <c:pt idx="1016">
                  <c:v>9.9832670101383907E-3</c:v>
                </c:pt>
                <c:pt idx="1017">
                  <c:v>9.9838805110647605E-3</c:v>
                </c:pt>
                <c:pt idx="1018">
                  <c:v>9.9844940273609902E-3</c:v>
                </c:pt>
                <c:pt idx="1019">
                  <c:v>9.9851075590258204E-3</c:v>
                </c:pt>
                <c:pt idx="1020">
                  <c:v>9.9857211060580403E-3</c:v>
                </c:pt>
                <c:pt idx="1021">
                  <c:v>9.9863346684565899E-3</c:v>
                </c:pt>
                <c:pt idx="1022">
                  <c:v>9.9869482462198803E-3</c:v>
                </c:pt>
                <c:pt idx="1023">
                  <c:v>9.9875618393467005E-3</c:v>
                </c:pt>
                <c:pt idx="1024">
                  <c:v>9.9881754478360497E-3</c:v>
                </c:pt>
                <c:pt idx="1025">
                  <c:v>9.9887890716865504E-3</c:v>
                </c:pt>
                <c:pt idx="1026">
                  <c:v>9.9894027108969503E-3</c:v>
                </c:pt>
                <c:pt idx="1027">
                  <c:v>9.9900163654658997E-3</c:v>
                </c:pt>
                <c:pt idx="1028">
                  <c:v>9.9906300353921392E-3</c:v>
                </c:pt>
                <c:pt idx="1029">
                  <c:v>9.9912437206747407E-3</c:v>
                </c:pt>
                <c:pt idx="1030">
                  <c:v>9.9918574213121898E-3</c:v>
                </c:pt>
                <c:pt idx="1031">
                  <c:v>9.9924711373031994E-3</c:v>
                </c:pt>
                <c:pt idx="1032">
                  <c:v>9.9930848686465793E-3</c:v>
                </c:pt>
                <c:pt idx="1033">
                  <c:v>9.9936986153411206E-3</c:v>
                </c:pt>
                <c:pt idx="1034">
                  <c:v>9.9943123773855707E-3</c:v>
                </c:pt>
                <c:pt idx="1035">
                  <c:v>9.9949261547786702E-3</c:v>
                </c:pt>
                <c:pt idx="1036">
                  <c:v>9.9955399475192396E-3</c:v>
                </c:pt>
                <c:pt idx="1037">
                  <c:v>9.9961537556058494E-3</c:v>
                </c:pt>
                <c:pt idx="1038">
                  <c:v>9.9967675790374102E-3</c:v>
                </c:pt>
                <c:pt idx="1039">
                  <c:v>9.9973814178126296E-3</c:v>
                </c:pt>
                <c:pt idx="1040">
                  <c:v>9.9979952719303003E-3</c:v>
                </c:pt>
                <c:pt idx="1041">
                  <c:v>9.9986091413890293E-3</c:v>
                </c:pt>
                <c:pt idx="1042">
                  <c:v>9.9992230261877098E-3</c:v>
                </c:pt>
                <c:pt idx="1043">
                  <c:v>9.9998369263251605E-3</c:v>
                </c:pt>
                <c:pt idx="1044">
                  <c:v>1.00004508417999E-2</c:v>
                </c:pt>
                <c:pt idx="1045">
                  <c:v>1.0001064772610899E-2</c:v>
                </c:pt>
                <c:pt idx="1046">
                  <c:v>1.0001678718756801E-2</c:v>
                </c:pt>
                <c:pt idx="1047">
                  <c:v>1.00022926802364E-2</c:v>
                </c:pt>
                <c:pt idx="1048">
                  <c:v>1.00029066570485E-2</c:v>
                </c:pt>
                <c:pt idx="1049">
                  <c:v>1.0003520649191799E-2</c:v>
                </c:pt>
                <c:pt idx="1050">
                  <c:v>1.00041346566651E-2</c:v>
                </c:pt>
                <c:pt idx="1051">
                  <c:v>1.0004748679467001E-2</c:v>
                </c:pt>
                <c:pt idx="1052">
                  <c:v>1.0005362717596399E-2</c:v>
                </c:pt>
                <c:pt idx="1053">
                  <c:v>1.0005976771052199E-2</c:v>
                </c:pt>
                <c:pt idx="1054">
                  <c:v>1.00065908398328E-2</c:v>
                </c:pt>
                <c:pt idx="1055">
                  <c:v>1.00072049239372E-2</c:v>
                </c:pt>
                <c:pt idx="1056">
                  <c:v>1.0007819023364201E-2</c:v>
                </c:pt>
                <c:pt idx="1057">
                  <c:v>1.0008433138112499E-2</c:v>
                </c:pt>
                <c:pt idx="1058">
                  <c:v>1.0009047268180801E-2</c:v>
                </c:pt>
                <c:pt idx="1059">
                  <c:v>1.0009661413567799E-2</c:v>
                </c:pt>
                <c:pt idx="1060">
                  <c:v>1.00102755742725E-2</c:v>
                </c:pt>
                <c:pt idx="1061">
                  <c:v>1.0010889750293499E-2</c:v>
                </c:pt>
                <c:pt idx="1062">
                  <c:v>1.00115039416295E-2</c:v>
                </c:pt>
                <c:pt idx="1063">
                  <c:v>1.00121181482794E-2</c:v>
                </c:pt>
                <c:pt idx="1064">
                  <c:v>1.0012732370242E-2</c:v>
                </c:pt>
                <c:pt idx="1065">
                  <c:v>1.00133466075159E-2</c:v>
                </c:pt>
                <c:pt idx="1066">
                  <c:v>1.00139608600999E-2</c:v>
                </c:pt>
                <c:pt idx="1067">
                  <c:v>1.0014575127992901E-2</c:v>
                </c:pt>
                <c:pt idx="1068">
                  <c:v>1.00151894111935E-2</c:v>
                </c:pt>
                <c:pt idx="1069">
                  <c:v>1.0015803709700399E-2</c:v>
                </c:pt>
                <c:pt idx="1070">
                  <c:v>1.00164180235127E-2</c:v>
                </c:pt>
                <c:pt idx="1071">
                  <c:v>1.00170323526289E-2</c:v>
                </c:pt>
                <c:pt idx="1072">
                  <c:v>1.0017646697047701E-2</c:v>
                </c:pt>
                <c:pt idx="1073">
                  <c:v>1.0018261056768099E-2</c:v>
                </c:pt>
                <c:pt idx="1074">
                  <c:v>1.00188754317887E-2</c:v>
                </c:pt>
                <c:pt idx="1075">
                  <c:v>1.00194898221084E-2</c:v>
                </c:pt>
                <c:pt idx="1076">
                  <c:v>1.0020104227725901E-2</c:v>
                </c:pt>
                <c:pt idx="1077">
                  <c:v>1.00207186486399E-2</c:v>
                </c:pt>
                <c:pt idx="1078">
                  <c:v>1.00213330848491E-2</c:v>
                </c:pt>
                <c:pt idx="1079">
                  <c:v>1.00219475363525E-2</c:v>
                </c:pt>
                <c:pt idx="1080">
                  <c:v>1.0022562003148799E-2</c:v>
                </c:pt>
                <c:pt idx="1081">
                  <c:v>1.0023176485236601E-2</c:v>
                </c:pt>
                <c:pt idx="1082">
                  <c:v>1.00237909826149E-2</c:v>
                </c:pt>
                <c:pt idx="1083">
                  <c:v>1.00244054952823E-2</c:v>
                </c:pt>
                <c:pt idx="1084">
                  <c:v>1.0025020023237701E-2</c:v>
                </c:pt>
                <c:pt idx="1085">
                  <c:v>1.00256345664797E-2</c:v>
                </c:pt>
                <c:pt idx="1086">
                  <c:v>1.00262491250072E-2</c:v>
                </c:pt>
                <c:pt idx="1087">
                  <c:v>1.0026863698819E-2</c:v>
                </c:pt>
                <c:pt idx="1088">
                  <c:v>1.0027478287913699E-2</c:v>
                </c:pt>
                <c:pt idx="1089">
                  <c:v>1.00280928922903E-2</c:v>
                </c:pt>
                <c:pt idx="1090">
                  <c:v>1.00287075119473E-2</c:v>
                </c:pt>
                <c:pt idx="1091">
                  <c:v>1.00293221468838E-2</c:v>
                </c:pt>
                <c:pt idx="1092">
                  <c:v>1.00299367970982E-2</c:v>
                </c:pt>
                <c:pt idx="1093">
                  <c:v>1.0030551462589601E-2</c:v>
                </c:pt>
                <c:pt idx="1094">
                  <c:v>1.00311661433566E-2</c:v>
                </c:pt>
                <c:pt idx="1095">
                  <c:v>1.0031780839398E-2</c:v>
                </c:pt>
                <c:pt idx="1096">
                  <c:v>1.00323955507126E-2</c:v>
                </c:pt>
                <c:pt idx="1097">
                  <c:v>1.0033010277299101E-2</c:v>
                </c:pt>
                <c:pt idx="1098">
                  <c:v>1.00336250191564E-2</c:v>
                </c:pt>
                <c:pt idx="1099">
                  <c:v>1.00342397762832E-2</c:v>
                </c:pt>
                <c:pt idx="1100">
                  <c:v>1.0034854548678199E-2</c:v>
                </c:pt>
                <c:pt idx="1101">
                  <c:v>1.0035469336340299E-2</c:v>
                </c:pt>
                <c:pt idx="1102">
                  <c:v>1.0036084139268301E-2</c:v>
                </c:pt>
                <c:pt idx="1103">
                  <c:v>1.00366989574608E-2</c:v>
                </c:pt>
                <c:pt idx="1104">
                  <c:v>1.0037313790916699E-2</c:v>
                </c:pt>
                <c:pt idx="1105">
                  <c:v>1.00379286396348E-2</c:v>
                </c:pt>
                <c:pt idx="1106">
                  <c:v>1.00385435036137E-2</c:v>
                </c:pt>
                <c:pt idx="1107">
                  <c:v>1.00391583828524E-2</c:v>
                </c:pt>
                <c:pt idx="1108">
                  <c:v>1.0039773277349701E-2</c:v>
                </c:pt>
                <c:pt idx="1109">
                  <c:v>1.00403881871041E-2</c:v>
                </c:pt>
                <c:pt idx="1110">
                  <c:v>1.00410031121145E-2</c:v>
                </c:pt>
                <c:pt idx="1111">
                  <c:v>1.0041618052379801E-2</c:v>
                </c:pt>
                <c:pt idx="1112">
                  <c:v>1.0042233007898801E-2</c:v>
                </c:pt>
                <c:pt idx="1113">
                  <c:v>1.004284797867E-2</c:v>
                </c:pt>
                <c:pt idx="1114">
                  <c:v>1.0043462964692501E-2</c:v>
                </c:pt>
                <c:pt idx="1115">
                  <c:v>1.0044077965964999E-2</c:v>
                </c:pt>
                <c:pt idx="1116">
                  <c:v>1.00446929824861E-2</c:v>
                </c:pt>
                <c:pt idx="1117">
                  <c:v>1.00453080142546E-2</c:v>
                </c:pt>
                <c:pt idx="1118">
                  <c:v>1.00459230612695E-2</c:v>
                </c:pt>
                <c:pt idx="1119">
                  <c:v>1.00465381235295E-2</c:v>
                </c:pt>
                <c:pt idx="1120">
                  <c:v>1.00471532010332E-2</c:v>
                </c:pt>
                <c:pt idx="1121">
                  <c:v>1.0047768293779701E-2</c:v>
                </c:pt>
                <c:pt idx="1122">
                  <c:v>1.00483834017674E-2</c:v>
                </c:pt>
                <c:pt idx="1123">
                  <c:v>1.00489985249954E-2</c:v>
                </c:pt>
                <c:pt idx="1124">
                  <c:v>1.00496136634624E-2</c:v>
                </c:pt>
                <c:pt idx="1125">
                  <c:v>1.00502288171672E-2</c:v>
                </c:pt>
                <c:pt idx="1126">
                  <c:v>1.00508439861084E-2</c:v>
                </c:pt>
                <c:pt idx="1127">
                  <c:v>1.0051459170285E-2</c:v>
                </c:pt>
                <c:pt idx="1128">
                  <c:v>1.0052074369695701E-2</c:v>
                </c:pt>
                <c:pt idx="1129">
                  <c:v>1.00526895843392E-2</c:v>
                </c:pt>
                <c:pt idx="1130">
                  <c:v>1.0053304814214599E-2</c:v>
                </c:pt>
                <c:pt idx="1131">
                  <c:v>1.0053920059320201E-2</c:v>
                </c:pt>
                <c:pt idx="1132">
                  <c:v>1.00545353196552E-2</c:v>
                </c:pt>
                <c:pt idx="1133">
                  <c:v>1.00551505952182E-2</c:v>
                </c:pt>
                <c:pt idx="1134">
                  <c:v>1.0055765886008001E-2</c:v>
                </c:pt>
                <c:pt idx="1135">
                  <c:v>1.00563811920234E-2</c:v>
                </c:pt>
                <c:pt idx="1136">
                  <c:v>1.00569965132632E-2</c:v>
                </c:pt>
                <c:pt idx="1137">
                  <c:v>1.0057611849726301E-2</c:v>
                </c:pt>
                <c:pt idx="1138">
                  <c:v>1.0058227201411101E-2</c:v>
                </c:pt>
                <c:pt idx="1139">
                  <c:v>1.00588425683168E-2</c:v>
                </c:pt>
                <c:pt idx="1140">
                  <c:v>1.0059457950442E-2</c:v>
                </c:pt>
                <c:pt idx="1141">
                  <c:v>1.00600733477856E-2</c:v>
                </c:pt>
                <c:pt idx="1142">
                  <c:v>1.00606887603463E-2</c:v>
                </c:pt>
                <c:pt idx="1143">
                  <c:v>1.0061304188122899E-2</c:v>
                </c:pt>
                <c:pt idx="1144">
                  <c:v>1.00619196311142E-2</c:v>
                </c:pt>
                <c:pt idx="1145">
                  <c:v>1.00625350893189E-2</c:v>
                </c:pt>
                <c:pt idx="1146">
                  <c:v>1.0063150562735899E-2</c:v>
                </c:pt>
                <c:pt idx="1147">
                  <c:v>1.0063766051363899E-2</c:v>
                </c:pt>
                <c:pt idx="1148">
                  <c:v>1.00643815552018E-2</c:v>
                </c:pt>
                <c:pt idx="1149">
                  <c:v>1.00649970742484E-2</c:v>
                </c:pt>
                <c:pt idx="1150">
                  <c:v>1.00656126085023E-2</c:v>
                </c:pt>
                <c:pt idx="1151">
                  <c:v>1.00662281579626E-2</c:v>
                </c:pt>
                <c:pt idx="1152">
                  <c:v>1.00668437226278E-2</c:v>
                </c:pt>
                <c:pt idx="1153">
                  <c:v>1.0067459302496799E-2</c:v>
                </c:pt>
                <c:pt idx="1154">
                  <c:v>1.00680748975684E-2</c:v>
                </c:pt>
                <c:pt idx="1155">
                  <c:v>1.00686905078413E-2</c:v>
                </c:pt>
                <c:pt idx="1156">
                  <c:v>1.00693061333144E-2</c:v>
                </c:pt>
                <c:pt idx="1157">
                  <c:v>1.00699217739866E-2</c:v>
                </c:pt>
                <c:pt idx="1158">
                  <c:v>1.00705374298565E-2</c:v>
                </c:pt>
                <c:pt idx="1159">
                  <c:v>1.0071153100922801E-2</c:v>
                </c:pt>
                <c:pt idx="1160">
                  <c:v>1.0071768787184699E-2</c:v>
                </c:pt>
                <c:pt idx="1161">
                  <c:v>1.00723844886406E-2</c:v>
                </c:pt>
                <c:pt idx="1162">
                  <c:v>1.00730002052894E-2</c:v>
                </c:pt>
                <c:pt idx="1163">
                  <c:v>1.007361593713E-2</c:v>
                </c:pt>
                <c:pt idx="1164">
                  <c:v>1.0074231684161199E-2</c:v>
                </c:pt>
                <c:pt idx="1165">
                  <c:v>1.00748474463816E-2</c:v>
                </c:pt>
                <c:pt idx="1166">
                  <c:v>1.00754632237902E-2</c:v>
                </c:pt>
                <c:pt idx="1167">
                  <c:v>1.00760790163857E-2</c:v>
                </c:pt>
                <c:pt idx="1168">
                  <c:v>1.00766948241669E-2</c:v>
                </c:pt>
                <c:pt idx="1169">
                  <c:v>1.00773106471326E-2</c:v>
                </c:pt>
                <c:pt idx="1170">
                  <c:v>1.0077926485281601E-2</c:v>
                </c:pt>
                <c:pt idx="1171">
                  <c:v>1.00785423386128E-2</c:v>
                </c:pt>
                <c:pt idx="1172">
                  <c:v>1.00791582071249E-2</c:v>
                </c:pt>
                <c:pt idx="1173">
                  <c:v>1.00797740908166E-2</c:v>
                </c:pt>
                <c:pt idx="1174">
                  <c:v>1.00803899896868E-2</c:v>
                </c:pt>
                <c:pt idx="1175">
                  <c:v>1.00810059037344E-2</c:v>
                </c:pt>
                <c:pt idx="1176">
                  <c:v>1.00816218329579E-2</c:v>
                </c:pt>
                <c:pt idx="1177">
                  <c:v>1.0082237777356401E-2</c:v>
                </c:pt>
                <c:pt idx="1178">
                  <c:v>1.0082853736928601E-2</c:v>
                </c:pt>
                <c:pt idx="1179">
                  <c:v>1.00834697116733E-2</c:v>
                </c:pt>
                <c:pt idx="1180">
                  <c:v>1.00840857015893E-2</c:v>
                </c:pt>
                <c:pt idx="1181">
                  <c:v>1.00847017066754E-2</c:v>
                </c:pt>
                <c:pt idx="1182">
                  <c:v>1.0085317726930399E-2</c:v>
                </c:pt>
                <c:pt idx="1183">
                  <c:v>1.0085933762353101E-2</c:v>
                </c:pt>
                <c:pt idx="1184">
                  <c:v>1.00865498129422E-2</c:v>
                </c:pt>
                <c:pt idx="1185">
                  <c:v>1.00871658786966E-2</c:v>
                </c:pt>
                <c:pt idx="1186">
                  <c:v>1.00877819596151E-2</c:v>
                </c:pt>
                <c:pt idx="1187">
                  <c:v>1.00883980556966E-2</c:v>
                </c:pt>
                <c:pt idx="1188">
                  <c:v>1.00890141669396E-2</c:v>
                </c:pt>
                <c:pt idx="1189">
                  <c:v>1.0089630293343199E-2</c:v>
                </c:pt>
                <c:pt idx="1190">
                  <c:v>1.00902464349061E-2</c:v>
                </c:pt>
                <c:pt idx="1191">
                  <c:v>1.0090862591627101E-2</c:v>
                </c:pt>
                <c:pt idx="1192">
                  <c:v>1.00914787635051E-2</c:v>
                </c:pt>
                <c:pt idx="1193">
                  <c:v>1.00920949505386E-2</c:v>
                </c:pt>
                <c:pt idx="1194">
                  <c:v>1.00927111527267E-2</c:v>
                </c:pt>
                <c:pt idx="1195">
                  <c:v>1.00933273700681E-2</c:v>
                </c:pt>
                <c:pt idx="1196">
                  <c:v>1.00939436025617E-2</c:v>
                </c:pt>
                <c:pt idx="1197">
                  <c:v>1.0094559850206099E-2</c:v>
                </c:pt>
                <c:pt idx="1198">
                  <c:v>1.0095176113000299E-2</c:v>
                </c:pt>
                <c:pt idx="1199">
                  <c:v>1.0095792390942999E-2</c:v>
                </c:pt>
                <c:pt idx="1200">
                  <c:v>1.0096408684033E-2</c:v>
                </c:pt>
                <c:pt idx="1201">
                  <c:v>1.00970249922692E-2</c:v>
                </c:pt>
                <c:pt idx="1202">
                  <c:v>1.00976413156503E-2</c:v>
                </c:pt>
                <c:pt idx="1203">
                  <c:v>1.0098257654175101E-2</c:v>
                </c:pt>
                <c:pt idx="1204">
                  <c:v>1.0098874007842601E-2</c:v>
                </c:pt>
                <c:pt idx="1205">
                  <c:v>1.00994903766513E-2</c:v>
                </c:pt>
                <c:pt idx="1206">
                  <c:v>1.01001067606004E-2</c:v>
                </c:pt>
                <c:pt idx="1207">
                  <c:v>1.01007231596883E-2</c:v>
                </c:pt>
                <c:pt idx="1208">
                  <c:v>1.0101339573914001E-2</c:v>
                </c:pt>
                <c:pt idx="1209">
                  <c:v>1.01019560032763E-2</c:v>
                </c:pt>
                <c:pt idx="1210">
                  <c:v>1.01025724477741E-2</c:v>
                </c:pt>
                <c:pt idx="1211">
                  <c:v>1.0103188907406E-2</c:v>
                </c:pt>
                <c:pt idx="1212">
                  <c:v>1.01038053821709E-2</c:v>
                </c:pt>
                <c:pt idx="1213">
                  <c:v>1.01044218720677E-2</c:v>
                </c:pt>
                <c:pt idx="1214">
                  <c:v>1.01050383770951E-2</c:v>
                </c:pt>
                <c:pt idx="1215">
                  <c:v>1.0105654897252001E-2</c:v>
                </c:pt>
                <c:pt idx="1216">
                  <c:v>1.01062714325371E-2</c:v>
                </c:pt>
                <c:pt idx="1217">
                  <c:v>1.0106887982949401E-2</c:v>
                </c:pt>
                <c:pt idx="1218">
                  <c:v>1.01075045484875E-2</c:v>
                </c:pt>
                <c:pt idx="1219">
                  <c:v>1.01081211291502E-2</c:v>
                </c:pt>
                <c:pt idx="1220">
                  <c:v>1.01087377249366E-2</c:v>
                </c:pt>
                <c:pt idx="1221">
                  <c:v>1.01093543358452E-2</c:v>
                </c:pt>
                <c:pt idx="1222">
                  <c:v>1.01099709618749E-2</c:v>
                </c:pt>
                <c:pt idx="1223">
                  <c:v>1.01105876030246E-2</c:v>
                </c:pt>
                <c:pt idx="1224">
                  <c:v>1.0111204259293001E-2</c:v>
                </c:pt>
                <c:pt idx="1225">
                  <c:v>1.0111820930679E-2</c:v>
                </c:pt>
                <c:pt idx="1226">
                  <c:v>1.0112437617181299E-2</c:v>
                </c:pt>
                <c:pt idx="1227">
                  <c:v>1.01130543187989E-2</c:v>
                </c:pt>
                <c:pt idx="1228">
                  <c:v>1.01136710355305E-2</c:v>
                </c:pt>
                <c:pt idx="1229">
                  <c:v>1.0114287767374899E-2</c:v>
                </c:pt>
                <c:pt idx="1230">
                  <c:v>1.01149045143309E-2</c:v>
                </c:pt>
                <c:pt idx="1231">
                  <c:v>1.01155212763973E-2</c:v>
                </c:pt>
                <c:pt idx="1232">
                  <c:v>1.0116138053573099E-2</c:v>
                </c:pt>
                <c:pt idx="1233">
                  <c:v>1.0116754845856901E-2</c:v>
                </c:pt>
                <c:pt idx="1234">
                  <c:v>1.01173716532476E-2</c:v>
                </c:pt>
                <c:pt idx="1235">
                  <c:v>1.0117988475743999E-2</c:v>
                </c:pt>
                <c:pt idx="1236">
                  <c:v>1.0118605313345E-2</c:v>
                </c:pt>
                <c:pt idx="1237">
                  <c:v>1.01192221660493E-2</c:v>
                </c:pt>
                <c:pt idx="1238">
                  <c:v>1.01198390338557E-2</c:v>
                </c:pt>
                <c:pt idx="1239">
                  <c:v>1.01204559167632E-2</c:v>
                </c:pt>
                <c:pt idx="1240">
                  <c:v>1.0121072814770401E-2</c:v>
                </c:pt>
                <c:pt idx="1241">
                  <c:v>1.0121689727876301E-2</c:v>
                </c:pt>
                <c:pt idx="1242">
                  <c:v>1.01223066560796E-2</c:v>
                </c:pt>
                <c:pt idx="1243">
                  <c:v>1.0122923599379E-2</c:v>
                </c:pt>
                <c:pt idx="1244">
                  <c:v>1.0123540557773701E-2</c:v>
                </c:pt>
                <c:pt idx="1245">
                  <c:v>1.0124157531262201E-2</c:v>
                </c:pt>
                <c:pt idx="1246">
                  <c:v>1.01247745198433E-2</c:v>
                </c:pt>
                <c:pt idx="1247">
                  <c:v>1.0125391523516001E-2</c:v>
                </c:pt>
                <c:pt idx="1248">
                  <c:v>1.0126008542279E-2</c:v>
                </c:pt>
                <c:pt idx="1249">
                  <c:v>1.01266255761312E-2</c:v>
                </c:pt>
                <c:pt idx="1250">
                  <c:v>1.0127242625071401E-2</c:v>
                </c:pt>
                <c:pt idx="1251">
                  <c:v>1.0127859689098399E-2</c:v>
                </c:pt>
                <c:pt idx="1252">
                  <c:v>1.01284767682109E-2</c:v>
                </c:pt>
                <c:pt idx="1253">
                  <c:v>1.0129093862408E-2</c:v>
                </c:pt>
                <c:pt idx="1254">
                  <c:v>1.01297109716882E-2</c:v>
                </c:pt>
                <c:pt idx="1255">
                  <c:v>1.01303280960507E-2</c:v>
                </c:pt>
                <c:pt idx="1256">
                  <c:v>1.0130945235493899E-2</c:v>
                </c:pt>
                <c:pt idx="1257">
                  <c:v>1.0131562390016899E-2</c:v>
                </c:pt>
                <c:pt idx="1258">
                  <c:v>1.0132179559618299E-2</c:v>
                </c:pt>
                <c:pt idx="1259">
                  <c:v>1.01327967442972E-2</c:v>
                </c:pt>
                <c:pt idx="1260">
                  <c:v>1.0133413944052301E-2</c:v>
                </c:pt>
                <c:pt idx="1261">
                  <c:v>1.01340311588824E-2</c:v>
                </c:pt>
                <c:pt idx="1262">
                  <c:v>1.01346483887864E-2</c:v>
                </c:pt>
                <c:pt idx="1263">
                  <c:v>1.0135265633763E-2</c:v>
                </c:pt>
                <c:pt idx="1264">
                  <c:v>1.0135882893811E-2</c:v>
                </c:pt>
                <c:pt idx="1265">
                  <c:v>1.0136500168929301E-2</c:v>
                </c:pt>
                <c:pt idx="1266">
                  <c:v>1.0137117459116799E-2</c:v>
                </c:pt>
                <c:pt idx="1267">
                  <c:v>1.0137734764372301E-2</c:v>
                </c:pt>
                <c:pt idx="1268">
                  <c:v>1.01383520846946E-2</c:v>
                </c:pt>
                <c:pt idx="1269">
                  <c:v>1.0138969420082401E-2</c:v>
                </c:pt>
                <c:pt idx="1270">
                  <c:v>1.01395867705346E-2</c:v>
                </c:pt>
                <c:pt idx="1271">
                  <c:v>1.01402041360501E-2</c:v>
                </c:pt>
                <c:pt idx="1272">
                  <c:v>1.01408215166277E-2</c:v>
                </c:pt>
                <c:pt idx="1273">
                  <c:v>1.0141438912266199E-2</c:v>
                </c:pt>
                <c:pt idx="1274">
                  <c:v>1.01420563229644E-2</c:v>
                </c:pt>
                <c:pt idx="1275">
                  <c:v>1.0142673748721199E-2</c:v>
                </c:pt>
                <c:pt idx="1276">
                  <c:v>1.0143291189535299E-2</c:v>
                </c:pt>
                <c:pt idx="1277">
                  <c:v>1.0143908645405699E-2</c:v>
                </c:pt>
                <c:pt idx="1278">
                  <c:v>1.01445261163311E-2</c:v>
                </c:pt>
                <c:pt idx="1279">
                  <c:v>1.01451436023104E-2</c:v>
                </c:pt>
                <c:pt idx="1280">
                  <c:v>1.01457611033424E-2</c:v>
                </c:pt>
                <c:pt idx="1281">
                  <c:v>1.01463786194258E-2</c:v>
                </c:pt>
                <c:pt idx="1282">
                  <c:v>1.01469961505597E-2</c:v>
                </c:pt>
                <c:pt idx="1283">
                  <c:v>1.0147613696742599E-2</c:v>
                </c:pt>
                <c:pt idx="1284">
                  <c:v>1.01482312579737E-2</c:v>
                </c:pt>
                <c:pt idx="1285">
                  <c:v>1.01488488342515E-2</c:v>
                </c:pt>
                <c:pt idx="1286">
                  <c:v>1.0149466425575E-2</c:v>
                </c:pt>
                <c:pt idx="1287">
                  <c:v>1.01500840319429E-2</c:v>
                </c:pt>
                <c:pt idx="1288">
                  <c:v>1.01507016533542E-2</c:v>
                </c:pt>
                <c:pt idx="1289">
                  <c:v>1.0151319289807699E-2</c:v>
                </c:pt>
                <c:pt idx="1290">
                  <c:v>1.0151936941302101E-2</c:v>
                </c:pt>
                <c:pt idx="1291">
                  <c:v>1.01525546078364E-2</c:v>
                </c:pt>
                <c:pt idx="1292">
                  <c:v>1.0153172289409301E-2</c:v>
                </c:pt>
                <c:pt idx="1293">
                  <c:v>1.0153789986019599E-2</c:v>
                </c:pt>
                <c:pt idx="1294">
                  <c:v>1.01544076976662E-2</c:v>
                </c:pt>
                <c:pt idx="1295">
                  <c:v>1.01550254243479E-2</c:v>
                </c:pt>
                <c:pt idx="1296">
                  <c:v>1.01556431660637E-2</c:v>
                </c:pt>
                <c:pt idx="1297">
                  <c:v>1.01562609228122E-2</c:v>
                </c:pt>
                <c:pt idx="1298">
                  <c:v>1.01568786945923E-2</c:v>
                </c:pt>
                <c:pt idx="1299">
                  <c:v>1.01574964814029E-2</c:v>
                </c:pt>
                <c:pt idx="1300">
                  <c:v>1.0158114283242699E-2</c:v>
                </c:pt>
                <c:pt idx="1301">
                  <c:v>1.01587321001108E-2</c:v>
                </c:pt>
                <c:pt idx="1302">
                  <c:v>1.01593499320057E-2</c:v>
                </c:pt>
                <c:pt idx="1303">
                  <c:v>1.01599677789264E-2</c:v>
                </c:pt>
                <c:pt idx="1304">
                  <c:v>1.01605856408718E-2</c:v>
                </c:pt>
                <c:pt idx="1305">
                  <c:v>1.0161203517840601E-2</c:v>
                </c:pt>
                <c:pt idx="1306">
                  <c:v>1.01618214098317E-2</c:v>
                </c:pt>
                <c:pt idx="1307">
                  <c:v>1.01624393168438E-2</c:v>
                </c:pt>
                <c:pt idx="1308">
                  <c:v>1.0163057238876E-2</c:v>
                </c:pt>
                <c:pt idx="1309">
                  <c:v>1.01636751759269E-2</c:v>
                </c:pt>
                <c:pt idx="1310">
                  <c:v>1.01642931279956E-2</c:v>
                </c:pt>
                <c:pt idx="1311">
                  <c:v>1.0164911095080499E-2</c:v>
                </c:pt>
                <c:pt idx="1312">
                  <c:v>1.01655290771809E-2</c:v>
                </c:pt>
                <c:pt idx="1313">
                  <c:v>1.0166147074295299E-2</c:v>
                </c:pt>
                <c:pt idx="1314">
                  <c:v>1.0166765086422801E-2</c:v>
                </c:pt>
                <c:pt idx="1315">
                  <c:v>1.0167383113562E-2</c:v>
                </c:pt>
                <c:pt idx="1316">
                  <c:v>1.0168001155711801E-2</c:v>
                </c:pt>
                <c:pt idx="1317">
                  <c:v>1.01686192128712E-2</c:v>
                </c:pt>
                <c:pt idx="1318">
                  <c:v>1.01692372850389E-2</c:v>
                </c:pt>
                <c:pt idx="1319">
                  <c:v>1.0169855372213699E-2</c:v>
                </c:pt>
                <c:pt idx="1320">
                  <c:v>1.01704734743945E-2</c:v>
                </c:pt>
                <c:pt idx="1321">
                  <c:v>1.0171091591580099E-2</c:v>
                </c:pt>
                <c:pt idx="1322">
                  <c:v>1.01717097237694E-2</c:v>
                </c:pt>
                <c:pt idx="1323">
                  <c:v>1.0172327870961201E-2</c:v>
                </c:pt>
                <c:pt idx="1324">
                  <c:v>1.0172946033154299E-2</c:v>
                </c:pt>
                <c:pt idx="1325">
                  <c:v>1.0173564210347701E-2</c:v>
                </c:pt>
                <c:pt idx="1326">
                  <c:v>1.0174182402540101E-2</c:v>
                </c:pt>
                <c:pt idx="1327">
                  <c:v>1.01748006097302E-2</c:v>
                </c:pt>
                <c:pt idx="1328">
                  <c:v>1.01754188319172E-2</c:v>
                </c:pt>
                <c:pt idx="1329">
                  <c:v>1.0176037069099701E-2</c:v>
                </c:pt>
                <c:pt idx="1330">
                  <c:v>1.01766553212765E-2</c:v>
                </c:pt>
                <c:pt idx="1331">
                  <c:v>1.01772735884465E-2</c:v>
                </c:pt>
                <c:pt idx="1332">
                  <c:v>1.0177891870608699E-2</c:v>
                </c:pt>
                <c:pt idx="1333">
                  <c:v>1.01785101677617E-2</c:v>
                </c:pt>
                <c:pt idx="1334">
                  <c:v>1.0179128479904501E-2</c:v>
                </c:pt>
                <c:pt idx="1335">
                  <c:v>1.0179746807035799E-2</c:v>
                </c:pt>
                <c:pt idx="1336">
                  <c:v>1.01803651491546E-2</c:v>
                </c:pt>
                <c:pt idx="1337">
                  <c:v>1.01809835062597E-2</c:v>
                </c:pt>
                <c:pt idx="1338">
                  <c:v>1.0181601878349799E-2</c:v>
                </c:pt>
                <c:pt idx="1339">
                  <c:v>1.0182220265423999E-2</c:v>
                </c:pt>
                <c:pt idx="1340">
                  <c:v>1.01828386674809E-2</c:v>
                </c:pt>
                <c:pt idx="1341">
                  <c:v>1.01834570845196E-2</c:v>
                </c:pt>
                <c:pt idx="1342">
                  <c:v>1.0184075516538601E-2</c:v>
                </c:pt>
                <c:pt idx="1343">
                  <c:v>1.0184693963537E-2</c:v>
                </c:pt>
                <c:pt idx="1344">
                  <c:v>1.01853124255135E-2</c:v>
                </c:pt>
                <c:pt idx="1345">
                  <c:v>1.0185930902467199E-2</c:v>
                </c:pt>
                <c:pt idx="1346">
                  <c:v>1.01865493943966E-2</c:v>
                </c:pt>
                <c:pt idx="1347">
                  <c:v>1.0187167901300699E-2</c:v>
                </c:pt>
                <c:pt idx="1348">
                  <c:v>1.0187786423178399E-2</c:v>
                </c:pt>
                <c:pt idx="1349">
                  <c:v>1.0188404960028499E-2</c:v>
                </c:pt>
                <c:pt idx="1350">
                  <c:v>1.0189023511849801E-2</c:v>
                </c:pt>
                <c:pt idx="1351">
                  <c:v>1.01896420786412E-2</c:v>
                </c:pt>
                <c:pt idx="1352">
                  <c:v>1.0190260660401599E-2</c:v>
                </c:pt>
                <c:pt idx="1353">
                  <c:v>1.0190879257129699E-2</c:v>
                </c:pt>
                <c:pt idx="1354">
                  <c:v>1.01914978688244E-2</c:v>
                </c:pt>
                <c:pt idx="1355">
                  <c:v>1.0192116495484601E-2</c:v>
                </c:pt>
                <c:pt idx="1356">
                  <c:v>1.01927351371091E-2</c:v>
                </c:pt>
                <c:pt idx="1357">
                  <c:v>1.01933537936968E-2</c:v>
                </c:pt>
                <c:pt idx="1358">
                  <c:v>1.01939724652465E-2</c:v>
                </c:pt>
                <c:pt idx="1359">
                  <c:v>1.0194591151757E-2</c:v>
                </c:pt>
                <c:pt idx="1360">
                  <c:v>1.0195209853227199E-2</c:v>
                </c:pt>
                <c:pt idx="1361">
                  <c:v>1.0195828569655899E-2</c:v>
                </c:pt>
                <c:pt idx="1362">
                  <c:v>1.01964473010421E-2</c:v>
                </c:pt>
                <c:pt idx="1363">
                  <c:v>1.01970660473845E-2</c:v>
                </c:pt>
                <c:pt idx="1364">
                  <c:v>1.0197684808681899E-2</c:v>
                </c:pt>
                <c:pt idx="1365">
                  <c:v>1.0198303584933399E-2</c:v>
                </c:pt>
                <c:pt idx="1366">
                  <c:v>1.0198922376137599E-2</c:v>
                </c:pt>
                <c:pt idx="1367">
                  <c:v>1.01995411822934E-2</c:v>
                </c:pt>
                <c:pt idx="1368">
                  <c:v>1.0200160003399799E-2</c:v>
                </c:pt>
                <c:pt idx="1369">
                  <c:v>1.02007788394554E-2</c:v>
                </c:pt>
                <c:pt idx="1370">
                  <c:v>1.02013976904593E-2</c:v>
                </c:pt>
                <c:pt idx="1371">
                  <c:v>1.02020165564102E-2</c:v>
                </c:pt>
                <c:pt idx="1372">
                  <c:v>1.0202635437306999E-2</c:v>
                </c:pt>
                <c:pt idx="1373">
                  <c:v>1.02032543331484E-2</c:v>
                </c:pt>
                <c:pt idx="1374">
                  <c:v>1.0203873243933599E-2</c:v>
                </c:pt>
                <c:pt idx="1375">
                  <c:v>1.02044921696611E-2</c:v>
                </c:pt>
                <c:pt idx="1376">
                  <c:v>1.020511111033E-2</c:v>
                </c:pt>
                <c:pt idx="1377">
                  <c:v>1.0205730065939E-2</c:v>
                </c:pt>
                <c:pt idx="1378">
                  <c:v>1.0206349036486999E-2</c:v>
                </c:pt>
                <c:pt idx="1379">
                  <c:v>1.0206968021972801E-2</c:v>
                </c:pt>
                <c:pt idx="1380">
                  <c:v>1.02075870223953E-2</c:v>
                </c:pt>
                <c:pt idx="1381">
                  <c:v>1.02082060377534E-2</c:v>
                </c:pt>
                <c:pt idx="1382">
                  <c:v>1.0208825068046001E-2</c:v>
                </c:pt>
                <c:pt idx="1383">
                  <c:v>1.0209444113271701E-2</c:v>
                </c:pt>
                <c:pt idx="1384">
                  <c:v>1.0210063173429601E-2</c:v>
                </c:pt>
                <c:pt idx="1385">
                  <c:v>1.02106822485185E-2</c:v>
                </c:pt>
                <c:pt idx="1386">
                  <c:v>1.02113013385371E-2</c:v>
                </c:pt>
                <c:pt idx="1387">
                  <c:v>1.02119204434845E-2</c:v>
                </c:pt>
                <c:pt idx="1388">
                  <c:v>1.02125395633594E-2</c:v>
                </c:pt>
                <c:pt idx="1389">
                  <c:v>1.02131586981606E-2</c:v>
                </c:pt>
                <c:pt idx="1390">
                  <c:v>1.0213777847887099E-2</c:v>
                </c:pt>
                <c:pt idx="1391">
                  <c:v>1.0214397012537599E-2</c:v>
                </c:pt>
                <c:pt idx="1392">
                  <c:v>1.0215016192111201E-2</c:v>
                </c:pt>
                <c:pt idx="1393">
                  <c:v>1.02156353866066E-2</c:v>
                </c:pt>
                <c:pt idx="1394">
                  <c:v>1.02162545960225E-2</c:v>
                </c:pt>
                <c:pt idx="1395">
                  <c:v>1.02168738203581E-2</c:v>
                </c:pt>
                <c:pt idx="1396">
                  <c:v>1.02174930596119E-2</c:v>
                </c:pt>
                <c:pt idx="1397">
                  <c:v>1.0218112313782999E-2</c:v>
                </c:pt>
                <c:pt idx="1398">
                  <c:v>1.02187315828702E-2</c:v>
                </c:pt>
                <c:pt idx="1399">
                  <c:v>1.0219350866872199E-2</c:v>
                </c:pt>
                <c:pt idx="1400">
                  <c:v>1.02199701657881E-2</c:v>
                </c:pt>
                <c:pt idx="1401">
                  <c:v>1.02205894796166E-2</c:v>
                </c:pt>
                <c:pt idx="1402">
                  <c:v>1.0221208808356599E-2</c:v>
                </c:pt>
                <c:pt idx="1403">
                  <c:v>1.0221828152007E-2</c:v>
                </c:pt>
                <c:pt idx="1404">
                  <c:v>1.02224475105666E-2</c:v>
                </c:pt>
                <c:pt idx="1405">
                  <c:v>1.02230668840343E-2</c:v>
                </c:pt>
                <c:pt idx="1406">
                  <c:v>1.02236862724089E-2</c:v>
                </c:pt>
                <c:pt idx="1407">
                  <c:v>1.02243056756892E-2</c:v>
                </c:pt>
                <c:pt idx="1408">
                  <c:v>1.0224925093874401E-2</c:v>
                </c:pt>
                <c:pt idx="1409">
                  <c:v>1.0225544526962799E-2</c:v>
                </c:pt>
                <c:pt idx="1410">
                  <c:v>1.0226163974953699E-2</c:v>
                </c:pt>
                <c:pt idx="1411">
                  <c:v>1.0226783437845799E-2</c:v>
                </c:pt>
                <c:pt idx="1412">
                  <c:v>1.02274029156381E-2</c:v>
                </c:pt>
                <c:pt idx="1413">
                  <c:v>1.02280224083292E-2</c:v>
                </c:pt>
                <c:pt idx="1414">
                  <c:v>1.02286419159181E-2</c:v>
                </c:pt>
                <c:pt idx="1415">
                  <c:v>1.02292614384036E-2</c:v>
                </c:pt>
                <c:pt idx="1416">
                  <c:v>1.02298809757848E-2</c:v>
                </c:pt>
                <c:pt idx="1417">
                  <c:v>1.0230500528060399E-2</c:v>
                </c:pt>
                <c:pt idx="1418">
                  <c:v>1.0231120095229E-2</c:v>
                </c:pt>
                <c:pt idx="1419">
                  <c:v>1.0231739677289801E-2</c:v>
                </c:pt>
                <c:pt idx="1420">
                  <c:v>1.02323592742416E-2</c:v>
                </c:pt>
                <c:pt idx="1421">
                  <c:v>1.02329788860832E-2</c:v>
                </c:pt>
                <c:pt idx="1422">
                  <c:v>1.02335985128135E-2</c:v>
                </c:pt>
                <c:pt idx="1423">
                  <c:v>1.0234218154431299E-2</c:v>
                </c:pt>
                <c:pt idx="1424">
                  <c:v>1.0234837810935499E-2</c:v>
                </c:pt>
                <c:pt idx="1425">
                  <c:v>1.02354574823249E-2</c:v>
                </c:pt>
                <c:pt idx="1426">
                  <c:v>1.0236077168598499E-2</c:v>
                </c:pt>
                <c:pt idx="1427">
                  <c:v>1.0236696869755001E-2</c:v>
                </c:pt>
                <c:pt idx="1428">
                  <c:v>1.02373165857935E-2</c:v>
                </c:pt>
                <c:pt idx="1429">
                  <c:v>1.02379363167126E-2</c:v>
                </c:pt>
                <c:pt idx="1430">
                  <c:v>1.0238556062511299E-2</c:v>
                </c:pt>
                <c:pt idx="1431">
                  <c:v>1.0239175823188401E-2</c:v>
                </c:pt>
                <c:pt idx="1432">
                  <c:v>1.02397955987428E-2</c:v>
                </c:pt>
                <c:pt idx="1433">
                  <c:v>1.02404153891733E-2</c:v>
                </c:pt>
                <c:pt idx="1434">
                  <c:v>1.0241035194478901E-2</c:v>
                </c:pt>
                <c:pt idx="1435">
                  <c:v>1.02416550146584E-2</c:v>
                </c:pt>
                <c:pt idx="1436">
                  <c:v>1.02422748497106E-2</c:v>
                </c:pt>
                <c:pt idx="1437">
                  <c:v>1.02428946996344E-2</c:v>
                </c:pt>
                <c:pt idx="1438">
                  <c:v>1.02435145644286E-2</c:v>
                </c:pt>
                <c:pt idx="1439">
                  <c:v>1.02441344440923E-2</c:v>
                </c:pt>
                <c:pt idx="1440">
                  <c:v>1.0244754338624E-2</c:v>
                </c:pt>
                <c:pt idx="1441">
                  <c:v>1.0245374248022901E-2</c:v>
                </c:pt>
                <c:pt idx="1442">
                  <c:v>1.02459941722876E-2</c:v>
                </c:pt>
                <c:pt idx="1443">
                  <c:v>1.0246614111417199E-2</c:v>
                </c:pt>
                <c:pt idx="1444">
                  <c:v>1.02472340654104E-2</c:v>
                </c:pt>
                <c:pt idx="1445">
                  <c:v>1.0247854034266099E-2</c:v>
                </c:pt>
                <c:pt idx="1446">
                  <c:v>1.0248474017983299E-2</c:v>
                </c:pt>
                <c:pt idx="1447">
                  <c:v>1.02490940165606E-2</c:v>
                </c:pt>
                <c:pt idx="1448">
                  <c:v>1.0249714029997E-2</c:v>
                </c:pt>
                <c:pt idx="1449">
                  <c:v>1.02503340582915E-2</c:v>
                </c:pt>
                <c:pt idx="1450">
                  <c:v>1.02509541014428E-2</c:v>
                </c:pt>
                <c:pt idx="1451">
                  <c:v>1.0251574159449901E-2</c:v>
                </c:pt>
                <c:pt idx="1452">
                  <c:v>1.02521942323114E-2</c:v>
                </c:pt>
                <c:pt idx="1453">
                  <c:v>1.0252814320026501E-2</c:v>
                </c:pt>
                <c:pt idx="1454">
                  <c:v>1.02534344225939E-2</c:v>
                </c:pt>
                <c:pt idx="1455">
                  <c:v>1.02540545400125E-2</c:v>
                </c:pt>
                <c:pt idx="1456">
                  <c:v>1.0254674672281E-2</c:v>
                </c:pt>
                <c:pt idx="1457">
                  <c:v>1.0255294819398599E-2</c:v>
                </c:pt>
                <c:pt idx="1458">
                  <c:v>1.02559149813639E-2</c:v>
                </c:pt>
                <c:pt idx="1459">
                  <c:v>1.02565351581759E-2</c:v>
                </c:pt>
                <c:pt idx="1460">
                  <c:v>1.0257155349833499E-2</c:v>
                </c:pt>
                <c:pt idx="1461">
                  <c:v>1.02577755563354E-2</c:v>
                </c:pt>
                <c:pt idx="1462">
                  <c:v>1.0258395777680699E-2</c:v>
                </c:pt>
                <c:pt idx="1463">
                  <c:v>1.0259016013868E-2</c:v>
                </c:pt>
                <c:pt idx="1464">
                  <c:v>1.0259636264896401E-2</c:v>
                </c:pt>
                <c:pt idx="1465">
                  <c:v>1.02602565307647E-2</c:v>
                </c:pt>
                <c:pt idx="1466">
                  <c:v>1.0260876811471699E-2</c:v>
                </c:pt>
                <c:pt idx="1467">
                  <c:v>1.0261497107016401E-2</c:v>
                </c:pt>
                <c:pt idx="1468">
                  <c:v>1.02621174173975E-2</c:v>
                </c:pt>
                <c:pt idx="1469">
                  <c:v>1.02627377426141E-2</c:v>
                </c:pt>
                <c:pt idx="1470">
                  <c:v>1.0263358082664801E-2</c:v>
                </c:pt>
                <c:pt idx="1471">
                  <c:v>1.02639784375487E-2</c:v>
                </c:pt>
                <c:pt idx="1472">
                  <c:v>1.02645988072646E-2</c:v>
                </c:pt>
                <c:pt idx="1473">
                  <c:v>1.0265219191811399E-2</c:v>
                </c:pt>
                <c:pt idx="1474">
                  <c:v>1.0265839591187801E-2</c:v>
                </c:pt>
                <c:pt idx="1475">
                  <c:v>1.0266460005392899E-2</c:v>
                </c:pt>
                <c:pt idx="1476">
                  <c:v>1.02670804344255E-2</c:v>
                </c:pt>
                <c:pt idx="1477">
                  <c:v>1.0267700878284399E-2</c:v>
                </c:pt>
                <c:pt idx="1478">
                  <c:v>1.0268321336968599E-2</c:v>
                </c:pt>
                <c:pt idx="1479">
                  <c:v>1.02689418104768E-2</c:v>
                </c:pt>
                <c:pt idx="1480">
                  <c:v>1.0269562298808E-2</c:v>
                </c:pt>
                <c:pt idx="1481">
                  <c:v>1.0270182801961099E-2</c:v>
                </c:pt>
                <c:pt idx="1482">
                  <c:v>1.0270803319934799E-2</c:v>
                </c:pt>
                <c:pt idx="1483">
                  <c:v>1.0271423852728299E-2</c:v>
                </c:pt>
                <c:pt idx="1484">
                  <c:v>1.0272044400340101E-2</c:v>
                </c:pt>
                <c:pt idx="1485">
                  <c:v>1.02726649627694E-2</c:v>
                </c:pt>
                <c:pt idx="1486">
                  <c:v>1.02732855400148E-2</c:v>
                </c:pt>
                <c:pt idx="1487">
                  <c:v>1.02739061320754E-2</c:v>
                </c:pt>
                <c:pt idx="1488">
                  <c:v>1.0274526738949999E-2</c:v>
                </c:pt>
                <c:pt idx="1489">
                  <c:v>1.02751473606374E-2</c:v>
                </c:pt>
                <c:pt idx="1490">
                  <c:v>1.0275767997136399E-2</c:v>
                </c:pt>
                <c:pt idx="1491">
                  <c:v>1.02763886484462E-2</c:v>
                </c:pt>
                <c:pt idx="1492">
                  <c:v>1.02770093145654E-2</c:v>
                </c:pt>
                <c:pt idx="1493">
                  <c:v>1.0277629995493E-2</c:v>
                </c:pt>
                <c:pt idx="1494">
                  <c:v>1.02782506912278E-2</c:v>
                </c:pt>
                <c:pt idx="1495">
                  <c:v>1.02788714017687E-2</c:v>
                </c:pt>
                <c:pt idx="1496">
                  <c:v>1.02794921271147E-2</c:v>
                </c:pt>
                <c:pt idx="1497">
                  <c:v>1.02801128672644E-2</c:v>
                </c:pt>
                <c:pt idx="1498">
                  <c:v>1.02807336222169E-2</c:v>
                </c:pt>
                <c:pt idx="1499">
                  <c:v>1.02813543919709E-2</c:v>
                </c:pt>
                <c:pt idx="1500">
                  <c:v>1.02819751765256E-2</c:v>
                </c:pt>
                <c:pt idx="1501">
                  <c:v>1.02825959758796E-2</c:v>
                </c:pt>
                <c:pt idx="1502">
                  <c:v>1.0283216790031901E-2</c:v>
                </c:pt>
                <c:pt idx="1503">
                  <c:v>1.02838376189812E-2</c:v>
                </c:pt>
                <c:pt idx="1504">
                  <c:v>1.0284458462726701E-2</c:v>
                </c:pt>
                <c:pt idx="1505">
                  <c:v>1.02850793212668E-2</c:v>
                </c:pt>
                <c:pt idx="1506">
                  <c:v>1.02857001946009E-2</c:v>
                </c:pt>
                <c:pt idx="1507">
                  <c:v>1.0286321082727701E-2</c:v>
                </c:pt>
                <c:pt idx="1508">
                  <c:v>1.02869419856458E-2</c:v>
                </c:pt>
                <c:pt idx="1509">
                  <c:v>1.0287562903354299E-2</c:v>
                </c:pt>
                <c:pt idx="1510">
                  <c:v>1.02881838358523E-2</c:v>
                </c:pt>
                <c:pt idx="1511">
                  <c:v>1.02888047831384E-2</c:v>
                </c:pt>
                <c:pt idx="1512">
                  <c:v>1.02894257452115E-2</c:v>
                </c:pt>
                <c:pt idx="1513">
                  <c:v>1.0290046722070499E-2</c:v>
                </c:pt>
                <c:pt idx="1514">
                  <c:v>1.02906677137144E-2</c:v>
                </c:pt>
                <c:pt idx="1515">
                  <c:v>1.02912887201419E-2</c:v>
                </c:pt>
                <c:pt idx="1516">
                  <c:v>1.02919097413519E-2</c:v>
                </c:pt>
                <c:pt idx="1517">
                  <c:v>1.02925307773435E-2</c:v>
                </c:pt>
                <c:pt idx="1518">
                  <c:v>1.02931518281154E-2</c:v>
                </c:pt>
                <c:pt idx="1519">
                  <c:v>1.0293772893666399E-2</c:v>
                </c:pt>
                <c:pt idx="1520">
                  <c:v>1.02943939739956E-2</c:v>
                </c:pt>
                <c:pt idx="1521">
                  <c:v>1.0295015069101699E-2</c:v>
                </c:pt>
                <c:pt idx="1522">
                  <c:v>1.02956361789838E-2</c:v>
                </c:pt>
                <c:pt idx="1523">
                  <c:v>1.02962573036406E-2</c:v>
                </c:pt>
                <c:pt idx="1524">
                  <c:v>1.0296878443071001E-2</c:v>
                </c:pt>
                <c:pt idx="1525">
                  <c:v>1.02974995972739E-2</c:v>
                </c:pt>
                <c:pt idx="1526">
                  <c:v>1.0298120766248101E-2</c:v>
                </c:pt>
                <c:pt idx="1527">
                  <c:v>1.0298741949992699E-2</c:v>
                </c:pt>
                <c:pt idx="1528">
                  <c:v>1.0299363148506499E-2</c:v>
                </c:pt>
                <c:pt idx="1529">
                  <c:v>1.02999843617882E-2</c:v>
                </c:pt>
                <c:pt idx="1530">
                  <c:v>1.03006055898368E-2</c:v>
                </c:pt>
                <c:pt idx="1531">
                  <c:v>1.0301226832651399E-2</c:v>
                </c:pt>
                <c:pt idx="1532">
                  <c:v>1.03018480902306E-2</c:v>
                </c:pt>
                <c:pt idx="1533">
                  <c:v>1.0302469362573299E-2</c:v>
                </c:pt>
                <c:pt idx="1534">
                  <c:v>1.0303090649678701E-2</c:v>
                </c:pt>
                <c:pt idx="1535">
                  <c:v>1.0303711951545299E-2</c:v>
                </c:pt>
                <c:pt idx="1536">
                  <c:v>1.0304333268172001E-2</c:v>
                </c:pt>
                <c:pt idx="1537">
                  <c:v>1.0304954599558099E-2</c:v>
                </c:pt>
                <c:pt idx="1538">
                  <c:v>1.0305575945702101E-2</c:v>
                </c:pt>
                <c:pt idx="1539">
                  <c:v>1.0306197306602901E-2</c:v>
                </c:pt>
                <c:pt idx="1540">
                  <c:v>1.0306818682259499E-2</c:v>
                </c:pt>
                <c:pt idx="1541">
                  <c:v>1.03074400726709E-2</c:v>
                </c:pt>
                <c:pt idx="1542">
                  <c:v>1.03080614778357E-2</c:v>
                </c:pt>
                <c:pt idx="1543">
                  <c:v>1.0308682897753101E-2</c:v>
                </c:pt>
                <c:pt idx="1544">
                  <c:v>1.03093043324217E-2</c:v>
                </c:pt>
                <c:pt idx="1545">
                  <c:v>1.0309925781840701E-2</c:v>
                </c:pt>
                <c:pt idx="1546">
                  <c:v>1.03105472460086E-2</c:v>
                </c:pt>
                <c:pt idx="1547">
                  <c:v>1.0311168724924699E-2</c:v>
                </c:pt>
                <c:pt idx="1548">
                  <c:v>1.0311790218587601E-2</c:v>
                </c:pt>
                <c:pt idx="1549">
                  <c:v>1.03124117269963E-2</c:v>
                </c:pt>
                <c:pt idx="1550">
                  <c:v>1.03130332501496E-2</c:v>
                </c:pt>
                <c:pt idx="1551">
                  <c:v>1.03136547880465E-2</c:v>
                </c:pt>
                <c:pt idx="1552">
                  <c:v>1.03142763406859E-2</c:v>
                </c:pt>
                <c:pt idx="1553">
                  <c:v>1.0314897908066599E-2</c:v>
                </c:pt>
                <c:pt idx="1554">
                  <c:v>1.03155194901874E-2</c:v>
                </c:pt>
                <c:pt idx="1555">
                  <c:v>1.03161410870474E-2</c:v>
                </c:pt>
                <c:pt idx="1556">
                  <c:v>1.03167626986454E-2</c:v>
                </c:pt>
                <c:pt idx="1557">
                  <c:v>1.0317384324980401E-2</c:v>
                </c:pt>
                <c:pt idx="1558">
                  <c:v>1.03180059660511E-2</c:v>
                </c:pt>
                <c:pt idx="1559">
                  <c:v>1.03186276218566E-2</c:v>
                </c:pt>
                <c:pt idx="1560">
                  <c:v>1.0319249292395499E-2</c:v>
                </c:pt>
                <c:pt idx="1561">
                  <c:v>1.0319870977666901E-2</c:v>
                </c:pt>
                <c:pt idx="1562">
                  <c:v>1.03204926776696E-2</c:v>
                </c:pt>
                <c:pt idx="1563">
                  <c:v>1.03211143924027E-2</c:v>
                </c:pt>
                <c:pt idx="1564">
                  <c:v>1.03217361218649E-2</c:v>
                </c:pt>
                <c:pt idx="1565">
                  <c:v>1.0322357866054999E-2</c:v>
                </c:pt>
                <c:pt idx="1566">
                  <c:v>1.03229796249721E-2</c:v>
                </c:pt>
                <c:pt idx="1567">
                  <c:v>1.03236013986149E-2</c:v>
                </c:pt>
                <c:pt idx="1568">
                  <c:v>1.03242231869826E-2</c:v>
                </c:pt>
                <c:pt idx="1569">
                  <c:v>1.03248449900737E-2</c:v>
                </c:pt>
                <c:pt idx="1570">
                  <c:v>1.0325466807887399E-2</c:v>
                </c:pt>
                <c:pt idx="1571">
                  <c:v>1.03260886404224E-2</c:v>
                </c:pt>
                <c:pt idx="1572">
                  <c:v>1.03267104876777E-2</c:v>
                </c:pt>
                <c:pt idx="1573">
                  <c:v>1.0327332349652199E-2</c:v>
                </c:pt>
                <c:pt idx="1574">
                  <c:v>1.0327954226344801E-2</c:v>
                </c:pt>
                <c:pt idx="1575">
                  <c:v>1.03285761177542E-2</c:v>
                </c:pt>
                <c:pt idx="1576">
                  <c:v>1.0329198023879599E-2</c:v>
                </c:pt>
                <c:pt idx="1577">
                  <c:v>1.0329819944719499E-2</c:v>
                </c:pt>
                <c:pt idx="1578">
                  <c:v>1.03304418802733E-2</c:v>
                </c:pt>
                <c:pt idx="1579">
                  <c:v>1.03310638305395E-2</c:v>
                </c:pt>
                <c:pt idx="1580">
                  <c:v>1.03316857955171E-2</c:v>
                </c:pt>
                <c:pt idx="1581">
                  <c:v>1.0332307775205E-2</c:v>
                </c:pt>
                <c:pt idx="1582">
                  <c:v>1.03329297696021E-2</c:v>
                </c:pt>
                <c:pt idx="1583">
                  <c:v>1.0333551778707499E-2</c:v>
                </c:pt>
                <c:pt idx="1584">
                  <c:v>1.03341738025197E-2</c:v>
                </c:pt>
                <c:pt idx="1585">
                  <c:v>1.03347958410379E-2</c:v>
                </c:pt>
                <c:pt idx="1586">
                  <c:v>1.03354178942608E-2</c:v>
                </c:pt>
                <c:pt idx="1587">
                  <c:v>1.0336039962187399E-2</c:v>
                </c:pt>
                <c:pt idx="1588">
                  <c:v>1.03366620448166E-2</c:v>
                </c:pt>
                <c:pt idx="1589">
                  <c:v>1.0337284142147201E-2</c:v>
                </c:pt>
                <c:pt idx="1590">
                  <c:v>1.03379062541782E-2</c:v>
                </c:pt>
                <c:pt idx="1591">
                  <c:v>1.0338528380908599E-2</c:v>
                </c:pt>
                <c:pt idx="1592">
                  <c:v>1.0339150522337E-2</c:v>
                </c:pt>
                <c:pt idx="1593">
                  <c:v>1.03397726784625E-2</c:v>
                </c:pt>
                <c:pt idx="1594">
                  <c:v>1.0340394849284E-2</c:v>
                </c:pt>
                <c:pt idx="1595">
                  <c:v>1.0341017034800301E-2</c:v>
                </c:pt>
                <c:pt idx="1596">
                  <c:v>1.03416392350104E-2</c:v>
                </c:pt>
                <c:pt idx="1597">
                  <c:v>1.03422614499131E-2</c:v>
                </c:pt>
                <c:pt idx="1598">
                  <c:v>1.03428836795073E-2</c:v>
                </c:pt>
                <c:pt idx="1599">
                  <c:v>1.0343505923792001E-2</c:v>
                </c:pt>
                <c:pt idx="1600">
                  <c:v>1.0344128182765901E-2</c:v>
                </c:pt>
                <c:pt idx="1601">
                  <c:v>1.03447504564281E-2</c:v>
                </c:pt>
                <c:pt idx="1602">
                  <c:v>1.03453727447774E-2</c:v>
                </c:pt>
                <c:pt idx="1603">
                  <c:v>1.0345995047812801E-2</c:v>
                </c:pt>
                <c:pt idx="1604">
                  <c:v>1.0346617365533099E-2</c:v>
                </c:pt>
                <c:pt idx="1605">
                  <c:v>1.03472396979372E-2</c:v>
                </c:pt>
                <c:pt idx="1606">
                  <c:v>1.0347862045023901E-2</c:v>
                </c:pt>
                <c:pt idx="1607">
                  <c:v>1.0348484406792299E-2</c:v>
                </c:pt>
                <c:pt idx="1608">
                  <c:v>1.03491067832413E-2</c:v>
                </c:pt>
                <c:pt idx="1609">
                  <c:v>1.0349729174369601E-2</c:v>
                </c:pt>
                <c:pt idx="1610">
                  <c:v>1.0350351580176199E-2</c:v>
                </c:pt>
                <c:pt idx="1611">
                  <c:v>1.0350974000660099E-2</c:v>
                </c:pt>
                <c:pt idx="1612">
                  <c:v>1.03515964358201E-2</c:v>
                </c:pt>
                <c:pt idx="1613">
                  <c:v>1.0352218885655001E-2</c:v>
                </c:pt>
                <c:pt idx="1614">
                  <c:v>1.0352841350163899E-2</c:v>
                </c:pt>
                <c:pt idx="1615">
                  <c:v>1.0353463829345501E-2</c:v>
                </c:pt>
                <c:pt idx="1616">
                  <c:v>1.03540863231989E-2</c:v>
                </c:pt>
                <c:pt idx="1617">
                  <c:v>1.03547088317229E-2</c:v>
                </c:pt>
                <c:pt idx="1618">
                  <c:v>1.0355331354916401E-2</c:v>
                </c:pt>
                <c:pt idx="1619">
                  <c:v>1.03559538927783E-2</c:v>
                </c:pt>
                <c:pt idx="1620">
                  <c:v>1.03565764453074E-2</c:v>
                </c:pt>
                <c:pt idx="1621">
                  <c:v>1.0357199012502699E-2</c:v>
                </c:pt>
                <c:pt idx="1622">
                  <c:v>1.03578215943633E-2</c:v>
                </c:pt>
                <c:pt idx="1623">
                  <c:v>1.0358444190887699E-2</c:v>
                </c:pt>
                <c:pt idx="1624">
                  <c:v>1.0359066802075099E-2</c:v>
                </c:pt>
                <c:pt idx="1625">
                  <c:v>1.03596894279242E-2</c:v>
                </c:pt>
                <c:pt idx="1626">
                  <c:v>1.0360312068434E-2</c:v>
                </c:pt>
                <c:pt idx="1627">
                  <c:v>1.0360934723603599E-2</c:v>
                </c:pt>
                <c:pt idx="1628">
                  <c:v>1.03615573934315E-2</c:v>
                </c:pt>
                <c:pt idx="1629">
                  <c:v>1.0362180077916901E-2</c:v>
                </c:pt>
                <c:pt idx="1630">
                  <c:v>1.03628027770585E-2</c:v>
                </c:pt>
                <c:pt idx="1631">
                  <c:v>1.03634254908553E-2</c:v>
                </c:pt>
                <c:pt idx="1632">
                  <c:v>1.0364048219306201E-2</c:v>
                </c:pt>
                <c:pt idx="1633">
                  <c:v>1.03646709624102E-2</c:v>
                </c:pt>
                <c:pt idx="1634">
                  <c:v>1.0365293720165999E-2</c:v>
                </c:pt>
                <c:pt idx="1635">
                  <c:v>1.0365916492572701E-2</c:v>
                </c:pt>
                <c:pt idx="1636">
                  <c:v>1.0366539279629E-2</c:v>
                </c:pt>
                <c:pt idx="1637">
                  <c:v>1.0367162081334E-2</c:v>
                </c:pt>
                <c:pt idx="1638">
                  <c:v>1.0367784897686401E-2</c:v>
                </c:pt>
                <c:pt idx="1639">
                  <c:v>1.0368407728685299E-2</c:v>
                </c:pt>
                <c:pt idx="1640">
                  <c:v>1.03690305743294E-2</c:v>
                </c:pt>
                <c:pt idx="1641">
                  <c:v>1.03696534346179E-2</c:v>
                </c:pt>
                <c:pt idx="1642">
                  <c:v>1.0370276309549301E-2</c:v>
                </c:pt>
                <c:pt idx="1643">
                  <c:v>1.0370899199122799E-2</c:v>
                </c:pt>
                <c:pt idx="1644">
                  <c:v>1.0371522103337199E-2</c:v>
                </c:pt>
                <c:pt idx="1645">
                  <c:v>1.03721450221915E-2</c:v>
                </c:pt>
                <c:pt idx="1646">
                  <c:v>1.03727679556845E-2</c:v>
                </c:pt>
                <c:pt idx="1647">
                  <c:v>1.0373390903815199E-2</c:v>
                </c:pt>
                <c:pt idx="1648">
                  <c:v>1.03740138665823E-2</c:v>
                </c:pt>
                <c:pt idx="1649">
                  <c:v>1.0374636843984901E-2</c:v>
                </c:pt>
                <c:pt idx="1650">
                  <c:v>1.0375259836021901E-2</c:v>
                </c:pt>
                <c:pt idx="1651">
                  <c:v>1.03758828426921E-2</c:v>
                </c:pt>
                <c:pt idx="1652">
                  <c:v>1.03765058639944E-2</c:v>
                </c:pt>
                <c:pt idx="1653">
                  <c:v>1.0377128899927901E-2</c:v>
                </c:pt>
                <c:pt idx="1654">
                  <c:v>1.0377751950491201E-2</c:v>
                </c:pt>
                <c:pt idx="1655">
                  <c:v>1.03783750156835E-2</c:v>
                </c:pt>
                <c:pt idx="1656">
                  <c:v>1.03789980955035E-2</c:v>
                </c:pt>
                <c:pt idx="1657">
                  <c:v>1.0379621189950099E-2</c:v>
                </c:pt>
                <c:pt idx="1658">
                  <c:v>1.0380244299022401E-2</c:v>
                </c:pt>
                <c:pt idx="1659">
                  <c:v>1.03808674227191E-2</c:v>
                </c:pt>
                <c:pt idx="1660">
                  <c:v>1.03814905610392E-2</c:v>
                </c:pt>
                <c:pt idx="1661">
                  <c:v>1.03821137139816E-2</c:v>
                </c:pt>
                <c:pt idx="1662">
                  <c:v>1.03827368815452E-2</c:v>
                </c:pt>
                <c:pt idx="1663">
                  <c:v>1.0383360063728799E-2</c:v>
                </c:pt>
                <c:pt idx="1664">
                  <c:v>1.0383983260531599E-2</c:v>
                </c:pt>
                <c:pt idx="1665">
                  <c:v>1.03846064719521E-2</c:v>
                </c:pt>
                <c:pt idx="1666">
                  <c:v>1.0385229697989501E-2</c:v>
                </c:pt>
                <c:pt idx="1667">
                  <c:v>1.0385852938642699E-2</c:v>
                </c:pt>
                <c:pt idx="1668">
                  <c:v>1.03864761939104E-2</c:v>
                </c:pt>
                <c:pt idx="1669">
                  <c:v>1.0387099463791599E-2</c:v>
                </c:pt>
                <c:pt idx="1670">
                  <c:v>1.0387722748285399E-2</c:v>
                </c:pt>
                <c:pt idx="1671">
                  <c:v>1.03883460473904E-2</c:v>
                </c:pt>
                <c:pt idx="1672">
                  <c:v>1.0388969361105701E-2</c:v>
                </c:pt>
                <c:pt idx="1673">
                  <c:v>1.03895926894302E-2</c:v>
                </c:pt>
                <c:pt idx="1674">
                  <c:v>1.03902160323627E-2</c:v>
                </c:pt>
                <c:pt idx="1675">
                  <c:v>1.03908393899022E-2</c:v>
                </c:pt>
                <c:pt idx="1676">
                  <c:v>1.0391462762047599E-2</c:v>
                </c:pt>
                <c:pt idx="1677">
                  <c:v>1.0392086148797801E-2</c:v>
                </c:pt>
                <c:pt idx="1678">
                  <c:v>1.03927095501517E-2</c:v>
                </c:pt>
                <c:pt idx="1679">
                  <c:v>1.03933329661081E-2</c:v>
                </c:pt>
                <c:pt idx="1680">
                  <c:v>1.03939563966661E-2</c:v>
                </c:pt>
                <c:pt idx="1681">
                  <c:v>1.03945798418245E-2</c:v>
                </c:pt>
                <c:pt idx="1682">
                  <c:v>1.0395203301582299E-2</c:v>
                </c:pt>
                <c:pt idx="1683">
                  <c:v>1.0395826775938199E-2</c:v>
                </c:pt>
                <c:pt idx="1684">
                  <c:v>1.03964502648914E-2</c:v>
                </c:pt>
                <c:pt idx="1685">
                  <c:v>1.0397073768440601E-2</c:v>
                </c:pt>
                <c:pt idx="1686">
                  <c:v>1.03976972865847E-2</c:v>
                </c:pt>
                <c:pt idx="1687">
                  <c:v>1.03983208193226E-2</c:v>
                </c:pt>
                <c:pt idx="1688">
                  <c:v>1.0398944366653401E-2</c:v>
                </c:pt>
                <c:pt idx="1689">
                  <c:v>1.03995679285759E-2</c:v>
                </c:pt>
                <c:pt idx="1690">
                  <c:v>1.0400191505089E-2</c:v>
                </c:pt>
                <c:pt idx="1691">
                  <c:v>1.0400815096191601E-2</c:v>
                </c:pt>
                <c:pt idx="1692">
                  <c:v>1.04014387018826E-2</c:v>
                </c:pt>
                <c:pt idx="1693">
                  <c:v>1.0402062322160901E-2</c:v>
                </c:pt>
                <c:pt idx="1694">
                  <c:v>1.0402685957025501E-2</c:v>
                </c:pt>
                <c:pt idx="1695">
                  <c:v>1.0403309606475199E-2</c:v>
                </c:pt>
                <c:pt idx="1696">
                  <c:v>1.0403933270508901E-2</c:v>
                </c:pt>
                <c:pt idx="1697">
                  <c:v>1.04045569491256E-2</c:v>
                </c:pt>
                <c:pt idx="1698">
                  <c:v>1.0405180642324201E-2</c:v>
                </c:pt>
                <c:pt idx="1699">
                  <c:v>1.04058043501036E-2</c:v>
                </c:pt>
                <c:pt idx="1700">
                  <c:v>1.04064280724628E-2</c:v>
                </c:pt>
                <c:pt idx="1701">
                  <c:v>1.04070518094004E-2</c:v>
                </c:pt>
                <c:pt idx="1702">
                  <c:v>1.0407675560915699E-2</c:v>
                </c:pt>
                <c:pt idx="1703">
                  <c:v>1.04082993270074E-2</c:v>
                </c:pt>
                <c:pt idx="1704">
                  <c:v>1.0408923107674301E-2</c:v>
                </c:pt>
                <c:pt idx="1705">
                  <c:v>1.04095469029156E-2</c:v>
                </c:pt>
                <c:pt idx="1706">
                  <c:v>1.041017071273E-2</c:v>
                </c:pt>
                <c:pt idx="1707">
                  <c:v>1.04107945371165E-2</c:v>
                </c:pt>
                <c:pt idx="1708">
                  <c:v>1.04114183760739E-2</c:v>
                </c:pt>
                <c:pt idx="1709">
                  <c:v>1.04120422296013E-2</c:v>
                </c:pt>
                <c:pt idx="1710">
                  <c:v>1.04126660976975E-2</c:v>
                </c:pt>
                <c:pt idx="1711">
                  <c:v>1.0413289980361401E-2</c:v>
                </c:pt>
                <c:pt idx="1712">
                  <c:v>1.0413913877591999E-2</c:v>
                </c:pt>
                <c:pt idx="1713">
                  <c:v>1.0414537789387999E-2</c:v>
                </c:pt>
                <c:pt idx="1714">
                  <c:v>1.04151617157485E-2</c:v>
                </c:pt>
                <c:pt idx="1715">
                  <c:v>1.0415785656672401E-2</c:v>
                </c:pt>
                <c:pt idx="1716">
                  <c:v>1.04164096121586E-2</c:v>
                </c:pt>
                <c:pt idx="1717">
                  <c:v>1.0417033582206E-2</c:v>
                </c:pt>
                <c:pt idx="1718">
                  <c:v>1.04176575668136E-2</c:v>
                </c:pt>
                <c:pt idx="1719">
                  <c:v>1.041828156598E-2</c:v>
                </c:pt>
                <c:pt idx="1720">
                  <c:v>1.0418905579704501E-2</c:v>
                </c:pt>
                <c:pt idx="1721">
                  <c:v>1.0419529607985799E-2</c:v>
                </c:pt>
                <c:pt idx="1722">
                  <c:v>1.04201536508229E-2</c:v>
                </c:pt>
                <c:pt idx="1723">
                  <c:v>1.04207777082147E-2</c:v>
                </c:pt>
                <c:pt idx="1724">
                  <c:v>1.0421401780159999E-2</c:v>
                </c:pt>
                <c:pt idx="1725">
                  <c:v>1.04220258666579E-2</c:v>
                </c:pt>
                <c:pt idx="1726">
                  <c:v>1.0422649967707099E-2</c:v>
                </c:pt>
                <c:pt idx="1727">
                  <c:v>1.04232740833067E-2</c:v>
                </c:pt>
                <c:pt idx="1728">
                  <c:v>1.04238982134556E-2</c:v>
                </c:pt>
                <c:pt idx="1729">
                  <c:v>1.04245223581526E-2</c:v>
                </c:pt>
                <c:pt idx="1730">
                  <c:v>1.04251465173967E-2</c:v>
                </c:pt>
                <c:pt idx="1731">
                  <c:v>1.04257706911868E-2</c:v>
                </c:pt>
                <c:pt idx="1732">
                  <c:v>1.0426394879521799E-2</c:v>
                </c:pt>
                <c:pt idx="1733">
                  <c:v>1.0427019082400599E-2</c:v>
                </c:pt>
                <c:pt idx="1734">
                  <c:v>1.04276432998221E-2</c:v>
                </c:pt>
                <c:pt idx="1735">
                  <c:v>1.04282675317854E-2</c:v>
                </c:pt>
                <c:pt idx="1736">
                  <c:v>1.0428891778289101E-2</c:v>
                </c:pt>
                <c:pt idx="1737">
                  <c:v>1.04295160393324E-2</c:v>
                </c:pt>
                <c:pt idx="1738">
                  <c:v>1.0430140314914E-2</c:v>
                </c:pt>
                <c:pt idx="1739">
                  <c:v>1.0430764605032899E-2</c:v>
                </c:pt>
                <c:pt idx="1740">
                  <c:v>1.0431388909688101E-2</c:v>
                </c:pt>
                <c:pt idx="1741">
                  <c:v>1.0432013228878399E-2</c:v>
                </c:pt>
                <c:pt idx="1742">
                  <c:v>1.0432637562602799E-2</c:v>
                </c:pt>
                <c:pt idx="1743">
                  <c:v>1.0433261910860201E-2</c:v>
                </c:pt>
                <c:pt idx="1744">
                  <c:v>1.04338862736495E-2</c:v>
                </c:pt>
                <c:pt idx="1745">
                  <c:v>1.04345106509695E-2</c:v>
                </c:pt>
                <c:pt idx="1746">
                  <c:v>1.04351350428193E-2</c:v>
                </c:pt>
                <c:pt idx="1747">
                  <c:v>1.0435759449197699E-2</c:v>
                </c:pt>
                <c:pt idx="1748">
                  <c:v>1.04363838701037E-2</c:v>
                </c:pt>
                <c:pt idx="1749">
                  <c:v>1.0437008305536099E-2</c:v>
                </c:pt>
                <c:pt idx="1750">
                  <c:v>1.0437632755493999E-2</c:v>
                </c:pt>
                <c:pt idx="1751">
                  <c:v>1.04382572199762E-2</c:v>
                </c:pt>
                <c:pt idx="1752">
                  <c:v>1.04388816989815E-2</c:v>
                </c:pt>
                <c:pt idx="1753">
                  <c:v>1.04395061925091E-2</c:v>
                </c:pt>
                <c:pt idx="1754">
                  <c:v>1.04401307005576E-2</c:v>
                </c:pt>
                <c:pt idx="1755">
                  <c:v>1.0440755223126199E-2</c:v>
                </c:pt>
                <c:pt idx="1756">
                  <c:v>1.0441379760213801E-2</c:v>
                </c:pt>
                <c:pt idx="1757">
                  <c:v>1.0442004311819001E-2</c:v>
                </c:pt>
                <c:pt idx="1758">
                  <c:v>1.0442628877940899E-2</c:v>
                </c:pt>
                <c:pt idx="1759">
                  <c:v>1.04432534585786E-2</c:v>
                </c:pt>
                <c:pt idx="1760">
                  <c:v>1.04438780537309E-2</c:v>
                </c:pt>
                <c:pt idx="1761">
                  <c:v>1.0444502663396501E-2</c:v>
                </c:pt>
                <c:pt idx="1762">
                  <c:v>1.04451272875746E-2</c:v>
                </c:pt>
                <c:pt idx="1763">
                  <c:v>1.0445751926263999E-2</c:v>
                </c:pt>
                <c:pt idx="1764">
                  <c:v>1.0446376579463601E-2</c:v>
                </c:pt>
                <c:pt idx="1765">
                  <c:v>1.04470012471725E-2</c:v>
                </c:pt>
                <c:pt idx="1766">
                  <c:v>1.04476259293893E-2</c:v>
                </c:pt>
                <c:pt idx="1767">
                  <c:v>1.04482506261132E-2</c:v>
                </c:pt>
                <c:pt idx="1768">
                  <c:v>1.0448875337342799E-2</c:v>
                </c:pt>
                <c:pt idx="1769">
                  <c:v>1.04495000630774E-2</c:v>
                </c:pt>
                <c:pt idx="1770">
                  <c:v>1.0450124803315799E-2</c:v>
                </c:pt>
                <c:pt idx="1771">
                  <c:v>1.04507495580567E-2</c:v>
                </c:pt>
                <c:pt idx="1772">
                  <c:v>1.0451374327299401E-2</c:v>
                </c:pt>
                <c:pt idx="1773">
                  <c:v>1.0451999111042399E-2</c:v>
                </c:pt>
                <c:pt idx="1774">
                  <c:v>1.04526239092849E-2</c:v>
                </c:pt>
                <c:pt idx="1775">
                  <c:v>1.04532487220257E-2</c:v>
                </c:pt>
                <c:pt idx="1776">
                  <c:v>1.04538735492638E-2</c:v>
                </c:pt>
                <c:pt idx="1777">
                  <c:v>1.04544983909981E-2</c:v>
                </c:pt>
                <c:pt idx="1778">
                  <c:v>1.04551232472276E-2</c:v>
                </c:pt>
                <c:pt idx="1779">
                  <c:v>1.04557481179509E-2</c:v>
                </c:pt>
                <c:pt idx="1780">
                  <c:v>1.0456373003167201E-2</c:v>
                </c:pt>
                <c:pt idx="1781">
                  <c:v>1.04569979028753E-2</c:v>
                </c:pt>
                <c:pt idx="1782">
                  <c:v>1.04576228170743E-2</c:v>
                </c:pt>
                <c:pt idx="1783">
                  <c:v>1.0458247745763E-2</c:v>
                </c:pt>
                <c:pt idx="1784">
                  <c:v>1.0458872688940199E-2</c:v>
                </c:pt>
                <c:pt idx="1785">
                  <c:v>1.0459497646605E-2</c:v>
                </c:pt>
                <c:pt idx="1786">
                  <c:v>1.04601226187562E-2</c:v>
                </c:pt>
                <c:pt idx="1787">
                  <c:v>1.04607476053928E-2</c:v>
                </c:pt>
                <c:pt idx="1788">
                  <c:v>1.04613726065137E-2</c:v>
                </c:pt>
                <c:pt idx="1789">
                  <c:v>1.04619976221179E-2</c:v>
                </c:pt>
                <c:pt idx="1790">
                  <c:v>1.0462622652204099E-2</c:v>
                </c:pt>
                <c:pt idx="1791">
                  <c:v>1.0463247696771399E-2</c:v>
                </c:pt>
                <c:pt idx="1792">
                  <c:v>1.0463872755818801E-2</c:v>
                </c:pt>
                <c:pt idx="1793">
                  <c:v>1.04644978293449E-2</c:v>
                </c:pt>
                <c:pt idx="1794">
                  <c:v>1.04651229173488E-2</c:v>
                </c:pt>
                <c:pt idx="1795">
                  <c:v>1.04657480198296E-2</c:v>
                </c:pt>
                <c:pt idx="1796">
                  <c:v>1.04663731367859E-2</c:v>
                </c:pt>
                <c:pt idx="1797">
                  <c:v>1.04669982682169E-2</c:v>
                </c:pt>
                <c:pt idx="1798">
                  <c:v>1.0467623414121399E-2</c:v>
                </c:pt>
                <c:pt idx="1799">
                  <c:v>1.0468248574498301E-2</c:v>
                </c:pt>
                <c:pt idx="1800">
                  <c:v>1.04688737493465E-2</c:v>
                </c:pt>
                <c:pt idx="1801">
                  <c:v>1.0469498938665001E-2</c:v>
                </c:pt>
                <c:pt idx="1802">
                  <c:v>1.0470124142452601E-2</c:v>
                </c:pt>
                <c:pt idx="1803">
                  <c:v>1.04707493607084E-2</c:v>
                </c:pt>
                <c:pt idx="1804">
                  <c:v>1.04713745934312E-2</c:v>
                </c:pt>
                <c:pt idx="1805">
                  <c:v>1.047199984062E-2</c:v>
                </c:pt>
                <c:pt idx="1806">
                  <c:v>1.04726251022736E-2</c:v>
                </c:pt>
                <c:pt idx="1807">
                  <c:v>1.0473250378391001E-2</c:v>
                </c:pt>
                <c:pt idx="1808">
                  <c:v>1.04738756689711E-2</c:v>
                </c:pt>
                <c:pt idx="1809">
                  <c:v>1.0474500974012899E-2</c:v>
                </c:pt>
                <c:pt idx="1810">
                  <c:v>1.04751262935152E-2</c:v>
                </c:pt>
                <c:pt idx="1811">
                  <c:v>1.0475751627476999E-2</c:v>
                </c:pt>
                <c:pt idx="1812">
                  <c:v>1.04763769758973E-2</c:v>
                </c:pt>
                <c:pt idx="1813">
                  <c:v>1.0477002338774801E-2</c:v>
                </c:pt>
                <c:pt idx="1814">
                  <c:v>1.0477627716108599E-2</c:v>
                </c:pt>
                <c:pt idx="1815">
                  <c:v>1.04782531078976E-2</c:v>
                </c:pt>
                <c:pt idx="1816">
                  <c:v>1.04788785141406E-2</c:v>
                </c:pt>
                <c:pt idx="1817">
                  <c:v>1.04795039348367E-2</c:v>
                </c:pt>
                <c:pt idx="1818">
                  <c:v>1.04801293699847E-2</c:v>
                </c:pt>
                <c:pt idx="1819">
                  <c:v>1.04807548195837E-2</c:v>
                </c:pt>
                <c:pt idx="1820">
                  <c:v>1.04813802836323E-2</c:v>
                </c:pt>
                <c:pt idx="1821">
                  <c:v>1.04820057621297E-2</c:v>
                </c:pt>
                <c:pt idx="1822">
                  <c:v>1.04826312550749E-2</c:v>
                </c:pt>
                <c:pt idx="1823">
                  <c:v>1.0483256762466401E-2</c:v>
                </c:pt>
                <c:pt idx="1824">
                  <c:v>1.04838822843034E-2</c:v>
                </c:pt>
                <c:pt idx="1825">
                  <c:v>1.0484507820585E-2</c:v>
                </c:pt>
                <c:pt idx="1826">
                  <c:v>1.04851333713098E-2</c:v>
                </c:pt>
                <c:pt idx="1827">
                  <c:v>1.0485758936476901E-2</c:v>
                </c:pt>
                <c:pt idx="1828">
                  <c:v>1.04863845160852E-2</c:v>
                </c:pt>
                <c:pt idx="1829">
                  <c:v>1.04870101101336E-2</c:v>
                </c:pt>
                <c:pt idx="1830">
                  <c:v>1.0487635718621E-2</c:v>
                </c:pt>
                <c:pt idx="1831">
                  <c:v>1.04882613415463E-2</c:v>
                </c:pt>
                <c:pt idx="1832">
                  <c:v>1.04888869789085E-2</c:v>
                </c:pt>
                <c:pt idx="1833">
                  <c:v>1.04895126307065E-2</c:v>
                </c:pt>
                <c:pt idx="1834">
                  <c:v>1.04901382969392E-2</c:v>
                </c:pt>
                <c:pt idx="1835">
                  <c:v>1.04907639776057E-2</c:v>
                </c:pt>
                <c:pt idx="1836">
                  <c:v>1.0491389672704601E-2</c:v>
                </c:pt>
                <c:pt idx="1837">
                  <c:v>1.0492015382234999E-2</c:v>
                </c:pt>
                <c:pt idx="1838">
                  <c:v>1.04926411061959E-2</c:v>
                </c:pt>
                <c:pt idx="1839">
                  <c:v>1.0493266844586201E-2</c:v>
                </c:pt>
                <c:pt idx="1840">
                  <c:v>1.0493892597404599E-2</c:v>
                </c:pt>
                <c:pt idx="1841">
                  <c:v>1.0494518364650301E-2</c:v>
                </c:pt>
                <c:pt idx="1842">
                  <c:v>1.04951441463221E-2</c:v>
                </c:pt>
                <c:pt idx="1843">
                  <c:v>1.04957699424189E-2</c:v>
                </c:pt>
                <c:pt idx="1844">
                  <c:v>1.04963957529396E-2</c:v>
                </c:pt>
                <c:pt idx="1845">
                  <c:v>1.0497021577883301E-2</c:v>
                </c:pt>
                <c:pt idx="1846">
                  <c:v>1.04976474172487E-2</c:v>
                </c:pt>
                <c:pt idx="1847">
                  <c:v>1.04982732710349E-2</c:v>
                </c:pt>
                <c:pt idx="1848">
                  <c:v>1.04988991392408E-2</c:v>
                </c:pt>
                <c:pt idx="1849">
                  <c:v>1.04995250218652E-2</c:v>
                </c:pt>
                <c:pt idx="1850">
                  <c:v>1.0500150918907099E-2</c:v>
                </c:pt>
                <c:pt idx="1851">
                  <c:v>1.05007768303655E-2</c:v>
                </c:pt>
                <c:pt idx="1852">
                  <c:v>1.0501402756239101E-2</c:v>
                </c:pt>
                <c:pt idx="1853">
                  <c:v>1.05020286965271E-2</c:v>
                </c:pt>
                <c:pt idx="1854">
                  <c:v>1.0502654651228301E-2</c:v>
                </c:pt>
                <c:pt idx="1855">
                  <c:v>1.05032806203416E-2</c:v>
                </c:pt>
                <c:pt idx="1856">
                  <c:v>1.05039066038659E-2</c:v>
                </c:pt>
                <c:pt idx="1857">
                  <c:v>1.05045326018002E-2</c:v>
                </c:pt>
                <c:pt idx="1858">
                  <c:v>1.0505158614143299E-2</c:v>
                </c:pt>
                <c:pt idx="1859">
                  <c:v>1.0505784640894401E-2</c:v>
                </c:pt>
                <c:pt idx="1860">
                  <c:v>1.05064106820521E-2</c:v>
                </c:pt>
                <c:pt idx="1861">
                  <c:v>1.0507036737615501E-2</c:v>
                </c:pt>
                <c:pt idx="1862">
                  <c:v>1.05076628075836E-2</c:v>
                </c:pt>
                <c:pt idx="1863">
                  <c:v>1.0508288891955099E-2</c:v>
                </c:pt>
                <c:pt idx="1864">
                  <c:v>1.0508914990729E-2</c:v>
                </c:pt>
                <c:pt idx="1865">
                  <c:v>1.0509541103904301E-2</c:v>
                </c:pt>
                <c:pt idx="1866">
                  <c:v>1.05101672314799E-2</c:v>
                </c:pt>
                <c:pt idx="1867">
                  <c:v>1.05107933734546E-2</c:v>
                </c:pt>
                <c:pt idx="1868">
                  <c:v>1.0511419529827599E-2</c:v>
                </c:pt>
                <c:pt idx="1869">
                  <c:v>1.05120457005976E-2</c:v>
                </c:pt>
                <c:pt idx="1870">
                  <c:v>1.05126718857635E-2</c:v>
                </c:pt>
                <c:pt idx="1871">
                  <c:v>1.0513298085324399E-2</c:v>
                </c:pt>
                <c:pt idx="1872">
                  <c:v>1.0513924299279101E-2</c:v>
                </c:pt>
                <c:pt idx="1873">
                  <c:v>1.05145505276266E-2</c:v>
                </c:pt>
                <c:pt idx="1874">
                  <c:v>1.0515176770365601E-2</c:v>
                </c:pt>
                <c:pt idx="1875">
                  <c:v>1.0515803027495401E-2</c:v>
                </c:pt>
                <c:pt idx="1876">
                  <c:v>1.05164292990146E-2</c:v>
                </c:pt>
                <c:pt idx="1877">
                  <c:v>1.0517055584891801E-2</c:v>
                </c:pt>
                <c:pt idx="1878">
                  <c:v>1.0517681885125901E-2</c:v>
                </c:pt>
                <c:pt idx="1879">
                  <c:v>1.05183081997156E-2</c:v>
                </c:pt>
                <c:pt idx="1880">
                  <c:v>1.0518934528659899E-2</c:v>
                </c:pt>
                <c:pt idx="1881">
                  <c:v>1.0519560871957601E-2</c:v>
                </c:pt>
                <c:pt idx="1882">
                  <c:v>1.0520187229607399E-2</c:v>
                </c:pt>
                <c:pt idx="1883">
                  <c:v>1.0520813601608401E-2</c:v>
                </c:pt>
                <c:pt idx="1884">
                  <c:v>1.05214399879593E-2</c:v>
                </c:pt>
                <c:pt idx="1885">
                  <c:v>1.05220663886591E-2</c:v>
                </c:pt>
                <c:pt idx="1886">
                  <c:v>1.05226928037064E-2</c:v>
                </c:pt>
                <c:pt idx="1887">
                  <c:v>1.0523319233100299E-2</c:v>
                </c:pt>
                <c:pt idx="1888">
                  <c:v>1.0523945676839499E-2</c:v>
                </c:pt>
                <c:pt idx="1889">
                  <c:v>1.05245721349231E-2</c:v>
                </c:pt>
                <c:pt idx="1890">
                  <c:v>1.0525198607349601E-2</c:v>
                </c:pt>
                <c:pt idx="1891">
                  <c:v>1.05258250941181E-2</c:v>
                </c:pt>
                <c:pt idx="1892">
                  <c:v>1.05264515952274E-2</c:v>
                </c:pt>
                <c:pt idx="1893">
                  <c:v>1.05270781106763E-2</c:v>
                </c:pt>
                <c:pt idx="1894">
                  <c:v>1.0527704640463599E-2</c:v>
                </c:pt>
                <c:pt idx="1895">
                  <c:v>1.05283311845884E-2</c:v>
                </c:pt>
                <c:pt idx="1896">
                  <c:v>1.05289577430494E-2</c:v>
                </c:pt>
                <c:pt idx="1897">
                  <c:v>1.05295843158454E-2</c:v>
                </c:pt>
                <c:pt idx="1898">
                  <c:v>1.0530210902975399E-2</c:v>
                </c:pt>
                <c:pt idx="1899">
                  <c:v>1.0530837504438201E-2</c:v>
                </c:pt>
                <c:pt idx="1900">
                  <c:v>1.0531464120232601E-2</c:v>
                </c:pt>
                <c:pt idx="1901">
                  <c:v>1.05320907503576E-2</c:v>
                </c:pt>
                <c:pt idx="1902">
                  <c:v>1.0532717394811901E-2</c:v>
                </c:pt>
                <c:pt idx="1903">
                  <c:v>1.05333440535944E-2</c:v>
                </c:pt>
                <c:pt idx="1904">
                  <c:v>1.05339707267041E-2</c:v>
                </c:pt>
                <c:pt idx="1905">
                  <c:v>1.05345974141397E-2</c:v>
                </c:pt>
                <c:pt idx="1906">
                  <c:v>1.05352241159001E-2</c:v>
                </c:pt>
                <c:pt idx="1907">
                  <c:v>1.05358508319843E-2</c:v>
                </c:pt>
                <c:pt idx="1908">
                  <c:v>1.0536477562391001E-2</c:v>
                </c:pt>
                <c:pt idx="1909">
                  <c:v>1.05371043071189E-2</c:v>
                </c:pt>
                <c:pt idx="1910">
                  <c:v>1.0537731066167301E-2</c:v>
                </c:pt>
                <c:pt idx="1911">
                  <c:v>1.0538357839534799E-2</c:v>
                </c:pt>
                <c:pt idx="1912">
                  <c:v>1.05389846272203E-2</c:v>
                </c:pt>
                <c:pt idx="1913">
                  <c:v>1.0539611429222599E-2</c:v>
                </c:pt>
                <c:pt idx="1914">
                  <c:v>1.05402382455406E-2</c:v>
                </c:pt>
                <c:pt idx="1915">
                  <c:v>1.05408650761732E-2</c:v>
                </c:pt>
                <c:pt idx="1916">
                  <c:v>1.05414919211192E-2</c:v>
                </c:pt>
                <c:pt idx="1917">
                  <c:v>1.0542118780377601E-2</c:v>
                </c:pt>
                <c:pt idx="1918">
                  <c:v>1.05427456539473E-2</c:v>
                </c:pt>
                <c:pt idx="1919">
                  <c:v>1.0543372541826799E-2</c:v>
                </c:pt>
                <c:pt idx="1920">
                  <c:v>1.0543999444015399E-2</c:v>
                </c:pt>
                <c:pt idx="1921">
                  <c:v>1.05446263605117E-2</c:v>
                </c:pt>
                <c:pt idx="1922">
                  <c:v>1.0545253291314701E-2</c:v>
                </c:pt>
                <c:pt idx="1923">
                  <c:v>1.0545880236423199E-2</c:v>
                </c:pt>
                <c:pt idx="1924">
                  <c:v>1.0546507195836099E-2</c:v>
                </c:pt>
                <c:pt idx="1925">
                  <c:v>1.05471341695522E-2</c:v>
                </c:pt>
                <c:pt idx="1926">
                  <c:v>1.05477611575706E-2</c:v>
                </c:pt>
                <c:pt idx="1927">
                  <c:v>1.05483881598898E-2</c:v>
                </c:pt>
                <c:pt idx="1928">
                  <c:v>1.0549015176509E-2</c:v>
                </c:pt>
                <c:pt idx="1929">
                  <c:v>1.0549642207426799E-2</c:v>
                </c:pt>
                <c:pt idx="1930">
                  <c:v>1.05502692526423E-2</c:v>
                </c:pt>
                <c:pt idx="1931">
                  <c:v>1.05508963121543E-2</c:v>
                </c:pt>
                <c:pt idx="1932">
                  <c:v>1.05515233859616E-2</c:v>
                </c:pt>
                <c:pt idx="1933">
                  <c:v>1.05521504740632E-2</c:v>
                </c:pt>
                <c:pt idx="1934">
                  <c:v>1.0552777576457799E-2</c:v>
                </c:pt>
                <c:pt idx="1935">
                  <c:v>1.05534046931444E-2</c:v>
                </c:pt>
                <c:pt idx="1936">
                  <c:v>1.0554031824121899E-2</c:v>
                </c:pt>
                <c:pt idx="1937">
                  <c:v>1.05546589693891E-2</c:v>
                </c:pt>
                <c:pt idx="1938">
                  <c:v>1.05552861289448E-2</c:v>
                </c:pt>
                <c:pt idx="1939">
                  <c:v>1.0555913302788E-2</c:v>
                </c:pt>
                <c:pt idx="1940">
                  <c:v>1.05565404909177E-2</c:v>
                </c:pt>
                <c:pt idx="1941">
                  <c:v>1.0557167693332399E-2</c:v>
                </c:pt>
                <c:pt idx="1942">
                  <c:v>1.0557794910031299E-2</c:v>
                </c:pt>
                <c:pt idx="1943">
                  <c:v>1.0558422141013201E-2</c:v>
                </c:pt>
                <c:pt idx="1944">
                  <c:v>1.05590493862769E-2</c:v>
                </c:pt>
                <c:pt idx="1945">
                  <c:v>1.05596766458213E-2</c:v>
                </c:pt>
                <c:pt idx="1946">
                  <c:v>1.0560303919645299E-2</c:v>
                </c:pt>
                <c:pt idx="1947">
                  <c:v>1.05609312077479E-2</c:v>
                </c:pt>
                <c:pt idx="1948">
                  <c:v>1.0561558510127699E-2</c:v>
                </c:pt>
                <c:pt idx="1949">
                  <c:v>1.0562185826783799E-2</c:v>
                </c:pt>
                <c:pt idx="1950">
                  <c:v>1.0562813157715E-2</c:v>
                </c:pt>
                <c:pt idx="1951">
                  <c:v>1.0563440502920201E-2</c:v>
                </c:pt>
                <c:pt idx="1952">
                  <c:v>1.05640678623982E-2</c:v>
                </c:pt>
                <c:pt idx="1953">
                  <c:v>1.0564695236147999E-2</c:v>
                </c:pt>
                <c:pt idx="1954">
                  <c:v>1.0565322624168301E-2</c:v>
                </c:pt>
                <c:pt idx="1955">
                  <c:v>1.0565950026458401E-2</c:v>
                </c:pt>
                <c:pt idx="1956">
                  <c:v>1.05665774430167E-2</c:v>
                </c:pt>
                <c:pt idx="1957">
                  <c:v>1.05672048738421E-2</c:v>
                </c:pt>
                <c:pt idx="1958">
                  <c:v>1.0567832318933899E-2</c:v>
                </c:pt>
                <c:pt idx="1959">
                  <c:v>1.0568459778290599E-2</c:v>
                </c:pt>
                <c:pt idx="1960">
                  <c:v>1.05690872519113E-2</c:v>
                </c:pt>
                <c:pt idx="1961">
                  <c:v>1.0569714739794799E-2</c:v>
                </c:pt>
                <c:pt idx="1962">
                  <c:v>1.0570342241939701E-2</c:v>
                </c:pt>
                <c:pt idx="1963">
                  <c:v>1.05709697583454E-2</c:v>
                </c:pt>
                <c:pt idx="1964">
                  <c:v>1.05715972890105E-2</c:v>
                </c:pt>
                <c:pt idx="1965">
                  <c:v>1.05722248339338E-2</c:v>
                </c:pt>
                <c:pt idx="1966">
                  <c:v>1.05728523931143E-2</c:v>
                </c:pt>
                <c:pt idx="1967">
                  <c:v>1.0573479966550999E-2</c:v>
                </c:pt>
                <c:pt idx="1968">
                  <c:v>1.05741075542425E-2</c:v>
                </c:pt>
                <c:pt idx="1969">
                  <c:v>1.0574735156187899E-2</c:v>
                </c:pt>
                <c:pt idx="1970">
                  <c:v>1.0575362772386E-2</c:v>
                </c:pt>
                <c:pt idx="1971">
                  <c:v>1.0575990402835699E-2</c:v>
                </c:pt>
                <c:pt idx="1972">
                  <c:v>1.05766180475359E-2</c:v>
                </c:pt>
                <c:pt idx="1973">
                  <c:v>1.05772457064856E-2</c:v>
                </c:pt>
                <c:pt idx="1974">
                  <c:v>1.0577873379683401E-2</c:v>
                </c:pt>
                <c:pt idx="1975">
                  <c:v>1.0578501067128401E-2</c:v>
                </c:pt>
                <c:pt idx="1976">
                  <c:v>1.05791287688195E-2</c:v>
                </c:pt>
                <c:pt idx="1977">
                  <c:v>1.05797564847554E-2</c:v>
                </c:pt>
                <c:pt idx="1978">
                  <c:v>1.0580384214935099E-2</c:v>
                </c:pt>
                <c:pt idx="1979">
                  <c:v>1.05810119593576E-2</c:v>
                </c:pt>
                <c:pt idx="1980">
                  <c:v>1.05816397180215E-2</c:v>
                </c:pt>
                <c:pt idx="1981">
                  <c:v>1.05822674909259E-2</c:v>
                </c:pt>
                <c:pt idx="1982">
                  <c:v>1.05828952780698E-2</c:v>
                </c:pt>
                <c:pt idx="1983">
                  <c:v>1.05835230794518E-2</c:v>
                </c:pt>
                <c:pt idx="1984">
                  <c:v>1.05841508950709E-2</c:v>
                </c:pt>
                <c:pt idx="1985">
                  <c:v>1.0584778724926001E-2</c:v>
                </c:pt>
                <c:pt idx="1986">
                  <c:v>1.0585406569016201E-2</c:v>
                </c:pt>
                <c:pt idx="1987">
                  <c:v>1.058603442734E-2</c:v>
                </c:pt>
                <c:pt idx="1988">
                  <c:v>1.05866622998965E-2</c:v>
                </c:pt>
                <c:pt idx="1989">
                  <c:v>1.05872901866845E-2</c:v>
                </c:pt>
                <c:pt idx="1990">
                  <c:v>1.0587918087702999E-2</c:v>
                </c:pt>
                <c:pt idx="1991">
                  <c:v>1.05885460029508E-2</c:v>
                </c:pt>
                <c:pt idx="1992">
                  <c:v>1.0589173932427001E-2</c:v>
                </c:pt>
                <c:pt idx="1993">
                  <c:v>1.0589801876130201E-2</c:v>
                </c:pt>
                <c:pt idx="1994">
                  <c:v>1.05904298340594E-2</c:v>
                </c:pt>
                <c:pt idx="1995">
                  <c:v>1.05910578062135E-2</c:v>
                </c:pt>
                <c:pt idx="1996">
                  <c:v>1.0591685792591499E-2</c:v>
                </c:pt>
                <c:pt idx="1997">
                  <c:v>1.0592313793192001E-2</c:v>
                </c:pt>
                <c:pt idx="1998">
                  <c:v>1.0592941808014201E-2</c:v>
                </c:pt>
                <c:pt idx="1999">
                  <c:v>1.05935698370569E-2</c:v>
                </c:pt>
                <c:pt idx="2000">
                  <c:v>1.0594197880318901E-2</c:v>
                </c:pt>
                <c:pt idx="2001">
                  <c:v>1.0594825937799099E-2</c:v>
                </c:pt>
                <c:pt idx="2002">
                  <c:v>1.05954540094965E-2</c:v>
                </c:pt>
                <c:pt idx="2003">
                  <c:v>1.0596082095410001E-2</c:v>
                </c:pt>
                <c:pt idx="2004">
                  <c:v>1.05967101955383E-2</c:v>
                </c:pt>
                <c:pt idx="2005">
                  <c:v>1.05973383098806E-2</c:v>
                </c:pt>
                <c:pt idx="2006">
                  <c:v>1.0597966438435399E-2</c:v>
                </c:pt>
                <c:pt idx="2007">
                  <c:v>1.0598594581202001E-2</c:v>
                </c:pt>
                <c:pt idx="2008">
                  <c:v>1.05992227381791E-2</c:v>
                </c:pt>
                <c:pt idx="2009">
                  <c:v>1.0599850909365501E-2</c:v>
                </c:pt>
                <c:pt idx="2010">
                  <c:v>1.06004790947603E-2</c:v>
                </c:pt>
                <c:pt idx="2011">
                  <c:v>1.06011072943622E-2</c:v>
                </c:pt>
                <c:pt idx="2012">
                  <c:v>1.06017355081703E-2</c:v>
                </c:pt>
                <c:pt idx="2013">
                  <c:v>1.06023637361833E-2</c:v>
                </c:pt>
                <c:pt idx="2014">
                  <c:v>1.06029919784002E-2</c:v>
                </c:pt>
                <c:pt idx="2015">
                  <c:v>1.0603620234819901E-2</c:v>
                </c:pt>
                <c:pt idx="2016">
                  <c:v>1.06042485054413E-2</c:v>
                </c:pt>
                <c:pt idx="2017">
                  <c:v>1.06048767902632E-2</c:v>
                </c:pt>
                <c:pt idx="2018">
                  <c:v>1.0605505089284701E-2</c:v>
                </c:pt>
                <c:pt idx="2019">
                  <c:v>1.06061334025045E-2</c:v>
                </c:pt>
                <c:pt idx="2020">
                  <c:v>1.06067617299216E-2</c:v>
                </c:pt>
                <c:pt idx="2021">
                  <c:v>1.06073900715348E-2</c:v>
                </c:pt>
                <c:pt idx="2022">
                  <c:v>1.0608018427343199E-2</c:v>
                </c:pt>
                <c:pt idx="2023">
                  <c:v>1.0608646797345401E-2</c:v>
                </c:pt>
                <c:pt idx="2024">
                  <c:v>1.0609275181540499E-2</c:v>
                </c:pt>
                <c:pt idx="2025">
                  <c:v>1.06099035799274E-2</c:v>
                </c:pt>
                <c:pt idx="2026">
                  <c:v>1.0610531992504999E-2</c:v>
                </c:pt>
                <c:pt idx="2027">
                  <c:v>1.0611160419272099E-2</c:v>
                </c:pt>
                <c:pt idx="2028">
                  <c:v>1.06117888602277E-2</c:v>
                </c:pt>
                <c:pt idx="2029">
                  <c:v>1.0612417315370701E-2</c:v>
                </c:pt>
                <c:pt idx="2030">
                  <c:v>1.06130457846999E-2</c:v>
                </c:pt>
                <c:pt idx="2031">
                  <c:v>1.06136742682143E-2</c:v>
                </c:pt>
                <c:pt idx="2032">
                  <c:v>1.0614302765912799E-2</c:v>
                </c:pt>
                <c:pt idx="2033">
                  <c:v>1.06149312777942E-2</c:v>
                </c:pt>
                <c:pt idx="2034">
                  <c:v>1.06155598038576E-2</c:v>
                </c:pt>
                <c:pt idx="2035">
                  <c:v>1.0616188344101701E-2</c:v>
                </c:pt>
                <c:pt idx="2036">
                  <c:v>1.06168168985255E-2</c:v>
                </c:pt>
                <c:pt idx="2037">
                  <c:v>1.06174454671279E-2</c:v>
                </c:pt>
                <c:pt idx="2038">
                  <c:v>1.06180740499078E-2</c:v>
                </c:pt>
                <c:pt idx="2039">
                  <c:v>1.0618702646864099E-2</c:v>
                </c:pt>
                <c:pt idx="2040">
                  <c:v>1.06193312579957E-2</c:v>
                </c:pt>
                <c:pt idx="2041">
                  <c:v>1.06199598833015E-2</c:v>
                </c:pt>
                <c:pt idx="2042">
                  <c:v>1.0620588522780401E-2</c:v>
                </c:pt>
                <c:pt idx="2043">
                  <c:v>1.06212171764312E-2</c:v>
                </c:pt>
                <c:pt idx="2044">
                  <c:v>1.0621845844253099E-2</c:v>
                </c:pt>
                <c:pt idx="2045">
                  <c:v>1.06224745262447E-2</c:v>
                </c:pt>
                <c:pt idx="2046">
                  <c:v>1.06231032224051E-2</c:v>
                </c:pt>
                <c:pt idx="2047">
                  <c:v>1.0623731932732999E-2</c:v>
                </c:pt>
                <c:pt idx="2048">
                  <c:v>1.06243606572276E-2</c:v>
                </c:pt>
                <c:pt idx="2049">
                  <c:v>1.06249893958876E-2</c:v>
                </c:pt>
                <c:pt idx="2050">
                  <c:v>1.0625618148711999E-2</c:v>
                </c:pt>
                <c:pt idx="2051">
                  <c:v>1.06262469156996E-2</c:v>
                </c:pt>
                <c:pt idx="2052">
                  <c:v>1.06268756968494E-2</c:v>
                </c:pt>
                <c:pt idx="2053">
                  <c:v>1.0627504492160199E-2</c:v>
                </c:pt>
                <c:pt idx="2054">
                  <c:v>1.06281333016311E-2</c:v>
                </c:pt>
                <c:pt idx="2055">
                  <c:v>1.0628762125260901E-2</c:v>
                </c:pt>
                <c:pt idx="2056">
                  <c:v>1.06293909630484E-2</c:v>
                </c:pt>
                <c:pt idx="2057">
                  <c:v>1.06300198149926E-2</c:v>
                </c:pt>
                <c:pt idx="2058">
                  <c:v>1.06306486810925E-2</c:v>
                </c:pt>
                <c:pt idx="2059">
                  <c:v>1.0631277561346899E-2</c:v>
                </c:pt>
                <c:pt idx="2060">
                  <c:v>1.06319064557547E-2</c:v>
                </c:pt>
                <c:pt idx="2061">
                  <c:v>1.06325353643149E-2</c:v>
                </c:pt>
                <c:pt idx="2062">
                  <c:v>1.06331642870264E-2</c:v>
                </c:pt>
                <c:pt idx="2063">
                  <c:v>1.06337932238879E-2</c:v>
                </c:pt>
                <c:pt idx="2064">
                  <c:v>1.06344221748986E-2</c:v>
                </c:pt>
                <c:pt idx="2065">
                  <c:v>1.06350511400573E-2</c:v>
                </c:pt>
                <c:pt idx="2066">
                  <c:v>1.06356801193629E-2</c:v>
                </c:pt>
                <c:pt idx="2067">
                  <c:v>1.06363091128143E-2</c:v>
                </c:pt>
                <c:pt idx="2068">
                  <c:v>1.0636938120410401E-2</c:v>
                </c:pt>
                <c:pt idx="2069">
                  <c:v>1.06375671421502E-2</c:v>
                </c:pt>
                <c:pt idx="2070">
                  <c:v>1.06381961780324E-2</c:v>
                </c:pt>
                <c:pt idx="2071">
                  <c:v>1.0638825228056099E-2</c:v>
                </c:pt>
                <c:pt idx="2072">
                  <c:v>1.06394542922203E-2</c:v>
                </c:pt>
                <c:pt idx="2073">
                  <c:v>1.06400833705237E-2</c:v>
                </c:pt>
                <c:pt idx="2074">
                  <c:v>1.0640712462965199E-2</c:v>
                </c:pt>
                <c:pt idx="2075">
                  <c:v>1.06413415695438E-2</c:v>
                </c:pt>
                <c:pt idx="2076">
                  <c:v>1.06419706902587E-2</c:v>
                </c:pt>
                <c:pt idx="2077">
                  <c:v>1.0642599825108401E-2</c:v>
                </c:pt>
                <c:pt idx="2078">
                  <c:v>1.06432289740918E-2</c:v>
                </c:pt>
                <c:pt idx="2079">
                  <c:v>1.0643858137207999E-2</c:v>
                </c:pt>
                <c:pt idx="2080">
                  <c:v>1.0644487314456001E-2</c:v>
                </c:pt>
                <c:pt idx="2081">
                  <c:v>1.06451165058346E-2</c:v>
                </c:pt>
                <c:pt idx="2082">
                  <c:v>1.0645745711342599E-2</c:v>
                </c:pt>
                <c:pt idx="2083">
                  <c:v>1.0646374930979001E-2</c:v>
                </c:pt>
                <c:pt idx="2084">
                  <c:v>1.06470041647429E-2</c:v>
                </c:pt>
                <c:pt idx="2085">
                  <c:v>1.06476334126329E-2</c:v>
                </c:pt>
                <c:pt idx="2086">
                  <c:v>1.0648262674647999E-2</c:v>
                </c:pt>
                <c:pt idx="2087">
                  <c:v>1.06488919507873E-2</c:v>
                </c:pt>
                <c:pt idx="2088">
                  <c:v>1.06495212410497E-2</c:v>
                </c:pt>
                <c:pt idx="2089">
                  <c:v>1.06501505454339E-2</c:v>
                </c:pt>
                <c:pt idx="2090">
                  <c:v>1.06507798639389E-2</c:v>
                </c:pt>
                <c:pt idx="2091">
                  <c:v>1.06514091965637E-2</c:v>
                </c:pt>
                <c:pt idx="2092">
                  <c:v>1.06520385433072E-2</c:v>
                </c:pt>
                <c:pt idx="2093">
                  <c:v>1.0652667904168101E-2</c:v>
                </c:pt>
                <c:pt idx="2094">
                  <c:v>1.0653297279145799E-2</c:v>
                </c:pt>
                <c:pt idx="2095">
                  <c:v>1.06539266682387E-2</c:v>
                </c:pt>
                <c:pt idx="2096">
                  <c:v>1.0654556071445999E-2</c:v>
                </c:pt>
                <c:pt idx="2097">
                  <c:v>1.06551854887667E-2</c:v>
                </c:pt>
                <c:pt idx="2098">
                  <c:v>1.0655814920199401E-2</c:v>
                </c:pt>
                <c:pt idx="2099">
                  <c:v>1.06564443657431E-2</c:v>
                </c:pt>
                <c:pt idx="2100">
                  <c:v>1.0657073825397E-2</c:v>
                </c:pt>
                <c:pt idx="2101">
                  <c:v>1.06577032991598E-2</c:v>
                </c:pt>
                <c:pt idx="2102">
                  <c:v>1.06583327870304E-2</c:v>
                </c:pt>
                <c:pt idx="2103">
                  <c:v>1.06589622890079E-2</c:v>
                </c:pt>
                <c:pt idx="2104">
                  <c:v>1.0659591805091099E-2</c:v>
                </c:pt>
                <c:pt idx="2105">
                  <c:v>1.06602213352788E-2</c:v>
                </c:pt>
                <c:pt idx="2106">
                  <c:v>1.06608508795701E-2</c:v>
                </c:pt>
                <c:pt idx="2107">
                  <c:v>1.06614804379639E-2</c:v>
                </c:pt>
                <c:pt idx="2108">
                  <c:v>1.06621100104591E-2</c:v>
                </c:pt>
                <c:pt idx="2109">
                  <c:v>1.0662739597054501E-2</c:v>
                </c:pt>
                <c:pt idx="2110">
                  <c:v>1.06633691977492E-2</c:v>
                </c:pt>
                <c:pt idx="2111">
                  <c:v>1.06639988125421E-2</c:v>
                </c:pt>
                <c:pt idx="2112">
                  <c:v>1.0664628441431999E-2</c:v>
                </c:pt>
                <c:pt idx="2113">
                  <c:v>1.06652580844179E-2</c:v>
                </c:pt>
                <c:pt idx="2114">
                  <c:v>1.06658877414988E-2</c:v>
                </c:pt>
                <c:pt idx="2115">
                  <c:v>1.0666517412673399E-2</c:v>
                </c:pt>
                <c:pt idx="2116">
                  <c:v>1.06671470979409E-2</c:v>
                </c:pt>
                <c:pt idx="2117">
                  <c:v>1.0667776797300001E-2</c:v>
                </c:pt>
                <c:pt idx="2118">
                  <c:v>1.0668406510749901E-2</c:v>
                </c:pt>
                <c:pt idx="2119">
                  <c:v>1.0669036238289201E-2</c:v>
                </c:pt>
                <c:pt idx="2120">
                  <c:v>1.0669665979917E-2</c:v>
                </c:pt>
                <c:pt idx="2121">
                  <c:v>1.06702957356323E-2</c:v>
                </c:pt>
                <c:pt idx="2122">
                  <c:v>1.06709255054337E-2</c:v>
                </c:pt>
                <c:pt idx="2123">
                  <c:v>1.0671555289320501E-2</c:v>
                </c:pt>
                <c:pt idx="2124">
                  <c:v>1.0672185087291499E-2</c:v>
                </c:pt>
                <c:pt idx="2125">
                  <c:v>1.06728148993455E-2</c:v>
                </c:pt>
                <c:pt idx="2126">
                  <c:v>1.06734447254815E-2</c:v>
                </c:pt>
                <c:pt idx="2127">
                  <c:v>1.0674074565698599E-2</c:v>
                </c:pt>
                <c:pt idx="2128">
                  <c:v>1.06747044199955E-2</c:v>
                </c:pt>
                <c:pt idx="2129">
                  <c:v>1.06753342883712E-2</c:v>
                </c:pt>
                <c:pt idx="2130">
                  <c:v>1.0675964170824601E-2</c:v>
                </c:pt>
                <c:pt idx="2131">
                  <c:v>1.0676594067354699E-2</c:v>
                </c:pt>
                <c:pt idx="2132">
                  <c:v>1.06772239779604E-2</c:v>
                </c:pt>
                <c:pt idx="2133">
                  <c:v>1.06778539026406E-2</c:v>
                </c:pt>
                <c:pt idx="2134">
                  <c:v>1.06784838413943E-2</c:v>
                </c:pt>
                <c:pt idx="2135">
                  <c:v>1.0679113794220299E-2</c:v>
                </c:pt>
                <c:pt idx="2136">
                  <c:v>1.06797437611176E-2</c:v>
                </c:pt>
                <c:pt idx="2137">
                  <c:v>1.06803737420851E-2</c:v>
                </c:pt>
                <c:pt idx="2138">
                  <c:v>1.06810037371219E-2</c:v>
                </c:pt>
                <c:pt idx="2139">
                  <c:v>1.0681633746226601E-2</c:v>
                </c:pt>
                <c:pt idx="2140">
                  <c:v>1.0682263769398501E-2</c:v>
                </c:pt>
                <c:pt idx="2141">
                  <c:v>1.0682893806636199E-2</c:v>
                </c:pt>
                <c:pt idx="2142">
                  <c:v>1.06835238579388E-2</c:v>
                </c:pt>
                <c:pt idx="2143">
                  <c:v>1.06841539233052E-2</c:v>
                </c:pt>
                <c:pt idx="2144">
                  <c:v>1.0684784002734499E-2</c:v>
                </c:pt>
                <c:pt idx="2145">
                  <c:v>1.06854140962252E-2</c:v>
                </c:pt>
                <c:pt idx="2146">
                  <c:v>1.0686044203776701E-2</c:v>
                </c:pt>
                <c:pt idx="2147">
                  <c:v>1.06866743253875E-2</c:v>
                </c:pt>
                <c:pt idx="2148">
                  <c:v>1.0687304461057E-2</c:v>
                </c:pt>
                <c:pt idx="2149">
                  <c:v>1.0687934610783699E-2</c:v>
                </c:pt>
                <c:pt idx="2150">
                  <c:v>1.0688564774566801E-2</c:v>
                </c:pt>
                <c:pt idx="2151">
                  <c:v>1.0689194952405201E-2</c:v>
                </c:pt>
                <c:pt idx="2152">
                  <c:v>1.0689825144297701E-2</c:v>
                </c:pt>
                <c:pt idx="2153">
                  <c:v>1.06904553502434E-2</c:v>
                </c:pt>
                <c:pt idx="2154">
                  <c:v>1.0691085570241E-2</c:v>
                </c:pt>
                <c:pt idx="2155">
                  <c:v>1.06917158042897E-2</c:v>
                </c:pt>
                <c:pt idx="2156">
                  <c:v>1.06923460523883E-2</c:v>
                </c:pt>
                <c:pt idx="2157">
                  <c:v>1.0692976314535699E-2</c:v>
                </c:pt>
                <c:pt idx="2158">
                  <c:v>1.06936065907309E-2</c:v>
                </c:pt>
                <c:pt idx="2159">
                  <c:v>1.0694236880972799E-2</c:v>
                </c:pt>
                <c:pt idx="2160">
                  <c:v>1.06948671852603E-2</c:v>
                </c:pt>
                <c:pt idx="2161">
                  <c:v>1.0695497503592499E-2</c:v>
                </c:pt>
                <c:pt idx="2162">
                  <c:v>1.06961278359681E-2</c:v>
                </c:pt>
                <c:pt idx="2163">
                  <c:v>1.0696758182386201E-2</c:v>
                </c:pt>
                <c:pt idx="2164">
                  <c:v>1.0697388542845699E-2</c:v>
                </c:pt>
                <c:pt idx="2165">
                  <c:v>1.06980189173455E-2</c:v>
                </c:pt>
                <c:pt idx="2166">
                  <c:v>1.0698649305884499E-2</c:v>
                </c:pt>
                <c:pt idx="2167">
                  <c:v>1.06992797084617E-2</c:v>
                </c:pt>
                <c:pt idx="2168">
                  <c:v>1.0699910125076199E-2</c:v>
                </c:pt>
                <c:pt idx="2169">
                  <c:v>1.07005405557266E-2</c:v>
                </c:pt>
                <c:pt idx="2170">
                  <c:v>1.0701171000411999E-2</c:v>
                </c:pt>
                <c:pt idx="2171">
                  <c:v>1.07018014591314E-2</c:v>
                </c:pt>
                <c:pt idx="2172">
                  <c:v>1.0702431931883701E-2</c:v>
                </c:pt>
                <c:pt idx="2173">
                  <c:v>1.07030624186676E-2</c:v>
                </c:pt>
                <c:pt idx="2174">
                  <c:v>1.07036929194825E-2</c:v>
                </c:pt>
                <c:pt idx="2175">
                  <c:v>1.0704323434327E-2</c:v>
                </c:pt>
                <c:pt idx="2176">
                  <c:v>1.07049539632E-2</c:v>
                </c:pt>
                <c:pt idx="2177">
                  <c:v>1.0705584506100801E-2</c:v>
                </c:pt>
                <c:pt idx="2178">
                  <c:v>1.0706215063027999E-2</c:v>
                </c:pt>
                <c:pt idx="2179">
                  <c:v>1.07068456339806E-2</c:v>
                </c:pt>
                <c:pt idx="2180">
                  <c:v>1.0707476218957601E-2</c:v>
                </c:pt>
                <c:pt idx="2181">
                  <c:v>1.0708106817958E-2</c:v>
                </c:pt>
                <c:pt idx="2182">
                  <c:v>1.0708737430980501E-2</c:v>
                </c:pt>
                <c:pt idx="2183">
                  <c:v>1.0709368058024299E-2</c:v>
                </c:pt>
                <c:pt idx="2184">
                  <c:v>1.0709998699088201E-2</c:v>
                </c:pt>
                <c:pt idx="2185">
                  <c:v>1.0710629354171299E-2</c:v>
                </c:pt>
                <c:pt idx="2186">
                  <c:v>1.0711260023272299E-2</c:v>
                </c:pt>
                <c:pt idx="2187">
                  <c:v>1.0711890706390399E-2</c:v>
                </c:pt>
                <c:pt idx="2188">
                  <c:v>1.0712521403524401E-2</c:v>
                </c:pt>
                <c:pt idx="2189">
                  <c:v>1.0713152114673099E-2</c:v>
                </c:pt>
                <c:pt idx="2190">
                  <c:v>1.0713782839835701E-2</c:v>
                </c:pt>
                <c:pt idx="2191">
                  <c:v>1.0714413579011E-2</c:v>
                </c:pt>
                <c:pt idx="2192">
                  <c:v>1.0715044332198101E-2</c:v>
                </c:pt>
                <c:pt idx="2193">
                  <c:v>1.07156750993958E-2</c:v>
                </c:pt>
                <c:pt idx="2194">
                  <c:v>1.07163058806029E-2</c:v>
                </c:pt>
                <c:pt idx="2195">
                  <c:v>1.0716936675818699E-2</c:v>
                </c:pt>
                <c:pt idx="2196">
                  <c:v>1.0717567485042E-2</c:v>
                </c:pt>
                <c:pt idx="2197">
                  <c:v>1.0718198308271599E-2</c:v>
                </c:pt>
                <c:pt idx="2198">
                  <c:v>1.07188291455065E-2</c:v>
                </c:pt>
                <c:pt idx="2199">
                  <c:v>1.0719459996745799E-2</c:v>
                </c:pt>
                <c:pt idx="2200">
                  <c:v>1.0720090861988401E-2</c:v>
                </c:pt>
                <c:pt idx="2201">
                  <c:v>1.07207217412331E-2</c:v>
                </c:pt>
                <c:pt idx="2202">
                  <c:v>1.0721352634479001E-2</c:v>
                </c:pt>
                <c:pt idx="2203">
                  <c:v>1.07219835417249E-2</c:v>
                </c:pt>
                <c:pt idx="2204">
                  <c:v>1.07226144629699E-2</c:v>
                </c:pt>
                <c:pt idx="2205">
                  <c:v>1.0723245398212899E-2</c:v>
                </c:pt>
                <c:pt idx="2206">
                  <c:v>1.0723876347452701E-2</c:v>
                </c:pt>
                <c:pt idx="2207">
                  <c:v>1.0724507310688599E-2</c:v>
                </c:pt>
                <c:pt idx="2208">
                  <c:v>1.07251382879191E-2</c:v>
                </c:pt>
                <c:pt idx="2209">
                  <c:v>1.07257692791435E-2</c:v>
                </c:pt>
                <c:pt idx="2210">
                  <c:v>1.07264002843606E-2</c:v>
                </c:pt>
                <c:pt idx="2211">
                  <c:v>1.07270313035693E-2</c:v>
                </c:pt>
                <c:pt idx="2212">
                  <c:v>1.07276623367687E-2</c:v>
                </c:pt>
                <c:pt idx="2213">
                  <c:v>1.07282933839576E-2</c:v>
                </c:pt>
                <c:pt idx="2214">
                  <c:v>1.0728924445135001E-2</c:v>
                </c:pt>
                <c:pt idx="2215">
                  <c:v>1.07295555202999E-2</c:v>
                </c:pt>
                <c:pt idx="2216">
                  <c:v>1.0730186609451201E-2</c:v>
                </c:pt>
                <c:pt idx="2217">
                  <c:v>1.0730817712587999E-2</c:v>
                </c:pt>
                <c:pt idx="2218">
                  <c:v>1.0731448829709E-2</c:v>
                </c:pt>
                <c:pt idx="2219">
                  <c:v>1.07320799608132E-2</c:v>
                </c:pt>
                <c:pt idx="2220">
                  <c:v>1.0732711105899699E-2</c:v>
                </c:pt>
                <c:pt idx="2221">
                  <c:v>1.07333422649673E-2</c:v>
                </c:pt>
                <c:pt idx="2222">
                  <c:v>1.0733973438015E-2</c:v>
                </c:pt>
                <c:pt idx="2223">
                  <c:v>1.0734604625042001E-2</c:v>
                </c:pt>
                <c:pt idx="2224">
                  <c:v>1.07352358260468E-2</c:v>
                </c:pt>
                <c:pt idx="2225">
                  <c:v>1.07358670410286E-2</c:v>
                </c:pt>
                <c:pt idx="2226">
                  <c:v>1.07364982699863E-2</c:v>
                </c:pt>
                <c:pt idx="2227">
                  <c:v>1.07371295129189E-2</c:v>
                </c:pt>
                <c:pt idx="2228">
                  <c:v>1.07377607698253E-2</c:v>
                </c:pt>
                <c:pt idx="2229">
                  <c:v>1.07383920407045E-2</c:v>
                </c:pt>
                <c:pt idx="2230">
                  <c:v>1.07390233255555E-2</c:v>
                </c:pt>
                <c:pt idx="2231">
                  <c:v>1.07396546243771E-2</c:v>
                </c:pt>
                <c:pt idx="2232">
                  <c:v>1.0740285937168401E-2</c:v>
                </c:pt>
                <c:pt idx="2233">
                  <c:v>1.07409172639282E-2</c:v>
                </c:pt>
                <c:pt idx="2234">
                  <c:v>1.0741548604655499E-2</c:v>
                </c:pt>
                <c:pt idx="2235">
                  <c:v>1.07421799593495E-2</c:v>
                </c:pt>
                <c:pt idx="2236">
                  <c:v>1.07428113280087E-2</c:v>
                </c:pt>
                <c:pt idx="2237">
                  <c:v>1.07434427106325E-2</c:v>
                </c:pt>
                <c:pt idx="2238">
                  <c:v>1.0744074107219601E-2</c:v>
                </c:pt>
                <c:pt idx="2239">
                  <c:v>1.0744705517768899E-2</c:v>
                </c:pt>
                <c:pt idx="2240">
                  <c:v>1.07453369422795E-2</c:v>
                </c:pt>
                <c:pt idx="2241">
                  <c:v>1.07459683807504E-2</c:v>
                </c:pt>
                <c:pt idx="2242">
                  <c:v>1.07465998331804E-2</c:v>
                </c:pt>
                <c:pt idx="2243">
                  <c:v>1.07472312995686E-2</c:v>
                </c:pt>
                <c:pt idx="2244">
                  <c:v>1.0747862779913801E-2</c:v>
                </c:pt>
                <c:pt idx="2245">
                  <c:v>1.0748494274215E-2</c:v>
                </c:pt>
                <c:pt idx="2246">
                  <c:v>1.07491257824713E-2</c:v>
                </c:pt>
                <c:pt idx="2247">
                  <c:v>1.0749757304681499E-2</c:v>
                </c:pt>
                <c:pt idx="2248">
                  <c:v>1.07503888408446E-2</c:v>
                </c:pt>
                <c:pt idx="2249">
                  <c:v>1.07510203909596E-2</c:v>
                </c:pt>
                <c:pt idx="2250">
                  <c:v>1.0751651955025299E-2</c:v>
                </c:pt>
                <c:pt idx="2251">
                  <c:v>1.0752283533040899E-2</c:v>
                </c:pt>
                <c:pt idx="2252">
                  <c:v>1.07529151250051E-2</c:v>
                </c:pt>
                <c:pt idx="2253">
                  <c:v>1.07535467309171E-2</c:v>
                </c:pt>
                <c:pt idx="2254">
                  <c:v>1.07541783507757E-2</c:v>
                </c:pt>
                <c:pt idx="2255">
                  <c:v>1.0754809984579901E-2</c:v>
                </c:pt>
                <c:pt idx="2256">
                  <c:v>1.07554416323286E-2</c:v>
                </c:pt>
                <c:pt idx="2257">
                  <c:v>1.0756073294020899E-2</c:v>
                </c:pt>
                <c:pt idx="2258">
                  <c:v>1.07567049696557E-2</c:v>
                </c:pt>
                <c:pt idx="2259">
                  <c:v>1.0757336659231899E-2</c:v>
                </c:pt>
                <c:pt idx="2260">
                  <c:v>1.07579683627484E-2</c:v>
                </c:pt>
                <c:pt idx="2261">
                  <c:v>1.0758600080204401E-2</c:v>
                </c:pt>
                <c:pt idx="2262">
                  <c:v>1.07592318115986E-2</c:v>
                </c:pt>
                <c:pt idx="2263">
                  <c:v>1.0759863556930101E-2</c:v>
                </c:pt>
                <c:pt idx="2264">
                  <c:v>1.07604953161979E-2</c:v>
                </c:pt>
                <c:pt idx="2265">
                  <c:v>1.0761127089400699E-2</c:v>
                </c:pt>
                <c:pt idx="2266">
                  <c:v>1.0761758876537899E-2</c:v>
                </c:pt>
                <c:pt idx="2267">
                  <c:v>1.0762390677607999E-2</c:v>
                </c:pt>
                <c:pt idx="2268">
                  <c:v>1.07630224926102E-2</c:v>
                </c:pt>
                <c:pt idx="2269">
                  <c:v>1.0763654321543499E-2</c:v>
                </c:pt>
                <c:pt idx="2270">
                  <c:v>1.07642861644068E-2</c:v>
                </c:pt>
                <c:pt idx="2271">
                  <c:v>1.07649180211989E-2</c:v>
                </c:pt>
                <c:pt idx="2272">
                  <c:v>1.0765549891919E-2</c:v>
                </c:pt>
                <c:pt idx="2273">
                  <c:v>1.0766181776566E-2</c:v>
                </c:pt>
                <c:pt idx="2274">
                  <c:v>1.07668136751387E-2</c:v>
                </c:pt>
                <c:pt idx="2275">
                  <c:v>1.07674455876364E-2</c:v>
                </c:pt>
                <c:pt idx="2276">
                  <c:v>1.07680775140577E-2</c:v>
                </c:pt>
                <c:pt idx="2277">
                  <c:v>1.07687094544017E-2</c:v>
                </c:pt>
                <c:pt idx="2278">
                  <c:v>1.0769341408667501E-2</c:v>
                </c:pt>
                <c:pt idx="2279">
                  <c:v>1.0769973376853899E-2</c:v>
                </c:pt>
                <c:pt idx="2280">
                  <c:v>1.0770605358959901E-2</c:v>
                </c:pt>
                <c:pt idx="2281">
                  <c:v>1.0771237354984401E-2</c:v>
                </c:pt>
                <c:pt idx="2282">
                  <c:v>1.07718693649265E-2</c:v>
                </c:pt>
                <c:pt idx="2283">
                  <c:v>1.0772501388785201E-2</c:v>
                </c:pt>
                <c:pt idx="2284">
                  <c:v>1.0773133426559301E-2</c:v>
                </c:pt>
                <c:pt idx="2285">
                  <c:v>1.0773765478247901E-2</c:v>
                </c:pt>
                <c:pt idx="2286">
                  <c:v>1.07743975438498E-2</c:v>
                </c:pt>
                <c:pt idx="2287">
                  <c:v>1.07750296233641E-2</c:v>
                </c:pt>
                <c:pt idx="2288">
                  <c:v>1.0775661716789699E-2</c:v>
                </c:pt>
                <c:pt idx="2289">
                  <c:v>1.07762938241256E-2</c:v>
                </c:pt>
                <c:pt idx="2290">
                  <c:v>1.07769259453708E-2</c:v>
                </c:pt>
                <c:pt idx="2291">
                  <c:v>1.07775580805242E-2</c:v>
                </c:pt>
                <c:pt idx="2292">
                  <c:v>1.07781902295847E-2</c:v>
                </c:pt>
                <c:pt idx="2293">
                  <c:v>1.07788223925514E-2</c:v>
                </c:pt>
                <c:pt idx="2294">
                  <c:v>1.07794545694234E-2</c:v>
                </c:pt>
                <c:pt idx="2295">
                  <c:v>1.0780086760199301E-2</c:v>
                </c:pt>
                <c:pt idx="2296">
                  <c:v>1.0780718964878399E-2</c:v>
                </c:pt>
                <c:pt idx="2297">
                  <c:v>1.07813511834593E-2</c:v>
                </c:pt>
                <c:pt idx="2298">
                  <c:v>1.0781983415941301E-2</c:v>
                </c:pt>
                <c:pt idx="2299">
                  <c:v>1.07826156623234E-2</c:v>
                </c:pt>
                <c:pt idx="2300">
                  <c:v>1.07832479226041E-2</c:v>
                </c:pt>
                <c:pt idx="2301">
                  <c:v>1.0783880196783001E-2</c:v>
                </c:pt>
                <c:pt idx="2302">
                  <c:v>1.0784512484858601E-2</c:v>
                </c:pt>
                <c:pt idx="2303">
                  <c:v>1.078514478683E-2</c:v>
                </c:pt>
                <c:pt idx="2304">
                  <c:v>1.07857771026962E-2</c:v>
                </c:pt>
                <c:pt idx="2305">
                  <c:v>1.07864094324563E-2</c:v>
                </c:pt>
                <c:pt idx="2306">
                  <c:v>1.0787041776109001E-2</c:v>
                </c:pt>
                <c:pt idx="2307">
                  <c:v>1.07876741336534E-2</c:v>
                </c:pt>
                <c:pt idx="2308">
                  <c:v>1.0788306505088399E-2</c:v>
                </c:pt>
                <c:pt idx="2309">
                  <c:v>1.0788938890413199E-2</c:v>
                </c:pt>
                <c:pt idx="2310">
                  <c:v>1.0789571289626499E-2</c:v>
                </c:pt>
                <c:pt idx="2311">
                  <c:v>1.0790203702727401E-2</c:v>
                </c:pt>
                <c:pt idx="2312">
                  <c:v>1.0790836129714799E-2</c:v>
                </c:pt>
                <c:pt idx="2313">
                  <c:v>1.0791468570587701E-2</c:v>
                </c:pt>
                <c:pt idx="2314">
                  <c:v>1.0792101025345099E-2</c:v>
                </c:pt>
                <c:pt idx="2315">
                  <c:v>1.07927334939859E-2</c:v>
                </c:pt>
                <c:pt idx="2316">
                  <c:v>1.07933659765091E-2</c:v>
                </c:pt>
                <c:pt idx="2317">
                  <c:v>1.0793998472913799E-2</c:v>
                </c:pt>
                <c:pt idx="2318">
                  <c:v>1.07946309831988E-2</c:v>
                </c:pt>
                <c:pt idx="2319">
                  <c:v>1.0795263507363101E-2</c:v>
                </c:pt>
                <c:pt idx="2320">
                  <c:v>1.07958960454058E-2</c:v>
                </c:pt>
                <c:pt idx="2321">
                  <c:v>1.07965285973256E-2</c:v>
                </c:pt>
                <c:pt idx="2322">
                  <c:v>1.07971611631217E-2</c:v>
                </c:pt>
                <c:pt idx="2323">
                  <c:v>1.0797793742793001E-2</c:v>
                </c:pt>
                <c:pt idx="2324">
                  <c:v>1.07984263363385E-2</c:v>
                </c:pt>
                <c:pt idx="2325">
                  <c:v>1.0799058943757101E-2</c:v>
                </c:pt>
                <c:pt idx="2326">
                  <c:v>1.07996915650478E-2</c:v>
                </c:pt>
                <c:pt idx="2327">
                  <c:v>1.08003242002097E-2</c:v>
                </c:pt>
                <c:pt idx="2328">
                  <c:v>1.08009568492417E-2</c:v>
                </c:pt>
                <c:pt idx="2329">
                  <c:v>1.08015895121427E-2</c:v>
                </c:pt>
                <c:pt idx="2330">
                  <c:v>1.08022221889115E-2</c:v>
                </c:pt>
                <c:pt idx="2331">
                  <c:v>1.08028548795475E-2</c:v>
                </c:pt>
                <c:pt idx="2332">
                  <c:v>1.0803487584049301E-2</c:v>
                </c:pt>
                <c:pt idx="2333">
                  <c:v>1.0804120302416099E-2</c:v>
                </c:pt>
                <c:pt idx="2334">
                  <c:v>1.08047530346468E-2</c:v>
                </c:pt>
                <c:pt idx="2335">
                  <c:v>1.08053857807404E-2</c:v>
                </c:pt>
                <c:pt idx="2336">
                  <c:v>1.0806018540695799E-2</c:v>
                </c:pt>
                <c:pt idx="2337">
                  <c:v>1.0806651314512E-2</c:v>
                </c:pt>
                <c:pt idx="2338">
                  <c:v>1.0807284102188E-2</c:v>
                </c:pt>
                <c:pt idx="2339">
                  <c:v>1.08079169037228E-2</c:v>
                </c:pt>
                <c:pt idx="2340">
                  <c:v>1.0808549719115299E-2</c:v>
                </c:pt>
                <c:pt idx="2341">
                  <c:v>1.0809182548364601E-2</c:v>
                </c:pt>
                <c:pt idx="2342">
                  <c:v>1.0809815391469401E-2</c:v>
                </c:pt>
                <c:pt idx="2343">
                  <c:v>1.08104482484291E-2</c:v>
                </c:pt>
                <c:pt idx="2344">
                  <c:v>1.08110811192423E-2</c:v>
                </c:pt>
                <c:pt idx="2345">
                  <c:v>1.08117140039081E-2</c:v>
                </c:pt>
                <c:pt idx="2346">
                  <c:v>1.08123469024256E-2</c:v>
                </c:pt>
                <c:pt idx="2347">
                  <c:v>1.08129798147935E-2</c:v>
                </c:pt>
                <c:pt idx="2348">
                  <c:v>1.08136127410111E-2</c:v>
                </c:pt>
                <c:pt idx="2349">
                  <c:v>1.0814245681077099E-2</c:v>
                </c:pt>
                <c:pt idx="2350">
                  <c:v>1.08148786349906E-2</c:v>
                </c:pt>
                <c:pt idx="2351">
                  <c:v>1.0815511602750599E-2</c:v>
                </c:pt>
                <c:pt idx="2352">
                  <c:v>1.08161445843561E-2</c:v>
                </c:pt>
                <c:pt idx="2353">
                  <c:v>1.0816777579805901E-2</c:v>
                </c:pt>
                <c:pt idx="2354">
                  <c:v>1.08174105890992E-2</c:v>
                </c:pt>
                <c:pt idx="2355">
                  <c:v>1.08180436122348E-2</c:v>
                </c:pt>
                <c:pt idx="2356">
                  <c:v>1.08186766492118E-2</c:v>
                </c:pt>
                <c:pt idx="2357">
                  <c:v>1.08193097000291E-2</c:v>
                </c:pt>
                <c:pt idx="2358">
                  <c:v>1.0819942764685699E-2</c:v>
                </c:pt>
                <c:pt idx="2359">
                  <c:v>1.0820575843180601E-2</c:v>
                </c:pt>
                <c:pt idx="2360">
                  <c:v>1.08212089355128E-2</c:v>
                </c:pt>
                <c:pt idx="2361">
                  <c:v>1.0821842041681099E-2</c:v>
                </c:pt>
                <c:pt idx="2362">
                  <c:v>1.0822475161684801E-2</c:v>
                </c:pt>
                <c:pt idx="2363">
                  <c:v>1.0823108295522599E-2</c:v>
                </c:pt>
                <c:pt idx="2364">
                  <c:v>1.0823741443193599E-2</c:v>
                </c:pt>
                <c:pt idx="2365">
                  <c:v>1.0824374604696801E-2</c:v>
                </c:pt>
                <c:pt idx="2366">
                  <c:v>1.08250077800311E-2</c:v>
                </c:pt>
                <c:pt idx="2367">
                  <c:v>1.08256409691956E-2</c:v>
                </c:pt>
                <c:pt idx="2368">
                  <c:v>1.0826274172188999E-2</c:v>
                </c:pt>
                <c:pt idx="2369">
                  <c:v>1.0826907389010701E-2</c:v>
                </c:pt>
                <c:pt idx="2370">
                  <c:v>1.08275406196594E-2</c:v>
                </c:pt>
                <c:pt idx="2371">
                  <c:v>1.0828173864134E-2</c:v>
                </c:pt>
                <c:pt idx="2372">
                  <c:v>1.08288071224338E-2</c:v>
                </c:pt>
                <c:pt idx="2373">
                  <c:v>1.0829440394557599E-2</c:v>
                </c:pt>
                <c:pt idx="2374">
                  <c:v>1.08300736805043E-2</c:v>
                </c:pt>
                <c:pt idx="2375">
                  <c:v>1.0830706980273001E-2</c:v>
                </c:pt>
                <c:pt idx="2376">
                  <c:v>1.0831340293862599E-2</c:v>
                </c:pt>
                <c:pt idx="2377">
                  <c:v>1.08319736212722E-2</c:v>
                </c:pt>
                <c:pt idx="2378">
                  <c:v>1.0832606962500701E-2</c:v>
                </c:pt>
                <c:pt idx="2379">
                  <c:v>1.08332403175472E-2</c:v>
                </c:pt>
                <c:pt idx="2380">
                  <c:v>1.08338736864105E-2</c:v>
                </c:pt>
                <c:pt idx="2381">
                  <c:v>1.0834507069089699E-2</c:v>
                </c:pt>
                <c:pt idx="2382">
                  <c:v>1.08351404655836E-2</c:v>
                </c:pt>
                <c:pt idx="2383">
                  <c:v>1.08357738758915E-2</c:v>
                </c:pt>
                <c:pt idx="2384">
                  <c:v>1.08364073000121E-2</c:v>
                </c:pt>
                <c:pt idx="2385">
                  <c:v>1.08370407379446E-2</c:v>
                </c:pt>
                <c:pt idx="2386">
                  <c:v>1.08376741896878E-2</c:v>
                </c:pt>
                <c:pt idx="2387">
                  <c:v>1.0838307655240799E-2</c:v>
                </c:pt>
                <c:pt idx="2388">
                  <c:v>1.0838941134602599E-2</c:v>
                </c:pt>
                <c:pt idx="2389">
                  <c:v>1.0839574627772099E-2</c:v>
                </c:pt>
                <c:pt idx="2390">
                  <c:v>1.08402081347484E-2</c:v>
                </c:pt>
                <c:pt idx="2391">
                  <c:v>1.0840841655530301E-2</c:v>
                </c:pt>
                <c:pt idx="2392">
                  <c:v>1.0841475190117E-2</c:v>
                </c:pt>
                <c:pt idx="2393">
                  <c:v>1.08421087385073E-2</c:v>
                </c:pt>
                <c:pt idx="2394">
                  <c:v>1.08427423007003E-2</c:v>
                </c:pt>
                <c:pt idx="2395">
                  <c:v>1.0843375876695101E-2</c:v>
                </c:pt>
                <c:pt idx="2396">
                  <c:v>1.0844009466490299E-2</c:v>
                </c:pt>
                <c:pt idx="2397">
                  <c:v>1.0844643070085201E-2</c:v>
                </c:pt>
                <c:pt idx="2398">
                  <c:v>1.08452766874787E-2</c:v>
                </c:pt>
                <c:pt idx="2399">
                  <c:v>1.0845910318669799E-2</c:v>
                </c:pt>
                <c:pt idx="2400">
                  <c:v>1.0846543963657401E-2</c:v>
                </c:pt>
                <c:pt idx="2401">
                  <c:v>1.08471776224408E-2</c:v>
                </c:pt>
                <c:pt idx="2402">
                  <c:v>1.08478112950186E-2</c:v>
                </c:pt>
                <c:pt idx="2403">
                  <c:v>1.0848444981389999E-2</c:v>
                </c:pt>
                <c:pt idx="2404">
                  <c:v>1.0849078681553799E-2</c:v>
                </c:pt>
                <c:pt idx="2405">
                  <c:v>1.0849712395509199E-2</c:v>
                </c:pt>
                <c:pt idx="2406">
                  <c:v>1.0850346123255101E-2</c:v>
                </c:pt>
                <c:pt idx="2407">
                  <c:v>1.08509798647905E-2</c:v>
                </c:pt>
                <c:pt idx="2408">
                  <c:v>1.08516136201144E-2</c:v>
                </c:pt>
                <c:pt idx="2409">
                  <c:v>1.08522473892258E-2</c:v>
                </c:pt>
                <c:pt idx="2410">
                  <c:v>1.08528811721236E-2</c:v>
                </c:pt>
                <c:pt idx="2411">
                  <c:v>1.0853514968806899E-2</c:v>
                </c:pt>
                <c:pt idx="2412">
                  <c:v>1.08541487792745E-2</c:v>
                </c:pt>
                <c:pt idx="2413">
                  <c:v>1.08547826035257E-2</c:v>
                </c:pt>
                <c:pt idx="2414">
                  <c:v>1.0855416441559299E-2</c:v>
                </c:pt>
                <c:pt idx="2415">
                  <c:v>1.0856050293374201E-2</c:v>
                </c:pt>
                <c:pt idx="2416">
                  <c:v>1.0856684158969499E-2</c:v>
                </c:pt>
                <c:pt idx="2417">
                  <c:v>1.0857318038344201E-2</c:v>
                </c:pt>
                <c:pt idx="2418">
                  <c:v>1.0857951931497301E-2</c:v>
                </c:pt>
                <c:pt idx="2419">
                  <c:v>1.0858585838427699E-2</c:v>
                </c:pt>
                <c:pt idx="2420">
                  <c:v>1.08592197591345E-2</c:v>
                </c:pt>
                <c:pt idx="2421">
                  <c:v>1.0859853693616601E-2</c:v>
                </c:pt>
                <c:pt idx="2422">
                  <c:v>1.08604876418731E-2</c:v>
                </c:pt>
                <c:pt idx="2423">
                  <c:v>1.08611216039029E-2</c:v>
                </c:pt>
                <c:pt idx="2424">
                  <c:v>1.0861755579704899E-2</c:v>
                </c:pt>
                <c:pt idx="2425">
                  <c:v>1.08623895692783E-2</c:v>
                </c:pt>
                <c:pt idx="2426">
                  <c:v>1.0863023572622E-2</c:v>
                </c:pt>
                <c:pt idx="2427">
                  <c:v>1.08636575897349E-2</c:v>
                </c:pt>
                <c:pt idx="2428">
                  <c:v>1.08642916206161E-2</c:v>
                </c:pt>
                <c:pt idx="2429">
                  <c:v>1.08649256652647E-2</c:v>
                </c:pt>
                <c:pt idx="2430">
                  <c:v>1.08655597236794E-2</c:v>
                </c:pt>
                <c:pt idx="2431">
                  <c:v>1.0866193795859401E-2</c:v>
                </c:pt>
                <c:pt idx="2432">
                  <c:v>1.08668278818037E-2</c:v>
                </c:pt>
                <c:pt idx="2433">
                  <c:v>1.0867461981511201E-2</c:v>
                </c:pt>
                <c:pt idx="2434">
                  <c:v>1.0868096094980901E-2</c:v>
                </c:pt>
                <c:pt idx="2435">
                  <c:v>1.0868730222211799E-2</c:v>
                </c:pt>
                <c:pt idx="2436">
                  <c:v>1.0869364363202899E-2</c:v>
                </c:pt>
                <c:pt idx="2437">
                  <c:v>1.08699985179532E-2</c:v>
                </c:pt>
                <c:pt idx="2438">
                  <c:v>1.08706326864618E-2</c:v>
                </c:pt>
                <c:pt idx="2439">
                  <c:v>1.0871266868727501E-2</c:v>
                </c:pt>
                <c:pt idx="2440">
                  <c:v>1.08719010647494E-2</c:v>
                </c:pt>
                <c:pt idx="2441">
                  <c:v>1.0872535274526401E-2</c:v>
                </c:pt>
                <c:pt idx="2442">
                  <c:v>1.0873169498057699E-2</c:v>
                </c:pt>
                <c:pt idx="2443">
                  <c:v>1.0873803735342099E-2</c:v>
                </c:pt>
                <c:pt idx="2444">
                  <c:v>1.0874437986378599E-2</c:v>
                </c:pt>
                <c:pt idx="2445">
                  <c:v>1.08750722511664E-2</c:v>
                </c:pt>
                <c:pt idx="2446">
                  <c:v>1.08757065297042E-2</c:v>
                </c:pt>
                <c:pt idx="2447">
                  <c:v>1.0876340821991201E-2</c:v>
                </c:pt>
                <c:pt idx="2448">
                  <c:v>1.08769751280263E-2</c:v>
                </c:pt>
                <c:pt idx="2449">
                  <c:v>1.08776094478085E-2</c:v>
                </c:pt>
                <c:pt idx="2450">
                  <c:v>1.0878243781336901E-2</c:v>
                </c:pt>
                <c:pt idx="2451">
                  <c:v>1.08788781286104E-2</c:v>
                </c:pt>
                <c:pt idx="2452">
                  <c:v>1.0879512489628001E-2</c:v>
                </c:pt>
                <c:pt idx="2453">
                  <c:v>1.08801468643887E-2</c:v>
                </c:pt>
                <c:pt idx="2454">
                  <c:v>1.08807812528915E-2</c:v>
                </c:pt>
                <c:pt idx="2455">
                  <c:v>1.0881415655135399E-2</c:v>
                </c:pt>
                <c:pt idx="2456">
                  <c:v>1.0882050071119399E-2</c:v>
                </c:pt>
                <c:pt idx="2457">
                  <c:v>1.08826845008425E-2</c:v>
                </c:pt>
                <c:pt idx="2458">
                  <c:v>1.0883318944303499E-2</c:v>
                </c:pt>
                <c:pt idx="2459">
                  <c:v>1.0883953401501801E-2</c:v>
                </c:pt>
                <c:pt idx="2460">
                  <c:v>1.0884587872436201E-2</c:v>
                </c:pt>
                <c:pt idx="2461">
                  <c:v>1.08852223571056E-2</c:v>
                </c:pt>
                <c:pt idx="2462">
                  <c:v>1.08858568555091E-2</c:v>
                </c:pt>
                <c:pt idx="2463">
                  <c:v>1.08864913676456E-2</c:v>
                </c:pt>
                <c:pt idx="2464">
                  <c:v>1.08871258935143E-2</c:v>
                </c:pt>
                <c:pt idx="2465">
                  <c:v>1.0887760433113999E-2</c:v>
                </c:pt>
                <c:pt idx="2466">
                  <c:v>1.0888394986443801E-2</c:v>
                </c:pt>
                <c:pt idx="2467">
                  <c:v>1.08890295535025E-2</c:v>
                </c:pt>
                <c:pt idx="2468">
                  <c:v>1.08896641342895E-2</c:v>
                </c:pt>
                <c:pt idx="2469">
                  <c:v>1.0890298728803399E-2</c:v>
                </c:pt>
                <c:pt idx="2470">
                  <c:v>1.0890933337043499E-2</c:v>
                </c:pt>
                <c:pt idx="2471">
                  <c:v>1.0891567959008501E-2</c:v>
                </c:pt>
                <c:pt idx="2472">
                  <c:v>1.08922025946976E-2</c:v>
                </c:pt>
                <c:pt idx="2473">
                  <c:v>1.0892837244109801E-2</c:v>
                </c:pt>
                <c:pt idx="2474">
                  <c:v>1.0893471907244099E-2</c:v>
                </c:pt>
                <c:pt idx="2475">
                  <c:v>1.08941065840994E-2</c:v>
                </c:pt>
                <c:pt idx="2476">
                  <c:v>1.0894741274674701E-2</c:v>
                </c:pt>
                <c:pt idx="2477">
                  <c:v>1.0895375978969101E-2</c:v>
                </c:pt>
                <c:pt idx="2478">
                  <c:v>1.08960106969815E-2</c:v>
                </c:pt>
                <c:pt idx="2479">
                  <c:v>1.0896645428711001E-2</c:v>
                </c:pt>
                <c:pt idx="2480">
                  <c:v>1.0897280174156599E-2</c:v>
                </c:pt>
                <c:pt idx="2481">
                  <c:v>1.08979149333173E-2</c:v>
                </c:pt>
                <c:pt idx="2482">
                  <c:v>1.0898549706191901E-2</c:v>
                </c:pt>
                <c:pt idx="2483">
                  <c:v>1.0899184492779599E-2</c:v>
                </c:pt>
                <c:pt idx="2484">
                  <c:v>1.0899819293079401E-2</c:v>
                </c:pt>
                <c:pt idx="2485">
                  <c:v>1.09004541070902E-2</c:v>
                </c:pt>
                <c:pt idx="2486">
                  <c:v>1.09010889348112E-2</c:v>
                </c:pt>
                <c:pt idx="2487">
                  <c:v>1.09017237762412E-2</c:v>
                </c:pt>
                <c:pt idx="2488">
                  <c:v>1.09023586313793E-2</c:v>
                </c:pt>
                <c:pt idx="2489">
                  <c:v>1.09029935002244E-2</c:v>
                </c:pt>
                <c:pt idx="2490">
                  <c:v>1.09036283827757E-2</c:v>
                </c:pt>
                <c:pt idx="2491">
                  <c:v>1.0904263279031901E-2</c:v>
                </c:pt>
                <c:pt idx="2492">
                  <c:v>1.0904898188992301E-2</c:v>
                </c:pt>
                <c:pt idx="2493">
                  <c:v>1.09055331126558E-2</c:v>
                </c:pt>
                <c:pt idx="2494">
                  <c:v>1.09061680500213E-2</c:v>
                </c:pt>
                <c:pt idx="2495">
                  <c:v>1.09068030010879E-2</c:v>
                </c:pt>
                <c:pt idx="2496">
                  <c:v>1.09074379658546E-2</c:v>
                </c:pt>
                <c:pt idx="2497">
                  <c:v>1.0908072944320399E-2</c:v>
                </c:pt>
                <c:pt idx="2498">
                  <c:v>1.09087079364843E-2</c:v>
                </c:pt>
                <c:pt idx="2499">
                  <c:v>1.09093429423453E-2</c:v>
                </c:pt>
                <c:pt idx="2500">
                  <c:v>1.0909977961902399E-2</c:v>
                </c:pt>
                <c:pt idx="2501">
                  <c:v>1.0910612995154599E-2</c:v>
                </c:pt>
                <c:pt idx="2502">
                  <c:v>1.0911248042100899E-2</c:v>
                </c:pt>
                <c:pt idx="2503">
                  <c:v>1.09118831027403E-2</c:v>
                </c:pt>
                <c:pt idx="2504">
                  <c:v>1.09125181770719E-2</c:v>
                </c:pt>
                <c:pt idx="2505">
                  <c:v>1.09131532650945E-2</c:v>
                </c:pt>
                <c:pt idx="2506">
                  <c:v>1.09137883668073E-2</c:v>
                </c:pt>
                <c:pt idx="2507">
                  <c:v>1.09144234822091E-2</c:v>
                </c:pt>
                <c:pt idx="2508">
                  <c:v>1.0915058611299201E-2</c:v>
                </c:pt>
                <c:pt idx="2509">
                  <c:v>1.0915693754076399E-2</c:v>
                </c:pt>
                <c:pt idx="2510">
                  <c:v>1.09163289105397E-2</c:v>
                </c:pt>
                <c:pt idx="2511">
                  <c:v>1.09169640806881E-2</c:v>
                </c:pt>
                <c:pt idx="2512">
                  <c:v>1.0917599264520799E-2</c:v>
                </c:pt>
                <c:pt idx="2513">
                  <c:v>1.0918234462036601E-2</c:v>
                </c:pt>
                <c:pt idx="2514">
                  <c:v>1.0918869673234501E-2</c:v>
                </c:pt>
                <c:pt idx="2515">
                  <c:v>1.09195048981137E-2</c:v>
                </c:pt>
                <c:pt idx="2516">
                  <c:v>1.0920140136672999E-2</c:v>
                </c:pt>
                <c:pt idx="2517">
                  <c:v>1.0920775388911501E-2</c:v>
                </c:pt>
                <c:pt idx="2518">
                  <c:v>1.09214106548282E-2</c:v>
                </c:pt>
                <c:pt idx="2519">
                  <c:v>1.0922045934422E-2</c:v>
                </c:pt>
                <c:pt idx="2520">
                  <c:v>1.09226812276921E-2</c:v>
                </c:pt>
                <c:pt idx="2521">
                  <c:v>1.0923316534637399E-2</c:v>
                </c:pt>
                <c:pt idx="2522">
                  <c:v>1.0923951855257E-2</c:v>
                </c:pt>
                <c:pt idx="2523">
                  <c:v>1.0924587189549599E-2</c:v>
                </c:pt>
                <c:pt idx="2524">
                  <c:v>1.0925222537514601E-2</c:v>
                </c:pt>
                <c:pt idx="2525">
                  <c:v>1.09258578991508E-2</c:v>
                </c:pt>
                <c:pt idx="2526">
                  <c:v>1.09264932744573E-2</c:v>
                </c:pt>
                <c:pt idx="2527">
                  <c:v>1.0927128663433001E-2</c:v>
                </c:pt>
                <c:pt idx="2528">
                  <c:v>1.09277640660769E-2</c:v>
                </c:pt>
                <c:pt idx="2529">
                  <c:v>1.0928399482388201E-2</c:v>
                </c:pt>
                <c:pt idx="2530">
                  <c:v>1.0929034912365699E-2</c:v>
                </c:pt>
                <c:pt idx="2531">
                  <c:v>1.0929670356008401E-2</c:v>
                </c:pt>
                <c:pt idx="2532">
                  <c:v>1.09303058133155E-2</c:v>
                </c:pt>
                <c:pt idx="2533">
                  <c:v>1.0930941284286001E-2</c:v>
                </c:pt>
                <c:pt idx="2534">
                  <c:v>1.0931576768918601E-2</c:v>
                </c:pt>
                <c:pt idx="2535">
                  <c:v>1.0932212267212501E-2</c:v>
                </c:pt>
                <c:pt idx="2536">
                  <c:v>1.09328477791669E-2</c:v>
                </c:pt>
                <c:pt idx="2537">
                  <c:v>1.09334833047805E-2</c:v>
                </c:pt>
                <c:pt idx="2538">
                  <c:v>1.0934118844052499E-2</c:v>
                </c:pt>
                <c:pt idx="2539">
                  <c:v>1.09347543969818E-2</c:v>
                </c:pt>
                <c:pt idx="2540">
                  <c:v>1.09353899635674E-2</c:v>
                </c:pt>
                <c:pt idx="2541">
                  <c:v>1.09360255438084E-2</c:v>
                </c:pt>
                <c:pt idx="2542">
                  <c:v>1.0936661137703901E-2</c:v>
                </c:pt>
                <c:pt idx="2543">
                  <c:v>1.09372967452526E-2</c:v>
                </c:pt>
                <c:pt idx="2544">
                  <c:v>1.0937932366453801E-2</c:v>
                </c:pt>
                <c:pt idx="2545">
                  <c:v>1.0938568001306199E-2</c:v>
                </c:pt>
                <c:pt idx="2546">
                  <c:v>1.0939203649809199E-2</c:v>
                </c:pt>
                <c:pt idx="2547">
                  <c:v>1.09398393119616E-2</c:v>
                </c:pt>
                <c:pt idx="2548">
                  <c:v>1.0940474987762299E-2</c:v>
                </c:pt>
                <c:pt idx="2549">
                  <c:v>1.09411106772105E-2</c:v>
                </c:pt>
                <c:pt idx="2550">
                  <c:v>1.09417463803051E-2</c:v>
                </c:pt>
                <c:pt idx="2551">
                  <c:v>1.09423820970451E-2</c:v>
                </c:pt>
                <c:pt idx="2552">
                  <c:v>1.09430178274297E-2</c:v>
                </c:pt>
                <c:pt idx="2553">
                  <c:v>1.0943653571457599E-2</c:v>
                </c:pt>
                <c:pt idx="2554">
                  <c:v>1.0944289329128E-2</c:v>
                </c:pt>
                <c:pt idx="2555">
                  <c:v>1.0944925100439901E-2</c:v>
                </c:pt>
                <c:pt idx="2556">
                  <c:v>1.0945560885392201E-2</c:v>
                </c:pt>
                <c:pt idx="2557">
                  <c:v>1.0946196683984199E-2</c:v>
                </c:pt>
                <c:pt idx="2558">
                  <c:v>1.0946832496214601E-2</c:v>
                </c:pt>
                <c:pt idx="2559">
                  <c:v>1.09474683220825E-2</c:v>
                </c:pt>
                <c:pt idx="2560">
                  <c:v>1.0948104161586999E-2</c:v>
                </c:pt>
                <c:pt idx="2561">
                  <c:v>1.0948740014726999E-2</c:v>
                </c:pt>
                <c:pt idx="2562">
                  <c:v>1.0949375881501499E-2</c:v>
                </c:pt>
                <c:pt idx="2563">
                  <c:v>1.09500117619096E-2</c:v>
                </c:pt>
                <c:pt idx="2564">
                  <c:v>1.09506476559503E-2</c:v>
                </c:pt>
                <c:pt idx="2565">
                  <c:v>1.0951283563622599E-2</c:v>
                </c:pt>
                <c:pt idx="2566">
                  <c:v>1.0951919484925399E-2</c:v>
                </c:pt>
                <c:pt idx="2567">
                  <c:v>1.0952555419857899E-2</c:v>
                </c:pt>
                <c:pt idx="2568">
                  <c:v>1.0953191368418999E-2</c:v>
                </c:pt>
                <c:pt idx="2569">
                  <c:v>1.09538273306077E-2</c:v>
                </c:pt>
                <c:pt idx="2570">
                  <c:v>1.0954463306422999E-2</c:v>
                </c:pt>
                <c:pt idx="2571">
                  <c:v>1.09550992958641E-2</c:v>
                </c:pt>
                <c:pt idx="2572">
                  <c:v>1.09557352989297E-2</c:v>
                </c:pt>
                <c:pt idx="2573">
                  <c:v>1.09563713156191E-2</c:v>
                </c:pt>
                <c:pt idx="2574">
                  <c:v>1.0957007345931099E-2</c:v>
                </c:pt>
                <c:pt idx="2575">
                  <c:v>1.09576433898648E-2</c:v>
                </c:pt>
                <c:pt idx="2576">
                  <c:v>1.0958279447419301E-2</c:v>
                </c:pt>
                <c:pt idx="2577">
                  <c:v>1.0958915518593499E-2</c:v>
                </c:pt>
                <c:pt idx="2578">
                  <c:v>1.09595516033864E-2</c:v>
                </c:pt>
                <c:pt idx="2579">
                  <c:v>1.0960187701797E-2</c:v>
                </c:pt>
                <c:pt idx="2580">
                  <c:v>1.0960823813824501E-2</c:v>
                </c:pt>
                <c:pt idx="2581">
                  <c:v>1.0961459939467601E-2</c:v>
                </c:pt>
                <c:pt idx="2582">
                  <c:v>1.09620960787256E-2</c:v>
                </c:pt>
                <c:pt idx="2583">
                  <c:v>1.0962732231597499E-2</c:v>
                </c:pt>
                <c:pt idx="2584">
                  <c:v>1.09633683980821E-2</c:v>
                </c:pt>
                <c:pt idx="2585">
                  <c:v>1.0964004578178499E-2</c:v>
                </c:pt>
                <c:pt idx="2586">
                  <c:v>1.09646407718858E-2</c:v>
                </c:pt>
                <c:pt idx="2587">
                  <c:v>1.0965276979202901E-2</c:v>
                </c:pt>
                <c:pt idx="2588">
                  <c:v>1.09659132001289E-2</c:v>
                </c:pt>
                <c:pt idx="2589">
                  <c:v>1.09665494346628E-2</c:v>
                </c:pt>
                <c:pt idx="2590">
                  <c:v>1.0967185682803599E-2</c:v>
                </c:pt>
                <c:pt idx="2591">
                  <c:v>1.09678219445503E-2</c:v>
                </c:pt>
                <c:pt idx="2592">
                  <c:v>1.0968458219902E-2</c:v>
                </c:pt>
                <c:pt idx="2593">
                  <c:v>1.0969094508857601E-2</c:v>
                </c:pt>
                <c:pt idx="2594">
                  <c:v>1.09697308114161E-2</c:v>
                </c:pt>
                <c:pt idx="2595">
                  <c:v>1.0970367127576699E-2</c:v>
                </c:pt>
                <c:pt idx="2596">
                  <c:v>1.09710034573382E-2</c:v>
                </c:pt>
                <c:pt idx="2597">
                  <c:v>1.09716398006996E-2</c:v>
                </c:pt>
                <c:pt idx="2598">
                  <c:v>1.09722761576602E-2</c:v>
                </c:pt>
                <c:pt idx="2599">
                  <c:v>1.0972912528218699E-2</c:v>
                </c:pt>
                <c:pt idx="2600">
                  <c:v>1.0973548912374301E-2</c:v>
                </c:pt>
                <c:pt idx="2601">
                  <c:v>1.09741853101259E-2</c:v>
                </c:pt>
                <c:pt idx="2602">
                  <c:v>1.09748217214726E-2</c:v>
                </c:pt>
                <c:pt idx="2603">
                  <c:v>1.0975458146413399E-2</c:v>
                </c:pt>
                <c:pt idx="2604">
                  <c:v>1.0976094584947201E-2</c:v>
                </c:pt>
                <c:pt idx="2605">
                  <c:v>1.09767310370732E-2</c:v>
                </c:pt>
                <c:pt idx="2606">
                  <c:v>1.0977367502790301E-2</c:v>
                </c:pt>
                <c:pt idx="2607">
                  <c:v>1.0978003982097599E-2</c:v>
                </c:pt>
                <c:pt idx="2608">
                  <c:v>1.09786404749939E-2</c:v>
                </c:pt>
                <c:pt idx="2609">
                  <c:v>1.0979276981478501E-2</c:v>
                </c:pt>
                <c:pt idx="2610">
                  <c:v>1.09799135015503E-2</c:v>
                </c:pt>
                <c:pt idx="2611">
                  <c:v>1.09805500352083E-2</c:v>
                </c:pt>
                <c:pt idx="2612">
                  <c:v>1.09811865824514E-2</c:v>
                </c:pt>
                <c:pt idx="2613">
                  <c:v>1.0981823143278901E-2</c:v>
                </c:pt>
                <c:pt idx="2614">
                  <c:v>1.09824597176896E-2</c:v>
                </c:pt>
                <c:pt idx="2615">
                  <c:v>1.09830963056826E-2</c:v>
                </c:pt>
                <c:pt idx="2616">
                  <c:v>1.09837329072568E-2</c:v>
                </c:pt>
                <c:pt idx="2617">
                  <c:v>1.0984369522411301E-2</c:v>
                </c:pt>
                <c:pt idx="2618">
                  <c:v>1.0985006151145201E-2</c:v>
                </c:pt>
                <c:pt idx="2619">
                  <c:v>1.09856427934573E-2</c:v>
                </c:pt>
                <c:pt idx="2620">
                  <c:v>1.09862794493469E-2</c:v>
                </c:pt>
                <c:pt idx="2621">
                  <c:v>1.0986916118812799E-2</c:v>
                </c:pt>
                <c:pt idx="2622">
                  <c:v>1.09875528018541E-2</c:v>
                </c:pt>
                <c:pt idx="2623">
                  <c:v>1.0988189498469801E-2</c:v>
                </c:pt>
                <c:pt idx="2624">
                  <c:v>1.0988826208658899E-2</c:v>
                </c:pt>
                <c:pt idx="2625">
                  <c:v>1.09894629324205E-2</c:v>
                </c:pt>
                <c:pt idx="2626">
                  <c:v>1.0990099669753501E-2</c:v>
                </c:pt>
                <c:pt idx="2627">
                  <c:v>1.0990736420657E-2</c:v>
                </c:pt>
                <c:pt idx="2628">
                  <c:v>1.0991373185130099E-2</c:v>
                </c:pt>
                <c:pt idx="2629">
                  <c:v>1.09920099631716E-2</c:v>
                </c:pt>
                <c:pt idx="2630">
                  <c:v>1.09926467547805E-2</c:v>
                </c:pt>
                <c:pt idx="2631">
                  <c:v>1.09932835599561E-2</c:v>
                </c:pt>
                <c:pt idx="2632">
                  <c:v>1.09939203786973E-2</c:v>
                </c:pt>
                <c:pt idx="2633">
                  <c:v>1.0994557211002899E-2</c:v>
                </c:pt>
                <c:pt idx="2634">
                  <c:v>1.09951940568723E-2</c:v>
                </c:pt>
                <c:pt idx="2635">
                  <c:v>1.09958309163043E-2</c:v>
                </c:pt>
                <c:pt idx="2636">
                  <c:v>1.09964677892978E-2</c:v>
                </c:pt>
                <c:pt idx="2637">
                  <c:v>1.0997104675852E-2</c:v>
                </c:pt>
                <c:pt idx="2638">
                  <c:v>1.0997741575966001E-2</c:v>
                </c:pt>
                <c:pt idx="2639">
                  <c:v>1.09983784896386E-2</c:v>
                </c:pt>
                <c:pt idx="2640">
                  <c:v>1.0999015416868801E-2</c:v>
                </c:pt>
                <c:pt idx="2641">
                  <c:v>1.09996523576559E-2</c:v>
                </c:pt>
                <c:pt idx="2642">
                  <c:v>1.1000289311998699E-2</c:v>
                </c:pt>
                <c:pt idx="2643">
                  <c:v>1.10009262798963E-2</c:v>
                </c:pt>
                <c:pt idx="2644">
                  <c:v>1.10015632613476E-2</c:v>
                </c:pt>
                <c:pt idx="2645">
                  <c:v>1.1002200256351799E-2</c:v>
                </c:pt>
                <c:pt idx="2646">
                  <c:v>1.10028372649078E-2</c:v>
                </c:pt>
                <c:pt idx="2647">
                  <c:v>1.1003474287014601E-2</c:v>
                </c:pt>
                <c:pt idx="2648">
                  <c:v>1.10041113226713E-2</c:v>
                </c:pt>
                <c:pt idx="2649">
                  <c:v>1.1004748371876901E-2</c:v>
                </c:pt>
                <c:pt idx="2650">
                  <c:v>1.10053854346303E-2</c:v>
                </c:pt>
                <c:pt idx="2651">
                  <c:v>1.10060225109307E-2</c:v>
                </c:pt>
                <c:pt idx="2652">
                  <c:v>1.1006659600777E-2</c:v>
                </c:pt>
                <c:pt idx="2653">
                  <c:v>1.10072967041683E-2</c:v>
                </c:pt>
                <c:pt idx="2654">
                  <c:v>1.1007933821103599E-2</c:v>
                </c:pt>
                <c:pt idx="2655">
                  <c:v>1.1008570951581901E-2</c:v>
                </c:pt>
                <c:pt idx="2656">
                  <c:v>1.1009208095602199E-2</c:v>
                </c:pt>
                <c:pt idx="2657">
                  <c:v>1.10098452531636E-2</c:v>
                </c:pt>
                <c:pt idx="2658">
                  <c:v>1.1010482424265E-2</c:v>
                </c:pt>
                <c:pt idx="2659">
                  <c:v>1.10111196089055E-2</c:v>
                </c:pt>
                <c:pt idx="2660">
                  <c:v>1.10117568070841E-2</c:v>
                </c:pt>
                <c:pt idx="2661">
                  <c:v>1.10123940187998E-2</c:v>
                </c:pt>
                <c:pt idx="2662">
                  <c:v>1.10130312440516E-2</c:v>
                </c:pt>
                <c:pt idx="2663">
                  <c:v>1.10136684828387E-2</c:v>
                </c:pt>
                <c:pt idx="2664">
                  <c:v>1.10143057351598E-2</c:v>
                </c:pt>
                <c:pt idx="2665">
                  <c:v>1.1014943001014301E-2</c:v>
                </c:pt>
                <c:pt idx="2666">
                  <c:v>1.10155802804008E-2</c:v>
                </c:pt>
                <c:pt idx="2667">
                  <c:v>1.10162175733187E-2</c:v>
                </c:pt>
                <c:pt idx="2668">
                  <c:v>1.1016854879766801E-2</c:v>
                </c:pt>
                <c:pt idx="2669">
                  <c:v>1.1017492199744201E-2</c:v>
                </c:pt>
                <c:pt idx="2670">
                  <c:v>1.1018129533249999E-2</c:v>
                </c:pt>
                <c:pt idx="2671">
                  <c:v>1.10187668802829E-2</c:v>
                </c:pt>
                <c:pt idx="2672">
                  <c:v>1.10194042408422E-2</c:v>
                </c:pt>
                <c:pt idx="2673">
                  <c:v>1.1020041614926999E-2</c:v>
                </c:pt>
                <c:pt idx="2674">
                  <c:v>1.10206790025361E-2</c:v>
                </c:pt>
                <c:pt idx="2675">
                  <c:v>1.1021316403668499E-2</c:v>
                </c:pt>
                <c:pt idx="2676">
                  <c:v>1.10219538183235E-2</c:v>
                </c:pt>
                <c:pt idx="2677">
                  <c:v>1.10225912464998E-2</c:v>
                </c:pt>
                <c:pt idx="2678">
                  <c:v>1.1023228688196701E-2</c:v>
                </c:pt>
                <c:pt idx="2679">
                  <c:v>1.1023866143413E-2</c:v>
                </c:pt>
                <c:pt idx="2680">
                  <c:v>1.1024503612147799E-2</c:v>
                </c:pt>
                <c:pt idx="2681">
                  <c:v>1.1025141094400099E-2</c:v>
                </c:pt>
                <c:pt idx="2682">
                  <c:v>1.10254598422759E-2</c:v>
                </c:pt>
                <c:pt idx="2683">
                  <c:v>1.1027559074998401E-2</c:v>
                </c:pt>
                <c:pt idx="2684">
                  <c:v>1.1031758037077399E-2</c:v>
                </c:pt>
                <c:pt idx="2685">
                  <c:v>1.10359574670355E-2</c:v>
                </c:pt>
                <c:pt idx="2686">
                  <c:v>1.10401573645362E-2</c:v>
                </c:pt>
                <c:pt idx="2687">
                  <c:v>1.10443577288511E-2</c:v>
                </c:pt>
                <c:pt idx="2688">
                  <c:v>1.1048558556786599E-2</c:v>
                </c:pt>
                <c:pt idx="2689">
                  <c:v>1.1052759847432699E-2</c:v>
                </c:pt>
                <c:pt idx="2690">
                  <c:v>1.10569616004518E-2</c:v>
                </c:pt>
                <c:pt idx="2691">
                  <c:v>1.1061163815183E-2</c:v>
                </c:pt>
                <c:pt idx="2692">
                  <c:v>1.1065366488361801E-2</c:v>
                </c:pt>
                <c:pt idx="2693">
                  <c:v>1.1069569618952099E-2</c:v>
                </c:pt>
                <c:pt idx="2694">
                  <c:v>1.10737732066156E-2</c:v>
                </c:pt>
                <c:pt idx="2695">
                  <c:v>1.1077977250753501E-2</c:v>
                </c:pt>
                <c:pt idx="2696">
                  <c:v>1.10821817480488E-2</c:v>
                </c:pt>
                <c:pt idx="2697">
                  <c:v>1.10863866973211E-2</c:v>
                </c:pt>
                <c:pt idx="2698">
                  <c:v>1.10905920982319E-2</c:v>
                </c:pt>
                <c:pt idx="2699">
                  <c:v>1.10947979502401E-2</c:v>
                </c:pt>
                <c:pt idx="2700">
                  <c:v>1.10990042499942E-2</c:v>
                </c:pt>
                <c:pt idx="2701">
                  <c:v>1.1103210996151301E-2</c:v>
                </c:pt>
                <c:pt idx="2702">
                  <c:v>1.11074181883726E-2</c:v>
                </c:pt>
                <c:pt idx="2703">
                  <c:v>1.11116258261696E-2</c:v>
                </c:pt>
                <c:pt idx="2704">
                  <c:v>1.11158339061776E-2</c:v>
                </c:pt>
                <c:pt idx="2705">
                  <c:v>1.1120042426871301E-2</c:v>
                </c:pt>
                <c:pt idx="2706">
                  <c:v>1.1124251387911E-2</c:v>
                </c:pt>
                <c:pt idx="2707">
                  <c:v>1.11284607888533E-2</c:v>
                </c:pt>
                <c:pt idx="2708">
                  <c:v>1.1132670626343299E-2</c:v>
                </c:pt>
                <c:pt idx="2709">
                  <c:v>1.1136880898651599E-2</c:v>
                </c:pt>
                <c:pt idx="2710">
                  <c:v>1.1141091605437799E-2</c:v>
                </c:pt>
                <c:pt idx="2711">
                  <c:v>1.1145302746296999E-2</c:v>
                </c:pt>
                <c:pt idx="2712">
                  <c:v>1.11495143179089E-2</c:v>
                </c:pt>
                <c:pt idx="2713">
                  <c:v>1.11537263183175E-2</c:v>
                </c:pt>
                <c:pt idx="2714">
                  <c:v>1.11579387471818E-2</c:v>
                </c:pt>
                <c:pt idx="2715">
                  <c:v>1.1162151604126201E-2</c:v>
                </c:pt>
                <c:pt idx="2716">
                  <c:v>1.1166364885894399E-2</c:v>
                </c:pt>
                <c:pt idx="2717">
                  <c:v>1.11705785902774E-2</c:v>
                </c:pt>
                <c:pt idx="2718">
                  <c:v>1.1174792716933399E-2</c:v>
                </c:pt>
                <c:pt idx="2719">
                  <c:v>1.11790072655082E-2</c:v>
                </c:pt>
                <c:pt idx="2720">
                  <c:v>1.1183222232838699E-2</c:v>
                </c:pt>
                <c:pt idx="2721">
                  <c:v>1.1187437616437401E-2</c:v>
                </c:pt>
                <c:pt idx="2722">
                  <c:v>1.11916534159619E-2</c:v>
                </c:pt>
                <c:pt idx="2723">
                  <c:v>1.1195869631068301E-2</c:v>
                </c:pt>
                <c:pt idx="2724">
                  <c:v>1.12000862587205E-2</c:v>
                </c:pt>
                <c:pt idx="2725">
                  <c:v>1.12043032961235E-2</c:v>
                </c:pt>
                <c:pt idx="2726">
                  <c:v>1.12085207429339E-2</c:v>
                </c:pt>
                <c:pt idx="2727">
                  <c:v>1.1212738598808799E-2</c:v>
                </c:pt>
                <c:pt idx="2728">
                  <c:v>1.12169568608693E-2</c:v>
                </c:pt>
                <c:pt idx="2729">
                  <c:v>1.1221175525988E-2</c:v>
                </c:pt>
                <c:pt idx="2730">
                  <c:v>1.12253945938189E-2</c:v>
                </c:pt>
                <c:pt idx="2731">
                  <c:v>1.12296140640177E-2</c:v>
                </c:pt>
                <c:pt idx="2732">
                  <c:v>1.12338339338684E-2</c:v>
                </c:pt>
                <c:pt idx="2733">
                  <c:v>1.12380541999121E-2</c:v>
                </c:pt>
                <c:pt idx="2734">
                  <c:v>1.12422748617897E-2</c:v>
                </c:pt>
                <c:pt idx="2735">
                  <c:v>1.1246495919156101E-2</c:v>
                </c:pt>
                <c:pt idx="2736">
                  <c:v>1.1250717369458501E-2</c:v>
                </c:pt>
                <c:pt idx="2737">
                  <c:v>1.12549392089136E-2</c:v>
                </c:pt>
                <c:pt idx="2738">
                  <c:v>1.12591614371364E-2</c:v>
                </c:pt>
                <c:pt idx="2739">
                  <c:v>1.12633840537807E-2</c:v>
                </c:pt>
                <c:pt idx="2740">
                  <c:v>1.1267607056458301E-2</c:v>
                </c:pt>
                <c:pt idx="2741">
                  <c:v>1.12718304410694E-2</c:v>
                </c:pt>
                <c:pt idx="2742">
                  <c:v>1.1276054207186101E-2</c:v>
                </c:pt>
                <c:pt idx="2743">
                  <c:v>1.12802783544615E-2</c:v>
                </c:pt>
                <c:pt idx="2744">
                  <c:v>1.1284502880671499E-2</c:v>
                </c:pt>
                <c:pt idx="2745">
                  <c:v>1.12887277814098E-2</c:v>
                </c:pt>
                <c:pt idx="2746">
                  <c:v>1.12929530561902E-2</c:v>
                </c:pt>
                <c:pt idx="2747">
                  <c:v>1.1297178704664301E-2</c:v>
                </c:pt>
                <c:pt idx="2748">
                  <c:v>1.13014047247716E-2</c:v>
                </c:pt>
                <c:pt idx="2749">
                  <c:v>1.1305631111811701E-2</c:v>
                </c:pt>
                <c:pt idx="2750">
                  <c:v>1.1309857865221601E-2</c:v>
                </c:pt>
                <c:pt idx="2751">
                  <c:v>1.1314084984652001E-2</c:v>
                </c:pt>
                <c:pt idx="2752">
                  <c:v>1.1318312468204699E-2</c:v>
                </c:pt>
                <c:pt idx="2753">
                  <c:v>1.1322540310899199E-2</c:v>
                </c:pt>
                <c:pt idx="2754">
                  <c:v>1.13267685120756E-2</c:v>
                </c:pt>
                <c:pt idx="2755">
                  <c:v>1.13309970713837E-2</c:v>
                </c:pt>
                <c:pt idx="2756">
                  <c:v>1.1335225987085E-2</c:v>
                </c:pt>
                <c:pt idx="2757">
                  <c:v>1.1339455253935499E-2</c:v>
                </c:pt>
                <c:pt idx="2758">
                  <c:v>1.1343684871157301E-2</c:v>
                </c:pt>
                <c:pt idx="2759">
                  <c:v>1.1347914838398501E-2</c:v>
                </c:pt>
                <c:pt idx="2760">
                  <c:v>1.13521451540781E-2</c:v>
                </c:pt>
                <c:pt idx="2761">
                  <c:v>1.13563758127071E-2</c:v>
                </c:pt>
                <c:pt idx="2762">
                  <c:v>1.1360606813366E-2</c:v>
                </c:pt>
                <c:pt idx="2763">
                  <c:v>1.13648381557017E-2</c:v>
                </c:pt>
                <c:pt idx="2764">
                  <c:v>1.1369069838286099E-2</c:v>
                </c:pt>
                <c:pt idx="2765">
                  <c:v>1.13733018554077E-2</c:v>
                </c:pt>
                <c:pt idx="2766">
                  <c:v>1.1377534205979501E-2</c:v>
                </c:pt>
                <c:pt idx="2767">
                  <c:v>1.13817668896475E-2</c:v>
                </c:pt>
                <c:pt idx="2768">
                  <c:v>1.1385999905131399E-2</c:v>
                </c:pt>
                <c:pt idx="2769">
                  <c:v>1.13902332465214E-2</c:v>
                </c:pt>
                <c:pt idx="2770">
                  <c:v>1.1394466912536001E-2</c:v>
                </c:pt>
                <c:pt idx="2771">
                  <c:v>1.13987009028197E-2</c:v>
                </c:pt>
                <c:pt idx="2772">
                  <c:v>1.14029352162328E-2</c:v>
                </c:pt>
                <c:pt idx="2773">
                  <c:v>1.14071698466943E-2</c:v>
                </c:pt>
                <c:pt idx="2774">
                  <c:v>1.14114047927001E-2</c:v>
                </c:pt>
                <c:pt idx="2775">
                  <c:v>1.14156400538932E-2</c:v>
                </c:pt>
                <c:pt idx="2776">
                  <c:v>1.14198756292682E-2</c:v>
                </c:pt>
                <c:pt idx="2777">
                  <c:v>1.1424111512602799E-2</c:v>
                </c:pt>
                <c:pt idx="2778">
                  <c:v>1.1428347702139E-2</c:v>
                </c:pt>
                <c:pt idx="2779">
                  <c:v>1.14325841975186E-2</c:v>
                </c:pt>
                <c:pt idx="2780">
                  <c:v>1.1436820997861001E-2</c:v>
                </c:pt>
                <c:pt idx="2781">
                  <c:v>1.14410580968374E-2</c:v>
                </c:pt>
                <c:pt idx="2782">
                  <c:v>1.14452954924007E-2</c:v>
                </c:pt>
                <c:pt idx="2783">
                  <c:v>1.1449533184190799E-2</c:v>
                </c:pt>
                <c:pt idx="2784">
                  <c:v>1.14537711714419E-2</c:v>
                </c:pt>
                <c:pt idx="2785">
                  <c:v>1.1458009447757199E-2</c:v>
                </c:pt>
                <c:pt idx="2786">
                  <c:v>1.14622480107636E-2</c:v>
                </c:pt>
                <c:pt idx="2787">
                  <c:v>1.1466486860099699E-2</c:v>
                </c:pt>
                <c:pt idx="2788">
                  <c:v>1.1470725995103201E-2</c:v>
                </c:pt>
                <c:pt idx="2789">
                  <c:v>1.1474965409350699E-2</c:v>
                </c:pt>
                <c:pt idx="2790">
                  <c:v>1.1479205100104001E-2</c:v>
                </c:pt>
                <c:pt idx="2791">
                  <c:v>1.1483445066999101E-2</c:v>
                </c:pt>
                <c:pt idx="2792">
                  <c:v>1.14876853094651E-2</c:v>
                </c:pt>
                <c:pt idx="2793">
                  <c:v>1.14919258210985E-2</c:v>
                </c:pt>
                <c:pt idx="2794">
                  <c:v>1.1496166598752E-2</c:v>
                </c:pt>
                <c:pt idx="2795">
                  <c:v>1.15004076420601E-2</c:v>
                </c:pt>
                <c:pt idx="2796">
                  <c:v>1.15046489505276E-2</c:v>
                </c:pt>
                <c:pt idx="2797">
                  <c:v>1.15088905178221E-2</c:v>
                </c:pt>
                <c:pt idx="2798">
                  <c:v>1.15131323403411E-2</c:v>
                </c:pt>
                <c:pt idx="2799">
                  <c:v>1.15173744177176E-2</c:v>
                </c:pt>
                <c:pt idx="2800">
                  <c:v>1.1521616749515899E-2</c:v>
                </c:pt>
                <c:pt idx="2801">
                  <c:v>1.15258593295305E-2</c:v>
                </c:pt>
                <c:pt idx="2802">
                  <c:v>1.15301021536541E-2</c:v>
                </c:pt>
                <c:pt idx="2803">
                  <c:v>1.1534345221518E-2</c:v>
                </c:pt>
                <c:pt idx="2804">
                  <c:v>1.1538588532727601E-2</c:v>
                </c:pt>
                <c:pt idx="2805">
                  <c:v>1.1542832081265501E-2</c:v>
                </c:pt>
                <c:pt idx="2806">
                  <c:v>1.1547075862466401E-2</c:v>
                </c:pt>
                <c:pt idx="2807">
                  <c:v>1.1551319875959301E-2</c:v>
                </c:pt>
                <c:pt idx="2808">
                  <c:v>1.1555564121370101E-2</c:v>
                </c:pt>
                <c:pt idx="2809">
                  <c:v>1.1559808592935599E-2</c:v>
                </c:pt>
                <c:pt idx="2810">
                  <c:v>1.15640532853765E-2</c:v>
                </c:pt>
                <c:pt idx="2811">
                  <c:v>1.15682981983199E-2</c:v>
                </c:pt>
                <c:pt idx="2812">
                  <c:v>1.1572543331392999E-2</c:v>
                </c:pt>
                <c:pt idx="2813">
                  <c:v>1.1576788679149101E-2</c:v>
                </c:pt>
                <c:pt idx="2814">
                  <c:v>1.15810342356432E-2</c:v>
                </c:pt>
                <c:pt idx="2815">
                  <c:v>1.15852800004979E-2</c:v>
                </c:pt>
                <c:pt idx="2816">
                  <c:v>1.15895259733379E-2</c:v>
                </c:pt>
                <c:pt idx="2817">
                  <c:v>1.15937721490423E-2</c:v>
                </c:pt>
                <c:pt idx="2818">
                  <c:v>1.15980185210043E-2</c:v>
                </c:pt>
                <c:pt idx="2819">
                  <c:v>1.16022650888196E-2</c:v>
                </c:pt>
                <c:pt idx="2820">
                  <c:v>1.1606511852111499E-2</c:v>
                </c:pt>
                <c:pt idx="2821">
                  <c:v>1.1610758806086899E-2</c:v>
                </c:pt>
                <c:pt idx="2822">
                  <c:v>1.16150059434912E-2</c:v>
                </c:pt>
                <c:pt idx="2823">
                  <c:v>1.16192532638658E-2</c:v>
                </c:pt>
                <c:pt idx="2824">
                  <c:v>1.1623500766831499E-2</c:v>
                </c:pt>
                <c:pt idx="2825">
                  <c:v>1.16277484479246E-2</c:v>
                </c:pt>
                <c:pt idx="2826">
                  <c:v>1.16319962992591E-2</c:v>
                </c:pt>
                <c:pt idx="2827">
                  <c:v>1.1636244320292101E-2</c:v>
                </c:pt>
                <c:pt idx="2828">
                  <c:v>1.16404925106418E-2</c:v>
                </c:pt>
                <c:pt idx="2829">
                  <c:v>1.16447408661732E-2</c:v>
                </c:pt>
                <c:pt idx="2830">
                  <c:v>1.1648989378389501E-2</c:v>
                </c:pt>
                <c:pt idx="2831">
                  <c:v>1.1653238046630701E-2</c:v>
                </c:pt>
                <c:pt idx="2832">
                  <c:v>1.16574868705132E-2</c:v>
                </c:pt>
                <c:pt idx="2833">
                  <c:v>1.166173584623E-2</c:v>
                </c:pt>
                <c:pt idx="2834">
                  <c:v>1.1665984964698299E-2</c:v>
                </c:pt>
                <c:pt idx="2835">
                  <c:v>1.16702342251041E-2</c:v>
                </c:pt>
                <c:pt idx="2836">
                  <c:v>1.16744836270613E-2</c:v>
                </c:pt>
                <c:pt idx="2837">
                  <c:v>1.1678733167087301E-2</c:v>
                </c:pt>
                <c:pt idx="2838">
                  <c:v>1.1682982835541301E-2</c:v>
                </c:pt>
                <c:pt idx="2839">
                  <c:v>1.16872326314168E-2</c:v>
                </c:pt>
                <c:pt idx="2840">
                  <c:v>1.1691482554325099E-2</c:v>
                </c:pt>
                <c:pt idx="2841">
                  <c:v>1.1695732601104099E-2</c:v>
                </c:pt>
                <c:pt idx="2842">
                  <c:v>1.1699982761590099E-2</c:v>
                </c:pt>
                <c:pt idx="2843">
                  <c:v>1.1704233034539701E-2</c:v>
                </c:pt>
                <c:pt idx="2844">
                  <c:v>1.1708483419562101E-2</c:v>
                </c:pt>
                <c:pt idx="2845">
                  <c:v>1.1712733913809101E-2</c:v>
                </c:pt>
                <c:pt idx="2846">
                  <c:v>1.17169845066308E-2</c:v>
                </c:pt>
                <c:pt idx="2847">
                  <c:v>1.1721235196501501E-2</c:v>
                </c:pt>
                <c:pt idx="2848">
                  <c:v>1.17254859830277E-2</c:v>
                </c:pt>
                <c:pt idx="2849">
                  <c:v>1.17297368636673E-2</c:v>
                </c:pt>
                <c:pt idx="2850">
                  <c:v>1.17339878273296E-2</c:v>
                </c:pt>
                <c:pt idx="2851">
                  <c:v>1.17382388721554E-2</c:v>
                </c:pt>
                <c:pt idx="2852">
                  <c:v>1.1742489997748601E-2</c:v>
                </c:pt>
                <c:pt idx="2853">
                  <c:v>1.1746741201864801E-2</c:v>
                </c:pt>
                <c:pt idx="2854">
                  <c:v>1.17509924730198E-2</c:v>
                </c:pt>
                <c:pt idx="2855">
                  <c:v>1.1755243808966601E-2</c:v>
                </c:pt>
                <c:pt idx="2856">
                  <c:v>1.17594952093063E-2</c:v>
                </c:pt>
                <c:pt idx="2857">
                  <c:v>1.17637466720764E-2</c:v>
                </c:pt>
                <c:pt idx="2858">
                  <c:v>1.1767998185454501E-2</c:v>
                </c:pt>
                <c:pt idx="2859">
                  <c:v>1.17722497467504E-2</c:v>
                </c:pt>
                <c:pt idx="2860">
                  <c:v>1.1776501355562401E-2</c:v>
                </c:pt>
                <c:pt idx="2861">
                  <c:v>1.17807530101941E-2</c:v>
                </c:pt>
                <c:pt idx="2862">
                  <c:v>1.1785004698546601E-2</c:v>
                </c:pt>
                <c:pt idx="2863">
                  <c:v>1.17892564174243E-2</c:v>
                </c:pt>
                <c:pt idx="2864">
                  <c:v>1.17935081664225E-2</c:v>
                </c:pt>
                <c:pt idx="2865">
                  <c:v>1.1797759944095E-2</c:v>
                </c:pt>
                <c:pt idx="2866">
                  <c:v>1.1802011738135301E-2</c:v>
                </c:pt>
                <c:pt idx="2867">
                  <c:v>1.1806263544773699E-2</c:v>
                </c:pt>
                <c:pt idx="2868">
                  <c:v>1.18105153636026E-2</c:v>
                </c:pt>
                <c:pt idx="2869">
                  <c:v>1.18147671934058E-2</c:v>
                </c:pt>
                <c:pt idx="2870">
                  <c:v>1.1819019021745401E-2</c:v>
                </c:pt>
                <c:pt idx="2871">
                  <c:v>1.1823270844203501E-2</c:v>
                </c:pt>
                <c:pt idx="2872">
                  <c:v>1.18275226603695E-2</c:v>
                </c:pt>
                <c:pt idx="2873">
                  <c:v>1.18317744692345E-2</c:v>
                </c:pt>
                <c:pt idx="2874">
                  <c:v>1.18360262583131E-2</c:v>
                </c:pt>
                <c:pt idx="2875">
                  <c:v>1.18402780224611E-2</c:v>
                </c:pt>
                <c:pt idx="2876">
                  <c:v>1.18445297612647E-2</c:v>
                </c:pt>
                <c:pt idx="2877">
                  <c:v>1.18487814738964E-2</c:v>
                </c:pt>
                <c:pt idx="2878">
                  <c:v>1.18530331479166E-2</c:v>
                </c:pt>
                <c:pt idx="2879">
                  <c:v>1.18572847773695E-2</c:v>
                </c:pt>
                <c:pt idx="2880">
                  <c:v>1.1861536361838501E-2</c:v>
                </c:pt>
                <c:pt idx="2881">
                  <c:v>1.18657879006475E-2</c:v>
                </c:pt>
                <c:pt idx="2882">
                  <c:v>1.18700393815045E-2</c:v>
                </c:pt>
                <c:pt idx="2883">
                  <c:v>1.18742907975507E-2</c:v>
                </c:pt>
                <c:pt idx="2884">
                  <c:v>1.1878542148366599E-2</c:v>
                </c:pt>
                <c:pt idx="2885">
                  <c:v>1.18827934333953E-2</c:v>
                </c:pt>
                <c:pt idx="2886">
                  <c:v>1.1887044640602499E-2</c:v>
                </c:pt>
                <c:pt idx="2887">
                  <c:v>1.1891295762129999E-2</c:v>
                </c:pt>
                <c:pt idx="2888">
                  <c:v>1.18955467975549E-2</c:v>
                </c:pt>
                <c:pt idx="2889">
                  <c:v>1.1899797746403099E-2</c:v>
                </c:pt>
                <c:pt idx="2890">
                  <c:v>1.19040485970201E-2</c:v>
                </c:pt>
                <c:pt idx="2891">
                  <c:v>1.19082993404429E-2</c:v>
                </c:pt>
                <c:pt idx="2892">
                  <c:v>1.1912549976245799E-2</c:v>
                </c:pt>
                <c:pt idx="2893">
                  <c:v>1.1916800503996201E-2</c:v>
                </c:pt>
                <c:pt idx="2894">
                  <c:v>1.19210509125509E-2</c:v>
                </c:pt>
                <c:pt idx="2895">
                  <c:v>1.1925301191731101E-2</c:v>
                </c:pt>
                <c:pt idx="2896">
                  <c:v>1.19295513411072E-2</c:v>
                </c:pt>
                <c:pt idx="2897">
                  <c:v>1.19338013602505E-2</c:v>
                </c:pt>
                <c:pt idx="2898">
                  <c:v>1.19380512386532E-2</c:v>
                </c:pt>
                <c:pt idx="2899">
                  <c:v>1.1942300964819E-2</c:v>
                </c:pt>
                <c:pt idx="2900">
                  <c:v>1.19465505383099E-2</c:v>
                </c:pt>
                <c:pt idx="2901">
                  <c:v>1.1950799958693701E-2</c:v>
                </c:pt>
                <c:pt idx="2902">
                  <c:v>1.1955049216115499E-2</c:v>
                </c:pt>
                <c:pt idx="2903">
                  <c:v>1.1959298297772701E-2</c:v>
                </c:pt>
                <c:pt idx="2904">
                  <c:v>1.19635472031755E-2</c:v>
                </c:pt>
                <c:pt idx="2905">
                  <c:v>1.19677959318887E-2</c:v>
                </c:pt>
                <c:pt idx="2906">
                  <c:v>1.1972044474714101E-2</c:v>
                </c:pt>
                <c:pt idx="2907">
                  <c:v>1.19762928175715E-2</c:v>
                </c:pt>
                <c:pt idx="2908">
                  <c:v>1.1980540959865E-2</c:v>
                </c:pt>
                <c:pt idx="2909">
                  <c:v>1.1984788901156E-2</c:v>
                </c:pt>
                <c:pt idx="2910">
                  <c:v>1.19890366329051E-2</c:v>
                </c:pt>
                <c:pt idx="2911">
                  <c:v>1.1993284139789799E-2</c:v>
                </c:pt>
                <c:pt idx="2912">
                  <c:v>1.19975314210482E-2</c:v>
                </c:pt>
                <c:pt idx="2913">
                  <c:v>1.2001778476238401E-2</c:v>
                </c:pt>
                <c:pt idx="2914">
                  <c:v>1.2006025297479E-2</c:v>
                </c:pt>
                <c:pt idx="2915">
                  <c:v>1.20102718682471E-2</c:v>
                </c:pt>
                <c:pt idx="2916">
                  <c:v>1.20145181875498E-2</c:v>
                </c:pt>
                <c:pt idx="2917">
                  <c:v>1.2018764254941999E-2</c:v>
                </c:pt>
                <c:pt idx="2918">
                  <c:v>1.2023010063197399E-2</c:v>
                </c:pt>
                <c:pt idx="2919">
                  <c:v>1.20272555946432E-2</c:v>
                </c:pt>
                <c:pt idx="2920">
                  <c:v>1.2031500847985E-2</c:v>
                </c:pt>
                <c:pt idx="2921">
                  <c:v>1.2035745822774E-2</c:v>
                </c:pt>
                <c:pt idx="2922">
                  <c:v>1.20399905124325E-2</c:v>
                </c:pt>
                <c:pt idx="2923">
                  <c:v>1.2044234898198E-2</c:v>
                </c:pt>
                <c:pt idx="2924">
                  <c:v>1.2048478978395699E-2</c:v>
                </c:pt>
                <c:pt idx="2925">
                  <c:v>1.20527227525737E-2</c:v>
                </c:pt>
                <c:pt idx="2926">
                  <c:v>1.2056966214793101E-2</c:v>
                </c:pt>
                <c:pt idx="2927">
                  <c:v>1.20612093452697E-2</c:v>
                </c:pt>
                <c:pt idx="2928">
                  <c:v>1.20654521418642E-2</c:v>
                </c:pt>
                <c:pt idx="2929">
                  <c:v>1.2069694604122E-2</c:v>
                </c:pt>
                <c:pt idx="2930">
                  <c:v>1.2073936726729999E-2</c:v>
                </c:pt>
                <c:pt idx="2931">
                  <c:v>1.2078178488960201E-2</c:v>
                </c:pt>
                <c:pt idx="2932">
                  <c:v>1.2082419888118E-2</c:v>
                </c:pt>
                <c:pt idx="2933">
                  <c:v>1.20866609237456E-2</c:v>
                </c:pt>
                <c:pt idx="2934">
                  <c:v>1.20909015911396E-2</c:v>
                </c:pt>
                <c:pt idx="2935">
                  <c:v>1.20951418687173E-2</c:v>
                </c:pt>
                <c:pt idx="2936">
                  <c:v>1.209938175313E-2</c:v>
                </c:pt>
                <c:pt idx="2937">
                  <c:v>1.2103621243916601E-2</c:v>
                </c:pt>
                <c:pt idx="2938">
                  <c:v>1.2107860336969201E-2</c:v>
                </c:pt>
                <c:pt idx="2939">
                  <c:v>1.2112099009945001E-2</c:v>
                </c:pt>
                <c:pt idx="2940">
                  <c:v>1.21163372587327E-2</c:v>
                </c:pt>
                <c:pt idx="2941">
                  <c:v>1.21205750828682E-2</c:v>
                </c:pt>
                <c:pt idx="2942">
                  <c:v>1.21248124788033E-2</c:v>
                </c:pt>
                <c:pt idx="2943">
                  <c:v>1.21290494235481E-2</c:v>
                </c:pt>
                <c:pt idx="2944">
                  <c:v>1.21332859121237E-2</c:v>
                </c:pt>
                <c:pt idx="2945">
                  <c:v>1.2137521944062601E-2</c:v>
                </c:pt>
                <c:pt idx="2946">
                  <c:v>1.21417575163477E-2</c:v>
                </c:pt>
                <c:pt idx="2947">
                  <c:v>1.21459926054661E-2</c:v>
                </c:pt>
                <c:pt idx="2948">
                  <c:v>1.21502272054483E-2</c:v>
                </c:pt>
                <c:pt idx="2949">
                  <c:v>1.21544613158242E-2</c:v>
                </c:pt>
                <c:pt idx="2950">
                  <c:v>1.21586949340726E-2</c:v>
                </c:pt>
                <c:pt idx="2951">
                  <c:v>1.21629280362942E-2</c:v>
                </c:pt>
                <c:pt idx="2952">
                  <c:v>1.21671606153975E-2</c:v>
                </c:pt>
                <c:pt idx="2953">
                  <c:v>1.2171392670908899E-2</c:v>
                </c:pt>
                <c:pt idx="2954">
                  <c:v>1.2175624200764E-2</c:v>
                </c:pt>
                <c:pt idx="2955">
                  <c:v>1.2179855180829299E-2</c:v>
                </c:pt>
                <c:pt idx="2956">
                  <c:v>1.2184085602748E-2</c:v>
                </c:pt>
                <c:pt idx="2957">
                  <c:v>1.21883154660445E-2</c:v>
                </c:pt>
                <c:pt idx="2958">
                  <c:v>1.2192544769065601E-2</c:v>
                </c:pt>
                <c:pt idx="2959">
                  <c:v>1.2196773487609501E-2</c:v>
                </c:pt>
                <c:pt idx="2960">
                  <c:v>1.2201001611902899E-2</c:v>
                </c:pt>
                <c:pt idx="2961">
                  <c:v>1.22052291414671E-2</c:v>
                </c:pt>
                <c:pt idx="2962">
                  <c:v>1.22094560750097E-2</c:v>
                </c:pt>
                <c:pt idx="2963">
                  <c:v>1.22136823884436E-2</c:v>
                </c:pt>
                <c:pt idx="2964">
                  <c:v>1.22179080704154E-2</c:v>
                </c:pt>
                <c:pt idx="2965">
                  <c:v>1.22221331204441E-2</c:v>
                </c:pt>
                <c:pt idx="2966">
                  <c:v>1.2226357537538399E-2</c:v>
                </c:pt>
                <c:pt idx="2967">
                  <c:v>1.2230581297926899E-2</c:v>
                </c:pt>
                <c:pt idx="2968">
                  <c:v>1.22348043885018E-2</c:v>
                </c:pt>
                <c:pt idx="2969">
                  <c:v>1.2239026808779901E-2</c:v>
                </c:pt>
                <c:pt idx="2970">
                  <c:v>1.2243248558008299E-2</c:v>
                </c:pt>
                <c:pt idx="2971">
                  <c:v>1.2247469612949299E-2</c:v>
                </c:pt>
                <c:pt idx="2972">
                  <c:v>1.22516899585535E-2</c:v>
                </c:pt>
                <c:pt idx="2973">
                  <c:v>1.2255909594335699E-2</c:v>
                </c:pt>
                <c:pt idx="2974">
                  <c:v>1.2260128519708299E-2</c:v>
                </c:pt>
                <c:pt idx="2975">
                  <c:v>1.2264346712204201E-2</c:v>
                </c:pt>
                <c:pt idx="2976">
                  <c:v>1.22685641546341E-2</c:v>
                </c:pt>
                <c:pt idx="2977">
                  <c:v>1.22727808465112E-2</c:v>
                </c:pt>
                <c:pt idx="2978">
                  <c:v>1.2276996787333501E-2</c:v>
                </c:pt>
                <c:pt idx="2979">
                  <c:v>1.22812119556626E-2</c:v>
                </c:pt>
                <c:pt idx="2980">
                  <c:v>1.22854263319563E-2</c:v>
                </c:pt>
                <c:pt idx="2981">
                  <c:v>1.22896399157263E-2</c:v>
                </c:pt>
                <c:pt idx="2982">
                  <c:v>1.2293852706485101E-2</c:v>
                </c:pt>
                <c:pt idx="2983">
                  <c:v>1.2298064684066501E-2</c:v>
                </c:pt>
                <c:pt idx="2984">
                  <c:v>1.2302275826378399E-2</c:v>
                </c:pt>
                <c:pt idx="2985">
                  <c:v>1.23064861329208E-2</c:v>
                </c:pt>
                <c:pt idx="2986">
                  <c:v>1.2310695603204601E-2</c:v>
                </c:pt>
                <c:pt idx="2987">
                  <c:v>1.23149042183653E-2</c:v>
                </c:pt>
                <c:pt idx="2988">
                  <c:v>1.2319111953795999E-2</c:v>
                </c:pt>
                <c:pt idx="2989">
                  <c:v>1.23233188089011E-2</c:v>
                </c:pt>
                <c:pt idx="2990">
                  <c:v>1.2327524783190999E-2</c:v>
                </c:pt>
                <c:pt idx="2991">
                  <c:v>1.23317298591081E-2</c:v>
                </c:pt>
                <c:pt idx="2992">
                  <c:v>1.2335934009593499E-2</c:v>
                </c:pt>
                <c:pt idx="2993">
                  <c:v>1.23401372338507E-2</c:v>
                </c:pt>
                <c:pt idx="2994">
                  <c:v>1.2344339531388899E-2</c:v>
                </c:pt>
                <c:pt idx="2995">
                  <c:v>1.2348540885959301E-2</c:v>
                </c:pt>
                <c:pt idx="2996">
                  <c:v>1.2352741268127699E-2</c:v>
                </c:pt>
                <c:pt idx="2997">
                  <c:v>1.2356940676781799E-2</c:v>
                </c:pt>
                <c:pt idx="2998">
                  <c:v>1.2361139111431101E-2</c:v>
                </c:pt>
                <c:pt idx="2999">
                  <c:v>1.23653365571318E-2</c:v>
                </c:pt>
                <c:pt idx="3000">
                  <c:v>1.23695329821663E-2</c:v>
                </c:pt>
                <c:pt idx="3001">
                  <c:v>1.2373728384980701E-2</c:v>
                </c:pt>
                <c:pt idx="3002">
                  <c:v>1.2377922765085E-2</c:v>
                </c:pt>
                <c:pt idx="3003">
                  <c:v>1.23821161088313E-2</c:v>
                </c:pt>
                <c:pt idx="3004">
                  <c:v>1.2386308382324599E-2</c:v>
                </c:pt>
                <c:pt idx="3005">
                  <c:v>1.23904995834332E-2</c:v>
                </c:pt>
                <c:pt idx="3006">
                  <c:v>1.2394689711667401E-2</c:v>
                </c:pt>
                <c:pt idx="3007">
                  <c:v>1.2398878754661001E-2</c:v>
                </c:pt>
                <c:pt idx="3008">
                  <c:v>1.2403066676464999E-2</c:v>
                </c:pt>
                <c:pt idx="3009">
                  <c:v>1.2407253474222699E-2</c:v>
                </c:pt>
                <c:pt idx="3010">
                  <c:v>1.2411439147445601E-2</c:v>
                </c:pt>
                <c:pt idx="3011">
                  <c:v>1.2415623685027501E-2</c:v>
                </c:pt>
                <c:pt idx="3012">
                  <c:v>1.24198070491065E-2</c:v>
                </c:pt>
                <c:pt idx="3013">
                  <c:v>1.24239892359408E-2</c:v>
                </c:pt>
                <c:pt idx="3014">
                  <c:v>1.24281702450438E-2</c:v>
                </c:pt>
                <c:pt idx="3015">
                  <c:v>1.2432350066541999E-2</c:v>
                </c:pt>
                <c:pt idx="3016">
                  <c:v>1.24365286608208E-2</c:v>
                </c:pt>
                <c:pt idx="3017">
                  <c:v>1.24407060230808E-2</c:v>
                </c:pt>
                <c:pt idx="3018">
                  <c:v>1.24448821528377E-2</c:v>
                </c:pt>
                <c:pt idx="3019">
                  <c:v>1.24490570414157E-2</c:v>
                </c:pt>
                <c:pt idx="3020">
                  <c:v>1.2453230647626601E-2</c:v>
                </c:pt>
                <c:pt idx="3021">
                  <c:v>1.24574029654278E-2</c:v>
                </c:pt>
                <c:pt idx="3022">
                  <c:v>1.2461573994337999E-2</c:v>
                </c:pt>
                <c:pt idx="3023">
                  <c:v>1.24657437268607E-2</c:v>
                </c:pt>
                <c:pt idx="3024">
                  <c:v>1.2469912120418199E-2</c:v>
                </c:pt>
                <c:pt idx="3025">
                  <c:v>1.24740791675165E-2</c:v>
                </c:pt>
                <c:pt idx="3026">
                  <c:v>1.2478244867678401E-2</c:v>
                </c:pt>
                <c:pt idx="3027">
                  <c:v>1.24824092145044E-2</c:v>
                </c:pt>
                <c:pt idx="3028">
                  <c:v>1.24865721642598E-2</c:v>
                </c:pt>
                <c:pt idx="3029">
                  <c:v>1.24907337078083E-2</c:v>
                </c:pt>
                <c:pt idx="3030">
                  <c:v>1.2494893844677E-2</c:v>
                </c:pt>
                <c:pt idx="3031">
                  <c:v>1.24990525695041E-2</c:v>
                </c:pt>
                <c:pt idx="3032">
                  <c:v>1.25032098376433E-2</c:v>
                </c:pt>
                <c:pt idx="3033">
                  <c:v>1.25073656380876E-2</c:v>
                </c:pt>
                <c:pt idx="3034">
                  <c:v>1.2511519970369801E-2</c:v>
                </c:pt>
                <c:pt idx="3035">
                  <c:v>1.25156728300972E-2</c:v>
                </c:pt>
                <c:pt idx="3036">
                  <c:v>1.25198241719817E-2</c:v>
                </c:pt>
                <c:pt idx="3037">
                  <c:v>1.2523973982901599E-2</c:v>
                </c:pt>
                <c:pt idx="3038">
                  <c:v>1.25281222623963E-2</c:v>
                </c:pt>
                <c:pt idx="3039">
                  <c:v>1.25322690069639E-2</c:v>
                </c:pt>
                <c:pt idx="3040">
                  <c:v>1.25364141709707E-2</c:v>
                </c:pt>
                <c:pt idx="3041">
                  <c:v>1.2540557738919799E-2</c:v>
                </c:pt>
                <c:pt idx="3042">
                  <c:v>1.25446997103581E-2</c:v>
                </c:pt>
                <c:pt idx="3043">
                  <c:v>1.25488400825856E-2</c:v>
                </c:pt>
                <c:pt idx="3044">
                  <c:v>1.25529788099468E-2</c:v>
                </c:pt>
                <c:pt idx="3045">
                  <c:v>1.25571158742922E-2</c:v>
                </c:pt>
                <c:pt idx="3046">
                  <c:v>1.2561251275176599E-2</c:v>
                </c:pt>
                <c:pt idx="3047">
                  <c:v>1.25653850106017E-2</c:v>
                </c:pt>
                <c:pt idx="3048">
                  <c:v>1.25695170352424E-2</c:v>
                </c:pt>
                <c:pt idx="3049">
                  <c:v>1.25736473280002E-2</c:v>
                </c:pt>
                <c:pt idx="3050">
                  <c:v>1.25777758884397E-2</c:v>
                </c:pt>
                <c:pt idx="3051">
                  <c:v>1.2581902715153E-2</c:v>
                </c:pt>
                <c:pt idx="3052">
                  <c:v>1.2586027763528899E-2</c:v>
                </c:pt>
                <c:pt idx="3053">
                  <c:v>1.25901510092052E-2</c:v>
                </c:pt>
                <c:pt idx="3054">
                  <c:v>1.25942724517576E-2</c:v>
                </c:pt>
                <c:pt idx="3055">
                  <c:v>1.25983920902441E-2</c:v>
                </c:pt>
                <c:pt idx="3056">
                  <c:v>1.2602509881180999E-2</c:v>
                </c:pt>
                <c:pt idx="3057">
                  <c:v>1.26066257966094E-2</c:v>
                </c:pt>
                <c:pt idx="3058">
                  <c:v>1.2610739836116699E-2</c:v>
                </c:pt>
                <c:pt idx="3059">
                  <c:v>1.2614851999090199E-2</c:v>
                </c:pt>
                <c:pt idx="3060">
                  <c:v>1.2618962243621299E-2</c:v>
                </c:pt>
                <c:pt idx="3061">
                  <c:v>1.2623070537800299E-2</c:v>
                </c:pt>
                <c:pt idx="3062">
                  <c:v>1.26271768812281E-2</c:v>
                </c:pt>
                <c:pt idx="3063">
                  <c:v>1.26312812734704E-2</c:v>
                </c:pt>
                <c:pt idx="3064">
                  <c:v>1.26353836746761E-2</c:v>
                </c:pt>
                <c:pt idx="3065">
                  <c:v>1.26394840486098E-2</c:v>
                </c:pt>
                <c:pt idx="3066">
                  <c:v>1.2643582394887399E-2</c:v>
                </c:pt>
                <c:pt idx="3067">
                  <c:v>1.2647678713126199E-2</c:v>
                </c:pt>
                <c:pt idx="3068">
                  <c:v>1.2651772965999401E-2</c:v>
                </c:pt>
                <c:pt idx="3069">
                  <c:v>1.2655865112579399E-2</c:v>
                </c:pt>
                <c:pt idx="3070">
                  <c:v>1.2659955152479399E-2</c:v>
                </c:pt>
                <c:pt idx="3071">
                  <c:v>1.26640430853332E-2</c:v>
                </c:pt>
                <c:pt idx="3072">
                  <c:v>1.26681288763701E-2</c:v>
                </c:pt>
                <c:pt idx="3073">
                  <c:v>1.26722124800907E-2</c:v>
                </c:pt>
                <c:pt idx="3074">
                  <c:v>1.2676293895949301E-2</c:v>
                </c:pt>
                <c:pt idx="3075">
                  <c:v>1.26803731235983E-2</c:v>
                </c:pt>
                <c:pt idx="3076">
                  <c:v>1.26844501308252E-2</c:v>
                </c:pt>
                <c:pt idx="3077">
                  <c:v>1.26885248677104E-2</c:v>
                </c:pt>
                <c:pt idx="3078">
                  <c:v>1.26925973333554E-2</c:v>
                </c:pt>
                <c:pt idx="3079">
                  <c:v>1.26966675274333E-2</c:v>
                </c:pt>
                <c:pt idx="3080">
                  <c:v>1.2700735420281901E-2</c:v>
                </c:pt>
                <c:pt idx="3081">
                  <c:v>1.2704800957737799E-2</c:v>
                </c:pt>
                <c:pt idx="3082">
                  <c:v>1.2708864138339999E-2</c:v>
                </c:pt>
                <c:pt idx="3083">
                  <c:v>1.2712924961783299E-2</c:v>
                </c:pt>
                <c:pt idx="3084">
                  <c:v>1.27169834009387E-2</c:v>
                </c:pt>
                <c:pt idx="3085">
                  <c:v>1.2721039397603599E-2</c:v>
                </c:pt>
                <c:pt idx="3086">
                  <c:v>1.2725092949526499E-2</c:v>
                </c:pt>
                <c:pt idx="3087">
                  <c:v>1.27291440564271E-2</c:v>
                </c:pt>
                <c:pt idx="3088">
                  <c:v>1.27331926936806E-2</c:v>
                </c:pt>
                <c:pt idx="3089">
                  <c:v>1.2737238799279099E-2</c:v>
                </c:pt>
                <c:pt idx="3090">
                  <c:v>1.27412823699363E-2</c:v>
                </c:pt>
                <c:pt idx="3091">
                  <c:v>1.27453234053981E-2</c:v>
                </c:pt>
                <c:pt idx="3092">
                  <c:v>1.2749361883506101E-2</c:v>
                </c:pt>
                <c:pt idx="3093">
                  <c:v>1.2753397738710599E-2</c:v>
                </c:pt>
                <c:pt idx="3094">
                  <c:v>1.27574309664271E-2</c:v>
                </c:pt>
                <c:pt idx="3095">
                  <c:v>1.2761461566430999E-2</c:v>
                </c:pt>
                <c:pt idx="3096">
                  <c:v>1.27654895189785E-2</c:v>
                </c:pt>
                <c:pt idx="3097">
                  <c:v>1.2769514755274399E-2</c:v>
                </c:pt>
                <c:pt idx="3098">
                  <c:v>1.2773537269155699E-2</c:v>
                </c:pt>
                <c:pt idx="3099">
                  <c:v>1.2777557060429399E-2</c:v>
                </c:pt>
                <c:pt idx="3100">
                  <c:v>1.27815741117033E-2</c:v>
                </c:pt>
                <c:pt idx="3101">
                  <c:v>1.2785588351266201E-2</c:v>
                </c:pt>
                <c:pt idx="3102">
                  <c:v>1.2789599771075501E-2</c:v>
                </c:pt>
                <c:pt idx="3103">
                  <c:v>1.27936083709729E-2</c:v>
                </c:pt>
                <c:pt idx="3104">
                  <c:v>1.2797614135840201E-2</c:v>
                </c:pt>
                <c:pt idx="3105">
                  <c:v>1.2801616991413901E-2</c:v>
                </c:pt>
                <c:pt idx="3106">
                  <c:v>1.2805616927452201E-2</c:v>
                </c:pt>
                <c:pt idx="3107">
                  <c:v>1.2809613943833899E-2</c:v>
                </c:pt>
                <c:pt idx="3108">
                  <c:v>1.2813608027710499E-2</c:v>
                </c:pt>
                <c:pt idx="3109">
                  <c:v>1.2817599102604001E-2</c:v>
                </c:pt>
                <c:pt idx="3110">
                  <c:v>1.2821587155702001E-2</c:v>
                </c:pt>
                <c:pt idx="3111">
                  <c:v>1.28255721869242E-2</c:v>
                </c:pt>
                <c:pt idx="3112">
                  <c:v>1.2829554185489001E-2</c:v>
                </c:pt>
                <c:pt idx="3113">
                  <c:v>1.2833533073187801E-2</c:v>
                </c:pt>
                <c:pt idx="3114">
                  <c:v>1.2837508834334699E-2</c:v>
                </c:pt>
                <c:pt idx="3115">
                  <c:v>1.2841481468892999E-2</c:v>
                </c:pt>
                <c:pt idx="3116">
                  <c:v>1.2845450968027699E-2</c:v>
                </c:pt>
                <c:pt idx="3117">
                  <c:v>1.28494172522739E-2</c:v>
                </c:pt>
                <c:pt idx="3118">
                  <c:v>1.28533803026929E-2</c:v>
                </c:pt>
                <c:pt idx="3119">
                  <c:v>1.2857340119295201E-2</c:v>
                </c:pt>
                <c:pt idx="3120">
                  <c:v>1.28612966950565E-2</c:v>
                </c:pt>
                <c:pt idx="3121">
                  <c:v>1.28652499497693E-2</c:v>
                </c:pt>
                <c:pt idx="3122">
                  <c:v>1.2869199860842E-2</c:v>
                </c:pt>
                <c:pt idx="3123">
                  <c:v>1.2873146428336099E-2</c:v>
                </c:pt>
                <c:pt idx="3124">
                  <c:v>1.28770896468848E-2</c:v>
                </c:pt>
                <c:pt idx="3125">
                  <c:v>1.28810294360921E-2</c:v>
                </c:pt>
                <c:pt idx="3126">
                  <c:v>1.2884965769292401E-2</c:v>
                </c:pt>
                <c:pt idx="3127">
                  <c:v>1.2888898646602E-2</c:v>
                </c:pt>
                <c:pt idx="3128">
                  <c:v>1.28928280641415E-2</c:v>
                </c:pt>
                <c:pt idx="3129">
                  <c:v>1.28967539419233E-2</c:v>
                </c:pt>
                <c:pt idx="3130">
                  <c:v>1.29006762487665E-2</c:v>
                </c:pt>
                <c:pt idx="3131">
                  <c:v>1.2904594984846E-2</c:v>
                </c:pt>
                <c:pt idx="3132">
                  <c:v>1.29085101475823E-2</c:v>
                </c:pt>
                <c:pt idx="3133">
                  <c:v>1.2912421658035101E-2</c:v>
                </c:pt>
                <c:pt idx="3134">
                  <c:v>1.29163294800448E-2</c:v>
                </c:pt>
                <c:pt idx="3135">
                  <c:v>1.2920233613850101E-2</c:v>
                </c:pt>
                <c:pt idx="3136">
                  <c:v>1.29241340579646E-2</c:v>
                </c:pt>
                <c:pt idx="3137">
                  <c:v>1.29280307351777E-2</c:v>
                </c:pt>
                <c:pt idx="3138">
                  <c:v>1.2931923603868099E-2</c:v>
                </c:pt>
                <c:pt idx="3139">
                  <c:v>1.29358126643418E-2</c:v>
                </c:pt>
                <c:pt idx="3140">
                  <c:v>1.29396979159811E-2</c:v>
                </c:pt>
                <c:pt idx="3141">
                  <c:v>1.2943579284031399E-2</c:v>
                </c:pt>
                <c:pt idx="3142">
                  <c:v>1.29474567209055E-2</c:v>
                </c:pt>
                <c:pt idx="3143">
                  <c:v>1.2951330226982499E-2</c:v>
                </c:pt>
                <c:pt idx="3144">
                  <c:v>1.29551998022693E-2</c:v>
                </c:pt>
                <c:pt idx="3145">
                  <c:v>1.2959065375237101E-2</c:v>
                </c:pt>
                <c:pt idx="3146">
                  <c:v>1.2962926891810399E-2</c:v>
                </c:pt>
                <c:pt idx="3147">
                  <c:v>1.29667843524454E-2</c:v>
                </c:pt>
                <c:pt idx="3148">
                  <c:v>1.2970637757510801E-2</c:v>
                </c:pt>
                <c:pt idx="3149">
                  <c:v>1.2974487039518E-2</c:v>
                </c:pt>
                <c:pt idx="3150">
                  <c:v>1.2978332137361E-2</c:v>
                </c:pt>
                <c:pt idx="3151">
                  <c:v>1.2982173051578699E-2</c:v>
                </c:pt>
                <c:pt idx="3152">
                  <c:v>1.29860097827113E-2</c:v>
                </c:pt>
                <c:pt idx="3153">
                  <c:v>1.2989842268132301E-2</c:v>
                </c:pt>
                <c:pt idx="3154">
                  <c:v>1.2993670439108301E-2</c:v>
                </c:pt>
                <c:pt idx="3155">
                  <c:v>1.2997494296232599E-2</c:v>
                </c:pt>
                <c:pt idx="3156">
                  <c:v>1.30013138401336E-2</c:v>
                </c:pt>
                <c:pt idx="3157">
                  <c:v>1.3005129013012399E-2</c:v>
                </c:pt>
                <c:pt idx="3158">
                  <c:v>1.3008939738926299E-2</c:v>
                </c:pt>
                <c:pt idx="3159">
                  <c:v>1.30127460182628E-2</c:v>
                </c:pt>
                <c:pt idx="3160">
                  <c:v>1.3016547851744499E-2</c:v>
                </c:pt>
                <c:pt idx="3161">
                  <c:v>1.30203451863592E-2</c:v>
                </c:pt>
                <c:pt idx="3162">
                  <c:v>1.30241379393449E-2</c:v>
                </c:pt>
                <c:pt idx="3163">
                  <c:v>1.30279261105644E-2</c:v>
                </c:pt>
                <c:pt idx="3164">
                  <c:v>1.30317097008401E-2</c:v>
                </c:pt>
                <c:pt idx="3165">
                  <c:v>1.30354886618879E-2</c:v>
                </c:pt>
                <c:pt idx="3166">
                  <c:v>1.3039262904561E-2</c:v>
                </c:pt>
                <c:pt idx="3167">
                  <c:v>1.3043032427859201E-2</c:v>
                </c:pt>
                <c:pt idx="3168">
                  <c:v>1.30467972327115E-2</c:v>
                </c:pt>
                <c:pt idx="3169">
                  <c:v>1.30505572754839E-2</c:v>
                </c:pt>
                <c:pt idx="3170">
                  <c:v>1.3054312461127E-2</c:v>
                </c:pt>
                <c:pt idx="3171">
                  <c:v>1.3058062787419699E-2</c:v>
                </c:pt>
                <c:pt idx="3172">
                  <c:v>1.30618082554043E-2</c:v>
                </c:pt>
                <c:pt idx="3173">
                  <c:v>1.30655488259988E-2</c:v>
                </c:pt>
                <c:pt idx="3174">
                  <c:v>1.30692843987787E-2</c:v>
                </c:pt>
                <c:pt idx="3175">
                  <c:v>1.3073014969927001E-2</c:v>
                </c:pt>
                <c:pt idx="3176">
                  <c:v>1.3076740540605101E-2</c:v>
                </c:pt>
                <c:pt idx="3177">
                  <c:v>1.3080461076166E-2</c:v>
                </c:pt>
                <c:pt idx="3178">
                  <c:v>1.3084176471385401E-2</c:v>
                </c:pt>
                <c:pt idx="3179">
                  <c:v>1.30878867204576E-2</c:v>
                </c:pt>
                <c:pt idx="3180">
                  <c:v>1.30915918246716E-2</c:v>
                </c:pt>
                <c:pt idx="3181">
                  <c:v>1.30952917536751E-2</c:v>
                </c:pt>
                <c:pt idx="3182">
                  <c:v>1.30989863980679E-2</c:v>
                </c:pt>
                <c:pt idx="3183">
                  <c:v>1.3102675749647101E-2</c:v>
                </c:pt>
                <c:pt idx="3184">
                  <c:v>1.3106359809836101E-2</c:v>
                </c:pt>
                <c:pt idx="3185">
                  <c:v>1.3110038552417699E-2</c:v>
                </c:pt>
                <c:pt idx="3186">
                  <c:v>1.3113711864486999E-2</c:v>
                </c:pt>
                <c:pt idx="3187">
                  <c:v>1.3117379735020701E-2</c:v>
                </c:pt>
                <c:pt idx="3188">
                  <c:v>1.3121042165584001E-2</c:v>
                </c:pt>
                <c:pt idx="3189">
                  <c:v>1.3124699133913099E-2</c:v>
                </c:pt>
                <c:pt idx="3190">
                  <c:v>1.31283505243158E-2</c:v>
                </c:pt>
                <c:pt idx="3191">
                  <c:v>1.31319963225109E-2</c:v>
                </c:pt>
                <c:pt idx="3192">
                  <c:v>1.31356365302136E-2</c:v>
                </c:pt>
                <c:pt idx="3193">
                  <c:v>1.3139271129191299E-2</c:v>
                </c:pt>
                <c:pt idx="3194">
                  <c:v>1.3142900001520999E-2</c:v>
                </c:pt>
                <c:pt idx="3195">
                  <c:v>1.31465231291187E-2</c:v>
                </c:pt>
                <c:pt idx="3196">
                  <c:v>1.3150140513857799E-2</c:v>
                </c:pt>
                <c:pt idx="3197">
                  <c:v>1.3153752141018099E-2</c:v>
                </c:pt>
                <c:pt idx="3198">
                  <c:v>1.3157357891429499E-2</c:v>
                </c:pt>
                <c:pt idx="3199">
                  <c:v>1.3160957742888E-2</c:v>
                </c:pt>
                <c:pt idx="3200">
                  <c:v>1.3164551697433901E-2</c:v>
                </c:pt>
                <c:pt idx="3201">
                  <c:v>1.3168139743612599E-2</c:v>
                </c:pt>
                <c:pt idx="3202">
                  <c:v>1.31717217618516E-2</c:v>
                </c:pt>
                <c:pt idx="3203">
                  <c:v>1.3175297725367401E-2</c:v>
                </c:pt>
                <c:pt idx="3204">
                  <c:v>1.3178867636375401E-2</c:v>
                </c:pt>
                <c:pt idx="3205">
                  <c:v>1.3182431486420201E-2</c:v>
                </c:pt>
                <c:pt idx="3206">
                  <c:v>1.31859891564126E-2</c:v>
                </c:pt>
                <c:pt idx="3207">
                  <c:v>1.31895406145272E-2</c:v>
                </c:pt>
                <c:pt idx="3208">
                  <c:v>1.31930858631634E-2</c:v>
                </c:pt>
                <c:pt idx="3209">
                  <c:v>1.3196624896577599E-2</c:v>
                </c:pt>
                <c:pt idx="3210">
                  <c:v>1.3200157597083E-2</c:v>
                </c:pt>
                <c:pt idx="3211">
                  <c:v>1.3203683927351001E-2</c:v>
                </c:pt>
                <c:pt idx="3212">
                  <c:v>1.32072038899741E-2</c:v>
                </c:pt>
                <c:pt idx="3213">
                  <c:v>1.32107174816131E-2</c:v>
                </c:pt>
                <c:pt idx="3214">
                  <c:v>1.32142245869363E-2</c:v>
                </c:pt>
                <c:pt idx="3215">
                  <c:v>1.32177251626561E-2</c:v>
                </c:pt>
                <c:pt idx="3216">
                  <c:v>1.32212192115677E-2</c:v>
                </c:pt>
                <c:pt idx="3217">
                  <c:v>1.3224706732410401E-2</c:v>
                </c:pt>
                <c:pt idx="3218">
                  <c:v>1.3228187613187101E-2</c:v>
                </c:pt>
                <c:pt idx="3219">
                  <c:v>1.32316618042033E-2</c:v>
                </c:pt>
                <c:pt idx="3220">
                  <c:v>1.3235129308466299E-2</c:v>
                </c:pt>
                <c:pt idx="3221">
                  <c:v>1.3238590126452E-2</c:v>
                </c:pt>
                <c:pt idx="3222">
                  <c:v>1.32420441504976E-2</c:v>
                </c:pt>
                <c:pt idx="3223">
                  <c:v>1.324549132407E-2</c:v>
                </c:pt>
                <c:pt idx="3224">
                  <c:v>1.32489316503978E-2</c:v>
                </c:pt>
                <c:pt idx="3225">
                  <c:v>1.3252365131335901E-2</c:v>
                </c:pt>
                <c:pt idx="3226">
                  <c:v>1.32557916645713E-2</c:v>
                </c:pt>
                <c:pt idx="3227">
                  <c:v>1.3259211186320599E-2</c:v>
                </c:pt>
                <c:pt idx="3228">
                  <c:v>1.3262623700043099E-2</c:v>
                </c:pt>
                <c:pt idx="3229">
                  <c:v>1.3266029208603E-2</c:v>
                </c:pt>
                <c:pt idx="3230">
                  <c:v>1.32694276160571E-2</c:v>
                </c:pt>
                <c:pt idx="3231">
                  <c:v>1.3272818850986899E-2</c:v>
                </c:pt>
                <c:pt idx="3232">
                  <c:v>1.3276202917092601E-2</c:v>
                </c:pt>
                <c:pt idx="3233">
                  <c:v>1.32795798178671E-2</c:v>
                </c:pt>
                <c:pt idx="3234">
                  <c:v>1.3282949464755099E-2</c:v>
                </c:pt>
                <c:pt idx="3235">
                  <c:v>1.32863117783523E-2</c:v>
                </c:pt>
                <c:pt idx="3236">
                  <c:v>1.3289666762608799E-2</c:v>
                </c:pt>
                <c:pt idx="3237">
                  <c:v>1.3293014421474099E-2</c:v>
                </c:pt>
                <c:pt idx="3238">
                  <c:v>1.32963546749081E-2</c:v>
                </c:pt>
                <c:pt idx="3239">
                  <c:v>1.3299687434885001E-2</c:v>
                </c:pt>
                <c:pt idx="3240">
                  <c:v>1.33030127055706E-2</c:v>
                </c:pt>
                <c:pt idx="3241">
                  <c:v>1.33063304911744E-2</c:v>
                </c:pt>
                <c:pt idx="3242">
                  <c:v>1.33096407197714E-2</c:v>
                </c:pt>
                <c:pt idx="3243">
                  <c:v>1.33129432960207E-2</c:v>
                </c:pt>
                <c:pt idx="3244">
                  <c:v>1.3316238223972101E-2</c:v>
                </c:pt>
                <c:pt idx="3245">
                  <c:v>1.3319525508104E-2</c:v>
                </c:pt>
                <c:pt idx="3246">
                  <c:v>1.33228050843581E-2</c:v>
                </c:pt>
                <c:pt idx="3247">
                  <c:v>1.33260768510706E-2</c:v>
                </c:pt>
                <c:pt idx="3248">
                  <c:v>1.3329340811788999E-2</c:v>
                </c:pt>
                <c:pt idx="3249">
                  <c:v>1.33325969712702E-2</c:v>
                </c:pt>
                <c:pt idx="3250">
                  <c:v>1.33358452730415E-2</c:v>
                </c:pt>
                <c:pt idx="3251">
                  <c:v>1.33390856101589E-2</c:v>
                </c:pt>
                <c:pt idx="3252">
                  <c:v>1.33423179852878E-2</c:v>
                </c:pt>
                <c:pt idx="3253">
                  <c:v>1.3345542403472899E-2</c:v>
                </c:pt>
                <c:pt idx="3254">
                  <c:v>1.33487588155139E-2</c:v>
                </c:pt>
                <c:pt idx="3255">
                  <c:v>1.3351967110277099E-2</c:v>
                </c:pt>
                <c:pt idx="3256">
                  <c:v>1.33551672891763E-2</c:v>
                </c:pt>
                <c:pt idx="3257">
                  <c:v>1.3358359357552699E-2</c:v>
                </c:pt>
                <c:pt idx="3258">
                  <c:v>1.3361543273136101E-2</c:v>
                </c:pt>
                <c:pt idx="3259">
                  <c:v>1.3364718921731999E-2</c:v>
                </c:pt>
                <c:pt idx="3260">
                  <c:v>1.3367886303151401E-2</c:v>
                </c:pt>
                <c:pt idx="3261">
                  <c:v>1.33710454230405E-2</c:v>
                </c:pt>
                <c:pt idx="3262">
                  <c:v>1.33741962456859E-2</c:v>
                </c:pt>
                <c:pt idx="3263">
                  <c:v>1.33773386549924E-2</c:v>
                </c:pt>
                <c:pt idx="3264">
                  <c:v>1.33804726488408E-2</c:v>
                </c:pt>
                <c:pt idx="3265">
                  <c:v>1.338359823319E-2</c:v>
                </c:pt>
                <c:pt idx="3266">
                  <c:v>1.33867153784852E-2</c:v>
                </c:pt>
                <c:pt idx="3267">
                  <c:v>1.3389823967914201E-2</c:v>
                </c:pt>
                <c:pt idx="3268">
                  <c:v>1.33929239971304E-2</c:v>
                </c:pt>
                <c:pt idx="3269">
                  <c:v>1.33960154724135E-2</c:v>
                </c:pt>
                <c:pt idx="3270">
                  <c:v>1.33990983699436E-2</c:v>
                </c:pt>
                <c:pt idx="3271">
                  <c:v>1.3402172573389401E-2</c:v>
                </c:pt>
                <c:pt idx="3272">
                  <c:v>1.3405238075919E-2</c:v>
                </c:pt>
                <c:pt idx="3273">
                  <c:v>1.34082948841397E-2</c:v>
                </c:pt>
                <c:pt idx="3274">
                  <c:v>1.34113429795215E-2</c:v>
                </c:pt>
                <c:pt idx="3275">
                  <c:v>1.3414382247409699E-2</c:v>
                </c:pt>
                <c:pt idx="3276">
                  <c:v>1.34174126782778E-2</c:v>
                </c:pt>
                <c:pt idx="3277">
                  <c:v>1.34204342790667E-2</c:v>
                </c:pt>
                <c:pt idx="3278">
                  <c:v>1.34234470368146E-2</c:v>
                </c:pt>
                <c:pt idx="3279">
                  <c:v>1.34264508391931E-2</c:v>
                </c:pt>
                <c:pt idx="3280">
                  <c:v>1.3429445673572101E-2</c:v>
                </c:pt>
                <c:pt idx="3281">
                  <c:v>1.34324315472319E-2</c:v>
                </c:pt>
                <c:pt idx="3282">
                  <c:v>1.34354084515542E-2</c:v>
                </c:pt>
                <c:pt idx="3283">
                  <c:v>1.3438376278184699E-2</c:v>
                </c:pt>
                <c:pt idx="3284">
                  <c:v>1.3441335011614999E-2</c:v>
                </c:pt>
                <c:pt idx="3285">
                  <c:v>1.34442846594683E-2</c:v>
                </c:pt>
                <c:pt idx="3286">
                  <c:v>1.34472252169882E-2</c:v>
                </c:pt>
                <c:pt idx="3287">
                  <c:v>1.34501565809049E-2</c:v>
                </c:pt>
                <c:pt idx="3288">
                  <c:v>1.34530787328252E-2</c:v>
                </c:pt>
                <c:pt idx="3289">
                  <c:v>1.34559916807195E-2</c:v>
                </c:pt>
                <c:pt idx="3290">
                  <c:v>1.34588954232085E-2</c:v>
                </c:pt>
                <c:pt idx="3291">
                  <c:v>1.3461789863158401E-2</c:v>
                </c:pt>
                <c:pt idx="3292">
                  <c:v>1.34646749793755E-2</c:v>
                </c:pt>
                <c:pt idx="3293">
                  <c:v>1.3467550780178699E-2</c:v>
                </c:pt>
                <c:pt idx="3294">
                  <c:v>1.34704172670866E-2</c:v>
                </c:pt>
                <c:pt idx="3295">
                  <c:v>1.3473274350070801E-2</c:v>
                </c:pt>
                <c:pt idx="3296">
                  <c:v>1.3476122005322401E-2</c:v>
                </c:pt>
                <c:pt idx="3297">
                  <c:v>1.3478960241509399E-2</c:v>
                </c:pt>
                <c:pt idx="3298">
                  <c:v>1.3481789062579101E-2</c:v>
                </c:pt>
                <c:pt idx="3299">
                  <c:v>1.34846083864798E-2</c:v>
                </c:pt>
                <c:pt idx="3300">
                  <c:v>1.34874181870836E-2</c:v>
                </c:pt>
                <c:pt idx="3301">
                  <c:v>1.34902184734076E-2</c:v>
                </c:pt>
                <c:pt idx="3302">
                  <c:v>1.3493009251374999E-2</c:v>
                </c:pt>
                <c:pt idx="3303">
                  <c:v>1.34957904476617E-2</c:v>
                </c:pt>
                <c:pt idx="3304">
                  <c:v>1.3498562034242901E-2</c:v>
                </c:pt>
                <c:pt idx="3305">
                  <c:v>1.3501324020482401E-2</c:v>
                </c:pt>
                <c:pt idx="3306">
                  <c:v>1.3504076413856101E-2</c:v>
                </c:pt>
                <c:pt idx="3307">
                  <c:v>1.35068191503712E-2</c:v>
                </c:pt>
                <c:pt idx="3308">
                  <c:v>1.3509552200667499E-2</c:v>
                </c:pt>
                <c:pt idx="3309">
                  <c:v>1.35122755744511E-2</c:v>
                </c:pt>
                <c:pt idx="3310">
                  <c:v>1.35149892803622E-2</c:v>
                </c:pt>
                <c:pt idx="3311">
                  <c:v>1.3517693264172299E-2</c:v>
                </c:pt>
                <c:pt idx="3312">
                  <c:v>1.35203874958978E-2</c:v>
                </c:pt>
                <c:pt idx="3313">
                  <c:v>1.35230719855808E-2</c:v>
                </c:pt>
                <c:pt idx="3314">
                  <c:v>1.35257467426829E-2</c:v>
                </c:pt>
                <c:pt idx="3315">
                  <c:v>1.35284117229795E-2</c:v>
                </c:pt>
                <c:pt idx="3316">
                  <c:v>1.35310668967389E-2</c:v>
                </c:pt>
                <c:pt idx="3317">
                  <c:v>1.35337122743326E-2</c:v>
                </c:pt>
                <c:pt idx="3318">
                  <c:v>1.3536347865756001E-2</c:v>
                </c:pt>
                <c:pt idx="3319">
                  <c:v>1.35389736368063E-2</c:v>
                </c:pt>
                <c:pt idx="3320">
                  <c:v>1.3541589559057101E-2</c:v>
                </c:pt>
                <c:pt idx="3321">
                  <c:v>1.3544195643197801E-2</c:v>
                </c:pt>
                <c:pt idx="3322">
                  <c:v>1.3546791899903999E-2</c:v>
                </c:pt>
                <c:pt idx="3323">
                  <c:v>1.35493783053247E-2</c:v>
                </c:pt>
                <c:pt idx="3324">
                  <c:v>1.35519548326063E-2</c:v>
                </c:pt>
                <c:pt idx="3325">
                  <c:v>1.35545214927315E-2</c:v>
                </c:pt>
                <c:pt idx="3326">
                  <c:v>1.3557078296681501E-2</c:v>
                </c:pt>
                <c:pt idx="3327">
                  <c:v>1.3559625229437201E-2</c:v>
                </c:pt>
                <c:pt idx="3328">
                  <c:v>1.3562162268563299E-2</c:v>
                </c:pt>
                <c:pt idx="3329">
                  <c:v>1.3564689425221399E-2</c:v>
                </c:pt>
                <c:pt idx="3330">
                  <c:v>1.3567206710683099E-2</c:v>
                </c:pt>
                <c:pt idx="3331">
                  <c:v>1.35697141178358E-2</c:v>
                </c:pt>
                <c:pt idx="3332">
                  <c:v>1.35722116304294E-2</c:v>
                </c:pt>
                <c:pt idx="3333">
                  <c:v>1.3574699259747599E-2</c:v>
                </c:pt>
                <c:pt idx="3334">
                  <c:v>1.3577177017336701E-2</c:v>
                </c:pt>
                <c:pt idx="3335">
                  <c:v>1.3579644903044001E-2</c:v>
                </c:pt>
                <c:pt idx="3336">
                  <c:v>1.35821029084831E-2</c:v>
                </c:pt>
                <c:pt idx="3337">
                  <c:v>1.3584551045104301E-2</c:v>
                </c:pt>
                <c:pt idx="3338">
                  <c:v>1.3586989324708299E-2</c:v>
                </c:pt>
                <c:pt idx="3339">
                  <c:v>1.3589417753148701E-2</c:v>
                </c:pt>
                <c:pt idx="3340">
                  <c:v>1.35918363314648E-2</c:v>
                </c:pt>
                <c:pt idx="3341">
                  <c:v>1.35942450714271E-2</c:v>
                </c:pt>
                <c:pt idx="3342">
                  <c:v>1.35966439850684E-2</c:v>
                </c:pt>
                <c:pt idx="3343">
                  <c:v>1.3599033083293599E-2</c:v>
                </c:pt>
                <c:pt idx="3344">
                  <c:v>1.3601412377984399E-2</c:v>
                </c:pt>
                <c:pt idx="3345">
                  <c:v>1.3603781881507101E-2</c:v>
                </c:pt>
                <c:pt idx="3346">
                  <c:v>1.3606141606102301E-2</c:v>
                </c:pt>
                <c:pt idx="3347">
                  <c:v>1.3608491566782101E-2</c:v>
                </c:pt>
                <c:pt idx="3348">
                  <c:v>1.3610831787513E-2</c:v>
                </c:pt>
                <c:pt idx="3349">
                  <c:v>1.36131622816625E-2</c:v>
                </c:pt>
                <c:pt idx="3350">
                  <c:v>1.3615483061651701E-2</c:v>
                </c:pt>
                <c:pt idx="3351">
                  <c:v>1.3617794145681201E-2</c:v>
                </c:pt>
                <c:pt idx="3352">
                  <c:v>1.3620095570840599E-2</c:v>
                </c:pt>
                <c:pt idx="3353">
                  <c:v>1.3622387352045E-2</c:v>
                </c:pt>
                <c:pt idx="3354">
                  <c:v>1.36246695018653E-2</c:v>
                </c:pt>
                <c:pt idx="3355">
                  <c:v>1.36269420408071E-2</c:v>
                </c:pt>
                <c:pt idx="3356">
                  <c:v>1.36292050198864E-2</c:v>
                </c:pt>
                <c:pt idx="3357">
                  <c:v>1.3631458456258299E-2</c:v>
                </c:pt>
                <c:pt idx="3358">
                  <c:v>1.36337023626116E-2</c:v>
                </c:pt>
                <c:pt idx="3359">
                  <c:v>1.3635936760923799E-2</c:v>
                </c:pt>
                <c:pt idx="3360">
                  <c:v>1.3638161716675701E-2</c:v>
                </c:pt>
                <c:pt idx="3361">
                  <c:v>1.36403772501088E-2</c:v>
                </c:pt>
                <c:pt idx="3362">
                  <c:v>1.3642583373994099E-2</c:v>
                </c:pt>
                <c:pt idx="3363">
                  <c:v>1.36447801110114E-2</c:v>
                </c:pt>
                <c:pt idx="3364">
                  <c:v>1.36469675413532E-2</c:v>
                </c:pt>
                <c:pt idx="3365">
                  <c:v>1.36491456893494E-2</c:v>
                </c:pt>
                <c:pt idx="3366">
                  <c:v>1.36513145678154E-2</c:v>
                </c:pt>
                <c:pt idx="3367">
                  <c:v>1.36534742005767E-2</c:v>
                </c:pt>
                <c:pt idx="3368">
                  <c:v>1.36556246816228E-2</c:v>
                </c:pt>
                <c:pt idx="3369">
                  <c:v>1.36577660401874E-2</c:v>
                </c:pt>
                <c:pt idx="3370">
                  <c:v>1.36598982890911E-2</c:v>
                </c:pt>
                <c:pt idx="3371">
                  <c:v>1.3662021451536799E-2</c:v>
                </c:pt>
                <c:pt idx="3372">
                  <c:v>1.36641356357169E-2</c:v>
                </c:pt>
                <c:pt idx="3373">
                  <c:v>1.3666240877478E-2</c:v>
                </c:pt>
                <c:pt idx="3374">
                  <c:v>1.3668337189603599E-2</c:v>
                </c:pt>
                <c:pt idx="3375">
                  <c:v>1.3670424594174901E-2</c:v>
                </c:pt>
                <c:pt idx="3376">
                  <c:v>1.3672503212810799E-2</c:v>
                </c:pt>
                <c:pt idx="3377">
                  <c:v>1.36745730894299E-2</c:v>
                </c:pt>
                <c:pt idx="3378">
                  <c:v>1.3676634236734901E-2</c:v>
                </c:pt>
                <c:pt idx="3379">
                  <c:v>1.3678686675301701E-2</c:v>
                </c:pt>
                <c:pt idx="3380">
                  <c:v>1.36807305390201E-2</c:v>
                </c:pt>
                <c:pt idx="3381">
                  <c:v>1.3682765881474501E-2</c:v>
                </c:pt>
                <c:pt idx="3382">
                  <c:v>1.36847927152431E-2</c:v>
                </c:pt>
                <c:pt idx="3383">
                  <c:v>1.36868110591374E-2</c:v>
                </c:pt>
                <c:pt idx="3384">
                  <c:v>1.36888210577767E-2</c:v>
                </c:pt>
                <c:pt idx="3385">
                  <c:v>1.36908227761257E-2</c:v>
                </c:pt>
                <c:pt idx="3386">
                  <c:v>1.36928162265905E-2</c:v>
                </c:pt>
                <c:pt idx="3387">
                  <c:v>1.3694801426095001E-2</c:v>
                </c:pt>
                <c:pt idx="3388">
                  <c:v>1.3696778528059001E-2</c:v>
                </c:pt>
                <c:pt idx="3389">
                  <c:v>1.36987476106379E-2</c:v>
                </c:pt>
                <c:pt idx="3390">
                  <c:v>1.3700708686018999E-2</c:v>
                </c:pt>
                <c:pt idx="3391">
                  <c:v>1.3702661769254399E-2</c:v>
                </c:pt>
                <c:pt idx="3392">
                  <c:v>1.3704607020254901E-2</c:v>
                </c:pt>
                <c:pt idx="3393">
                  <c:v>1.3706544532246101E-2</c:v>
                </c:pt>
                <c:pt idx="3394">
                  <c:v>1.3708474317149499E-2</c:v>
                </c:pt>
                <c:pt idx="3395">
                  <c:v>1.37103963883058E-2</c:v>
                </c:pt>
                <c:pt idx="3396">
                  <c:v>1.37123109094424E-2</c:v>
                </c:pt>
                <c:pt idx="3397">
                  <c:v>1.3714217990768499E-2</c:v>
                </c:pt>
                <c:pt idx="3398">
                  <c:v>1.3716117643893499E-2</c:v>
                </c:pt>
                <c:pt idx="3399">
                  <c:v>1.3718009880751199E-2</c:v>
                </c:pt>
                <c:pt idx="3400">
                  <c:v>1.37198948658736E-2</c:v>
                </c:pt>
                <c:pt idx="3401">
                  <c:v>1.3721772728358001E-2</c:v>
                </c:pt>
                <c:pt idx="3402">
                  <c:v>1.37236434794544E-2</c:v>
                </c:pt>
                <c:pt idx="3403">
                  <c:v>1.37255071301353E-2</c:v>
                </c:pt>
                <c:pt idx="3404">
                  <c:v>1.3727363842428999E-2</c:v>
                </c:pt>
                <c:pt idx="3405">
                  <c:v>1.3729213766167699E-2</c:v>
                </c:pt>
                <c:pt idx="3406">
                  <c:v>1.3731056912198499E-2</c:v>
                </c:pt>
                <c:pt idx="3407">
                  <c:v>1.37328932913419E-2</c:v>
                </c:pt>
                <c:pt idx="3408">
                  <c:v>1.3734723060443E-2</c:v>
                </c:pt>
                <c:pt idx="3409">
                  <c:v>1.3736546390578801E-2</c:v>
                </c:pt>
                <c:pt idx="3410">
                  <c:v>1.3738363292241901E-2</c:v>
                </c:pt>
                <c:pt idx="3411">
                  <c:v>1.3740173775808299E-2</c:v>
                </c:pt>
                <c:pt idx="3412">
                  <c:v>1.37419779905042E-2</c:v>
                </c:pt>
                <c:pt idx="3413">
                  <c:v>1.3743776129274301E-2</c:v>
                </c:pt>
                <c:pt idx="3414">
                  <c:v>1.3745568202872699E-2</c:v>
                </c:pt>
                <c:pt idx="3415">
                  <c:v>1.37473542211909E-2</c:v>
                </c:pt>
                <c:pt idx="3416">
                  <c:v>1.3749134324521101E-2</c:v>
                </c:pt>
                <c:pt idx="3417">
                  <c:v>1.3750908726476E-2</c:v>
                </c:pt>
                <c:pt idx="3418">
                  <c:v>1.37526774388682E-2</c:v>
                </c:pt>
                <c:pt idx="3419">
                  <c:v>1.37544404710694E-2</c:v>
                </c:pt>
                <c:pt idx="3420">
                  <c:v>1.3756197953338401E-2</c:v>
                </c:pt>
                <c:pt idx="3421">
                  <c:v>1.37579501182184E-2</c:v>
                </c:pt>
                <c:pt idx="3422">
                  <c:v>1.37596969794502E-2</c:v>
                </c:pt>
                <c:pt idx="3423">
                  <c:v>1.37614385458534E-2</c:v>
                </c:pt>
                <c:pt idx="3424">
                  <c:v>1.3763174936791699E-2</c:v>
                </c:pt>
                <c:pt idx="3425">
                  <c:v>1.37649064014742E-2</c:v>
                </c:pt>
                <c:pt idx="3426">
                  <c:v>1.3766632956485499E-2</c:v>
                </c:pt>
                <c:pt idx="3427">
                  <c:v>1.37683546100653E-2</c:v>
                </c:pt>
                <c:pt idx="3428">
                  <c:v>1.3770071470069801E-2</c:v>
                </c:pt>
                <c:pt idx="3429">
                  <c:v>1.37717837996115E-2</c:v>
                </c:pt>
                <c:pt idx="3430">
                  <c:v>1.37734916190411E-2</c:v>
                </c:pt>
                <c:pt idx="3431">
                  <c:v>1.3775194935998001E-2</c:v>
                </c:pt>
                <c:pt idx="3432">
                  <c:v>1.3776893846474399E-2</c:v>
                </c:pt>
                <c:pt idx="3433">
                  <c:v>1.37785886242715E-2</c:v>
                </c:pt>
                <c:pt idx="3434">
                  <c:v>1.3780279294395801E-2</c:v>
                </c:pt>
                <c:pt idx="3435">
                  <c:v>1.37819658638692E-2</c:v>
                </c:pt>
                <c:pt idx="3436">
                  <c:v>1.3783648416727801E-2</c:v>
                </c:pt>
                <c:pt idx="3437">
                  <c:v>1.3785327233853799E-2</c:v>
                </c:pt>
                <c:pt idx="3438">
                  <c:v>1.37870023457184E-2</c:v>
                </c:pt>
                <c:pt idx="3439">
                  <c:v>1.3788673758717E-2</c:v>
                </c:pt>
                <c:pt idx="3440">
                  <c:v>1.3790341545092E-2</c:v>
                </c:pt>
                <c:pt idx="3441">
                  <c:v>1.37920059888884E-2</c:v>
                </c:pt>
                <c:pt idx="3442">
                  <c:v>1.37936671267215E-2</c:v>
                </c:pt>
                <c:pt idx="3443">
                  <c:v>1.3795324964357401E-2</c:v>
                </c:pt>
                <c:pt idx="3444">
                  <c:v>1.3796979562653499E-2</c:v>
                </c:pt>
                <c:pt idx="3445">
                  <c:v>1.37986312046866E-2</c:v>
                </c:pt>
                <c:pt idx="3446">
                  <c:v>1.3800279933714099E-2</c:v>
                </c:pt>
                <c:pt idx="3447">
                  <c:v>1.3801925754876701E-2</c:v>
                </c:pt>
                <c:pt idx="3448">
                  <c:v>1.3803568718282099E-2</c:v>
                </c:pt>
                <c:pt idx="3449">
                  <c:v>1.38052091018083E-2</c:v>
                </c:pt>
                <c:pt idx="3450">
                  <c:v>1.3806846955619101E-2</c:v>
                </c:pt>
                <c:pt idx="3451">
                  <c:v>1.38084822842419E-2</c:v>
                </c:pt>
                <c:pt idx="3452">
                  <c:v>1.3810115128277499E-2</c:v>
                </c:pt>
                <c:pt idx="3453">
                  <c:v>1.3811745755926599E-2</c:v>
                </c:pt>
                <c:pt idx="3454">
                  <c:v>1.38133742241079E-2</c:v>
                </c:pt>
                <c:pt idx="3455">
                  <c:v>1.38150005367527E-2</c:v>
                </c:pt>
                <c:pt idx="3456">
                  <c:v>1.38166247254983E-2</c:v>
                </c:pt>
                <c:pt idx="3457">
                  <c:v>1.3818247045148399E-2</c:v>
                </c:pt>
                <c:pt idx="3458">
                  <c:v>1.3819867559184899E-2</c:v>
                </c:pt>
                <c:pt idx="3459">
                  <c:v>1.38214862709687E-2</c:v>
                </c:pt>
                <c:pt idx="3460">
                  <c:v>1.38231032043005E-2</c:v>
                </c:pt>
                <c:pt idx="3461">
                  <c:v>1.3824718596866299E-2</c:v>
                </c:pt>
                <c:pt idx="3462">
                  <c:v>1.38263325180106E-2</c:v>
                </c:pt>
                <c:pt idx="3463">
                  <c:v>1.38279449705537E-2</c:v>
                </c:pt>
                <c:pt idx="3464">
                  <c:v>1.38295559716641E-2</c:v>
                </c:pt>
                <c:pt idx="3465">
                  <c:v>1.38311657386478E-2</c:v>
                </c:pt>
                <c:pt idx="3466">
                  <c:v>1.38327743456306E-2</c:v>
                </c:pt>
                <c:pt idx="3467">
                  <c:v>1.38343817949305E-2</c:v>
                </c:pt>
                <c:pt idx="3468">
                  <c:v>1.38359880983115E-2</c:v>
                </c:pt>
                <c:pt idx="3469">
                  <c:v>1.38375934500325E-2</c:v>
                </c:pt>
                <c:pt idx="3470">
                  <c:v>1.38391979275374E-2</c:v>
                </c:pt>
                <c:pt idx="3471">
                  <c:v>1.3840801532682899E-2</c:v>
                </c:pt>
                <c:pt idx="3472">
                  <c:v>1.3842404273031199E-2</c:v>
                </c:pt>
                <c:pt idx="3473">
                  <c:v>1.38440063178423E-2</c:v>
                </c:pt>
                <c:pt idx="3474">
                  <c:v>1.38456077460456E-2</c:v>
                </c:pt>
                <c:pt idx="3475">
                  <c:v>1.3847208559083E-2</c:v>
                </c:pt>
                <c:pt idx="3476">
                  <c:v>1.3848808761436101E-2</c:v>
                </c:pt>
                <c:pt idx="3477">
                  <c:v>1.3850408496230799E-2</c:v>
                </c:pt>
                <c:pt idx="3478">
                  <c:v>1.3852007841714401E-2</c:v>
                </c:pt>
                <c:pt idx="3479">
                  <c:v>1.38536067989629E-2</c:v>
                </c:pt>
                <c:pt idx="3480">
                  <c:v>1.3855205370373699E-2</c:v>
                </c:pt>
                <c:pt idx="3481">
                  <c:v>1.3856803672685001E-2</c:v>
                </c:pt>
                <c:pt idx="3482">
                  <c:v>1.38584017810175E-2</c:v>
                </c:pt>
                <c:pt idx="3483">
                  <c:v>1.3859999696132001E-2</c:v>
                </c:pt>
                <c:pt idx="3484">
                  <c:v>1.3861597419170301E-2</c:v>
                </c:pt>
                <c:pt idx="3485">
                  <c:v>1.3863195041141399E-2</c:v>
                </c:pt>
                <c:pt idx="3486">
                  <c:v>1.38647926313951E-2</c:v>
                </c:pt>
                <c:pt idx="3487">
                  <c:v>1.3866390190429401E-2</c:v>
                </c:pt>
                <c:pt idx="3488">
                  <c:v>1.38679877187598E-2</c:v>
                </c:pt>
                <c:pt idx="3489">
                  <c:v>1.38695852832223E-2</c:v>
                </c:pt>
                <c:pt idx="3490">
                  <c:v>1.38711829446517E-2</c:v>
                </c:pt>
                <c:pt idx="3491">
                  <c:v>1.3872780703333899E-2</c:v>
                </c:pt>
                <c:pt idx="3492">
                  <c:v>1.3874378559554699E-2</c:v>
                </c:pt>
                <c:pt idx="3493">
                  <c:v>1.38759765584825E-2</c:v>
                </c:pt>
                <c:pt idx="3494">
                  <c:v>1.38775747495886E-2</c:v>
                </c:pt>
                <c:pt idx="3495">
                  <c:v>1.3879173133023901E-2</c:v>
                </c:pt>
                <c:pt idx="3496">
                  <c:v>1.3880771708913E-2</c:v>
                </c:pt>
                <c:pt idx="3497">
                  <c:v>1.38823705041795E-2</c:v>
                </c:pt>
                <c:pt idx="3498">
                  <c:v>1.38839695540737E-2</c:v>
                </c:pt>
                <c:pt idx="3499">
                  <c:v>1.38855688587631E-2</c:v>
                </c:pt>
                <c:pt idx="3500">
                  <c:v>1.38871684182603E-2</c:v>
                </c:pt>
                <c:pt idx="3501">
                  <c:v>1.3888768244753101E-2</c:v>
                </c:pt>
                <c:pt idx="3502">
                  <c:v>1.3890368357176301E-2</c:v>
                </c:pt>
                <c:pt idx="3503">
                  <c:v>1.38919687556912E-2</c:v>
                </c:pt>
                <c:pt idx="3504">
                  <c:v>1.38935694402416E-2</c:v>
                </c:pt>
                <c:pt idx="3505">
                  <c:v>1.3895170411638701E-2</c:v>
                </c:pt>
                <c:pt idx="3506">
                  <c:v>1.38967716713824E-2</c:v>
                </c:pt>
                <c:pt idx="3507">
                  <c:v>1.3898373219417001E-2</c:v>
                </c:pt>
                <c:pt idx="3508">
                  <c:v>1.3899975055658299E-2</c:v>
                </c:pt>
                <c:pt idx="3509">
                  <c:v>1.3901577172653201E-2</c:v>
                </c:pt>
                <c:pt idx="3510">
                  <c:v>1.3903179554341E-2</c:v>
                </c:pt>
                <c:pt idx="3511">
                  <c:v>1.3904782200090201E-2</c:v>
                </c:pt>
                <c:pt idx="3512">
                  <c:v>1.3906385109825101E-2</c:v>
                </c:pt>
                <c:pt idx="3513">
                  <c:v>1.3907988270617001E-2</c:v>
                </c:pt>
                <c:pt idx="3514">
                  <c:v>1.3909591649681601E-2</c:v>
                </c:pt>
                <c:pt idx="3515">
                  <c:v>1.39111952453571E-2</c:v>
                </c:pt>
                <c:pt idx="3516">
                  <c:v>1.3912799057606499E-2</c:v>
                </c:pt>
                <c:pt idx="3517">
                  <c:v>1.39144030704321E-2</c:v>
                </c:pt>
                <c:pt idx="3518">
                  <c:v>1.39160072360542E-2</c:v>
                </c:pt>
                <c:pt idx="3519">
                  <c:v>1.3917611551289099E-2</c:v>
                </c:pt>
                <c:pt idx="3520">
                  <c:v>1.3919216016163799E-2</c:v>
                </c:pt>
                <c:pt idx="3521">
                  <c:v>1.39208206135998E-2</c:v>
                </c:pt>
                <c:pt idx="3522">
                  <c:v>1.3922425283326399E-2</c:v>
                </c:pt>
                <c:pt idx="3523">
                  <c:v>1.39240300201783E-2</c:v>
                </c:pt>
                <c:pt idx="3524">
                  <c:v>1.39256348242657E-2</c:v>
                </c:pt>
                <c:pt idx="3525">
                  <c:v>1.39272396789822E-2</c:v>
                </c:pt>
                <c:pt idx="3526">
                  <c:v>1.39288445147019E-2</c:v>
                </c:pt>
                <c:pt idx="3527">
                  <c:v>1.39304493239189E-2</c:v>
                </c:pt>
                <c:pt idx="3528">
                  <c:v>1.39320541068403E-2</c:v>
                </c:pt>
                <c:pt idx="3529">
                  <c:v>1.3933658902945701E-2</c:v>
                </c:pt>
                <c:pt idx="3530">
                  <c:v>1.39352639085377E-2</c:v>
                </c:pt>
                <c:pt idx="3531">
                  <c:v>1.3936869150540401E-2</c:v>
                </c:pt>
                <c:pt idx="3532">
                  <c:v>1.3938474629014199E-2</c:v>
                </c:pt>
                <c:pt idx="3533">
                  <c:v>1.39400804056308E-2</c:v>
                </c:pt>
                <c:pt idx="3534">
                  <c:v>1.3941686850513099E-2</c:v>
                </c:pt>
                <c:pt idx="3535">
                  <c:v>1.3943294026279101E-2</c:v>
                </c:pt>
                <c:pt idx="3536">
                  <c:v>1.39449019339687E-2</c:v>
                </c:pt>
                <c:pt idx="3537">
                  <c:v>1.39465105983268E-2</c:v>
                </c:pt>
                <c:pt idx="3538">
                  <c:v>1.3948120193791E-2</c:v>
                </c:pt>
                <c:pt idx="3539">
                  <c:v>1.39497307566107E-2</c:v>
                </c:pt>
                <c:pt idx="3540">
                  <c:v>1.39513422883253E-2</c:v>
                </c:pt>
                <c:pt idx="3541">
                  <c:v>1.3952954798371499E-2</c:v>
                </c:pt>
                <c:pt idx="3542">
                  <c:v>1.3954568359845701E-2</c:v>
                </c:pt>
                <c:pt idx="3543">
                  <c:v>1.39561829916064E-2</c:v>
                </c:pt>
                <c:pt idx="3544">
                  <c:v>1.39577986954327E-2</c:v>
                </c:pt>
                <c:pt idx="3545">
                  <c:v>1.39594154785685E-2</c:v>
                </c:pt>
                <c:pt idx="3546">
                  <c:v>1.3961033405507301E-2</c:v>
                </c:pt>
                <c:pt idx="3547">
                  <c:v>1.39626524959875E-2</c:v>
                </c:pt>
                <c:pt idx="3548">
                  <c:v>1.3964272752010299E-2</c:v>
                </c:pt>
                <c:pt idx="3549">
                  <c:v>1.3965894178952E-2</c:v>
                </c:pt>
                <c:pt idx="3550">
                  <c:v>1.39675168293999E-2</c:v>
                </c:pt>
                <c:pt idx="3551">
                  <c:v>1.3969140722431401E-2</c:v>
                </c:pt>
                <c:pt idx="3552">
                  <c:v>1.39707658602445E-2</c:v>
                </c:pt>
                <c:pt idx="3553">
                  <c:v>1.3972392246781601E-2</c:v>
                </c:pt>
                <c:pt idx="3554">
                  <c:v>1.39740199200138E-2</c:v>
                </c:pt>
                <c:pt idx="3555">
                  <c:v>1.39756488963543E-2</c:v>
                </c:pt>
                <c:pt idx="3556">
                  <c:v>1.39772791781621E-2</c:v>
                </c:pt>
                <c:pt idx="3557">
                  <c:v>1.39789107684206E-2</c:v>
                </c:pt>
                <c:pt idx="3558">
                  <c:v>1.3980543688527899E-2</c:v>
                </c:pt>
                <c:pt idx="3559">
                  <c:v>1.3982177949776299E-2</c:v>
                </c:pt>
                <c:pt idx="3560">
                  <c:v>1.39838135546417E-2</c:v>
                </c:pt>
                <c:pt idx="3561">
                  <c:v>1.3985450505593799E-2</c:v>
                </c:pt>
                <c:pt idx="3562">
                  <c:v>1.3987088806384501E-2</c:v>
                </c:pt>
                <c:pt idx="3563">
                  <c:v>1.3988728460304399E-2</c:v>
                </c:pt>
                <c:pt idx="3564">
                  <c:v>1.3990369469893901E-2</c:v>
                </c:pt>
                <c:pt idx="3565">
                  <c:v>1.3992011837463E-2</c:v>
                </c:pt>
                <c:pt idx="3566">
                  <c:v>1.3993655549017801E-2</c:v>
                </c:pt>
                <c:pt idx="3567">
                  <c:v>1.39953005965985E-2</c:v>
                </c:pt>
                <c:pt idx="3568">
                  <c:v>1.39969469827507E-2</c:v>
                </c:pt>
                <c:pt idx="3569">
                  <c:v>1.39985947098309E-2</c:v>
                </c:pt>
                <c:pt idx="3570">
                  <c:v>1.4000243747022601E-2</c:v>
                </c:pt>
                <c:pt idx="3571">
                  <c:v>1.40018940715722E-2</c:v>
                </c:pt>
                <c:pt idx="3572">
                  <c:v>1.40035456859642E-2</c:v>
                </c:pt>
                <c:pt idx="3573">
                  <c:v>1.4005198592619301E-2</c:v>
                </c:pt>
                <c:pt idx="3574">
                  <c:v>1.40068527458435E-2</c:v>
                </c:pt>
                <c:pt idx="3575">
                  <c:v>1.40085081043468E-2</c:v>
                </c:pt>
                <c:pt idx="3576">
                  <c:v>1.40101646704822E-2</c:v>
                </c:pt>
                <c:pt idx="3577">
                  <c:v>1.4011822446609999E-2</c:v>
                </c:pt>
                <c:pt idx="3578">
                  <c:v>1.4013481375067499E-2</c:v>
                </c:pt>
                <c:pt idx="3579">
                  <c:v>1.4015141392167601E-2</c:v>
                </c:pt>
                <c:pt idx="3580">
                  <c:v>1.4016802500019999E-2</c:v>
                </c:pt>
                <c:pt idx="3581">
                  <c:v>1.40184647007778E-2</c:v>
                </c:pt>
                <c:pt idx="3582">
                  <c:v>1.40201279275171E-2</c:v>
                </c:pt>
                <c:pt idx="3583">
                  <c:v>1.4021792091495599E-2</c:v>
                </c:pt>
                <c:pt idx="3584">
                  <c:v>1.40234571941653E-2</c:v>
                </c:pt>
                <c:pt idx="3585">
                  <c:v>1.4025123237395401E-2</c:v>
                </c:pt>
                <c:pt idx="3586">
                  <c:v>1.40267901477719E-2</c:v>
                </c:pt>
                <c:pt idx="3587">
                  <c:v>1.40284578096314E-2</c:v>
                </c:pt>
                <c:pt idx="3588">
                  <c:v>1.40301262230993E-2</c:v>
                </c:pt>
                <c:pt idx="3589">
                  <c:v>1.40317953896834E-2</c:v>
                </c:pt>
                <c:pt idx="3590">
                  <c:v>1.4033465232184201E-2</c:v>
                </c:pt>
                <c:pt idx="3591">
                  <c:v>1.4035135607075399E-2</c:v>
                </c:pt>
                <c:pt idx="3592">
                  <c:v>1.40368065122729E-2</c:v>
                </c:pt>
                <c:pt idx="3593">
                  <c:v>1.40384779488465E-2</c:v>
                </c:pt>
                <c:pt idx="3594">
                  <c:v>1.40401498383446E-2</c:v>
                </c:pt>
                <c:pt idx="3595">
                  <c:v>1.40418220093874E-2</c:v>
                </c:pt>
                <c:pt idx="3596">
                  <c:v>1.40434944566157E-2</c:v>
                </c:pt>
                <c:pt idx="3597">
                  <c:v>1.4045167180587599E-2</c:v>
                </c:pt>
                <c:pt idx="3598">
                  <c:v>1.40468401038721E-2</c:v>
                </c:pt>
                <c:pt idx="3599">
                  <c:v>1.4048513028183E-2</c:v>
                </c:pt>
                <c:pt idx="3600">
                  <c:v>1.40501859436771E-2</c:v>
                </c:pt>
                <c:pt idx="3601">
                  <c:v>1.4051858850332E-2</c:v>
                </c:pt>
                <c:pt idx="3602">
                  <c:v>1.40535316736831E-2</c:v>
                </c:pt>
                <c:pt idx="3603">
                  <c:v>1.40552041903664E-2</c:v>
                </c:pt>
                <c:pt idx="3604">
                  <c:v>1.4056876384750901E-2</c:v>
                </c:pt>
                <c:pt idx="3605">
                  <c:v>1.40585482561705E-2</c:v>
                </c:pt>
                <c:pt idx="3606">
                  <c:v>1.4060219734705099E-2</c:v>
                </c:pt>
                <c:pt idx="3607">
                  <c:v>1.4061890574525801E-2</c:v>
                </c:pt>
                <c:pt idx="3608">
                  <c:v>1.40635607528705E-2</c:v>
                </c:pt>
                <c:pt idx="3609">
                  <c:v>1.40652302683732E-2</c:v>
                </c:pt>
                <c:pt idx="3610">
                  <c:v>1.4066899056846801E-2</c:v>
                </c:pt>
                <c:pt idx="3611">
                  <c:v>1.40685668532772E-2</c:v>
                </c:pt>
                <c:pt idx="3612">
                  <c:v>1.4070233626443E-2</c:v>
                </c:pt>
                <c:pt idx="3613">
                  <c:v>1.40718993742303E-2</c:v>
                </c:pt>
                <c:pt idx="3614">
                  <c:v>1.40735640389831E-2</c:v>
                </c:pt>
                <c:pt idx="3615">
                  <c:v>1.4075227340307099E-2</c:v>
                </c:pt>
                <c:pt idx="3616">
                  <c:v>1.40768892372644E-2</c:v>
                </c:pt>
                <c:pt idx="3617">
                  <c:v>1.40785497269527E-2</c:v>
                </c:pt>
                <c:pt idx="3618">
                  <c:v>1.4080208758671799E-2</c:v>
                </c:pt>
                <c:pt idx="3619">
                  <c:v>1.4081866040829E-2</c:v>
                </c:pt>
                <c:pt idx="3620">
                  <c:v>1.40835215216324E-2</c:v>
                </c:pt>
                <c:pt idx="3621">
                  <c:v>1.40851751973626E-2</c:v>
                </c:pt>
                <c:pt idx="3622">
                  <c:v>1.40868270240473E-2</c:v>
                </c:pt>
                <c:pt idx="3623">
                  <c:v>1.4088476703496401E-2</c:v>
                </c:pt>
                <c:pt idx="3624">
                  <c:v>1.4090124172200701E-2</c:v>
                </c:pt>
                <c:pt idx="3625">
                  <c:v>1.4091769425601501E-2</c:v>
                </c:pt>
                <c:pt idx="3626">
                  <c:v>1.4093412426480901E-2</c:v>
                </c:pt>
                <c:pt idx="3627">
                  <c:v>1.40950528743651E-2</c:v>
                </c:pt>
                <c:pt idx="3628">
                  <c:v>1.4096690693186101E-2</c:v>
                </c:pt>
                <c:pt idx="3629">
                  <c:v>1.4098325877535799E-2</c:v>
                </c:pt>
                <c:pt idx="3630">
                  <c:v>1.4099958396472399E-2</c:v>
                </c:pt>
                <c:pt idx="3631">
                  <c:v>1.41015879516516E-2</c:v>
                </c:pt>
                <c:pt idx="3632">
                  <c:v>1.4103214453922701E-2</c:v>
                </c:pt>
                <c:pt idx="3633">
                  <c:v>1.41048378970267E-2</c:v>
                </c:pt>
                <c:pt idx="3634">
                  <c:v>1.4106458255619099E-2</c:v>
                </c:pt>
                <c:pt idx="3635">
                  <c:v>1.41080752377099E-2</c:v>
                </c:pt>
                <c:pt idx="3636">
                  <c:v>1.4109688740800401E-2</c:v>
                </c:pt>
                <c:pt idx="3637">
                  <c:v>1.41112987577885E-2</c:v>
                </c:pt>
                <c:pt idx="3638">
                  <c:v>1.4112905268102299E-2</c:v>
                </c:pt>
                <c:pt idx="3639">
                  <c:v>1.41145079900316E-2</c:v>
                </c:pt>
                <c:pt idx="3640">
                  <c:v>1.41161068077373E-2</c:v>
                </c:pt>
                <c:pt idx="3641">
                  <c:v>1.41177017132891E-2</c:v>
                </c:pt>
                <c:pt idx="3642">
                  <c:v>1.41192926899678E-2</c:v>
                </c:pt>
                <c:pt idx="3643">
                  <c:v>1.41208794698828E-2</c:v>
                </c:pt>
                <c:pt idx="3644">
                  <c:v>1.4122461924138E-2</c:v>
                </c:pt>
                <c:pt idx="3645">
                  <c:v>1.4124040043999E-2</c:v>
                </c:pt>
                <c:pt idx="3646">
                  <c:v>1.41256138156329E-2</c:v>
                </c:pt>
                <c:pt idx="3647">
                  <c:v>1.41271829880494E-2</c:v>
                </c:pt>
                <c:pt idx="3648">
                  <c:v>1.4128747419856501E-2</c:v>
                </c:pt>
                <c:pt idx="3649">
                  <c:v>1.4130307101547199E-2</c:v>
                </c:pt>
                <c:pt idx="3650">
                  <c:v>1.41318620212081E-2</c:v>
                </c:pt>
                <c:pt idx="3651">
                  <c:v>1.41334119473197E-2</c:v>
                </c:pt>
                <c:pt idx="3652">
                  <c:v>1.4134956726823199E-2</c:v>
                </c:pt>
                <c:pt idx="3653">
                  <c:v>1.41364963494763E-2</c:v>
                </c:pt>
                <c:pt idx="3654">
                  <c:v>1.41380308043561E-2</c:v>
                </c:pt>
                <c:pt idx="3655">
                  <c:v>1.41395598814388E-2</c:v>
                </c:pt>
                <c:pt idx="3656">
                  <c:v>1.4141083417083899E-2</c:v>
                </c:pt>
                <c:pt idx="3657">
                  <c:v>1.41426014003567E-2</c:v>
                </c:pt>
                <c:pt idx="3658">
                  <c:v>1.4144113820466901E-2</c:v>
                </c:pt>
                <c:pt idx="3659">
                  <c:v>1.41456204903475E-2</c:v>
                </c:pt>
                <c:pt idx="3660">
                  <c:v>1.4147121237099301E-2</c:v>
                </c:pt>
                <c:pt idx="3661">
                  <c:v>1.41486160491417E-2</c:v>
                </c:pt>
                <c:pt idx="3662">
                  <c:v>1.41501049148644E-2</c:v>
                </c:pt>
                <c:pt idx="3663">
                  <c:v>1.41515876701735E-2</c:v>
                </c:pt>
                <c:pt idx="3664">
                  <c:v>1.4153064135581501E-2</c:v>
                </c:pt>
                <c:pt idx="3665">
                  <c:v>1.4154534298825801E-2</c:v>
                </c:pt>
                <c:pt idx="3666">
                  <c:v>1.4155998147700501E-2</c:v>
                </c:pt>
                <c:pt idx="3667">
                  <c:v>1.4157455540176099E-2</c:v>
                </c:pt>
                <c:pt idx="3668">
                  <c:v>1.4158906292896799E-2</c:v>
                </c:pt>
                <c:pt idx="3669">
                  <c:v>1.41603503923824E-2</c:v>
                </c:pt>
                <c:pt idx="3670">
                  <c:v>1.41617878258862E-2</c:v>
                </c:pt>
                <c:pt idx="3671">
                  <c:v>1.41632184715674E-2</c:v>
                </c:pt>
                <c:pt idx="3672">
                  <c:v>1.4164642145765601E-2</c:v>
                </c:pt>
                <c:pt idx="3673">
                  <c:v>1.41660588332832E-2</c:v>
                </c:pt>
                <c:pt idx="3674">
                  <c:v>1.41674685208885E-2</c:v>
                </c:pt>
                <c:pt idx="3675">
                  <c:v>1.41688711049764E-2</c:v>
                </c:pt>
                <c:pt idx="3676">
                  <c:v>1.41702664048498E-2</c:v>
                </c:pt>
                <c:pt idx="3677">
                  <c:v>1.41716544032396E-2</c:v>
                </c:pt>
                <c:pt idx="3678">
                  <c:v>1.41730350864867E-2</c:v>
                </c:pt>
                <c:pt idx="3679">
                  <c:v>1.4174408367241801E-2</c:v>
                </c:pt>
                <c:pt idx="3680">
                  <c:v>1.4175774070699299E-2</c:v>
                </c:pt>
                <c:pt idx="3681">
                  <c:v>1.41771321773139E-2</c:v>
                </c:pt>
                <c:pt idx="3682">
                  <c:v>1.4178482673058299E-2</c:v>
                </c:pt>
                <c:pt idx="3683">
                  <c:v>1.41798254848788E-2</c:v>
                </c:pt>
                <c:pt idx="3684">
                  <c:v>1.41811604464183E-2</c:v>
                </c:pt>
                <c:pt idx="3685">
                  <c:v>1.41824875358016E-2</c:v>
                </c:pt>
                <c:pt idx="3686">
                  <c:v>1.4183806738690701E-2</c:v>
                </c:pt>
                <c:pt idx="3687">
                  <c:v>1.41851179944285E-2</c:v>
                </c:pt>
                <c:pt idx="3688">
                  <c:v>1.4186421147269E-2</c:v>
                </c:pt>
                <c:pt idx="3689">
                  <c:v>1.41877161731021E-2</c:v>
                </c:pt>
                <c:pt idx="3690">
                  <c:v>1.41890030573359E-2</c:v>
                </c:pt>
                <c:pt idx="3691">
                  <c:v>1.41902817499014E-2</c:v>
                </c:pt>
                <c:pt idx="3692">
                  <c:v>1.4191552107423001E-2</c:v>
                </c:pt>
                <c:pt idx="3693">
                  <c:v>1.4192814103792899E-2</c:v>
                </c:pt>
                <c:pt idx="3694">
                  <c:v>1.4194067724221901E-2</c:v>
                </c:pt>
                <c:pt idx="3695">
                  <c:v>1.4195312927535E-2</c:v>
                </c:pt>
                <c:pt idx="3696">
                  <c:v>1.4196549584083701E-2</c:v>
                </c:pt>
                <c:pt idx="3697">
                  <c:v>1.41977776661336E-2</c:v>
                </c:pt>
                <c:pt idx="3698">
                  <c:v>1.4198997158753101E-2</c:v>
                </c:pt>
                <c:pt idx="3699">
                  <c:v>1.4200208028102001E-2</c:v>
                </c:pt>
                <c:pt idx="3700">
                  <c:v>1.42014101592175E-2</c:v>
                </c:pt>
                <c:pt idx="3701">
                  <c:v>1.4202603523232601E-2</c:v>
                </c:pt>
                <c:pt idx="3702">
                  <c:v>1.42037881051255E-2</c:v>
                </c:pt>
                <c:pt idx="3703">
                  <c:v>1.4204963876980699E-2</c:v>
                </c:pt>
                <c:pt idx="3704">
                  <c:v>1.4206130739095201E-2</c:v>
                </c:pt>
                <c:pt idx="3705">
                  <c:v>1.42072886620766E-2</c:v>
                </c:pt>
                <c:pt idx="3706">
                  <c:v>1.42084376308628E-2</c:v>
                </c:pt>
                <c:pt idx="3707">
                  <c:v>1.42095776210581E-2</c:v>
                </c:pt>
                <c:pt idx="3708">
                  <c:v>1.4210708549132299E-2</c:v>
                </c:pt>
                <c:pt idx="3709">
                  <c:v>1.42118303862699E-2</c:v>
                </c:pt>
                <c:pt idx="3710">
                  <c:v>1.4212943117416299E-2</c:v>
                </c:pt>
                <c:pt idx="3711">
                  <c:v>1.42140467217337E-2</c:v>
                </c:pt>
                <c:pt idx="3712">
                  <c:v>1.4215141131020801E-2</c:v>
                </c:pt>
                <c:pt idx="3713">
                  <c:v>1.4216226317458501E-2</c:v>
                </c:pt>
                <c:pt idx="3714">
                  <c:v>1.42173022660448E-2</c:v>
                </c:pt>
                <c:pt idx="3715">
                  <c:v>1.4218368958571599E-2</c:v>
                </c:pt>
                <c:pt idx="3716">
                  <c:v>1.42194263417197E-2</c:v>
                </c:pt>
                <c:pt idx="3717">
                  <c:v>1.4220474389524999E-2</c:v>
                </c:pt>
                <c:pt idx="3718">
                  <c:v>1.42215130870798E-2</c:v>
                </c:pt>
                <c:pt idx="3719">
                  <c:v>1.4222542418036299E-2</c:v>
                </c:pt>
                <c:pt idx="3720">
                  <c:v>1.4223562343226E-2</c:v>
                </c:pt>
                <c:pt idx="3721">
                  <c:v>1.42245728394542E-2</c:v>
                </c:pt>
                <c:pt idx="3722">
                  <c:v>1.4225573891945601E-2</c:v>
                </c:pt>
                <c:pt idx="3723">
                  <c:v>1.4226565485598801E-2</c:v>
                </c:pt>
                <c:pt idx="3724">
                  <c:v>1.42275475944094E-2</c:v>
                </c:pt>
                <c:pt idx="3725">
                  <c:v>1.4228520198908801E-2</c:v>
                </c:pt>
                <c:pt idx="3726">
                  <c:v>1.4229483284490601E-2</c:v>
                </c:pt>
                <c:pt idx="3727">
                  <c:v>1.4230436836829599E-2</c:v>
                </c:pt>
                <c:pt idx="3728">
                  <c:v>1.42313808418764E-2</c:v>
                </c:pt>
                <c:pt idx="3729">
                  <c:v>1.42323152848749E-2</c:v>
                </c:pt>
                <c:pt idx="3730">
                  <c:v>1.42332401514198E-2</c:v>
                </c:pt>
                <c:pt idx="3731">
                  <c:v>1.42341554276327E-2</c:v>
                </c:pt>
                <c:pt idx="3732">
                  <c:v>1.4235061110015899E-2</c:v>
                </c:pt>
                <c:pt idx="3733">
                  <c:v>1.4235957189528199E-2</c:v>
                </c:pt>
                <c:pt idx="3734">
                  <c:v>1.42368436519944E-2</c:v>
                </c:pt>
                <c:pt idx="3735">
                  <c:v>1.42377204837796E-2</c:v>
                </c:pt>
                <c:pt idx="3736">
                  <c:v>1.42385876903743E-2</c:v>
                </c:pt>
                <c:pt idx="3737">
                  <c:v>1.4239445269458299E-2</c:v>
                </c:pt>
                <c:pt idx="3738">
                  <c:v>1.4240293207114001E-2</c:v>
                </c:pt>
                <c:pt idx="3739">
                  <c:v>1.42411314898661E-2</c:v>
                </c:pt>
                <c:pt idx="3740">
                  <c:v>1.42419601304959E-2</c:v>
                </c:pt>
                <c:pt idx="3741">
                  <c:v>1.4242779134405199E-2</c:v>
                </c:pt>
                <c:pt idx="3742">
                  <c:v>1.4243588487956401E-2</c:v>
                </c:pt>
                <c:pt idx="3743">
                  <c:v>1.42443881778562E-2</c:v>
                </c:pt>
                <c:pt idx="3744">
                  <c:v>1.42451782223773E-2</c:v>
                </c:pt>
                <c:pt idx="3745">
                  <c:v>1.4245958635627399E-2</c:v>
                </c:pt>
                <c:pt idx="3746">
                  <c:v>1.42467294042699E-2</c:v>
                </c:pt>
                <c:pt idx="3747">
                  <c:v>1.42474905149476E-2</c:v>
                </c:pt>
                <c:pt idx="3748">
                  <c:v>1.4248241988880301E-2</c:v>
                </c:pt>
                <c:pt idx="3749">
                  <c:v>1.4248983850790899E-2</c:v>
                </c:pt>
                <c:pt idx="3750">
                  <c:v>1.4249716087682799E-2</c:v>
                </c:pt>
                <c:pt idx="3751">
                  <c:v>1.42504386865184E-2</c:v>
                </c:pt>
                <c:pt idx="3752">
                  <c:v>1.42511516707587E-2</c:v>
                </c:pt>
                <c:pt idx="3753">
                  <c:v>1.42518550751503E-2</c:v>
                </c:pt>
                <c:pt idx="3754">
                  <c:v>1.4252548887220899E-2</c:v>
                </c:pt>
                <c:pt idx="3755">
                  <c:v>1.42532330942676E-2</c:v>
                </c:pt>
                <c:pt idx="3756">
                  <c:v>1.4253907720818E-2</c:v>
                </c:pt>
                <c:pt idx="3757">
                  <c:v>1.4254572811744E-2</c:v>
                </c:pt>
                <c:pt idx="3758">
                  <c:v>1.4255228355369701E-2</c:v>
                </c:pt>
                <c:pt idx="3759">
                  <c:v>1.42558743393388E-2</c:v>
                </c:pt>
                <c:pt idx="3760">
                  <c:v>1.4256510788258899E-2</c:v>
                </c:pt>
                <c:pt idx="3761">
                  <c:v>1.42571377569887E-2</c:v>
                </c:pt>
                <c:pt idx="3762">
                  <c:v>1.42577552349815E-2</c:v>
                </c:pt>
                <c:pt idx="3763">
                  <c:v>1.4258363210237599E-2</c:v>
                </c:pt>
                <c:pt idx="3764">
                  <c:v>1.42589617066301E-2</c:v>
                </c:pt>
                <c:pt idx="3765">
                  <c:v>1.42595507886575E-2</c:v>
                </c:pt>
                <c:pt idx="3766">
                  <c:v>1.4260130447285101E-2</c:v>
                </c:pt>
                <c:pt idx="3767">
                  <c:v>1.42607006708782E-2</c:v>
                </c:pt>
                <c:pt idx="3768">
                  <c:v>1.42612614819203E-2</c:v>
                </c:pt>
                <c:pt idx="3769">
                  <c:v>1.42618129540154E-2</c:v>
                </c:pt>
                <c:pt idx="3770">
                  <c:v>1.42623550800652E-2</c:v>
                </c:pt>
                <c:pt idx="3771">
                  <c:v>1.4262887848805699E-2</c:v>
                </c:pt>
                <c:pt idx="3772">
                  <c:v>1.4263411280824201E-2</c:v>
                </c:pt>
                <c:pt idx="3773">
                  <c:v>1.42639254581344E-2</c:v>
                </c:pt>
                <c:pt idx="3774">
                  <c:v>1.4264430376031201E-2</c:v>
                </c:pt>
                <c:pt idx="3775">
                  <c:v>1.42649260236241E-2</c:v>
                </c:pt>
                <c:pt idx="3776">
                  <c:v>1.4265412419231601E-2</c:v>
                </c:pt>
                <c:pt idx="3777">
                  <c:v>1.42658896524493E-2</c:v>
                </c:pt>
                <c:pt idx="3778">
                  <c:v>1.42663577214426E-2</c:v>
                </c:pt>
                <c:pt idx="3779">
                  <c:v>1.4266816615697399E-2</c:v>
                </c:pt>
                <c:pt idx="3780">
                  <c:v>1.4267266351011301E-2</c:v>
                </c:pt>
                <c:pt idx="3781">
                  <c:v>1.42677070236196E-2</c:v>
                </c:pt>
                <c:pt idx="3782">
                  <c:v>1.42681386350517E-2</c:v>
                </c:pt>
                <c:pt idx="3783">
                  <c:v>1.42685611751701E-2</c:v>
                </c:pt>
                <c:pt idx="3784">
                  <c:v>1.4268974657108E-2</c:v>
                </c:pt>
                <c:pt idx="3785">
                  <c:v>1.42693791827062E-2</c:v>
                </c:pt>
                <c:pt idx="3786">
                  <c:v>1.42697747573572E-2</c:v>
                </c:pt>
                <c:pt idx="3787">
                  <c:v>1.42701613712989E-2</c:v>
                </c:pt>
                <c:pt idx="3788">
                  <c:v>1.4270539034953801E-2</c:v>
                </c:pt>
                <c:pt idx="3789">
                  <c:v>1.4270907854663501E-2</c:v>
                </c:pt>
                <c:pt idx="3790">
                  <c:v>1.42712678401849E-2</c:v>
                </c:pt>
                <c:pt idx="3791">
                  <c:v>1.42716189821282E-2</c:v>
                </c:pt>
                <c:pt idx="3792">
                  <c:v>1.4271961287480799E-2</c:v>
                </c:pt>
                <c:pt idx="3793">
                  <c:v>1.4272294866390599E-2</c:v>
                </c:pt>
                <c:pt idx="3794">
                  <c:v>1.4272619733723801E-2</c:v>
                </c:pt>
                <c:pt idx="3795">
                  <c:v>1.42729358804604E-2</c:v>
                </c:pt>
                <c:pt idx="3796">
                  <c:v>1.4273243311050199E-2</c:v>
                </c:pt>
                <c:pt idx="3797">
                  <c:v>1.42735421377731E-2</c:v>
                </c:pt>
                <c:pt idx="3798">
                  <c:v>1.4273832380835299E-2</c:v>
                </c:pt>
                <c:pt idx="3799">
                  <c:v>1.42741140315806E-2</c:v>
                </c:pt>
                <c:pt idx="3800">
                  <c:v>1.42743870920974E-2</c:v>
                </c:pt>
                <c:pt idx="3801">
                  <c:v>1.42746516755872E-2</c:v>
                </c:pt>
                <c:pt idx="3802">
                  <c:v>1.42749078080624E-2</c:v>
                </c:pt>
                <c:pt idx="3803">
                  <c:v>1.42751554812263E-2</c:v>
                </c:pt>
                <c:pt idx="3804">
                  <c:v>1.42753946950346E-2</c:v>
                </c:pt>
                <c:pt idx="3805">
                  <c:v>1.4275625562391901E-2</c:v>
                </c:pt>
                <c:pt idx="3806">
                  <c:v>1.4275848115564999E-2</c:v>
                </c:pt>
                <c:pt idx="3807">
                  <c:v>1.42760623466083E-2</c:v>
                </c:pt>
                <c:pt idx="3808">
                  <c:v>1.4276268253619599E-2</c:v>
                </c:pt>
                <c:pt idx="3809">
                  <c:v>1.42764659479941E-2</c:v>
                </c:pt>
                <c:pt idx="3810">
                  <c:v>1.4276655468675599E-2</c:v>
                </c:pt>
                <c:pt idx="3811">
                  <c:v>1.42768368080636E-2</c:v>
                </c:pt>
                <c:pt idx="3812">
                  <c:v>1.42770099627071E-2</c:v>
                </c:pt>
                <c:pt idx="3813">
                  <c:v>1.4277175041298299E-2</c:v>
                </c:pt>
                <c:pt idx="3814">
                  <c:v>1.4277332089857301E-2</c:v>
                </c:pt>
                <c:pt idx="3815">
                  <c:v>1.4277481101121099E-2</c:v>
                </c:pt>
                <c:pt idx="3816">
                  <c:v>1.42776220704276E-2</c:v>
                </c:pt>
                <c:pt idx="3817">
                  <c:v>1.4277755102599401E-2</c:v>
                </c:pt>
                <c:pt idx="3818">
                  <c:v>1.42778802511037E-2</c:v>
                </c:pt>
                <c:pt idx="3819">
                  <c:v>1.42779975090058E-2</c:v>
                </c:pt>
                <c:pt idx="3820">
                  <c:v>1.42781068707923E-2</c:v>
                </c:pt>
                <c:pt idx="3821">
                  <c:v>1.42782084362831E-2</c:v>
                </c:pt>
                <c:pt idx="3822">
                  <c:v>1.42783022667321E-2</c:v>
                </c:pt>
                <c:pt idx="3823">
                  <c:v>1.42783883555245E-2</c:v>
                </c:pt>
                <c:pt idx="3824">
                  <c:v>1.42784666966695E-2</c:v>
                </c:pt>
                <c:pt idx="3825">
                  <c:v>1.42785373838964E-2</c:v>
                </c:pt>
                <c:pt idx="3826">
                  <c:v>1.4278600486555E-2</c:v>
                </c:pt>
                <c:pt idx="3827">
                  <c:v>1.42786559983416E-2</c:v>
                </c:pt>
                <c:pt idx="3828">
                  <c:v>1.42787039131717E-2</c:v>
                </c:pt>
                <c:pt idx="3829">
                  <c:v>1.42787443176425E-2</c:v>
                </c:pt>
                <c:pt idx="3830">
                  <c:v>1.4278777289477001E-2</c:v>
                </c:pt>
                <c:pt idx="3831">
                  <c:v>1.42788028226726E-2</c:v>
                </c:pt>
                <c:pt idx="3832">
                  <c:v>1.42788209112226E-2</c:v>
                </c:pt>
                <c:pt idx="3833">
                  <c:v>1.42788316334032E-2</c:v>
                </c:pt>
                <c:pt idx="3834">
                  <c:v>1.42788350758881E-2</c:v>
                </c:pt>
                <c:pt idx="3835">
                  <c:v>1.42788312330161E-2</c:v>
                </c:pt>
                <c:pt idx="3836">
                  <c:v>1.4278820099072701E-2</c:v>
                </c:pt>
                <c:pt idx="3837">
                  <c:v>1.42788017444901E-2</c:v>
                </c:pt>
                <c:pt idx="3838">
                  <c:v>1.42787762635583E-2</c:v>
                </c:pt>
                <c:pt idx="3839">
                  <c:v>1.42787436512947E-2</c:v>
                </c:pt>
                <c:pt idx="3840">
                  <c:v>1.4278703902267299E-2</c:v>
                </c:pt>
                <c:pt idx="3841">
                  <c:v>1.42786570793745E-2</c:v>
                </c:pt>
                <c:pt idx="3842">
                  <c:v>1.4278603283522101E-2</c:v>
                </c:pt>
                <c:pt idx="3843">
                  <c:v>1.4278542510788601E-2</c:v>
                </c:pt>
                <c:pt idx="3844">
                  <c:v>1.42784747560141E-2</c:v>
                </c:pt>
                <c:pt idx="3845">
                  <c:v>1.42784000749134E-2</c:v>
                </c:pt>
                <c:pt idx="3846">
                  <c:v>1.4278318573997899E-2</c:v>
                </c:pt>
                <c:pt idx="3847">
                  <c:v>1.42782302507827E-2</c:v>
                </c:pt>
                <c:pt idx="3848">
                  <c:v>1.4278135100371001E-2</c:v>
                </c:pt>
                <c:pt idx="3849">
                  <c:v>1.4278033171674301E-2</c:v>
                </c:pt>
                <c:pt idx="3850">
                  <c:v>1.4277924575798E-2</c:v>
                </c:pt>
                <c:pt idx="3851">
                  <c:v>1.4277809312058101E-2</c:v>
                </c:pt>
                <c:pt idx="3852">
                  <c:v>1.427768737581E-2</c:v>
                </c:pt>
                <c:pt idx="3853">
                  <c:v>1.42775588095691E-2</c:v>
                </c:pt>
                <c:pt idx="3854">
                  <c:v>1.4277423728033801E-2</c:v>
                </c:pt>
                <c:pt idx="3855">
                  <c:v>1.42772821326716E-2</c:v>
                </c:pt>
                <c:pt idx="3856">
                  <c:v>1.42771340190808E-2</c:v>
                </c:pt>
                <c:pt idx="3857">
                  <c:v>1.4276979423807399E-2</c:v>
                </c:pt>
                <c:pt idx="3858">
                  <c:v>1.42768184641562E-2</c:v>
                </c:pt>
                <c:pt idx="3859">
                  <c:v>1.42766511440824E-2</c:v>
                </c:pt>
                <c:pt idx="3860">
                  <c:v>1.4276477459417901E-2</c:v>
                </c:pt>
                <c:pt idx="3861">
                  <c:v>1.4276297441177499E-2</c:v>
                </c:pt>
                <c:pt idx="3862">
                  <c:v>1.4276111208308099E-2</c:v>
                </c:pt>
                <c:pt idx="3863">
                  <c:v>1.42759187675712E-2</c:v>
                </c:pt>
                <c:pt idx="3864">
                  <c:v>1.4275720115022201E-2</c:v>
                </c:pt>
                <c:pt idx="3865">
                  <c:v>1.42755152765931E-2</c:v>
                </c:pt>
                <c:pt idx="3866">
                  <c:v>1.42753043719368E-2</c:v>
                </c:pt>
                <c:pt idx="3867">
                  <c:v>1.42750874109212E-2</c:v>
                </c:pt>
                <c:pt idx="3868">
                  <c:v>1.42748643898154E-2</c:v>
                </c:pt>
                <c:pt idx="3869">
                  <c:v>1.42746353299216E-2</c:v>
                </c:pt>
                <c:pt idx="3870">
                  <c:v>1.42744003506955E-2</c:v>
                </c:pt>
                <c:pt idx="3871">
                  <c:v>1.4274159465391401E-2</c:v>
                </c:pt>
                <c:pt idx="3872">
                  <c:v>1.4273912670483901E-2</c:v>
                </c:pt>
                <c:pt idx="3873">
                  <c:v>1.42736599830971E-2</c:v>
                </c:pt>
                <c:pt idx="3874">
                  <c:v>1.4273401521621799E-2</c:v>
                </c:pt>
                <c:pt idx="3875">
                  <c:v>1.42731373029584E-2</c:v>
                </c:pt>
                <c:pt idx="3876">
                  <c:v>1.42728673237779E-2</c:v>
                </c:pt>
                <c:pt idx="3877">
                  <c:v>1.42725915971818E-2</c:v>
                </c:pt>
                <c:pt idx="3878">
                  <c:v>1.4272310239846601E-2</c:v>
                </c:pt>
                <c:pt idx="3879">
                  <c:v>1.4272023272650199E-2</c:v>
                </c:pt>
                <c:pt idx="3880">
                  <c:v>1.4271730692450401E-2</c:v>
                </c:pt>
                <c:pt idx="3881">
                  <c:v>1.42714325090796E-2</c:v>
                </c:pt>
                <c:pt idx="3882">
                  <c:v>1.4271128836527799E-2</c:v>
                </c:pt>
                <c:pt idx="3883">
                  <c:v>1.4270819699768501E-2</c:v>
                </c:pt>
                <c:pt idx="3884">
                  <c:v>1.4270505095838101E-2</c:v>
                </c:pt>
                <c:pt idx="3885">
                  <c:v>1.42701850317337E-2</c:v>
                </c:pt>
                <c:pt idx="3886">
                  <c:v>1.42698596180151E-2</c:v>
                </c:pt>
                <c:pt idx="3887">
                  <c:v>1.4269528883947301E-2</c:v>
                </c:pt>
                <c:pt idx="3888">
                  <c:v>1.4269192826737E-2</c:v>
                </c:pt>
                <c:pt idx="3889">
                  <c:v>1.42688514509688E-2</c:v>
                </c:pt>
                <c:pt idx="3890">
                  <c:v>1.42685048630755E-2</c:v>
                </c:pt>
                <c:pt idx="3891">
                  <c:v>1.42681530967877E-2</c:v>
                </c:pt>
                <c:pt idx="3892">
                  <c:v>1.42677961494742E-2</c:v>
                </c:pt>
                <c:pt idx="3893">
                  <c:v>1.4267434023716901E-2</c:v>
                </c:pt>
                <c:pt idx="3894">
                  <c:v>1.42670668211706E-2</c:v>
                </c:pt>
                <c:pt idx="3895">
                  <c:v>1.42666945801854E-2</c:v>
                </c:pt>
                <c:pt idx="3896">
                  <c:v>1.42663172982845E-2</c:v>
                </c:pt>
                <c:pt idx="3897">
                  <c:v>1.4265934976441901E-2</c:v>
                </c:pt>
                <c:pt idx="3898">
                  <c:v>1.42655477109304E-2</c:v>
                </c:pt>
                <c:pt idx="3899">
                  <c:v>1.42651555448519E-2</c:v>
                </c:pt>
                <c:pt idx="3900">
                  <c:v>1.42647584758765E-2</c:v>
                </c:pt>
                <c:pt idx="3901">
                  <c:v>1.4264356503749799E-2</c:v>
                </c:pt>
                <c:pt idx="3902">
                  <c:v>1.4263949718804E-2</c:v>
                </c:pt>
                <c:pt idx="3903">
                  <c:v>1.4263538169005101E-2</c:v>
                </c:pt>
                <c:pt idx="3904">
                  <c:v>1.4263121852162599E-2</c:v>
                </c:pt>
                <c:pt idx="3905">
                  <c:v>1.42627007671566E-2</c:v>
                </c:pt>
                <c:pt idx="3906">
                  <c:v>1.4262274997867299E-2</c:v>
                </c:pt>
                <c:pt idx="3907">
                  <c:v>1.42618445972169E-2</c:v>
                </c:pt>
                <c:pt idx="3908">
                  <c:v>1.42614095631477E-2</c:v>
                </c:pt>
                <c:pt idx="3909">
                  <c:v>1.42609698940196E-2</c:v>
                </c:pt>
                <c:pt idx="3910">
                  <c:v>1.42605256667955E-2</c:v>
                </c:pt>
                <c:pt idx="3911">
                  <c:v>1.4260076939426601E-2</c:v>
                </c:pt>
                <c:pt idx="3912">
                  <c:v>1.42596237099812E-2</c:v>
                </c:pt>
                <c:pt idx="3913">
                  <c:v>1.4259165976626E-2</c:v>
                </c:pt>
                <c:pt idx="3914">
                  <c:v>1.42587038089848E-2</c:v>
                </c:pt>
                <c:pt idx="3915">
                  <c:v>1.4258237270092801E-2</c:v>
                </c:pt>
                <c:pt idx="3916">
                  <c:v>1.42577663581374E-2</c:v>
                </c:pt>
                <c:pt idx="3917">
                  <c:v>1.4257291071305999E-2</c:v>
                </c:pt>
                <c:pt idx="3918">
                  <c:v>1.42568114715023E-2</c:v>
                </c:pt>
                <c:pt idx="3919">
                  <c:v>1.42563276269306E-2</c:v>
                </c:pt>
                <c:pt idx="3920">
                  <c:v>1.42558395359281E-2</c:v>
                </c:pt>
                <c:pt idx="3921">
                  <c:v>1.4255347196795699E-2</c:v>
                </c:pt>
                <c:pt idx="3922">
                  <c:v>1.4254850664285E-2</c:v>
                </c:pt>
                <c:pt idx="3923">
                  <c:v>1.42543500108426E-2</c:v>
                </c:pt>
                <c:pt idx="3924">
                  <c:v>1.4253845235206701E-2</c:v>
                </c:pt>
                <c:pt idx="3925">
                  <c:v>1.42533363357846E-2</c:v>
                </c:pt>
                <c:pt idx="3926">
                  <c:v>1.4252823360713899E-2</c:v>
                </c:pt>
                <c:pt idx="3927">
                  <c:v>1.42523063858561E-2</c:v>
                </c:pt>
                <c:pt idx="3928">
                  <c:v>1.4251785410622501E-2</c:v>
                </c:pt>
                <c:pt idx="3929">
                  <c:v>1.4251260433521901E-2</c:v>
                </c:pt>
                <c:pt idx="3930">
                  <c:v>1.4250731496599001E-2</c:v>
                </c:pt>
                <c:pt idx="3931">
                  <c:v>1.4250198678347601E-2</c:v>
                </c:pt>
                <c:pt idx="3932">
                  <c:v>1.42496619791024E-2</c:v>
                </c:pt>
                <c:pt idx="3933">
                  <c:v>1.42491213974681E-2</c:v>
                </c:pt>
                <c:pt idx="3934">
                  <c:v>1.42485769698998E-2</c:v>
                </c:pt>
                <c:pt idx="3935">
                  <c:v>1.4248028776780801E-2</c:v>
                </c:pt>
                <c:pt idx="3936">
                  <c:v>1.42474768196038E-2</c:v>
                </c:pt>
                <c:pt idx="3937">
                  <c:v>1.4246921097064401E-2</c:v>
                </c:pt>
                <c:pt idx="3938">
                  <c:v>1.4246361640512999E-2</c:v>
                </c:pt>
                <c:pt idx="3939">
                  <c:v>1.42457985315217E-2</c:v>
                </c:pt>
                <c:pt idx="3940">
                  <c:v>1.42452317729566E-2</c:v>
                </c:pt>
                <c:pt idx="3941">
                  <c:v>1.42446613635986E-2</c:v>
                </c:pt>
                <c:pt idx="3942">
                  <c:v>1.42440873301588E-2</c:v>
                </c:pt>
                <c:pt idx="3943">
                  <c:v>1.42435097547404E-2</c:v>
                </c:pt>
                <c:pt idx="3944">
                  <c:v>1.42429286417793E-2</c:v>
                </c:pt>
                <c:pt idx="3945">
                  <c:v>1.4242343990137201E-2</c:v>
                </c:pt>
                <c:pt idx="3946">
                  <c:v>1.42417558223315E-2</c:v>
                </c:pt>
                <c:pt idx="3947">
                  <c:v>1.42411642203803E-2</c:v>
                </c:pt>
                <c:pt idx="3948">
                  <c:v>1.42405691904694E-2</c:v>
                </c:pt>
                <c:pt idx="3949">
                  <c:v>1.42399707315372E-2</c:v>
                </c:pt>
                <c:pt idx="3950">
                  <c:v>1.42393688623338E-2</c:v>
                </c:pt>
                <c:pt idx="3951">
                  <c:v>1.42387636642164E-2</c:v>
                </c:pt>
                <c:pt idx="3952">
                  <c:v>1.42381551452834E-2</c:v>
                </c:pt>
                <c:pt idx="3953">
                  <c:v>1.42375433045447E-2</c:v>
                </c:pt>
                <c:pt idx="3954">
                  <c:v>1.42369281573892E-2</c:v>
                </c:pt>
                <c:pt idx="3955">
                  <c:v>1.42363097839777E-2</c:v>
                </c:pt>
                <c:pt idx="3956">
                  <c:v>1.42356881944671E-2</c:v>
                </c:pt>
                <c:pt idx="3957">
                  <c:v>1.4235063387935299E-2</c:v>
                </c:pt>
                <c:pt idx="3958">
                  <c:v>1.4234435376698501E-2</c:v>
                </c:pt>
                <c:pt idx="3959">
                  <c:v>1.42338042392843E-2</c:v>
                </c:pt>
                <c:pt idx="3960">
                  <c:v>1.42331699880689E-2</c:v>
                </c:pt>
                <c:pt idx="3961">
                  <c:v>1.4232532622194E-2</c:v>
                </c:pt>
                <c:pt idx="3962">
                  <c:v>1.42318921513747E-2</c:v>
                </c:pt>
                <c:pt idx="3963">
                  <c:v>1.42312486519869E-2</c:v>
                </c:pt>
                <c:pt idx="3964">
                  <c:v>1.42306021387041E-2</c:v>
                </c:pt>
                <c:pt idx="3965">
                  <c:v>1.4229952610728E-2</c:v>
                </c:pt>
                <c:pt idx="3966">
                  <c:v>1.4229300075517599E-2</c:v>
                </c:pt>
                <c:pt idx="3967">
                  <c:v>1.4228644606878E-2</c:v>
                </c:pt>
                <c:pt idx="3968">
                  <c:v>1.42279862218799E-2</c:v>
                </c:pt>
                <c:pt idx="3969">
                  <c:v>1.42273249197822E-2</c:v>
                </c:pt>
                <c:pt idx="3970">
                  <c:v>1.4226660706113999E-2</c:v>
                </c:pt>
                <c:pt idx="3971">
                  <c:v>1.42259936517254E-2</c:v>
                </c:pt>
                <c:pt idx="3972">
                  <c:v>1.42253237761701E-2</c:v>
                </c:pt>
                <c:pt idx="3973">
                  <c:v>1.4224651078760401E-2</c:v>
                </c:pt>
                <c:pt idx="3974">
                  <c:v>1.42239755634034E-2</c:v>
                </c:pt>
                <c:pt idx="3975">
                  <c:v>1.4223297297644001E-2</c:v>
                </c:pt>
                <c:pt idx="3976">
                  <c:v>1.4222616303591701E-2</c:v>
                </c:pt>
                <c:pt idx="3977">
                  <c:v>1.4221932580608099E-2</c:v>
                </c:pt>
                <c:pt idx="3978">
                  <c:v>1.4221246131267001E-2</c:v>
                </c:pt>
                <c:pt idx="3979">
                  <c:v>1.42205570194928E-2</c:v>
                </c:pt>
                <c:pt idx="3980">
                  <c:v>1.42198652700094E-2</c:v>
                </c:pt>
                <c:pt idx="3981">
                  <c:v>1.42191708822263E-2</c:v>
                </c:pt>
                <c:pt idx="3982">
                  <c:v>1.42184738576533E-2</c:v>
                </c:pt>
                <c:pt idx="3983">
                  <c:v>1.42177742563108E-2</c:v>
                </c:pt>
                <c:pt idx="3984">
                  <c:v>1.42170721055847E-2</c:v>
                </c:pt>
                <c:pt idx="3985">
                  <c:v>1.4216367404928701E-2</c:v>
                </c:pt>
                <c:pt idx="3986">
                  <c:v>1.4215660155041899E-2</c:v>
                </c:pt>
                <c:pt idx="3987">
                  <c:v>1.42149504117868E-2</c:v>
                </c:pt>
                <c:pt idx="3988">
                  <c:v>1.42142382052481E-2</c:v>
                </c:pt>
                <c:pt idx="3989">
                  <c:v>1.42135235349209E-2</c:v>
                </c:pt>
                <c:pt idx="3990">
                  <c:v>1.42128064009291E-2</c:v>
                </c:pt>
                <c:pt idx="3991">
                  <c:v>1.4212086854753E-2</c:v>
                </c:pt>
                <c:pt idx="3992">
                  <c:v>1.4211364929200601E-2</c:v>
                </c:pt>
                <c:pt idx="3993">
                  <c:v>1.4210640623806199E-2</c:v>
                </c:pt>
                <c:pt idx="3994">
                  <c:v>1.42099139383362E-2</c:v>
                </c:pt>
                <c:pt idx="3995">
                  <c:v>1.4209184919693699E-2</c:v>
                </c:pt>
                <c:pt idx="3996">
                  <c:v>1.42084536034253E-2</c:v>
                </c:pt>
                <c:pt idx="3997">
                  <c:v>1.42077199891019E-2</c:v>
                </c:pt>
                <c:pt idx="3998">
                  <c:v>1.42069840763353E-2</c:v>
                </c:pt>
                <c:pt idx="3999">
                  <c:v>1.42062459072814E-2</c:v>
                </c:pt>
                <c:pt idx="4000">
                  <c:v>1.4205505520230101E-2</c:v>
                </c:pt>
                <c:pt idx="4001">
                  <c:v>1.4204762914786799E-2</c:v>
                </c:pt>
                <c:pt idx="4002">
                  <c:v>1.4204018090557199E-2</c:v>
                </c:pt>
                <c:pt idx="4003">
                  <c:v>1.4203271084839601E-2</c:v>
                </c:pt>
                <c:pt idx="4004">
                  <c:v>1.4202521938643201E-2</c:v>
                </c:pt>
                <c:pt idx="4005">
                  <c:v>1.4201770651627799E-2</c:v>
                </c:pt>
                <c:pt idx="4006">
                  <c:v>1.4201017223430999E-2</c:v>
                </c:pt>
                <c:pt idx="4007">
                  <c:v>1.42002616868662E-2</c:v>
                </c:pt>
                <c:pt idx="4008">
                  <c:v>1.4199504085144201E-2</c:v>
                </c:pt>
                <c:pt idx="4009">
                  <c:v>1.41987444181279E-2</c:v>
                </c:pt>
                <c:pt idx="4010">
                  <c:v>1.4197982685485E-2</c:v>
                </c:pt>
                <c:pt idx="4011">
                  <c:v>1.41972189159256E-2</c:v>
                </c:pt>
                <c:pt idx="4012">
                  <c:v>1.4196453154363201E-2</c:v>
                </c:pt>
                <c:pt idx="4013">
                  <c:v>1.41956854010209E-2</c:v>
                </c:pt>
                <c:pt idx="4014">
                  <c:v>1.41949156555957E-2</c:v>
                </c:pt>
                <c:pt idx="4015">
                  <c:v>1.4194143943054099E-2</c:v>
                </c:pt>
                <c:pt idx="4016">
                  <c:v>1.41933703095482E-2</c:v>
                </c:pt>
                <c:pt idx="4017">
                  <c:v>1.41925947558067E-2</c:v>
                </c:pt>
                <c:pt idx="4018">
                  <c:v>1.4191817281552801E-2</c:v>
                </c:pt>
                <c:pt idx="4019">
                  <c:v>1.4191037908351399E-2</c:v>
                </c:pt>
                <c:pt idx="4020">
                  <c:v>1.4190256683161699E-2</c:v>
                </c:pt>
                <c:pt idx="4021">
                  <c:v>1.4189473607348801E-2</c:v>
                </c:pt>
                <c:pt idx="4022">
                  <c:v>1.41886886806599E-2</c:v>
                </c:pt>
                <c:pt idx="4023">
                  <c:v>1.41879019215812E-2</c:v>
                </c:pt>
                <c:pt idx="4024">
                  <c:v>1.41871133774784E-2</c:v>
                </c:pt>
                <c:pt idx="4025">
                  <c:v>1.41863230504716E-2</c:v>
                </c:pt>
                <c:pt idx="4026">
                  <c:v>1.41855309403314E-2</c:v>
                </c:pt>
                <c:pt idx="4027">
                  <c:v>1.4184737062769201E-2</c:v>
                </c:pt>
                <c:pt idx="4028">
                  <c:v>1.41839414651878E-2</c:v>
                </c:pt>
                <c:pt idx="4029">
                  <c:v>1.4183144150569401E-2</c:v>
                </c:pt>
                <c:pt idx="4030">
                  <c:v>1.41823451187064E-2</c:v>
                </c:pt>
                <c:pt idx="4031">
                  <c:v>1.4181544382820901E-2</c:v>
                </c:pt>
                <c:pt idx="4032">
                  <c:v>1.41807419900118E-2</c:v>
                </c:pt>
                <c:pt idx="4033">
                  <c:v>1.41799379442196E-2</c:v>
                </c:pt>
                <c:pt idx="4034">
                  <c:v>1.41791322452565E-2</c:v>
                </c:pt>
                <c:pt idx="4035">
                  <c:v>1.41783249041245E-2</c:v>
                </c:pt>
                <c:pt idx="4036">
                  <c:v>1.41775159673065E-2</c:v>
                </c:pt>
                <c:pt idx="4037">
                  <c:v>1.41767054397851E-2</c:v>
                </c:pt>
                <c:pt idx="4038">
                  <c:v>1.41758933213915E-2</c:v>
                </c:pt>
                <c:pt idx="4039">
                  <c:v>1.41750796211614E-2</c:v>
                </c:pt>
                <c:pt idx="4040">
                  <c:v>1.4174264384673301E-2</c:v>
                </c:pt>
                <c:pt idx="4041">
                  <c:v>1.41734476180282E-2</c:v>
                </c:pt>
                <c:pt idx="4042">
                  <c:v>1.41726293210754E-2</c:v>
                </c:pt>
                <c:pt idx="4043">
                  <c:v>1.41718095010925E-2</c:v>
                </c:pt>
                <c:pt idx="4044">
                  <c:v>1.41709882025091E-2</c:v>
                </c:pt>
                <c:pt idx="4045">
                  <c:v>1.4170165432618899E-2</c:v>
                </c:pt>
                <c:pt idx="4046">
                  <c:v>1.4169341191287399E-2</c:v>
                </c:pt>
                <c:pt idx="4047">
                  <c:v>1.41685154842871E-2</c:v>
                </c:pt>
                <c:pt idx="4048">
                  <c:v>1.4167688354645E-2</c:v>
                </c:pt>
                <c:pt idx="4049">
                  <c:v>1.41668598108912E-2</c:v>
                </c:pt>
                <c:pt idx="4050">
                  <c:v>1.41660298529061E-2</c:v>
                </c:pt>
                <c:pt idx="4051">
                  <c:v>1.41651984851643E-2</c:v>
                </c:pt>
                <c:pt idx="4052">
                  <c:v>1.41643657490741E-2</c:v>
                </c:pt>
                <c:pt idx="4053">
                  <c:v>1.4163531654451E-2</c:v>
                </c:pt>
                <c:pt idx="4054">
                  <c:v>1.41626962011896E-2</c:v>
                </c:pt>
                <c:pt idx="4055">
                  <c:v>1.4161859392659E-2</c:v>
                </c:pt>
                <c:pt idx="4056">
                  <c:v>1.4161021268456E-2</c:v>
                </c:pt>
                <c:pt idx="4057">
                  <c:v>1.41601818397207E-2</c:v>
                </c:pt>
                <c:pt idx="4058">
                  <c:v>1.4159341106361099E-2</c:v>
                </c:pt>
                <c:pt idx="4059">
                  <c:v>1.41584990708205E-2</c:v>
                </c:pt>
                <c:pt idx="4060">
                  <c:v>1.41576557707096E-2</c:v>
                </c:pt>
                <c:pt idx="4061">
                  <c:v>1.4156811218527E-2</c:v>
                </c:pt>
                <c:pt idx="4062">
                  <c:v>1.41559654141927E-2</c:v>
                </c:pt>
                <c:pt idx="4063">
                  <c:v>1.4155118359391001E-2</c:v>
                </c:pt>
                <c:pt idx="4064">
                  <c:v>1.4154270089594001E-2</c:v>
                </c:pt>
                <c:pt idx="4065">
                  <c:v>1.41534206186837E-2</c:v>
                </c:pt>
                <c:pt idx="4066">
                  <c:v>1.4152569946592201E-2</c:v>
                </c:pt>
                <c:pt idx="4067">
                  <c:v>1.41517180743988E-2</c:v>
                </c:pt>
                <c:pt idx="4068">
                  <c:v>1.41508650352999E-2</c:v>
                </c:pt>
                <c:pt idx="4069">
                  <c:v>1.4150010844581199E-2</c:v>
                </c:pt>
                <c:pt idx="4070">
                  <c:v>1.4149155502184801E-2</c:v>
                </c:pt>
                <c:pt idx="4071">
                  <c:v>1.41482990087296E-2</c:v>
                </c:pt>
                <c:pt idx="4072">
                  <c:v>1.41474413950173E-2</c:v>
                </c:pt>
                <c:pt idx="4073">
                  <c:v>1.4146582677749601E-2</c:v>
                </c:pt>
                <c:pt idx="4074">
                  <c:v>1.4145722856878601E-2</c:v>
                </c:pt>
                <c:pt idx="4075">
                  <c:v>1.4144861932694101E-2</c:v>
                </c:pt>
                <c:pt idx="4076">
                  <c:v>1.41439999335003E-2</c:v>
                </c:pt>
                <c:pt idx="4077">
                  <c:v>1.41431368774237E-2</c:v>
                </c:pt>
                <c:pt idx="4078">
                  <c:v>1.4142272764425199E-2</c:v>
                </c:pt>
                <c:pt idx="4079">
                  <c:v>1.4141407594587801E-2</c:v>
                </c:pt>
                <c:pt idx="4080">
                  <c:v>1.4140541393630799E-2</c:v>
                </c:pt>
                <c:pt idx="4081">
                  <c:v>1.41396741811069E-2</c:v>
                </c:pt>
                <c:pt idx="4082">
                  <c:v>1.4138805956986401E-2</c:v>
                </c:pt>
                <c:pt idx="4083">
                  <c:v>1.41379367212567E-2</c:v>
                </c:pt>
                <c:pt idx="4084">
                  <c:v>1.41370664969774E-2</c:v>
                </c:pt>
                <c:pt idx="4085">
                  <c:v>1.4136195305126199E-2</c:v>
                </c:pt>
                <c:pt idx="4086">
                  <c:v>1.4135323145681E-2</c:v>
                </c:pt>
                <c:pt idx="4087">
                  <c:v>1.41344500186198E-2</c:v>
                </c:pt>
                <c:pt idx="4088">
                  <c:v>1.41335759443104E-2</c:v>
                </c:pt>
                <c:pt idx="4089">
                  <c:v>1.41327009451241E-2</c:v>
                </c:pt>
                <c:pt idx="4090">
                  <c:v>1.4131825021057601E-2</c:v>
                </c:pt>
                <c:pt idx="4091">
                  <c:v>1.4130948172095901E-2</c:v>
                </c:pt>
                <c:pt idx="4092">
                  <c:v>1.41300704161238E-2</c:v>
                </c:pt>
                <c:pt idx="4093">
                  <c:v>1.41291917766343E-2</c:v>
                </c:pt>
                <c:pt idx="4094">
                  <c:v>1.41283122537247E-2</c:v>
                </c:pt>
                <c:pt idx="4095">
                  <c:v>1.4127431847386599E-2</c:v>
                </c:pt>
                <c:pt idx="4096">
                  <c:v>1.4126550573241199E-2</c:v>
                </c:pt>
                <c:pt idx="4097">
                  <c:v>1.4125668455633201E-2</c:v>
                </c:pt>
                <c:pt idx="4098">
                  <c:v>1.41247854948449E-2</c:v>
                </c:pt>
                <c:pt idx="4099">
                  <c:v>1.41239016908746E-2</c:v>
                </c:pt>
                <c:pt idx="4100">
                  <c:v>1.41230170572868E-2</c:v>
                </c:pt>
                <c:pt idx="4101">
                  <c:v>1.41221316190269E-2</c:v>
                </c:pt>
                <c:pt idx="4102">
                  <c:v>1.41212453766392E-2</c:v>
                </c:pt>
                <c:pt idx="4103">
                  <c:v>1.4120358330128001E-2</c:v>
                </c:pt>
                <c:pt idx="4104">
                  <c:v>1.4119470491195701E-2</c:v>
                </c:pt>
                <c:pt idx="4105">
                  <c:v>1.41185818851562E-2</c:v>
                </c:pt>
                <c:pt idx="4106">
                  <c:v>1.4117692512886301E-2</c:v>
                </c:pt>
                <c:pt idx="4107">
                  <c:v>1.41168023743952E-2</c:v>
                </c:pt>
                <c:pt idx="4108">
                  <c:v>1.4115911479705199E-2</c:v>
                </c:pt>
                <c:pt idx="4109">
                  <c:v>1.41150198542859E-2</c:v>
                </c:pt>
                <c:pt idx="4110">
                  <c:v>1.41141274994089E-2</c:v>
                </c:pt>
                <c:pt idx="4111">
                  <c:v>1.41132344150884E-2</c:v>
                </c:pt>
                <c:pt idx="4112">
                  <c:v>1.4112340609837499E-2</c:v>
                </c:pt>
                <c:pt idx="4113">
                  <c:v>1.4111446109086E-2</c:v>
                </c:pt>
                <c:pt idx="4114">
                  <c:v>1.41105509145563E-2</c:v>
                </c:pt>
                <c:pt idx="4115">
                  <c:v>1.4109655026267201E-2</c:v>
                </c:pt>
                <c:pt idx="4116">
                  <c:v>1.41087584513819E-2</c:v>
                </c:pt>
                <c:pt idx="4117">
                  <c:v>1.41078612151117E-2</c:v>
                </c:pt>
                <c:pt idx="4118">
                  <c:v>1.4106963319678799E-2</c:v>
                </c:pt>
                <c:pt idx="4119">
                  <c:v>1.41060647651064E-2</c:v>
                </c:pt>
                <c:pt idx="4120">
                  <c:v>1.41051655573573E-2</c:v>
                </c:pt>
                <c:pt idx="4121">
                  <c:v>1.4104265721260899E-2</c:v>
                </c:pt>
                <c:pt idx="4122">
                  <c:v>1.41033652595837E-2</c:v>
                </c:pt>
                <c:pt idx="4123">
                  <c:v>1.4102464172352501E-2</c:v>
                </c:pt>
                <c:pt idx="4124">
                  <c:v>1.4101562464469501E-2</c:v>
                </c:pt>
                <c:pt idx="4125">
                  <c:v>1.4100660160233499E-2</c:v>
                </c:pt>
                <c:pt idx="4126">
                  <c:v>1.40997572629933E-2</c:v>
                </c:pt>
                <c:pt idx="4127">
                  <c:v>1.4098853772779399E-2</c:v>
                </c:pt>
                <c:pt idx="4128">
                  <c:v>1.4097949693556299E-2</c:v>
                </c:pt>
                <c:pt idx="4129">
                  <c:v>1.40970450489603E-2</c:v>
                </c:pt>
                <c:pt idx="4130">
                  <c:v>1.40961398429596E-2</c:v>
                </c:pt>
                <c:pt idx="4131">
                  <c:v>1.40952340755873E-2</c:v>
                </c:pt>
                <c:pt idx="4132">
                  <c:v>1.4094327749999601E-2</c:v>
                </c:pt>
                <c:pt idx="4133">
                  <c:v>1.4093420889046601E-2</c:v>
                </c:pt>
                <c:pt idx="4134">
                  <c:v>1.4092513497338199E-2</c:v>
                </c:pt>
                <c:pt idx="4135">
                  <c:v>1.40916055749105E-2</c:v>
                </c:pt>
                <c:pt idx="4136">
                  <c:v>1.40906971242234E-2</c:v>
                </c:pt>
                <c:pt idx="4137">
                  <c:v>1.40897881672314E-2</c:v>
                </c:pt>
                <c:pt idx="4138">
                  <c:v>1.40888787092102E-2</c:v>
                </c:pt>
                <c:pt idx="4139">
                  <c:v>1.4087968750199201E-2</c:v>
                </c:pt>
                <c:pt idx="4140">
                  <c:v>1.4087058292067099E-2</c:v>
                </c:pt>
                <c:pt idx="4141">
                  <c:v>1.40861473557741E-2</c:v>
                </c:pt>
                <c:pt idx="4142">
                  <c:v>1.4085235947282599E-2</c:v>
                </c:pt>
                <c:pt idx="4143">
                  <c:v>1.4084324066633401E-2</c:v>
                </c:pt>
                <c:pt idx="4144">
                  <c:v>1.4083411715200601E-2</c:v>
                </c:pt>
                <c:pt idx="4145">
                  <c:v>1.40824989128639E-2</c:v>
                </c:pt>
                <c:pt idx="4146">
                  <c:v>1.40815856662872E-2</c:v>
                </c:pt>
                <c:pt idx="4147">
                  <c:v>1.40806719755141E-2</c:v>
                </c:pt>
                <c:pt idx="4148">
                  <c:v>1.4079757841513701E-2</c:v>
                </c:pt>
                <c:pt idx="4149">
                  <c:v>1.40788432830092E-2</c:v>
                </c:pt>
                <c:pt idx="4150">
                  <c:v>1.4077928307378499E-2</c:v>
                </c:pt>
                <c:pt idx="4151">
                  <c:v>1.4077012914667401E-2</c:v>
                </c:pt>
                <c:pt idx="4152">
                  <c:v>1.40760971055223E-2</c:v>
                </c:pt>
                <c:pt idx="4153">
                  <c:v>1.40751808974422E-2</c:v>
                </c:pt>
                <c:pt idx="4154">
                  <c:v>1.4074264298528099E-2</c:v>
                </c:pt>
                <c:pt idx="4155">
                  <c:v>1.4073347308827399E-2</c:v>
                </c:pt>
                <c:pt idx="4156">
                  <c:v>1.40724299287404E-2</c:v>
                </c:pt>
                <c:pt idx="4157">
                  <c:v>1.40715121744843E-2</c:v>
                </c:pt>
                <c:pt idx="4158">
                  <c:v>1.40705940548884E-2</c:v>
                </c:pt>
                <c:pt idx="4159">
                  <c:v>1.4069675570001701E-2</c:v>
                </c:pt>
                <c:pt idx="4160">
                  <c:v>1.40687567200482E-2</c:v>
                </c:pt>
                <c:pt idx="4161">
                  <c:v>1.4067837519914099E-2</c:v>
                </c:pt>
                <c:pt idx="4162">
                  <c:v>1.4066917979159699E-2</c:v>
                </c:pt>
                <c:pt idx="4163">
                  <c:v>1.4065998097835699E-2</c:v>
                </c:pt>
                <c:pt idx="4164">
                  <c:v>1.40650778760541E-2</c:v>
                </c:pt>
                <c:pt idx="4165">
                  <c:v>1.40641573273277E-2</c:v>
                </c:pt>
                <c:pt idx="4166">
                  <c:v>1.40632364619485E-2</c:v>
                </c:pt>
                <c:pt idx="4167">
                  <c:v>1.4062315279968301E-2</c:v>
                </c:pt>
                <c:pt idx="4168">
                  <c:v>1.4061393781446699E-2</c:v>
                </c:pt>
                <c:pt idx="4169">
                  <c:v>1.4060471978488301E-2</c:v>
                </c:pt>
                <c:pt idx="4170">
                  <c:v>1.4059549882115101E-2</c:v>
                </c:pt>
                <c:pt idx="4171">
                  <c:v>1.4058627492379501E-2</c:v>
                </c:pt>
                <c:pt idx="4172">
                  <c:v>1.4057704809334499E-2</c:v>
                </c:pt>
                <c:pt idx="4173">
                  <c:v>1.4056781843667101E-2</c:v>
                </c:pt>
                <c:pt idx="4174">
                  <c:v>1.40558586071074E-2</c:v>
                </c:pt>
                <c:pt idx="4175">
                  <c:v>1.40549350997154E-2</c:v>
                </c:pt>
                <c:pt idx="4176">
                  <c:v>1.40540113215449E-2</c:v>
                </c:pt>
                <c:pt idx="4177">
                  <c:v>1.4053087281974399E-2</c:v>
                </c:pt>
                <c:pt idx="4178">
                  <c:v>1.4052162993304199E-2</c:v>
                </c:pt>
                <c:pt idx="4179">
                  <c:v>1.4051238455644001E-2</c:v>
                </c:pt>
                <c:pt idx="4180">
                  <c:v>1.40503136690487E-2</c:v>
                </c:pt>
                <c:pt idx="4181">
                  <c:v>1.4049388641706099E-2</c:v>
                </c:pt>
                <c:pt idx="4182">
                  <c:v>1.4048463386344801E-2</c:v>
                </c:pt>
                <c:pt idx="4183">
                  <c:v>1.40475379031678E-2</c:v>
                </c:pt>
                <c:pt idx="4184">
                  <c:v>1.40466121922309E-2</c:v>
                </c:pt>
                <c:pt idx="4185">
                  <c:v>1.40456862606419E-2</c:v>
                </c:pt>
                <c:pt idx="4186">
                  <c:v>1.40447601214266E-2</c:v>
                </c:pt>
                <c:pt idx="4187">
                  <c:v>1.4043833774922901E-2</c:v>
                </c:pt>
                <c:pt idx="4188">
                  <c:v>1.40429072211862E-2</c:v>
                </c:pt>
                <c:pt idx="4189">
                  <c:v>1.4041980466348299E-2</c:v>
                </c:pt>
                <c:pt idx="4190">
                  <c:v>1.40410535236122E-2</c:v>
                </c:pt>
                <c:pt idx="4191">
                  <c:v>1.4040126393485499E-2</c:v>
                </c:pt>
                <c:pt idx="4192">
                  <c:v>1.4039199076025599E-2</c:v>
                </c:pt>
                <c:pt idx="4193">
                  <c:v>1.4038271576483999E-2</c:v>
                </c:pt>
                <c:pt idx="4194">
                  <c:v>1.4037343908131199E-2</c:v>
                </c:pt>
                <c:pt idx="4195">
                  <c:v>1.40364160716772E-2</c:v>
                </c:pt>
                <c:pt idx="4196">
                  <c:v>1.4035488067179599E-2</c:v>
                </c:pt>
                <c:pt idx="4197">
                  <c:v>1.40345598991009E-2</c:v>
                </c:pt>
                <c:pt idx="4198">
                  <c:v>1.40336315806772E-2</c:v>
                </c:pt>
                <c:pt idx="4199">
                  <c:v>1.40327031128496E-2</c:v>
                </c:pt>
                <c:pt idx="4200">
                  <c:v>1.4031774495676301E-2</c:v>
                </c:pt>
                <c:pt idx="4201">
                  <c:v>1.4030845732914399E-2</c:v>
                </c:pt>
                <c:pt idx="4202">
                  <c:v>1.40299168376741E-2</c:v>
                </c:pt>
                <c:pt idx="4203">
                  <c:v>1.4028987811153399E-2</c:v>
                </c:pt>
                <c:pt idx="4204">
                  <c:v>1.4028058653410501E-2</c:v>
                </c:pt>
                <c:pt idx="4205">
                  <c:v>1.4027129367576999E-2</c:v>
                </c:pt>
                <c:pt idx="4206">
                  <c:v>1.4026199966552799E-2</c:v>
                </c:pt>
                <c:pt idx="4207">
                  <c:v>1.4025270451815701E-2</c:v>
                </c:pt>
                <c:pt idx="4208">
                  <c:v>1.4024340823424099E-2</c:v>
                </c:pt>
                <c:pt idx="4209">
                  <c:v>1.4023411083956499E-2</c:v>
                </c:pt>
                <c:pt idx="4210">
                  <c:v>1.4022481246027001E-2</c:v>
                </c:pt>
                <c:pt idx="4211">
                  <c:v>1.40215513114114E-2</c:v>
                </c:pt>
                <c:pt idx="4212">
                  <c:v>1.4020621280168399E-2</c:v>
                </c:pt>
                <c:pt idx="4213">
                  <c:v>1.40196911543895E-2</c:v>
                </c:pt>
                <c:pt idx="4214">
                  <c:v>1.40187609463353E-2</c:v>
                </c:pt>
                <c:pt idx="4215">
                  <c:v>1.40178306580975E-2</c:v>
                </c:pt>
                <c:pt idx="4216">
                  <c:v>1.4016900289735E-2</c:v>
                </c:pt>
                <c:pt idx="4217">
                  <c:v>1.4015969842920001E-2</c:v>
                </c:pt>
                <c:pt idx="4218">
                  <c:v>1.40150393294955E-2</c:v>
                </c:pt>
                <c:pt idx="4219">
                  <c:v>1.4014108751882699E-2</c:v>
                </c:pt>
                <c:pt idx="4220">
                  <c:v>1.40131781101404E-2</c:v>
                </c:pt>
                <c:pt idx="4221">
                  <c:v>1.40122474055785E-2</c:v>
                </c:pt>
                <c:pt idx="4222">
                  <c:v>1.4011316649568501E-2</c:v>
                </c:pt>
                <c:pt idx="4223">
                  <c:v>1.4010385844872899E-2</c:v>
                </c:pt>
                <c:pt idx="4224">
                  <c:v>1.4009454991550801E-2</c:v>
                </c:pt>
                <c:pt idx="4225">
                  <c:v>1.4008524090604499E-2</c:v>
                </c:pt>
                <c:pt idx="4226">
                  <c:v>1.40075931528839E-2</c:v>
                </c:pt>
                <c:pt idx="4227">
                  <c:v>1.40066621815025E-2</c:v>
                </c:pt>
                <c:pt idx="4228">
                  <c:v>1.40057311765191E-2</c:v>
                </c:pt>
                <c:pt idx="4229">
                  <c:v>1.4004800138679401E-2</c:v>
                </c:pt>
                <c:pt idx="4230">
                  <c:v>1.4003869078268401E-2</c:v>
                </c:pt>
                <c:pt idx="4231">
                  <c:v>1.40029379987586E-2</c:v>
                </c:pt>
                <c:pt idx="4232">
                  <c:v>1.4002006900208801E-2</c:v>
                </c:pt>
                <c:pt idx="4233">
                  <c:v>1.40010757831545E-2</c:v>
                </c:pt>
                <c:pt idx="4234">
                  <c:v>1.4000144657277599E-2</c:v>
                </c:pt>
                <c:pt idx="4235">
                  <c:v>1.39992135264152E-2</c:v>
                </c:pt>
                <c:pt idx="4236">
                  <c:v>1.39982823906261E-2</c:v>
                </c:pt>
                <c:pt idx="4237">
                  <c:v>1.39973512502784E-2</c:v>
                </c:pt>
                <c:pt idx="4238">
                  <c:v>1.3996420114416999E-2</c:v>
                </c:pt>
                <c:pt idx="4239">
                  <c:v>1.3995488987248301E-2</c:v>
                </c:pt>
                <c:pt idx="4240">
                  <c:v>1.39945578688308E-2</c:v>
                </c:pt>
                <c:pt idx="4241">
                  <c:v>1.39936267594045E-2</c:v>
                </c:pt>
                <c:pt idx="4242">
                  <c:v>1.39926956673487E-2</c:v>
                </c:pt>
                <c:pt idx="4243">
                  <c:v>1.3991764597241199E-2</c:v>
                </c:pt>
                <c:pt idx="4244">
                  <c:v>1.39908335491405E-2</c:v>
                </c:pt>
                <c:pt idx="4245">
                  <c:v>1.3989902523195499E-2</c:v>
                </c:pt>
                <c:pt idx="4246">
                  <c:v>1.39889715270951E-2</c:v>
                </c:pt>
                <c:pt idx="4247">
                  <c:v>1.3988040565790401E-2</c:v>
                </c:pt>
                <c:pt idx="4248">
                  <c:v>1.39871096393399E-2</c:v>
                </c:pt>
                <c:pt idx="4249">
                  <c:v>1.3986178747833099E-2</c:v>
                </c:pt>
                <c:pt idx="4250">
                  <c:v>1.39852478982486E-2</c:v>
                </c:pt>
                <c:pt idx="4251">
                  <c:v>1.3984317095910101E-2</c:v>
                </c:pt>
                <c:pt idx="4252">
                  <c:v>1.39833863408761E-2</c:v>
                </c:pt>
                <c:pt idx="4253">
                  <c:v>1.3982455633208501E-2</c:v>
                </c:pt>
                <c:pt idx="4254">
                  <c:v>1.3981524979158199E-2</c:v>
                </c:pt>
                <c:pt idx="4255">
                  <c:v>1.39805943844206E-2</c:v>
                </c:pt>
                <c:pt idx="4256">
                  <c:v>1.39796638490539E-2</c:v>
                </c:pt>
                <c:pt idx="4257">
                  <c:v>1.3978733373115899E-2</c:v>
                </c:pt>
                <c:pt idx="4258">
                  <c:v>1.39778029621263E-2</c:v>
                </c:pt>
                <c:pt idx="4259">
                  <c:v>1.39768726221399E-2</c:v>
                </c:pt>
                <c:pt idx="4260">
                  <c:v>1.39759423532172E-2</c:v>
                </c:pt>
                <c:pt idx="4261">
                  <c:v>1.39750121554155E-2</c:v>
                </c:pt>
                <c:pt idx="4262">
                  <c:v>1.39740820335791E-2</c:v>
                </c:pt>
                <c:pt idx="4263">
                  <c:v>1.39731519940522E-2</c:v>
                </c:pt>
                <c:pt idx="4264">
                  <c:v>1.3972222036920799E-2</c:v>
                </c:pt>
                <c:pt idx="4265">
                  <c:v>1.3971292162242299E-2</c:v>
                </c:pt>
                <c:pt idx="4266">
                  <c:v>1.39703623742471E-2</c:v>
                </c:pt>
                <c:pt idx="4267">
                  <c:v>1.3969432679496E-2</c:v>
                </c:pt>
                <c:pt idx="4268">
                  <c:v>1.3968503078122E-2</c:v>
                </c:pt>
                <c:pt idx="4269">
                  <c:v>1.39675735701826E-2</c:v>
                </c:pt>
                <c:pt idx="4270">
                  <c:v>1.3966644159352001E-2</c:v>
                </c:pt>
                <c:pt idx="4271">
                  <c:v>1.3965714852339901E-2</c:v>
                </c:pt>
                <c:pt idx="4272">
                  <c:v>1.3964785649348299E-2</c:v>
                </c:pt>
                <c:pt idx="4273">
                  <c:v>1.3963856550434301E-2</c:v>
                </c:pt>
                <c:pt idx="4274">
                  <c:v>1.3962927558769401E-2</c:v>
                </c:pt>
                <c:pt idx="4275">
                  <c:v>1.39619986811515E-2</c:v>
                </c:pt>
                <c:pt idx="4276">
                  <c:v>1.39610699178685E-2</c:v>
                </c:pt>
                <c:pt idx="4277">
                  <c:v>1.39601412689771E-2</c:v>
                </c:pt>
                <c:pt idx="4278">
                  <c:v>1.39592127371964E-2</c:v>
                </c:pt>
                <c:pt idx="4279">
                  <c:v>1.39582843293548E-2</c:v>
                </c:pt>
                <c:pt idx="4280">
                  <c:v>1.3957356045843699E-2</c:v>
                </c:pt>
                <c:pt idx="4281">
                  <c:v>1.39564278867195E-2</c:v>
                </c:pt>
                <c:pt idx="4282">
                  <c:v>1.39554998542951E-2</c:v>
                </c:pt>
                <c:pt idx="4283">
                  <c:v>1.39545719553797E-2</c:v>
                </c:pt>
                <c:pt idx="4284">
                  <c:v>1.39536441904824E-2</c:v>
                </c:pt>
                <c:pt idx="4285">
                  <c:v>1.3952716559659E-2</c:v>
                </c:pt>
                <c:pt idx="4286">
                  <c:v>1.3951789064860399E-2</c:v>
                </c:pt>
                <c:pt idx="4287">
                  <c:v>1.3950861712828101E-2</c:v>
                </c:pt>
                <c:pt idx="4288">
                  <c:v>1.39499345042017E-2</c:v>
                </c:pt>
                <c:pt idx="4289">
                  <c:v>1.39490074390372E-2</c:v>
                </c:pt>
                <c:pt idx="4290">
                  <c:v>1.39480805189637E-2</c:v>
                </c:pt>
                <c:pt idx="4291">
                  <c:v>1.3947153750612401E-2</c:v>
                </c:pt>
                <c:pt idx="4292">
                  <c:v>1.39462271347653E-2</c:v>
                </c:pt>
                <c:pt idx="4293">
                  <c:v>1.39453006714776E-2</c:v>
                </c:pt>
                <c:pt idx="4294">
                  <c:v>1.3944374362094E-2</c:v>
                </c:pt>
                <c:pt idx="4295">
                  <c:v>1.3943448213096701E-2</c:v>
                </c:pt>
                <c:pt idx="4296">
                  <c:v>1.3942522225420299E-2</c:v>
                </c:pt>
                <c:pt idx="4297">
                  <c:v>1.3941596399120199E-2</c:v>
                </c:pt>
                <c:pt idx="4298">
                  <c:v>1.3940670735291901E-2</c:v>
                </c:pt>
                <c:pt idx="4299">
                  <c:v>1.39397452402344E-2</c:v>
                </c:pt>
                <c:pt idx="4300">
                  <c:v>1.39388199150431E-2</c:v>
                </c:pt>
                <c:pt idx="4301">
                  <c:v>1.39378947597729E-2</c:v>
                </c:pt>
                <c:pt idx="4302">
                  <c:v>1.3936969775304099E-2</c:v>
                </c:pt>
                <c:pt idx="4303">
                  <c:v>1.3936044967719699E-2</c:v>
                </c:pt>
                <c:pt idx="4304">
                  <c:v>1.39351203382828E-2</c:v>
                </c:pt>
                <c:pt idx="4305">
                  <c:v>1.39341958870479E-2</c:v>
                </c:pt>
                <c:pt idx="4306">
                  <c:v>1.3933271614709201E-2</c:v>
                </c:pt>
                <c:pt idx="4307">
                  <c:v>1.39323475271071E-2</c:v>
                </c:pt>
                <c:pt idx="4308">
                  <c:v>1.3931423625678299E-2</c:v>
                </c:pt>
                <c:pt idx="4309">
                  <c:v>1.3930499910476899E-2</c:v>
                </c:pt>
                <c:pt idx="4310">
                  <c:v>1.3929576382039699E-2</c:v>
                </c:pt>
                <c:pt idx="4311">
                  <c:v>1.39286530459387E-2</c:v>
                </c:pt>
                <c:pt idx="4312">
                  <c:v>1.3927729903789999E-2</c:v>
                </c:pt>
                <c:pt idx="4313">
                  <c:v>1.3926806955647599E-2</c:v>
                </c:pt>
                <c:pt idx="4314">
                  <c:v>1.39258842019164E-2</c:v>
                </c:pt>
                <c:pt idx="4315">
                  <c:v>1.39249616478779E-2</c:v>
                </c:pt>
                <c:pt idx="4316">
                  <c:v>1.3924039295330599E-2</c:v>
                </c:pt>
                <c:pt idx="4317">
                  <c:v>1.3923117144327901E-2</c:v>
                </c:pt>
                <c:pt idx="4318">
                  <c:v>1.3922195195167001E-2</c:v>
                </c:pt>
                <c:pt idx="4319">
                  <c:v>1.39212734528195E-2</c:v>
                </c:pt>
                <c:pt idx="4320">
                  <c:v>1.3920351919269399E-2</c:v>
                </c:pt>
                <c:pt idx="4321">
                  <c:v>1.39194305945704E-2</c:v>
                </c:pt>
                <c:pt idx="4322">
                  <c:v>1.3918509478933701E-2</c:v>
                </c:pt>
                <c:pt idx="4323">
                  <c:v>1.3917588577003899E-2</c:v>
                </c:pt>
                <c:pt idx="4324">
                  <c:v>1.3916667890953501E-2</c:v>
                </c:pt>
                <c:pt idx="4325">
                  <c:v>1.3915747420835199E-2</c:v>
                </c:pt>
                <c:pt idx="4326">
                  <c:v>1.3914827166794701E-2</c:v>
                </c:pt>
                <c:pt idx="4327">
                  <c:v>1.3913907133135501E-2</c:v>
                </c:pt>
                <c:pt idx="4328">
                  <c:v>1.39129873222193E-2</c:v>
                </c:pt>
                <c:pt idx="4329">
                  <c:v>1.39120677340986E-2</c:v>
                </c:pt>
                <c:pt idx="4330">
                  <c:v>1.39111483688716E-2</c:v>
                </c:pt>
                <c:pt idx="4331">
                  <c:v>1.3910229230488499E-2</c:v>
                </c:pt>
                <c:pt idx="4332">
                  <c:v>1.3909310321500499E-2</c:v>
                </c:pt>
                <c:pt idx="4333">
                  <c:v>1.390839164196E-2</c:v>
                </c:pt>
                <c:pt idx="4334">
                  <c:v>1.39074731919354E-2</c:v>
                </c:pt>
                <c:pt idx="4335">
                  <c:v>1.39065549750129E-2</c:v>
                </c:pt>
                <c:pt idx="4336">
                  <c:v>1.39056369939335E-2</c:v>
                </c:pt>
                <c:pt idx="4337">
                  <c:v>1.3904719248749E-2</c:v>
                </c:pt>
                <c:pt idx="4338">
                  <c:v>1.39038017395131E-2</c:v>
                </c:pt>
                <c:pt idx="4339">
                  <c:v>1.390288446944E-2</c:v>
                </c:pt>
                <c:pt idx="4340">
                  <c:v>1.39019674414603E-2</c:v>
                </c:pt>
                <c:pt idx="4341">
                  <c:v>1.3901050655625399E-2</c:v>
                </c:pt>
                <c:pt idx="4342">
                  <c:v>1.39001341119869E-2</c:v>
                </c:pt>
                <c:pt idx="4343">
                  <c:v>1.3899217813384501E-2</c:v>
                </c:pt>
                <c:pt idx="4344">
                  <c:v>1.38983017629313E-2</c:v>
                </c:pt>
                <c:pt idx="4345">
                  <c:v>1.38973859606801E-2</c:v>
                </c:pt>
                <c:pt idx="4346">
                  <c:v>1.3896470406682199E-2</c:v>
                </c:pt>
                <c:pt idx="4347">
                  <c:v>1.3895555103431999E-2</c:v>
                </c:pt>
                <c:pt idx="4348">
                  <c:v>1.38946400541901E-2</c:v>
                </c:pt>
                <c:pt idx="4349">
                  <c:v>1.38937252590213E-2</c:v>
                </c:pt>
                <c:pt idx="4350">
                  <c:v>1.38928107179763E-2</c:v>
                </c:pt>
                <c:pt idx="4351">
                  <c:v>1.3891896433236101E-2</c:v>
                </c:pt>
                <c:pt idx="4352">
                  <c:v>1.3890982408170599E-2</c:v>
                </c:pt>
                <c:pt idx="4353">
                  <c:v>1.3890068642869E-2</c:v>
                </c:pt>
                <c:pt idx="4354">
                  <c:v>1.38891551373819E-2</c:v>
                </c:pt>
                <c:pt idx="4355">
                  <c:v>1.38882418936056E-2</c:v>
                </c:pt>
                <c:pt idx="4356">
                  <c:v>1.3887328914986299E-2</c:v>
                </c:pt>
                <c:pt idx="4357">
                  <c:v>1.38864162016476E-2</c:v>
                </c:pt>
                <c:pt idx="4358">
                  <c:v>1.3885503753640199E-2</c:v>
                </c:pt>
                <c:pt idx="4359">
                  <c:v>1.38845915726033E-2</c:v>
                </c:pt>
                <c:pt idx="4360">
                  <c:v>1.38836796620275E-2</c:v>
                </c:pt>
                <c:pt idx="4361">
                  <c:v>1.38827680220803E-2</c:v>
                </c:pt>
                <c:pt idx="4362">
                  <c:v>1.38818566528116E-2</c:v>
                </c:pt>
                <c:pt idx="4363">
                  <c:v>1.38809455556298E-2</c:v>
                </c:pt>
                <c:pt idx="4364">
                  <c:v>1.38800347340405E-2</c:v>
                </c:pt>
                <c:pt idx="4365">
                  <c:v>1.38791241882643E-2</c:v>
                </c:pt>
                <c:pt idx="4366">
                  <c:v>1.3878213918350601E-2</c:v>
                </c:pt>
                <c:pt idx="4367">
                  <c:v>1.38773039255003E-2</c:v>
                </c:pt>
                <c:pt idx="4368">
                  <c:v>1.3876394213208699E-2</c:v>
                </c:pt>
                <c:pt idx="4369">
                  <c:v>1.3875484781755799E-2</c:v>
                </c:pt>
                <c:pt idx="4370">
                  <c:v>1.3874575631191099E-2</c:v>
                </c:pt>
                <c:pt idx="4371">
                  <c:v>1.38736667625302E-2</c:v>
                </c:pt>
                <c:pt idx="4372">
                  <c:v>1.3872758179233601E-2</c:v>
                </c:pt>
                <c:pt idx="4373">
                  <c:v>1.3871849881647901E-2</c:v>
                </c:pt>
                <c:pt idx="4374">
                  <c:v>1.3870941869821799E-2</c:v>
                </c:pt>
                <c:pt idx="4375">
                  <c:v>1.38700341446065E-2</c:v>
                </c:pt>
                <c:pt idx="4376">
                  <c:v>1.3869126709405899E-2</c:v>
                </c:pt>
                <c:pt idx="4377">
                  <c:v>1.3868219564639701E-2</c:v>
                </c:pt>
                <c:pt idx="4378">
                  <c:v>1.38673127103566E-2</c:v>
                </c:pt>
                <c:pt idx="4379">
                  <c:v>1.38664061472636E-2</c:v>
                </c:pt>
                <c:pt idx="4380">
                  <c:v>1.38654998786884E-2</c:v>
                </c:pt>
                <c:pt idx="4381">
                  <c:v>1.3864593905128E-2</c:v>
                </c:pt>
                <c:pt idx="4382">
                  <c:v>1.3863688226630699E-2</c:v>
                </c:pt>
                <c:pt idx="4383">
                  <c:v>1.38632355515173E-2</c:v>
                </c:pt>
                <c:pt idx="4384">
                  <c:v>1.38626773450032E-2</c:v>
                </c:pt>
                <c:pt idx="4385">
                  <c:v>1.3861561583897401E-2</c:v>
                </c:pt>
                <c:pt idx="4386">
                  <c:v>1.38604464752778E-2</c:v>
                </c:pt>
                <c:pt idx="4387">
                  <c:v>1.38593320192193E-2</c:v>
                </c:pt>
                <c:pt idx="4388">
                  <c:v>1.38582182157966E-2</c:v>
                </c:pt>
                <c:pt idx="4389">
                  <c:v>1.3857105065084601E-2</c:v>
                </c:pt>
                <c:pt idx="4390">
                  <c:v>1.38559925671585E-2</c:v>
                </c:pt>
                <c:pt idx="4391">
                  <c:v>1.38548807220927E-2</c:v>
                </c:pt>
                <c:pt idx="4392">
                  <c:v>1.3853769529962401E-2</c:v>
                </c:pt>
                <c:pt idx="4393">
                  <c:v>1.38526589908424E-2</c:v>
                </c:pt>
                <c:pt idx="4394">
                  <c:v>1.38515491048079E-2</c:v>
                </c:pt>
                <c:pt idx="4395">
                  <c:v>1.3850439871933899E-2</c:v>
                </c:pt>
                <c:pt idx="4396">
                  <c:v>1.3849331292295E-2</c:v>
                </c:pt>
                <c:pt idx="4397">
                  <c:v>1.3848223365966601E-2</c:v>
                </c:pt>
                <c:pt idx="4398">
                  <c:v>1.3847116093023699E-2</c:v>
                </c:pt>
                <c:pt idx="4399">
                  <c:v>1.38460094735412E-2</c:v>
                </c:pt>
                <c:pt idx="4400">
                  <c:v>1.38449035075943E-2</c:v>
                </c:pt>
                <c:pt idx="4401">
                  <c:v>1.3843798195258199E-2</c:v>
                </c:pt>
                <c:pt idx="4402">
                  <c:v>1.3842693536607701E-2</c:v>
                </c:pt>
                <c:pt idx="4403">
                  <c:v>1.38415895317181E-2</c:v>
                </c:pt>
                <c:pt idx="4404">
                  <c:v>1.3840486180664399E-2</c:v>
                </c:pt>
                <c:pt idx="4405">
                  <c:v>1.38393834835219E-2</c:v>
                </c:pt>
                <c:pt idx="4406">
                  <c:v>1.38382814403655E-2</c:v>
                </c:pt>
                <c:pt idx="4407">
                  <c:v>1.3837180051270499E-2</c:v>
                </c:pt>
                <c:pt idx="4408">
                  <c:v>1.3836079316312E-2</c:v>
                </c:pt>
                <c:pt idx="4409">
                  <c:v>1.3834979235565001E-2</c:v>
                </c:pt>
                <c:pt idx="4410">
                  <c:v>1.38338798091049E-2</c:v>
                </c:pt>
                <c:pt idx="4411">
                  <c:v>1.3832781037006799E-2</c:v>
                </c:pt>
                <c:pt idx="4412">
                  <c:v>1.3831682919345899E-2</c:v>
                </c:pt>
                <c:pt idx="4413">
                  <c:v>1.38305854561973E-2</c:v>
                </c:pt>
                <c:pt idx="4414">
                  <c:v>1.38294886476364E-2</c:v>
                </c:pt>
                <c:pt idx="4415">
                  <c:v>1.38283924937382E-2</c:v>
                </c:pt>
                <c:pt idx="4416">
                  <c:v>1.3827296994577999E-2</c:v>
                </c:pt>
                <c:pt idx="4417">
                  <c:v>1.3826202150231301E-2</c:v>
                </c:pt>
                <c:pt idx="4418">
                  <c:v>1.38251079607731E-2</c:v>
                </c:pt>
                <c:pt idx="4419">
                  <c:v>1.3824014426278701E-2</c:v>
                </c:pt>
                <c:pt idx="4420">
                  <c:v>1.38229215468235E-2</c:v>
                </c:pt>
                <c:pt idx="4421">
                  <c:v>1.3821829322482901E-2</c:v>
                </c:pt>
                <c:pt idx="4422">
                  <c:v>1.3820737753332001E-2</c:v>
                </c:pt>
                <c:pt idx="4423">
                  <c:v>1.38196468394463E-2</c:v>
                </c:pt>
                <c:pt idx="4424">
                  <c:v>1.38185565809012E-2</c:v>
                </c:pt>
                <c:pt idx="4425">
                  <c:v>1.38174669777719E-2</c:v>
                </c:pt>
                <c:pt idx="4426">
                  <c:v>1.3816378030134E-2</c:v>
                </c:pt>
                <c:pt idx="4427">
                  <c:v>1.3815289738062999E-2</c:v>
                </c:pt>
                <c:pt idx="4428">
                  <c:v>1.38142021016339E-2</c:v>
                </c:pt>
                <c:pt idx="4429">
                  <c:v>1.38131151209227E-2</c:v>
                </c:pt>
                <c:pt idx="4430">
                  <c:v>1.3812028796004501E-2</c:v>
                </c:pt>
                <c:pt idx="4431">
                  <c:v>1.38109431269546E-2</c:v>
                </c:pt>
                <c:pt idx="4432">
                  <c:v>1.38098581138488E-2</c:v>
                </c:pt>
                <c:pt idx="4433">
                  <c:v>1.38087737567623E-2</c:v>
                </c:pt>
                <c:pt idx="4434">
                  <c:v>1.3807690055770599E-2</c:v>
                </c:pt>
                <c:pt idx="4435">
                  <c:v>1.3806607010949001E-2</c:v>
                </c:pt>
                <c:pt idx="4436">
                  <c:v>1.3805524622373401E-2</c:v>
                </c:pt>
                <c:pt idx="4437">
                  <c:v>1.3804442890118999E-2</c:v>
                </c:pt>
                <c:pt idx="4438">
                  <c:v>1.38033618142614E-2</c:v>
                </c:pt>
                <c:pt idx="4439">
                  <c:v>1.38022813948758E-2</c:v>
                </c:pt>
                <c:pt idx="4440">
                  <c:v>1.38012016320381E-2</c:v>
                </c:pt>
                <c:pt idx="4441">
                  <c:v>1.38001225258239E-2</c:v>
                </c:pt>
                <c:pt idx="4442">
                  <c:v>1.37990440763083E-2</c:v>
                </c:pt>
                <c:pt idx="4443">
                  <c:v>1.3797966283567401E-2</c:v>
                </c:pt>
                <c:pt idx="4444">
                  <c:v>1.37968891476767E-2</c:v>
                </c:pt>
                <c:pt idx="4445">
                  <c:v>1.3795812668711599E-2</c:v>
                </c:pt>
                <c:pt idx="4446">
                  <c:v>1.3794736846747899E-2</c:v>
                </c:pt>
                <c:pt idx="4447">
                  <c:v>1.37936616818612E-2</c:v>
                </c:pt>
                <c:pt idx="4448">
                  <c:v>1.37925871741271E-2</c:v>
                </c:pt>
                <c:pt idx="4449">
                  <c:v>1.3791513323621199E-2</c:v>
                </c:pt>
                <c:pt idx="4450">
                  <c:v>1.37904401304191E-2</c:v>
                </c:pt>
                <c:pt idx="4451">
                  <c:v>1.3789367594596501E-2</c:v>
                </c:pt>
                <c:pt idx="4452">
                  <c:v>1.3788295716229099E-2</c:v>
                </c:pt>
                <c:pt idx="4453">
                  <c:v>1.37872244953925E-2</c:v>
                </c:pt>
                <c:pt idx="4454">
                  <c:v>1.37861539321624E-2</c:v>
                </c:pt>
                <c:pt idx="4455">
                  <c:v>1.3785084026614301E-2</c:v>
                </c:pt>
                <c:pt idx="4456">
                  <c:v>1.37840147788244E-2</c:v>
                </c:pt>
                <c:pt idx="4457">
                  <c:v>1.3782946188868E-2</c:v>
                </c:pt>
                <c:pt idx="4458">
                  <c:v>1.3781878256820999E-2</c:v>
                </c:pt>
                <c:pt idx="4459">
                  <c:v>1.3780810982759399E-2</c:v>
                </c:pt>
                <c:pt idx="4460">
                  <c:v>1.37797443667585E-2</c:v>
                </c:pt>
                <c:pt idx="4461">
                  <c:v>1.37786784088944E-2</c:v>
                </c:pt>
                <c:pt idx="4462">
                  <c:v>1.37776131092428E-2</c:v>
                </c:pt>
                <c:pt idx="4463">
                  <c:v>1.37765484678794E-2</c:v>
                </c:pt>
                <c:pt idx="4464">
                  <c:v>1.377548448488E-2</c:v>
                </c:pt>
                <c:pt idx="4465">
                  <c:v>1.37744211603205E-2</c:v>
                </c:pt>
                <c:pt idx="4466">
                  <c:v>1.37733584942766E-2</c:v>
                </c:pt>
                <c:pt idx="4467">
                  <c:v>1.3772296486824201E-2</c:v>
                </c:pt>
                <c:pt idx="4468">
                  <c:v>1.3771235138039E-2</c:v>
                </c:pt>
                <c:pt idx="4469">
                  <c:v>1.3770174447997E-2</c:v>
                </c:pt>
                <c:pt idx="4470">
                  <c:v>1.37691144167737E-2</c:v>
                </c:pt>
                <c:pt idx="4471">
                  <c:v>1.3768055044445299E-2</c:v>
                </c:pt>
                <c:pt idx="4472">
                  <c:v>1.37669963310873E-2</c:v>
                </c:pt>
                <c:pt idx="4473">
                  <c:v>1.37659382767757E-2</c:v>
                </c:pt>
                <c:pt idx="4474">
                  <c:v>1.3764880881586301E-2</c:v>
                </c:pt>
                <c:pt idx="4475">
                  <c:v>1.3763824145595E-2</c:v>
                </c:pt>
                <c:pt idx="4476">
                  <c:v>1.37627680688776E-2</c:v>
                </c:pt>
                <c:pt idx="4477">
                  <c:v>1.37617126515101E-2</c:v>
                </c:pt>
                <c:pt idx="4478">
                  <c:v>1.3760657893568499E-2</c:v>
                </c:pt>
                <c:pt idx="4479">
                  <c:v>1.37596037951285E-2</c:v>
                </c:pt>
                <c:pt idx="4480">
                  <c:v>1.37585503562662E-2</c:v>
                </c:pt>
                <c:pt idx="4481">
                  <c:v>1.37574975770578E-2</c:v>
                </c:pt>
                <c:pt idx="4482">
                  <c:v>1.37564454575788E-2</c:v>
                </c:pt>
                <c:pt idx="4483">
                  <c:v>1.3755393997905501E-2</c:v>
                </c:pt>
                <c:pt idx="4484">
                  <c:v>1.3754343198114E-2</c:v>
                </c:pt>
                <c:pt idx="4485">
                  <c:v>1.3753293058280099E-2</c:v>
                </c:pt>
                <c:pt idx="4486">
                  <c:v>1.3752243578480001E-2</c:v>
                </c:pt>
                <c:pt idx="4487">
                  <c:v>1.37511947587895E-2</c:v>
                </c:pt>
                <c:pt idx="4488">
                  <c:v>1.37501465992847E-2</c:v>
                </c:pt>
                <c:pt idx="4489">
                  <c:v>1.37490991000417E-2</c:v>
                </c:pt>
                <c:pt idx="4490">
                  <c:v>1.37480522611365E-2</c:v>
                </c:pt>
                <c:pt idx="4491">
                  <c:v>1.3747006082644699E-2</c:v>
                </c:pt>
                <c:pt idx="4492">
                  <c:v>1.3745960564642799E-2</c:v>
                </c:pt>
                <c:pt idx="4493">
                  <c:v>1.3744915707206399E-2</c:v>
                </c:pt>
                <c:pt idx="4494">
                  <c:v>1.3743871510411799E-2</c:v>
                </c:pt>
                <c:pt idx="4495">
                  <c:v>1.37428279743351E-2</c:v>
                </c:pt>
                <c:pt idx="4496">
                  <c:v>1.37417850990522E-2</c:v>
                </c:pt>
                <c:pt idx="4497">
                  <c:v>1.3740742884639201E-2</c:v>
                </c:pt>
                <c:pt idx="4498">
                  <c:v>1.3739701331172201E-2</c:v>
                </c:pt>
                <c:pt idx="4499">
                  <c:v>1.37386604387272E-2</c:v>
                </c:pt>
                <c:pt idx="4500">
                  <c:v>1.37376202073804E-2</c:v>
                </c:pt>
                <c:pt idx="4501">
                  <c:v>1.37365806372078E-2</c:v>
                </c:pt>
                <c:pt idx="4502">
                  <c:v>1.3735541728285601E-2</c:v>
                </c:pt>
                <c:pt idx="4503">
                  <c:v>1.37345034806899E-2</c:v>
                </c:pt>
                <c:pt idx="4504">
                  <c:v>1.37334658944968E-2</c:v>
                </c:pt>
                <c:pt idx="4505">
                  <c:v>1.3732428969782599E-2</c:v>
                </c:pt>
                <c:pt idx="4506">
                  <c:v>1.3731392706623401E-2</c:v>
                </c:pt>
                <c:pt idx="4507">
                  <c:v>1.37303571050955E-2</c:v>
                </c:pt>
                <c:pt idx="4508">
                  <c:v>1.37293221652752E-2</c:v>
                </c:pt>
                <c:pt idx="4509">
                  <c:v>1.3728287887238601E-2</c:v>
                </c:pt>
                <c:pt idx="4510">
                  <c:v>1.3727254271062E-2</c:v>
                </c:pt>
                <c:pt idx="4511">
                  <c:v>1.37262213168216E-2</c:v>
                </c:pt>
                <c:pt idx="4512">
                  <c:v>1.37251890245939E-2</c:v>
                </c:pt>
                <c:pt idx="4513">
                  <c:v>1.3724157394454701E-2</c:v>
                </c:pt>
                <c:pt idx="4514">
                  <c:v>1.37231264264806E-2</c:v>
                </c:pt>
                <c:pt idx="4515">
                  <c:v>1.37220961207475E-2</c:v>
                </c:pt>
                <c:pt idx="4516">
                  <c:v>1.3721066477331701E-2</c:v>
                </c:pt>
                <c:pt idx="4517">
                  <c:v>1.37200374963096E-2</c:v>
                </c:pt>
                <c:pt idx="4518">
                  <c:v>1.37190091777571E-2</c:v>
                </c:pt>
                <c:pt idx="4519">
                  <c:v>1.37179815217504E-2</c:v>
                </c:pt>
                <c:pt idx="4520">
                  <c:v>1.3716954528366E-2</c:v>
                </c:pt>
                <c:pt idx="4521">
                  <c:v>1.3715928197679901E-2</c:v>
                </c:pt>
                <c:pt idx="4522">
                  <c:v>1.3714902529768201E-2</c:v>
                </c:pt>
                <c:pt idx="4523">
                  <c:v>1.37138775247071E-2</c:v>
                </c:pt>
                <c:pt idx="4524">
                  <c:v>1.37128531825732E-2</c:v>
                </c:pt>
                <c:pt idx="4525">
                  <c:v>1.3711829503442101E-2</c:v>
                </c:pt>
                <c:pt idx="4526">
                  <c:v>1.3710806487390301E-2</c:v>
                </c:pt>
                <c:pt idx="4527">
                  <c:v>1.3709784134494101E-2</c:v>
                </c:pt>
                <c:pt idx="4528">
                  <c:v>1.37087624448296E-2</c:v>
                </c:pt>
                <c:pt idx="4529">
                  <c:v>1.3707741418472899E-2</c:v>
                </c:pt>
                <c:pt idx="4530">
                  <c:v>1.37067210555003E-2</c:v>
                </c:pt>
                <c:pt idx="4531">
                  <c:v>1.3705701355988399E-2</c:v>
                </c:pt>
                <c:pt idx="4532">
                  <c:v>1.3704682320013199E-2</c:v>
                </c:pt>
                <c:pt idx="4533">
                  <c:v>1.3703663947650799E-2</c:v>
                </c:pt>
                <c:pt idx="4534">
                  <c:v>1.37026462389778E-2</c:v>
                </c:pt>
                <c:pt idx="4535">
                  <c:v>1.3701629194069901E-2</c:v>
                </c:pt>
                <c:pt idx="4536">
                  <c:v>1.3700612813003899E-2</c:v>
                </c:pt>
                <c:pt idx="4537">
                  <c:v>1.3699597095855699E-2</c:v>
                </c:pt>
                <c:pt idx="4538">
                  <c:v>1.36985820427016E-2</c:v>
                </c:pt>
                <c:pt idx="4539">
                  <c:v>1.36975676536178E-2</c:v>
                </c:pt>
                <c:pt idx="4540">
                  <c:v>1.36965539286804E-2</c:v>
                </c:pt>
                <c:pt idx="4541">
                  <c:v>1.3695540867965801E-2</c:v>
                </c:pt>
                <c:pt idx="4542">
                  <c:v>1.369452847155E-2</c:v>
                </c:pt>
                <c:pt idx="4543">
                  <c:v>1.36935167395095E-2</c:v>
                </c:pt>
                <c:pt idx="4544">
                  <c:v>1.36925056719203E-2</c:v>
                </c:pt>
                <c:pt idx="4545">
                  <c:v>1.36914952688586E-2</c:v>
                </c:pt>
                <c:pt idx="4546">
                  <c:v>1.36904855304007E-2</c:v>
                </c:pt>
                <c:pt idx="4547">
                  <c:v>1.36894764566227E-2</c:v>
                </c:pt>
                <c:pt idx="4548">
                  <c:v>1.3688468047601101E-2</c:v>
                </c:pt>
                <c:pt idx="4549">
                  <c:v>1.3687460303411701E-2</c:v>
                </c:pt>
                <c:pt idx="4550">
                  <c:v>1.3686453224131E-2</c:v>
                </c:pt>
                <c:pt idx="4551">
                  <c:v>1.3685446809835401E-2</c:v>
                </c:pt>
                <c:pt idx="4552">
                  <c:v>1.36844410606006E-2</c:v>
                </c:pt>
                <c:pt idx="4553">
                  <c:v>1.36834359765032E-2</c:v>
                </c:pt>
                <c:pt idx="4554">
                  <c:v>1.3682431557619499E-2</c:v>
                </c:pt>
                <c:pt idx="4555">
                  <c:v>1.3681427804025301E-2</c:v>
                </c:pt>
                <c:pt idx="4556">
                  <c:v>1.3680424715797E-2</c:v>
                </c:pt>
                <c:pt idx="4557">
                  <c:v>1.3679422293010699E-2</c:v>
                </c:pt>
                <c:pt idx="4558">
                  <c:v>1.36784205357427E-2</c:v>
                </c:pt>
                <c:pt idx="4559">
                  <c:v>1.3677419444069E-2</c:v>
                </c:pt>
                <c:pt idx="4560">
                  <c:v>1.36764190180659E-2</c:v>
                </c:pt>
                <c:pt idx="4561">
                  <c:v>1.36754192578097E-2</c:v>
                </c:pt>
                <c:pt idx="4562">
                  <c:v>1.36744201633766E-2</c:v>
                </c:pt>
                <c:pt idx="4563">
                  <c:v>1.3673421734842799E-2</c:v>
                </c:pt>
                <c:pt idx="4564">
                  <c:v>1.36724239722846E-2</c:v>
                </c:pt>
                <c:pt idx="4565">
                  <c:v>1.3671426875777999E-2</c:v>
                </c:pt>
                <c:pt idx="4566">
                  <c:v>1.36704304453994E-2</c:v>
                </c:pt>
                <c:pt idx="4567">
                  <c:v>1.36694346812251E-2</c:v>
                </c:pt>
                <c:pt idx="4568">
                  <c:v>1.36684395833311E-2</c:v>
                </c:pt>
                <c:pt idx="4569">
                  <c:v>1.36674451517938E-2</c:v>
                </c:pt>
                <c:pt idx="4570">
                  <c:v>1.3666451386689199E-2</c:v>
                </c:pt>
                <c:pt idx="4571">
                  <c:v>1.3665458288093801E-2</c:v>
                </c:pt>
                <c:pt idx="4572">
                  <c:v>1.3664465856083399E-2</c:v>
                </c:pt>
                <c:pt idx="4573">
                  <c:v>1.3663474090734699E-2</c:v>
                </c:pt>
                <c:pt idx="4574">
                  <c:v>1.36624829921233E-2</c:v>
                </c:pt>
                <c:pt idx="4575">
                  <c:v>1.3661492560325899E-2</c:v>
                </c:pt>
                <c:pt idx="4576">
                  <c:v>1.36605027954185E-2</c:v>
                </c:pt>
                <c:pt idx="4577">
                  <c:v>1.3659513697477E-2</c:v>
                </c:pt>
                <c:pt idx="4578">
                  <c:v>1.3658525266578E-2</c:v>
                </c:pt>
                <c:pt idx="4579">
                  <c:v>1.36575375027971E-2</c:v>
                </c:pt>
                <c:pt idx="4580">
                  <c:v>1.3656550406210799E-2</c:v>
                </c:pt>
                <c:pt idx="4581">
                  <c:v>1.3655563976895199E-2</c:v>
                </c:pt>
                <c:pt idx="4582">
                  <c:v>1.3654578214926201E-2</c:v>
                </c:pt>
                <c:pt idx="4583">
                  <c:v>1.365359312038E-2</c:v>
                </c:pt>
                <c:pt idx="4584">
                  <c:v>1.3652608693333E-2</c:v>
                </c:pt>
                <c:pt idx="4585">
                  <c:v>1.3651624933861E-2</c:v>
                </c:pt>
                <c:pt idx="4586">
                  <c:v>1.36506418420402E-2</c:v>
                </c:pt>
                <c:pt idx="4587">
                  <c:v>1.3649659417946901E-2</c:v>
                </c:pt>
                <c:pt idx="4588">
                  <c:v>1.3648677661657199E-2</c:v>
                </c:pt>
                <c:pt idx="4589">
                  <c:v>1.36476965732468E-2</c:v>
                </c:pt>
                <c:pt idx="4590">
                  <c:v>1.36467161527924E-2</c:v>
                </c:pt>
                <c:pt idx="4591">
                  <c:v>1.3645736400369601E-2</c:v>
                </c:pt>
                <c:pt idx="4592">
                  <c:v>1.3644757316054501E-2</c:v>
                </c:pt>
                <c:pt idx="4593">
                  <c:v>1.36437788999233E-2</c:v>
                </c:pt>
                <c:pt idx="4594">
                  <c:v>1.3642801152051701E-2</c:v>
                </c:pt>
                <c:pt idx="4595">
                  <c:v>1.3641824072516E-2</c:v>
                </c:pt>
                <c:pt idx="4596">
                  <c:v>1.36408476613921E-2</c:v>
                </c:pt>
                <c:pt idx="4597">
                  <c:v>1.3639871918756E-2</c:v>
                </c:pt>
                <c:pt idx="4598">
                  <c:v>1.36388968446836E-2</c:v>
                </c:pt>
                <c:pt idx="4599">
                  <c:v>1.3637922439250799E-2</c:v>
                </c:pt>
                <c:pt idx="4600">
                  <c:v>1.36369487025336E-2</c:v>
                </c:pt>
                <c:pt idx="4601">
                  <c:v>1.36359756346078E-2</c:v>
                </c:pt>
                <c:pt idx="4602">
                  <c:v>1.36350032355493E-2</c:v>
                </c:pt>
                <c:pt idx="4603">
                  <c:v>1.3634031505434199E-2</c:v>
                </c:pt>
                <c:pt idx="4604">
                  <c:v>1.36330604443381E-2</c:v>
                </c:pt>
                <c:pt idx="4605">
                  <c:v>1.3632090052337001E-2</c:v>
                </c:pt>
                <c:pt idx="4606">
                  <c:v>1.3631120329506899E-2</c:v>
                </c:pt>
                <c:pt idx="4607">
                  <c:v>1.36301512759233E-2</c:v>
                </c:pt>
                <c:pt idx="4608">
                  <c:v>1.36291828916624E-2</c:v>
                </c:pt>
                <c:pt idx="4609">
                  <c:v>1.3628215176800001E-2</c:v>
                </c:pt>
                <c:pt idx="4610">
                  <c:v>1.3627248131411701E-2</c:v>
                </c:pt>
                <c:pt idx="4611">
                  <c:v>1.36262817555738E-2</c:v>
                </c:pt>
                <c:pt idx="4612">
                  <c:v>1.36253160493616E-2</c:v>
                </c:pt>
                <c:pt idx="4613">
                  <c:v>1.3624351012851201E-2</c:v>
                </c:pt>
                <c:pt idx="4614">
                  <c:v>1.36233866461184E-2</c:v>
                </c:pt>
                <c:pt idx="4615">
                  <c:v>1.36224229492389E-2</c:v>
                </c:pt>
                <c:pt idx="4616">
                  <c:v>1.3621459922288401E-2</c:v>
                </c:pt>
                <c:pt idx="4617">
                  <c:v>1.36204975653429E-2</c:v>
                </c:pt>
                <c:pt idx="4618">
                  <c:v>1.36195358784779E-2</c:v>
                </c:pt>
                <c:pt idx="4619">
                  <c:v>1.36185748617694E-2</c:v>
                </c:pt>
                <c:pt idx="4620">
                  <c:v>1.36176145152929E-2</c:v>
                </c:pt>
                <c:pt idx="4621">
                  <c:v>1.36166548391245E-2</c:v>
                </c:pt>
                <c:pt idx="4622">
                  <c:v>1.36156958333394E-2</c:v>
                </c:pt>
                <c:pt idx="4623">
                  <c:v>1.36147374980137E-2</c:v>
                </c:pt>
                <c:pt idx="4624">
                  <c:v>1.3613779833223E-2</c:v>
                </c:pt>
                <c:pt idx="4625">
                  <c:v>1.36128228390429E-2</c:v>
                </c:pt>
                <c:pt idx="4626">
                  <c:v>1.3611866515549201E-2</c:v>
                </c:pt>
                <c:pt idx="4627">
                  <c:v>1.3610910862817399E-2</c:v>
                </c:pt>
                <c:pt idx="4628">
                  <c:v>1.36099558809234E-2</c:v>
                </c:pt>
                <c:pt idx="4629">
                  <c:v>1.36090015699425E-2</c:v>
                </c:pt>
                <c:pt idx="4630">
                  <c:v>1.3608047929950601E-2</c:v>
                </c:pt>
                <c:pt idx="4631">
                  <c:v>1.36070949610229E-2</c:v>
                </c:pt>
                <c:pt idx="4632">
                  <c:v>1.3606142663235401E-2</c:v>
                </c:pt>
                <c:pt idx="4633">
                  <c:v>1.3605191036663401E-2</c:v>
                </c:pt>
                <c:pt idx="4634">
                  <c:v>1.36042400813825E-2</c:v>
                </c:pt>
                <c:pt idx="4635">
                  <c:v>1.36032897974682E-2</c:v>
                </c:pt>
                <c:pt idx="4636">
                  <c:v>1.36023401849959E-2</c:v>
                </c:pt>
                <c:pt idx="4637">
                  <c:v>1.36013912440412E-2</c:v>
                </c:pt>
                <c:pt idx="4638">
                  <c:v>1.3600442974679499E-2</c:v>
                </c:pt>
                <c:pt idx="4639">
                  <c:v>1.3599495376985999E-2</c:v>
                </c:pt>
                <c:pt idx="4640">
                  <c:v>1.35985484510362E-2</c:v>
                </c:pt>
                <c:pt idx="4641">
                  <c:v>1.35976021969056E-2</c:v>
                </c:pt>
                <c:pt idx="4642">
                  <c:v>1.35966566146693E-2</c:v>
                </c:pt>
                <c:pt idx="4643">
                  <c:v>1.35957117044028E-2</c:v>
                </c:pt>
                <c:pt idx="4644">
                  <c:v>1.35947674661811E-2</c:v>
                </c:pt>
                <c:pt idx="4645">
                  <c:v>1.35938239000798E-2</c:v>
                </c:pt>
                <c:pt idx="4646">
                  <c:v>1.3592881006174E-2</c:v>
                </c:pt>
                <c:pt idx="4647">
                  <c:v>1.3591938784538999E-2</c:v>
                </c:pt>
                <c:pt idx="4648">
                  <c:v>1.35909972352499E-2</c:v>
                </c:pt>
                <c:pt idx="4649">
                  <c:v>1.3590056358382001E-2</c:v>
                </c:pt>
                <c:pt idx="4650">
                  <c:v>1.3589116154010501E-2</c:v>
                </c:pt>
                <c:pt idx="4651">
                  <c:v>1.35881766222104E-2</c:v>
                </c:pt>
                <c:pt idx="4652">
                  <c:v>1.3587237763057199E-2</c:v>
                </c:pt>
                <c:pt idx="4653">
                  <c:v>1.3586299576625801E-2</c:v>
                </c:pt>
                <c:pt idx="4654">
                  <c:v>1.35853620629913E-2</c:v>
                </c:pt>
                <c:pt idx="4655">
                  <c:v>1.35844252222288E-2</c:v>
                </c:pt>
                <c:pt idx="4656">
                  <c:v>1.3583489054413599E-2</c:v>
                </c:pt>
                <c:pt idx="4657">
                  <c:v>1.3582553559620601E-2</c:v>
                </c:pt>
                <c:pt idx="4658">
                  <c:v>1.3581618737924701E-2</c:v>
                </c:pt>
                <c:pt idx="4659">
                  <c:v>1.35806845894014E-2</c:v>
                </c:pt>
                <c:pt idx="4660">
                  <c:v>1.35797511141255E-2</c:v>
                </c:pt>
                <c:pt idx="4661">
                  <c:v>1.3578818312171999E-2</c:v>
                </c:pt>
                <c:pt idx="4662">
                  <c:v>1.3577886183616101E-2</c:v>
                </c:pt>
                <c:pt idx="4663">
                  <c:v>1.35769547285327E-2</c:v>
                </c:pt>
                <c:pt idx="4664">
                  <c:v>1.35760239469968E-2</c:v>
                </c:pt>
                <c:pt idx="4665">
                  <c:v>1.35750938390834E-2</c:v>
                </c:pt>
                <c:pt idx="4666">
                  <c:v>1.35741644048674E-2</c:v>
                </c:pt>
                <c:pt idx="4667">
                  <c:v>1.35732356444238E-2</c:v>
                </c:pt>
                <c:pt idx="4668">
                  <c:v>1.35723075578275E-2</c:v>
                </c:pt>
                <c:pt idx="4669">
                  <c:v>1.3571380145153199E-2</c:v>
                </c:pt>
                <c:pt idx="4670">
                  <c:v>1.3570453406475899E-2</c:v>
                </c:pt>
                <c:pt idx="4671">
                  <c:v>1.35695273418704E-2</c:v>
                </c:pt>
                <c:pt idx="4672">
                  <c:v>1.35686019514116E-2</c:v>
                </c:pt>
                <c:pt idx="4673">
                  <c:v>1.3567677235174399E-2</c:v>
                </c:pt>
                <c:pt idx="4674">
                  <c:v>1.3566753193233401E-2</c:v>
                </c:pt>
                <c:pt idx="4675">
                  <c:v>1.35658298256634E-2</c:v>
                </c:pt>
                <c:pt idx="4676">
                  <c:v>1.3564907132539401E-2</c:v>
                </c:pt>
                <c:pt idx="4677">
                  <c:v>1.3563985113935801E-2</c:v>
                </c:pt>
                <c:pt idx="4678">
                  <c:v>1.3563063769927599E-2</c:v>
                </c:pt>
                <c:pt idx="4679">
                  <c:v>1.35621431005893E-2</c:v>
                </c:pt>
                <c:pt idx="4680">
                  <c:v>1.35612231059958E-2</c:v>
                </c:pt>
                <c:pt idx="4681">
                  <c:v>1.35603037862215E-2</c:v>
                </c:pt>
                <c:pt idx="4682">
                  <c:v>1.35593851413411E-2</c:v>
                </c:pt>
                <c:pt idx="4683">
                  <c:v>1.3558467171429099E-2</c:v>
                </c:pt>
                <c:pt idx="4684">
                  <c:v>1.35575498765602E-2</c:v>
                </c:pt>
                <c:pt idx="4685">
                  <c:v>1.3556633256808901E-2</c:v>
                </c:pt>
                <c:pt idx="4686">
                  <c:v>1.35557173122499E-2</c:v>
                </c:pt>
                <c:pt idx="4687">
                  <c:v>1.3554802042957399E-2</c:v>
                </c:pt>
                <c:pt idx="4688">
                  <c:v>1.3553887449006201E-2</c:v>
                </c:pt>
                <c:pt idx="4689">
                  <c:v>1.3552973530470599E-2</c:v>
                </c:pt>
                <c:pt idx="4690">
                  <c:v>1.3552060287425401E-2</c:v>
                </c:pt>
                <c:pt idx="4691">
                  <c:v>1.3551147719944701E-2</c:v>
                </c:pt>
                <c:pt idx="4692">
                  <c:v>1.3550235828103E-2</c:v>
                </c:pt>
                <c:pt idx="4693">
                  <c:v>1.35493246119747E-2</c:v>
                </c:pt>
                <c:pt idx="4694">
                  <c:v>1.35484140716341E-2</c:v>
                </c:pt>
                <c:pt idx="4695">
                  <c:v>1.3547504207155701E-2</c:v>
                </c:pt>
                <c:pt idx="4696">
                  <c:v>1.35465950186136E-2</c:v>
                </c:pt>
                <c:pt idx="4697">
                  <c:v>1.3545686506082099E-2</c:v>
                </c:pt>
                <c:pt idx="4698">
                  <c:v>1.3544778669635601E-2</c:v>
                </c:pt>
                <c:pt idx="4699">
                  <c:v>1.3543871509348099E-2</c:v>
                </c:pt>
                <c:pt idx="4700">
                  <c:v>1.3542965025294101E-2</c:v>
                </c:pt>
                <c:pt idx="4701">
                  <c:v>1.3542059217547401E-2</c:v>
                </c:pt>
                <c:pt idx="4702">
                  <c:v>1.3541154086182601E-2</c:v>
                </c:pt>
                <c:pt idx="4703">
                  <c:v>1.3540249631273499E-2</c:v>
                </c:pt>
                <c:pt idx="4704">
                  <c:v>1.35393458528944E-2</c:v>
                </c:pt>
                <c:pt idx="4705">
                  <c:v>1.35384427511193E-2</c:v>
                </c:pt>
                <c:pt idx="4706">
                  <c:v>1.35375403260223E-2</c:v>
                </c:pt>
                <c:pt idx="4707">
                  <c:v>1.3536638577677401E-2</c:v>
                </c:pt>
                <c:pt idx="4708">
                  <c:v>1.35357375061588E-2</c:v>
                </c:pt>
                <c:pt idx="4709">
                  <c:v>1.3534837111540399E-2</c:v>
                </c:pt>
                <c:pt idx="4710">
                  <c:v>1.3533937393896101E-2</c:v>
                </c:pt>
                <c:pt idx="4711">
                  <c:v>1.35330383532999E-2</c:v>
                </c:pt>
                <c:pt idx="4712">
                  <c:v>1.35321399898258E-2</c:v>
                </c:pt>
                <c:pt idx="4713">
                  <c:v>1.35312423035475E-2</c:v>
                </c:pt>
                <c:pt idx="4714">
                  <c:v>1.3530345294538899E-2</c:v>
                </c:pt>
                <c:pt idx="4715">
                  <c:v>1.3529448962874E-2</c:v>
                </c:pt>
                <c:pt idx="4716">
                  <c:v>1.3528553308626399E-2</c:v>
                </c:pt>
                <c:pt idx="4717">
                  <c:v>1.3527658331869899E-2</c:v>
                </c:pt>
                <c:pt idx="4718">
                  <c:v>1.3526764032678201E-2</c:v>
                </c:pt>
                <c:pt idx="4719">
                  <c:v>1.35258704111252E-2</c:v>
                </c:pt>
                <c:pt idx="4720">
                  <c:v>1.35249774672845E-2</c:v>
                </c:pt>
                <c:pt idx="4721">
                  <c:v>1.35240852012295E-2</c:v>
                </c:pt>
                <c:pt idx="4722">
                  <c:v>1.3523193613034201E-2</c:v>
                </c:pt>
                <c:pt idx="4723">
                  <c:v>1.3522302702771801E-2</c:v>
                </c:pt>
                <c:pt idx="4724">
                  <c:v>1.35214124705161E-2</c:v>
                </c:pt>
                <c:pt idx="4725">
                  <c:v>1.3520522916340399E-2</c:v>
                </c:pt>
                <c:pt idx="4726">
                  <c:v>1.35196340403183E-2</c:v>
                </c:pt>
                <c:pt idx="4727">
                  <c:v>1.3518745842523199E-2</c:v>
                </c:pt>
                <c:pt idx="4728">
                  <c:v>1.35178583230287E-2</c:v>
                </c:pt>
                <c:pt idx="4729">
                  <c:v>1.3516971481908001E-2</c:v>
                </c:pt>
                <c:pt idx="4730">
                  <c:v>1.35160853192344E-2</c:v>
                </c:pt>
                <c:pt idx="4731">
                  <c:v>1.35151998350813E-2</c:v>
                </c:pt>
                <c:pt idx="4732">
                  <c:v>1.35143150295222E-2</c:v>
                </c:pt>
                <c:pt idx="4733">
                  <c:v>1.351343090263E-2</c:v>
                </c:pt>
                <c:pt idx="4734">
                  <c:v>1.35125474544782E-2</c:v>
                </c:pt>
                <c:pt idx="4735">
                  <c:v>1.3511664685139899E-2</c:v>
                </c:pt>
                <c:pt idx="4736">
                  <c:v>1.35107825946882E-2</c:v>
                </c:pt>
                <c:pt idx="4737">
                  <c:v>1.3509901183196201E-2</c:v>
                </c:pt>
                <c:pt idx="4738">
                  <c:v>1.35090204507371E-2</c:v>
                </c:pt>
                <c:pt idx="4739">
                  <c:v>1.35081403973839E-2</c:v>
                </c:pt>
                <c:pt idx="4740">
                  <c:v>1.35072610232101E-2</c:v>
                </c:pt>
                <c:pt idx="4741">
                  <c:v>1.35063823282882E-2</c:v>
                </c:pt>
                <c:pt idx="4742">
                  <c:v>1.35055043126917E-2</c:v>
                </c:pt>
                <c:pt idx="4743">
                  <c:v>1.35046269764933E-2</c:v>
                </c:pt>
                <c:pt idx="4744">
                  <c:v>1.35037503197662E-2</c:v>
                </c:pt>
                <c:pt idx="4745">
                  <c:v>1.3502874342583199E-2</c:v>
                </c:pt>
                <c:pt idx="4746">
                  <c:v>1.35019990450173E-2</c:v>
                </c:pt>
                <c:pt idx="4747">
                  <c:v>1.3501124427141201E-2</c:v>
                </c:pt>
                <c:pt idx="4748">
                  <c:v>1.3500250489027799E-2</c:v>
                </c:pt>
                <c:pt idx="4749">
                  <c:v>1.3499377230750001E-2</c:v>
                </c:pt>
                <c:pt idx="4750">
                  <c:v>1.34985046523802E-2</c:v>
                </c:pt>
                <c:pt idx="4751">
                  <c:v>1.34976327539914E-2</c:v>
                </c:pt>
                <c:pt idx="4752">
                  <c:v>1.3496761535656101E-2</c:v>
                </c:pt>
                <c:pt idx="4753">
                  <c:v>1.3495890997447101E-2</c:v>
                </c:pt>
                <c:pt idx="4754">
                  <c:v>1.3495021139437E-2</c:v>
                </c:pt>
                <c:pt idx="4755">
                  <c:v>1.34941519616982E-2</c:v>
                </c:pt>
                <c:pt idx="4756">
                  <c:v>1.3493283464303601E-2</c:v>
                </c:pt>
                <c:pt idx="4757">
                  <c:v>1.34924156473253E-2</c:v>
                </c:pt>
                <c:pt idx="4758">
                  <c:v>1.3491548510836201E-2</c:v>
                </c:pt>
                <c:pt idx="4759">
                  <c:v>1.3490682054908699E-2</c:v>
                </c:pt>
                <c:pt idx="4760">
                  <c:v>1.34898162796151E-2</c:v>
                </c:pt>
                <c:pt idx="4761">
                  <c:v>1.3488951185027799E-2</c:v>
                </c:pt>
                <c:pt idx="4762">
                  <c:v>1.34880867712193E-2</c:v>
                </c:pt>
                <c:pt idx="4763">
                  <c:v>1.34872230382618E-2</c:v>
                </c:pt>
                <c:pt idx="4764">
                  <c:v>1.34863599862277E-2</c:v>
                </c:pt>
                <c:pt idx="4765">
                  <c:v>1.34854976151891E-2</c:v>
                </c:pt>
                <c:pt idx="4766">
                  <c:v>1.34846359252184E-2</c:v>
                </c:pt>
                <c:pt idx="4767">
                  <c:v>1.34837749163876E-2</c:v>
                </c:pt>
                <c:pt idx="4768">
                  <c:v>1.3482914588768999E-2</c:v>
                </c:pt>
                <c:pt idx="4769">
                  <c:v>1.3482054942434899E-2</c:v>
                </c:pt>
                <c:pt idx="4770">
                  <c:v>1.3481195977457099E-2</c:v>
                </c:pt>
                <c:pt idx="4771">
                  <c:v>1.3480337693908001E-2</c:v>
                </c:pt>
                <c:pt idx="4772">
                  <c:v>1.3479480091859401E-2</c:v>
                </c:pt>
                <c:pt idx="4773">
                  <c:v>1.34786231713833E-2</c:v>
                </c:pt>
                <c:pt idx="4774">
                  <c:v>1.3477766932551699E-2</c:v>
                </c:pt>
                <c:pt idx="4775">
                  <c:v>1.34769113754364E-2</c:v>
                </c:pt>
                <c:pt idx="4776">
                  <c:v>1.34760565001093E-2</c:v>
                </c:pt>
                <c:pt idx="4777">
                  <c:v>1.3475202306642E-2</c:v>
                </c:pt>
                <c:pt idx="4778">
                  <c:v>1.3474348795106599E-2</c:v>
                </c:pt>
                <c:pt idx="4779">
                  <c:v>1.3473495965574501E-2</c:v>
                </c:pt>
                <c:pt idx="4780">
                  <c:v>1.34726438181175E-2</c:v>
                </c:pt>
                <c:pt idx="4781">
                  <c:v>1.34717923528072E-2</c:v>
                </c:pt>
                <c:pt idx="4782">
                  <c:v>1.34709415697151E-2</c:v>
                </c:pt>
                <c:pt idx="4783">
                  <c:v>1.3470091468913E-2</c:v>
                </c:pt>
                <c:pt idx="4784">
                  <c:v>1.34692420504721E-2</c:v>
                </c:pt>
                <c:pt idx="4785">
                  <c:v>1.34683933144642E-2</c:v>
                </c:pt>
                <c:pt idx="4786">
                  <c:v>1.34675452609606E-2</c:v>
                </c:pt>
                <c:pt idx="4787">
                  <c:v>1.34666978900329E-2</c:v>
                </c:pt>
                <c:pt idx="4788">
                  <c:v>1.34658512017523E-2</c:v>
                </c:pt>
                <c:pt idx="4789">
                  <c:v>1.3465005196190399E-2</c:v>
                </c:pt>
                <c:pt idx="4790">
                  <c:v>1.3464159873418501E-2</c:v>
                </c:pt>
                <c:pt idx="4791">
                  <c:v>1.3463315233507699E-2</c:v>
                </c:pt>
                <c:pt idx="4792">
                  <c:v>1.3462471276529501E-2</c:v>
                </c:pt>
                <c:pt idx="4793">
                  <c:v>1.3461628002554999E-2</c:v>
                </c:pt>
                <c:pt idx="4794">
                  <c:v>1.34607854116557E-2</c:v>
                </c:pt>
                <c:pt idx="4795">
                  <c:v>1.3459943503902399E-2</c:v>
                </c:pt>
                <c:pt idx="4796">
                  <c:v>1.3459102279366799E-2</c:v>
                </c:pt>
                <c:pt idx="4797">
                  <c:v>1.3458261738119599E-2</c:v>
                </c:pt>
                <c:pt idx="4798">
                  <c:v>1.34574218802322E-2</c:v>
                </c:pt>
                <c:pt idx="4799">
                  <c:v>1.34565827057755E-2</c:v>
                </c:pt>
                <c:pt idx="4800">
                  <c:v>1.34557442148207E-2</c:v>
                </c:pt>
                <c:pt idx="4801">
                  <c:v>1.3454906407438801E-2</c:v>
                </c:pt>
                <c:pt idx="4802">
                  <c:v>1.3454069283700699E-2</c:v>
                </c:pt>
                <c:pt idx="4803">
                  <c:v>1.3453232843677301E-2</c:v>
                </c:pt>
                <c:pt idx="4804">
                  <c:v>1.3452397087439699E-2</c:v>
                </c:pt>
                <c:pt idx="4805">
                  <c:v>1.34515620150585E-2</c:v>
                </c:pt>
                <c:pt idx="4806">
                  <c:v>1.3450727626604901E-2</c:v>
                </c:pt>
                <c:pt idx="4807">
                  <c:v>1.34498939221495E-2</c:v>
                </c:pt>
                <c:pt idx="4808">
                  <c:v>1.34490609017631E-2</c:v>
                </c:pt>
                <c:pt idx="4809">
                  <c:v>1.3448228565516701E-2</c:v>
                </c:pt>
                <c:pt idx="4810">
                  <c:v>1.34473969134808E-2</c:v>
                </c:pt>
                <c:pt idx="4811">
                  <c:v>1.34465659457261E-2</c:v>
                </c:pt>
                <c:pt idx="4812">
                  <c:v>1.3445735662323301E-2</c:v>
                </c:pt>
                <c:pt idx="4813">
                  <c:v>1.3444906063343099E-2</c:v>
                </c:pt>
                <c:pt idx="4814">
                  <c:v>1.34440771488561E-2</c:v>
                </c:pt>
                <c:pt idx="4815">
                  <c:v>1.3443248918932499E-2</c:v>
                </c:pt>
                <c:pt idx="4816">
                  <c:v>1.3442421373643E-2</c:v>
                </c:pt>
                <c:pt idx="4817">
                  <c:v>1.3441594513057899E-2</c:v>
                </c:pt>
                <c:pt idx="4818">
                  <c:v>1.34407683372476E-2</c:v>
                </c:pt>
                <c:pt idx="4819">
                  <c:v>1.34399428462824E-2</c:v>
                </c:pt>
                <c:pt idx="4820">
                  <c:v>1.34391180402328E-2</c:v>
                </c:pt>
                <c:pt idx="4821">
                  <c:v>1.3438293919168801E-2</c:v>
                </c:pt>
                <c:pt idx="4822">
                  <c:v>1.34374704831609E-2</c:v>
                </c:pt>
                <c:pt idx="4823">
                  <c:v>1.34366477322792E-2</c:v>
                </c:pt>
                <c:pt idx="4824">
                  <c:v>1.3435825666593799E-2</c:v>
                </c:pt>
                <c:pt idx="4825">
                  <c:v>1.34350042861751E-2</c:v>
                </c:pt>
                <c:pt idx="4826">
                  <c:v>1.3434183591092899E-2</c:v>
                </c:pt>
                <c:pt idx="4827">
                  <c:v>1.3433363581417401E-2</c:v>
                </c:pt>
                <c:pt idx="4828">
                  <c:v>1.3432544257218499E-2</c:v>
                </c:pt>
                <c:pt idx="4829">
                  <c:v>1.3431725618566299E-2</c:v>
                </c:pt>
                <c:pt idx="4830">
                  <c:v>1.3430907665530499E-2</c:v>
                </c:pt>
                <c:pt idx="4831">
                  <c:v>1.34300903981812E-2</c:v>
                </c:pt>
                <c:pt idx="4832">
                  <c:v>1.3429273816588099E-2</c:v>
                </c:pt>
                <c:pt idx="4833">
                  <c:v>1.3428457920821001E-2</c:v>
                </c:pt>
                <c:pt idx="4834">
                  <c:v>1.34276427109496E-2</c:v>
                </c:pt>
                <c:pt idx="4835">
                  <c:v>1.34268281870437E-2</c:v>
                </c:pt>
                <c:pt idx="4836">
                  <c:v>1.34260143491728E-2</c:v>
                </c:pt>
                <c:pt idx="4837">
                  <c:v>1.34252011974067E-2</c:v>
                </c:pt>
                <c:pt idx="4838">
                  <c:v>1.3424388731814899E-2</c:v>
                </c:pt>
                <c:pt idx="4839">
                  <c:v>1.34235769524669E-2</c:v>
                </c:pt>
                <c:pt idx="4840">
                  <c:v>1.3422765859432299E-2</c:v>
                </c:pt>
                <c:pt idx="4841">
                  <c:v>1.34219554527803E-2</c:v>
                </c:pt>
                <c:pt idx="4842">
                  <c:v>1.3421145732580899E-2</c:v>
                </c:pt>
                <c:pt idx="4843">
                  <c:v>1.34203366989031E-2</c:v>
                </c:pt>
                <c:pt idx="4844">
                  <c:v>1.3419528351816199E-2</c:v>
                </c:pt>
                <c:pt idx="4845">
                  <c:v>1.34187206913896E-2</c:v>
                </c:pt>
                <c:pt idx="4846">
                  <c:v>1.3417913717692499E-2</c:v>
                </c:pt>
                <c:pt idx="4847">
                  <c:v>1.3417107430794099E-2</c:v>
                </c:pt>
                <c:pt idx="4848">
                  <c:v>1.3416301830763399E-2</c:v>
                </c:pt>
                <c:pt idx="4849">
                  <c:v>1.3415496917669901E-2</c:v>
                </c:pt>
                <c:pt idx="4850">
                  <c:v>1.34146926915822E-2</c:v>
                </c:pt>
                <c:pt idx="4851">
                  <c:v>1.34138891525697E-2</c:v>
                </c:pt>
                <c:pt idx="4852">
                  <c:v>1.3413086300701199E-2</c:v>
                </c:pt>
                <c:pt idx="4853">
                  <c:v>1.34122841360458E-2</c:v>
                </c:pt>
                <c:pt idx="4854">
                  <c:v>1.34114826586723E-2</c:v>
                </c:pt>
                <c:pt idx="4855">
                  <c:v>1.34106818686498E-2</c:v>
                </c:pt>
                <c:pt idx="4856">
                  <c:v>1.34098817660467E-2</c:v>
                </c:pt>
                <c:pt idx="4857">
                  <c:v>1.34090823509323E-2</c:v>
                </c:pt>
                <c:pt idx="4858">
                  <c:v>1.34082836233749E-2</c:v>
                </c:pt>
                <c:pt idx="4859">
                  <c:v>1.3407485583443599E-2</c:v>
                </c:pt>
                <c:pt idx="4860">
                  <c:v>1.34066882312067E-2</c:v>
                </c:pt>
                <c:pt idx="4861">
                  <c:v>1.3405891566733301E-2</c:v>
                </c:pt>
                <c:pt idx="4862">
                  <c:v>1.3405095590091299E-2</c:v>
                </c:pt>
                <c:pt idx="4863">
                  <c:v>1.34043003013498E-2</c:v>
                </c:pt>
                <c:pt idx="4864">
                  <c:v>1.3403505700576799E-2</c:v>
                </c:pt>
                <c:pt idx="4865">
                  <c:v>1.3402711787841101E-2</c:v>
                </c:pt>
                <c:pt idx="4866">
                  <c:v>1.34019185632111E-2</c:v>
                </c:pt>
                <c:pt idx="4867">
                  <c:v>1.34011260267549E-2</c:v>
                </c:pt>
                <c:pt idx="4868">
                  <c:v>1.3400334178540901E-2</c:v>
                </c:pt>
                <c:pt idx="4869">
                  <c:v>1.3399543018637401E-2</c:v>
                </c:pt>
                <c:pt idx="4870">
                  <c:v>1.3398752547112499E-2</c:v>
                </c:pt>
                <c:pt idx="4871">
                  <c:v>1.33979627640342E-2</c:v>
                </c:pt>
                <c:pt idx="4872">
                  <c:v>1.3397173669471E-2</c:v>
                </c:pt>
                <c:pt idx="4873">
                  <c:v>1.3396385263490599E-2</c:v>
                </c:pt>
                <c:pt idx="4874">
                  <c:v>1.3395597546161001E-2</c:v>
                </c:pt>
                <c:pt idx="4875">
                  <c:v>1.33948105175503E-2</c:v>
                </c:pt>
                <c:pt idx="4876">
                  <c:v>1.3394024177726499E-2</c:v>
                </c:pt>
                <c:pt idx="4877">
                  <c:v>1.3393238526757299E-2</c:v>
                </c:pt>
                <c:pt idx="4878">
                  <c:v>1.33924535647106E-2</c:v>
                </c:pt>
                <c:pt idx="4879">
                  <c:v>1.33916692916541E-2</c:v>
                </c:pt>
                <c:pt idx="4880">
                  <c:v>1.33908857076558E-2</c:v>
                </c:pt>
                <c:pt idx="4881">
                  <c:v>1.33901028127833E-2</c:v>
                </c:pt>
                <c:pt idx="4882">
                  <c:v>1.3389320607104099E-2</c:v>
                </c:pt>
                <c:pt idx="4883">
                  <c:v>1.3388539090686101E-2</c:v>
                </c:pt>
                <c:pt idx="4884">
                  <c:v>1.33877582635967E-2</c:v>
                </c:pt>
                <c:pt idx="4885">
                  <c:v>1.3386978125903601E-2</c:v>
                </c:pt>
                <c:pt idx="4886">
                  <c:v>1.33861986776742E-2</c:v>
                </c:pt>
                <c:pt idx="4887">
                  <c:v>1.33854199189759E-2</c:v>
                </c:pt>
                <c:pt idx="4888">
                  <c:v>1.33846418498762E-2</c:v>
                </c:pt>
                <c:pt idx="4889">
                  <c:v>1.33838644704426E-2</c:v>
                </c:pt>
                <c:pt idx="4890">
                  <c:v>1.33830877807422E-2</c:v>
                </c:pt>
                <c:pt idx="4891">
                  <c:v>1.33823117808423E-2</c:v>
                </c:pt>
                <c:pt idx="4892">
                  <c:v>1.3381536470810199E-2</c:v>
                </c:pt>
                <c:pt idx="4893">
                  <c:v>1.33807618507127E-2</c:v>
                </c:pt>
                <c:pt idx="4894">
                  <c:v>1.3379987920617399E-2</c:v>
                </c:pt>
                <c:pt idx="4895">
                  <c:v>1.3379214680591099E-2</c:v>
                </c:pt>
                <c:pt idx="4896">
                  <c:v>1.3378442130700901E-2</c:v>
                </c:pt>
                <c:pt idx="4897">
                  <c:v>1.33776702710136E-2</c:v>
                </c:pt>
                <c:pt idx="4898">
                  <c:v>1.33768991015962E-2</c:v>
                </c:pt>
                <c:pt idx="4899">
                  <c:v>1.33761286225157E-2</c:v>
                </c:pt>
                <c:pt idx="4900">
                  <c:v>1.33753588338387E-2</c:v>
                </c:pt>
                <c:pt idx="4901">
                  <c:v>1.33745897356321E-2</c:v>
                </c:pt>
                <c:pt idx="4902">
                  <c:v>1.33738213279624E-2</c:v>
                </c:pt>
                <c:pt idx="4903">
                  <c:v>1.3373053610896701E-2</c:v>
                </c:pt>
                <c:pt idx="4904">
                  <c:v>1.3372286584501099E-2</c:v>
                </c:pt>
                <c:pt idx="4905">
                  <c:v>1.33715202488427E-2</c:v>
                </c:pt>
                <c:pt idx="4906">
                  <c:v>1.33707546039876E-2</c:v>
                </c:pt>
                <c:pt idx="4907">
                  <c:v>1.3369989650002599E-2</c:v>
                </c:pt>
                <c:pt idx="4908">
                  <c:v>1.33692253869539E-2</c:v>
                </c:pt>
                <c:pt idx="4909">
                  <c:v>1.33684618149079E-2</c:v>
                </c:pt>
                <c:pt idx="4910">
                  <c:v>1.3367698933930999E-2</c:v>
                </c:pt>
                <c:pt idx="4911">
                  <c:v>1.3366936744089401E-2</c:v>
                </c:pt>
                <c:pt idx="4912">
                  <c:v>1.3366175245449301E-2</c:v>
                </c:pt>
                <c:pt idx="4913">
                  <c:v>1.33654144380772E-2</c:v>
                </c:pt>
                <c:pt idx="4914">
                  <c:v>1.33646543220387E-2</c:v>
                </c:pt>
                <c:pt idx="4915">
                  <c:v>1.33638948974001E-2</c:v>
                </c:pt>
                <c:pt idx="4916">
                  <c:v>1.33631361642274E-2</c:v>
                </c:pt>
                <c:pt idx="4917">
                  <c:v>1.33623781225866E-2</c:v>
                </c:pt>
                <c:pt idx="4918">
                  <c:v>1.33616207725436E-2</c:v>
                </c:pt>
                <c:pt idx="4919">
                  <c:v>1.3360864114164501E-2</c:v>
                </c:pt>
                <c:pt idx="4920">
                  <c:v>1.3360108147514701E-2</c:v>
                </c:pt>
                <c:pt idx="4921">
                  <c:v>1.33593528726607E-2</c:v>
                </c:pt>
                <c:pt idx="4922">
                  <c:v>1.3358598289667499E-2</c:v>
                </c:pt>
                <c:pt idx="4923">
                  <c:v>1.33578443986012E-2</c:v>
                </c:pt>
                <c:pt idx="4924">
                  <c:v>1.33570911995274E-2</c:v>
                </c:pt>
                <c:pt idx="4925">
                  <c:v>1.33563386925117E-2</c:v>
                </c:pt>
                <c:pt idx="4926">
                  <c:v>1.3355586877619599E-2</c:v>
                </c:pt>
                <c:pt idx="4927">
                  <c:v>1.3354835754916699E-2</c:v>
                </c:pt>
                <c:pt idx="4928">
                  <c:v>1.3354085324468501E-2</c:v>
                </c:pt>
                <c:pt idx="4929">
                  <c:v>1.33533355863403E-2</c:v>
                </c:pt>
                <c:pt idx="4930">
                  <c:v>1.33525865405977E-2</c:v>
                </c:pt>
                <c:pt idx="4931">
                  <c:v>1.3351838187305599E-2</c:v>
                </c:pt>
                <c:pt idx="4932">
                  <c:v>1.3351090526529601E-2</c:v>
                </c:pt>
                <c:pt idx="4933">
                  <c:v>1.33503435583349E-2</c:v>
                </c:pt>
                <c:pt idx="4934">
                  <c:v>1.3349597282786599E-2</c:v>
                </c:pt>
                <c:pt idx="4935">
                  <c:v>1.33488516999498E-2</c:v>
                </c:pt>
                <c:pt idx="4936">
                  <c:v>1.3348106809889401E-2</c:v>
                </c:pt>
                <c:pt idx="4937">
                  <c:v>1.3347362612670499E-2</c:v>
                </c:pt>
                <c:pt idx="4938">
                  <c:v>1.3346619108358101E-2</c:v>
                </c:pt>
                <c:pt idx="4939">
                  <c:v>1.3345876297017001E-2</c:v>
                </c:pt>
                <c:pt idx="4940">
                  <c:v>1.3345134178711899E-2</c:v>
                </c:pt>
                <c:pt idx="4941">
                  <c:v>1.33443927535078E-2</c:v>
                </c:pt>
                <c:pt idx="4942">
                  <c:v>1.3343652021469501E-2</c:v>
                </c:pt>
                <c:pt idx="4943">
                  <c:v>1.3342911982661399E-2</c:v>
                </c:pt>
                <c:pt idx="4944">
                  <c:v>1.33421726371482E-2</c:v>
                </c:pt>
                <c:pt idx="4945">
                  <c:v>1.3341433984994501E-2</c:v>
                </c:pt>
                <c:pt idx="4946">
                  <c:v>1.33406960262647E-2</c:v>
                </c:pt>
                <c:pt idx="4947">
                  <c:v>1.3339958761023301E-2</c:v>
                </c:pt>
                <c:pt idx="4948">
                  <c:v>1.33392221893347E-2</c:v>
                </c:pt>
                <c:pt idx="4949">
                  <c:v>1.3338486311263199E-2</c:v>
                </c:pt>
                <c:pt idx="4950">
                  <c:v>1.3337751126872899E-2</c:v>
                </c:pt>
                <c:pt idx="4951">
                  <c:v>1.3337016636228299E-2</c:v>
                </c:pt>
                <c:pt idx="4952">
                  <c:v>1.33362828393932E-2</c:v>
                </c:pt>
                <c:pt idx="4953">
                  <c:v>1.3335549736432001E-2</c:v>
                </c:pt>
                <c:pt idx="4954">
                  <c:v>1.3334817327408601E-2</c:v>
                </c:pt>
                <c:pt idx="4955">
                  <c:v>1.3334085612386999E-2</c:v>
                </c:pt>
                <c:pt idx="4956">
                  <c:v>1.33333545914312E-2</c:v>
                </c:pt>
                <c:pt idx="4957">
                  <c:v>1.33326242646051E-2</c:v>
                </c:pt>
                <c:pt idx="4958">
                  <c:v>1.33318946319726E-2</c:v>
                </c:pt>
                <c:pt idx="4959">
                  <c:v>1.3331165693597199E-2</c:v>
                </c:pt>
                <c:pt idx="4960">
                  <c:v>1.33304374495429E-2</c:v>
                </c:pt>
                <c:pt idx="4961">
                  <c:v>1.3329709899873201E-2</c:v>
                </c:pt>
                <c:pt idx="4962">
                  <c:v>1.33289830446517E-2</c:v>
                </c:pt>
                <c:pt idx="4963">
                  <c:v>1.3328256883941901E-2</c:v>
                </c:pt>
                <c:pt idx="4964">
                  <c:v>1.3327531417807599E-2</c:v>
                </c:pt>
                <c:pt idx="4965">
                  <c:v>1.33268066463119E-2</c:v>
                </c:pt>
                <c:pt idx="4966">
                  <c:v>1.33260825695183E-2</c:v>
                </c:pt>
                <c:pt idx="4967">
                  <c:v>1.33253591874898E-2</c:v>
                </c:pt>
                <c:pt idx="4968">
                  <c:v>1.3324636500289999E-2</c:v>
                </c:pt>
                <c:pt idx="4969">
                  <c:v>1.33239145079818E-2</c:v>
                </c:pt>
                <c:pt idx="4970">
                  <c:v>1.3323193210628401E-2</c:v>
                </c:pt>
                <c:pt idx="4971">
                  <c:v>1.3322472608292699E-2</c:v>
                </c:pt>
                <c:pt idx="4972">
                  <c:v>1.33217527010381E-2</c:v>
                </c:pt>
                <c:pt idx="4973">
                  <c:v>1.33210334889272E-2</c:v>
                </c:pt>
                <c:pt idx="4974">
                  <c:v>1.3320314972022899E-2</c:v>
                </c:pt>
                <c:pt idx="4975">
                  <c:v>1.33195971503881E-2</c:v>
                </c:pt>
                <c:pt idx="4976">
                  <c:v>1.33188800240857E-2</c:v>
                </c:pt>
                <c:pt idx="4977">
                  <c:v>1.33181635931784E-2</c:v>
                </c:pt>
                <c:pt idx="4978">
                  <c:v>1.33174478577286E-2</c:v>
                </c:pt>
                <c:pt idx="4979">
                  <c:v>1.3316732817799199E-2</c:v>
                </c:pt>
                <c:pt idx="4980">
                  <c:v>1.33160184734525E-2</c:v>
                </c:pt>
                <c:pt idx="4981">
                  <c:v>1.33153048247512E-2</c:v>
                </c:pt>
                <c:pt idx="4982">
                  <c:v>1.3314591871757601E-2</c:v>
                </c:pt>
                <c:pt idx="4983">
                  <c:v>1.33138796145341E-2</c:v>
                </c:pt>
                <c:pt idx="4984">
                  <c:v>1.33131680531431E-2</c:v>
                </c:pt>
                <c:pt idx="4985">
                  <c:v>1.33124571876467E-2</c:v>
                </c:pt>
                <c:pt idx="4986">
                  <c:v>1.3311747018107001E-2</c:v>
                </c:pt>
                <c:pt idx="4987">
                  <c:v>1.33110375445864E-2</c:v>
                </c:pt>
                <c:pt idx="4988">
                  <c:v>1.33103287671469E-2</c:v>
                </c:pt>
                <c:pt idx="4989">
                  <c:v>1.33096206858504E-2</c:v>
                </c:pt>
                <c:pt idx="4990">
                  <c:v>1.33089133007591E-2</c:v>
                </c:pt>
                <c:pt idx="4991">
                  <c:v>1.33082066119346E-2</c:v>
                </c:pt>
                <c:pt idx="4992">
                  <c:v>1.3307500619439E-2</c:v>
                </c:pt>
                <c:pt idx="4993">
                  <c:v>1.3306795323334101E-2</c:v>
                </c:pt>
                <c:pt idx="4994">
                  <c:v>1.33060907236815E-2</c:v>
                </c:pt>
                <c:pt idx="4995">
                  <c:v>1.3305386820543099E-2</c:v>
                </c:pt>
                <c:pt idx="4996">
                  <c:v>1.33046836139803E-2</c:v>
                </c:pt>
                <c:pt idx="4997">
                  <c:v>1.3303981104054801E-2</c:v>
                </c:pt>
                <c:pt idx="4998">
                  <c:v>1.33032792908282E-2</c:v>
                </c:pt>
                <c:pt idx="4999">
                  <c:v>1.33025781743618E-2</c:v>
                </c:pt>
                <c:pt idx="5000">
                  <c:v>1.33018777547171E-2</c:v>
                </c:pt>
                <c:pt idx="5001">
                  <c:v>1.3301178031955701E-2</c:v>
                </c:pt>
                <c:pt idx="5002">
                  <c:v>1.33004790061385E-2</c:v>
                </c:pt>
                <c:pt idx="5003">
                  <c:v>1.32997806773271E-2</c:v>
                </c:pt>
                <c:pt idx="5004">
                  <c:v>1.32990830455826E-2</c:v>
                </c:pt>
                <c:pt idx="5005">
                  <c:v>1.32983861109661E-2</c:v>
                </c:pt>
                <c:pt idx="5006">
                  <c:v>1.3297689873538601E-2</c:v>
                </c:pt>
                <c:pt idx="5007">
                  <c:v>1.32969943333613E-2</c:v>
                </c:pt>
                <c:pt idx="5008">
                  <c:v>1.3296299490494899E-2</c:v>
                </c:pt>
                <c:pt idx="5009">
                  <c:v>1.32956053450006E-2</c:v>
                </c:pt>
                <c:pt idx="5010">
                  <c:v>1.3294911896938899E-2</c:v>
                </c:pt>
                <c:pt idx="5011">
                  <c:v>1.3294219146370599E-2</c:v>
                </c:pt>
                <c:pt idx="5012">
                  <c:v>1.32935270933564E-2</c:v>
                </c:pt>
                <c:pt idx="5013">
                  <c:v>1.3292835737957099E-2</c:v>
                </c:pt>
                <c:pt idx="5014">
                  <c:v>1.3292145080233001E-2</c:v>
                </c:pt>
                <c:pt idx="5015">
                  <c:v>1.32914551202449E-2</c:v>
                </c:pt>
                <c:pt idx="5016">
                  <c:v>1.32907658580533E-2</c:v>
                </c:pt>
                <c:pt idx="5017">
                  <c:v>1.3290077293718301E-2</c:v>
                </c:pt>
                <c:pt idx="5018">
                  <c:v>1.3289389427300499E-2</c:v>
                </c:pt>
                <c:pt idx="5019">
                  <c:v>1.3288702258860099E-2</c:v>
                </c:pt>
                <c:pt idx="5020">
                  <c:v>1.32880157884574E-2</c:v>
                </c:pt>
                <c:pt idx="5021">
                  <c:v>1.3287330016152401E-2</c:v>
                </c:pt>
                <c:pt idx="5022">
                  <c:v>1.3286644942005399E-2</c:v>
                </c:pt>
                <c:pt idx="5023">
                  <c:v>1.32859605660763E-2</c:v>
                </c:pt>
                <c:pt idx="5024">
                  <c:v>1.3285276888425301E-2</c:v>
                </c:pt>
                <c:pt idx="5025">
                  <c:v>1.32845939091123E-2</c:v>
                </c:pt>
                <c:pt idx="5026">
                  <c:v>1.3283911628197E-2</c:v>
                </c:pt>
                <c:pt idx="5027">
                  <c:v>1.32832300457394E-2</c:v>
                </c:pt>
                <c:pt idx="5028">
                  <c:v>1.3282549161799301E-2</c:v>
                </c:pt>
                <c:pt idx="5029">
                  <c:v>1.32818689764363E-2</c:v>
                </c:pt>
                <c:pt idx="5030">
                  <c:v>1.32811894897099E-2</c:v>
                </c:pt>
                <c:pt idx="5031">
                  <c:v>1.3280510701679999E-2</c:v>
                </c:pt>
                <c:pt idx="5032">
                  <c:v>1.32798326124059E-2</c:v>
                </c:pt>
                <c:pt idx="5033">
                  <c:v>1.32791552219471E-2</c:v>
                </c:pt>
                <c:pt idx="5034">
                  <c:v>1.3278478530363E-2</c:v>
                </c:pt>
                <c:pt idx="5035">
                  <c:v>1.3277802537712701E-2</c:v>
                </c:pt>
                <c:pt idx="5036">
                  <c:v>1.32771272440559E-2</c:v>
                </c:pt>
                <c:pt idx="5037">
                  <c:v>1.3276452649451501E-2</c:v>
                </c:pt>
                <c:pt idx="5038">
                  <c:v>1.32757787539588E-2</c:v>
                </c:pt>
                <c:pt idx="5039">
                  <c:v>1.3275105557636901E-2</c:v>
                </c:pt>
                <c:pt idx="5040">
                  <c:v>1.32744330605447E-2</c:v>
                </c:pt>
                <c:pt idx="5041">
                  <c:v>1.3273761262741501E-2</c:v>
                </c:pt>
                <c:pt idx="5042">
                  <c:v>1.3273090164285999E-2</c:v>
                </c:pt>
                <c:pt idx="5043">
                  <c:v>1.3272419765237299E-2</c:v>
                </c:pt>
                <c:pt idx="5044">
                  <c:v>1.3271750065654101E-2</c:v>
                </c:pt>
                <c:pt idx="5045">
                  <c:v>1.3271081065595099E-2</c:v>
                </c:pt>
                <c:pt idx="5046">
                  <c:v>1.3270412765119199E-2</c:v>
                </c:pt>
                <c:pt idx="5047">
                  <c:v>1.3269745164285199E-2</c:v>
                </c:pt>
                <c:pt idx="5048">
                  <c:v>1.32690782631514E-2</c:v>
                </c:pt>
                <c:pt idx="5049">
                  <c:v>1.32684120617766E-2</c:v>
                </c:pt>
                <c:pt idx="5050">
                  <c:v>1.32677465602193E-2</c:v>
                </c:pt>
                <c:pt idx="5051">
                  <c:v>1.32670817585378E-2</c:v>
                </c:pt>
                <c:pt idx="5052">
                  <c:v>1.32664176567905E-2</c:v>
                </c:pt>
                <c:pt idx="5053">
                  <c:v>1.32657542550357E-2</c:v>
                </c:pt>
                <c:pt idx="5054">
                  <c:v>1.32650915533318E-2</c:v>
                </c:pt>
                <c:pt idx="5055">
                  <c:v>1.32644295517368E-2</c:v>
                </c:pt>
                <c:pt idx="5056">
                  <c:v>1.32637682503088E-2</c:v>
                </c:pt>
                <c:pt idx="5057">
                  <c:v>1.3263107649106E-2</c:v>
                </c:pt>
                <c:pt idx="5058">
                  <c:v>1.3262447748186299E-2</c:v>
                </c:pt>
                <c:pt idx="5059">
                  <c:v>1.3261788547607701E-2</c:v>
                </c:pt>
                <c:pt idx="5060">
                  <c:v>1.3261130047427801E-2</c:v>
                </c:pt>
                <c:pt idx="5061">
                  <c:v>1.32604722477048E-2</c:v>
                </c:pt>
                <c:pt idx="5062">
                  <c:v>1.3259815148496199E-2</c:v>
                </c:pt>
                <c:pt idx="5063">
                  <c:v>1.32591587498597E-2</c:v>
                </c:pt>
                <c:pt idx="5064">
                  <c:v>1.3258503051853001E-2</c:v>
                </c:pt>
                <c:pt idx="5065">
                  <c:v>1.3257848054533601E-2</c:v>
                </c:pt>
                <c:pt idx="5066">
                  <c:v>1.32571937579591E-2</c:v>
                </c:pt>
                <c:pt idx="5067">
                  <c:v>1.3256540162187001E-2</c:v>
                </c:pt>
                <c:pt idx="5068">
                  <c:v>1.32558872672744E-2</c:v>
                </c:pt>
                <c:pt idx="5069">
                  <c:v>1.3255235073278899E-2</c:v>
                </c:pt>
                <c:pt idx="5070">
                  <c:v>1.32545835802577E-2</c:v>
                </c:pt>
                <c:pt idx="5071">
                  <c:v>1.32539327882682E-2</c:v>
                </c:pt>
                <c:pt idx="5072">
                  <c:v>1.32532826973672E-2</c:v>
                </c:pt>
                <c:pt idx="5073">
                  <c:v>1.3252633307612199E-2</c:v>
                </c:pt>
                <c:pt idx="5074">
                  <c:v>1.32519846190599E-2</c:v>
                </c:pt>
                <c:pt idx="5075">
                  <c:v>1.32513366317677E-2</c:v>
                </c:pt>
                <c:pt idx="5076">
                  <c:v>1.32506893457922E-2</c:v>
                </c:pt>
                <c:pt idx="5077">
                  <c:v>1.32500427611903E-2</c:v>
                </c:pt>
                <c:pt idx="5078">
                  <c:v>1.3249396878019E-2</c:v>
                </c:pt>
                <c:pt idx="5079">
                  <c:v>1.32487516963348E-2</c:v>
                </c:pt>
                <c:pt idx="5080">
                  <c:v>1.3248107216194399E-2</c:v>
                </c:pt>
                <c:pt idx="5081">
                  <c:v>1.32474634376545E-2</c:v>
                </c:pt>
                <c:pt idx="5082">
                  <c:v>1.32468203607714E-2</c:v>
                </c:pt>
                <c:pt idx="5083">
                  <c:v>1.32461779856019E-2</c:v>
                </c:pt>
                <c:pt idx="5084">
                  <c:v>1.32455363122022E-2</c:v>
                </c:pt>
                <c:pt idx="5085">
                  <c:v>1.32448953406287E-2</c:v>
                </c:pt>
                <c:pt idx="5086">
                  <c:v>1.3244255070938E-2</c:v>
                </c:pt>
                <c:pt idx="5087">
                  <c:v>1.3243615503185899E-2</c:v>
                </c:pt>
                <c:pt idx="5088">
                  <c:v>1.3242976637429099E-2</c:v>
                </c:pt>
                <c:pt idx="5089">
                  <c:v>1.32423384737231E-2</c:v>
                </c:pt>
                <c:pt idx="5090">
                  <c:v>1.32417010121246E-2</c:v>
                </c:pt>
                <c:pt idx="5091">
                  <c:v>1.3241064252689101E-2</c:v>
                </c:pt>
                <c:pt idx="5092">
                  <c:v>1.32404281954728E-2</c:v>
                </c:pt>
                <c:pt idx="5093">
                  <c:v>1.32397928405317E-2</c:v>
                </c:pt>
                <c:pt idx="5094">
                  <c:v>1.32391581879215E-2</c:v>
                </c:pt>
                <c:pt idx="5095">
                  <c:v>1.3238524237698199E-2</c:v>
                </c:pt>
                <c:pt idx="5096">
                  <c:v>1.32378909899173E-2</c:v>
                </c:pt>
                <c:pt idx="5097">
                  <c:v>1.3237258444634499E-2</c:v>
                </c:pt>
                <c:pt idx="5098">
                  <c:v>1.3236626601905501E-2</c:v>
                </c:pt>
                <c:pt idx="5099">
                  <c:v>1.3235995461785799E-2</c:v>
                </c:pt>
                <c:pt idx="5100">
                  <c:v>1.32353650243311E-2</c:v>
                </c:pt>
                <c:pt idx="5101">
                  <c:v>1.3234735289596501E-2</c:v>
                </c:pt>
                <c:pt idx="5102">
                  <c:v>1.3234106257637599E-2</c:v>
                </c:pt>
                <c:pt idx="5103">
                  <c:v>1.3233477928509801E-2</c:v>
                </c:pt>
                <c:pt idx="5104">
                  <c:v>1.32328503022683E-2</c:v>
                </c:pt>
                <c:pt idx="5105">
                  <c:v>1.32322233789681E-2</c:v>
                </c:pt>
                <c:pt idx="5106">
                  <c:v>1.3231597158664701E-2</c:v>
                </c:pt>
                <c:pt idx="5107">
                  <c:v>1.32309716414132E-2</c:v>
                </c:pt>
                <c:pt idx="5108">
                  <c:v>1.3230346827268501E-2</c:v>
                </c:pt>
                <c:pt idx="5109">
                  <c:v>1.3229722716285501E-2</c:v>
                </c:pt>
                <c:pt idx="5110">
                  <c:v>1.32290993085194E-2</c:v>
                </c:pt>
                <c:pt idx="5111">
                  <c:v>1.3228476604024901E-2</c:v>
                </c:pt>
                <c:pt idx="5112">
                  <c:v>1.32278546028566E-2</c:v>
                </c:pt>
                <c:pt idx="5113">
                  <c:v>1.3227233305069501E-2</c:v>
                </c:pt>
                <c:pt idx="5114">
                  <c:v>1.3226612710718301E-2</c:v>
                </c:pt>
                <c:pt idx="5115">
                  <c:v>1.32259928198574E-2</c:v>
                </c:pt>
                <c:pt idx="5116">
                  <c:v>1.3225373632541599E-2</c:v>
                </c:pt>
                <c:pt idx="5117">
                  <c:v>1.32247551488252E-2</c:v>
                </c:pt>
                <c:pt idx="5118">
                  <c:v>1.3224137368763E-2</c:v>
                </c:pt>
                <c:pt idx="5119">
                  <c:v>1.32235202924089E-2</c:v>
                </c:pt>
                <c:pt idx="5120">
                  <c:v>1.3222903919817701E-2</c:v>
                </c:pt>
                <c:pt idx="5121">
                  <c:v>1.3222288251043299E-2</c:v>
                </c:pt>
                <c:pt idx="5122">
                  <c:v>1.32216732861402E-2</c:v>
                </c:pt>
                <c:pt idx="5123">
                  <c:v>1.32210590251623E-2</c:v>
                </c:pt>
                <c:pt idx="5124">
                  <c:v>1.3220445468163901E-2</c:v>
                </c:pt>
                <c:pt idx="5125">
                  <c:v>1.3219832615198801E-2</c:v>
                </c:pt>
                <c:pt idx="5126">
                  <c:v>1.32192204663211E-2</c:v>
                </c:pt>
                <c:pt idx="5127">
                  <c:v>1.32186090215847E-2</c:v>
                </c:pt>
                <c:pt idx="5128">
                  <c:v>1.32179982810433E-2</c:v>
                </c:pt>
                <c:pt idx="5129">
                  <c:v>1.32173882447509E-2</c:v>
                </c:pt>
                <c:pt idx="5130">
                  <c:v>1.3216778912760799E-2</c:v>
                </c:pt>
                <c:pt idx="5131">
                  <c:v>1.3216170285126901E-2</c:v>
                </c:pt>
                <c:pt idx="5132">
                  <c:v>1.3215562361902499E-2</c:v>
                </c:pt>
                <c:pt idx="5133">
                  <c:v>1.32149551431416E-2</c:v>
                </c:pt>
                <c:pt idx="5134">
                  <c:v>1.3214348628896901E-2</c:v>
                </c:pt>
                <c:pt idx="5135">
                  <c:v>1.32137428192223E-2</c:v>
                </c:pt>
                <c:pt idx="5136">
                  <c:v>1.3213137714170899E-2</c:v>
                </c:pt>
                <c:pt idx="5137">
                  <c:v>1.3212533313796E-2</c:v>
                </c:pt>
                <c:pt idx="5138">
                  <c:v>1.32119296181505E-2</c:v>
                </c:pt>
                <c:pt idx="5139">
                  <c:v>1.32113266272878E-2</c:v>
                </c:pt>
                <c:pt idx="5140">
                  <c:v>1.32107243412607E-2</c:v>
                </c:pt>
                <c:pt idx="5141">
                  <c:v>1.3210122760122499E-2</c:v>
                </c:pt>
                <c:pt idx="5142">
                  <c:v>1.3209521883925801E-2</c:v>
                </c:pt>
                <c:pt idx="5143">
                  <c:v>1.32089217127235E-2</c:v>
                </c:pt>
                <c:pt idx="5144">
                  <c:v>1.3208322246568399E-2</c:v>
                </c:pt>
                <c:pt idx="5145">
                  <c:v>1.32077234855132E-2</c:v>
                </c:pt>
                <c:pt idx="5146">
                  <c:v>1.3207125429610301E-2</c:v>
                </c:pt>
                <c:pt idx="5147">
                  <c:v>1.32065280789128E-2</c:v>
                </c:pt>
                <c:pt idx="5148">
                  <c:v>1.3205931433472699E-2</c:v>
                </c:pt>
                <c:pt idx="5149">
                  <c:v>1.32053354933426E-2</c:v>
                </c:pt>
                <c:pt idx="5150">
                  <c:v>1.3204740258574901E-2</c:v>
                </c:pt>
                <c:pt idx="5151">
                  <c:v>1.3204145729221999E-2</c:v>
                </c:pt>
                <c:pt idx="5152">
                  <c:v>1.3203551905336E-2</c:v>
                </c:pt>
                <c:pt idx="5153">
                  <c:v>1.3202958779062199E-2</c:v>
                </c:pt>
                <c:pt idx="5154">
                  <c:v>1.32023663504454E-2</c:v>
                </c:pt>
                <c:pt idx="5155">
                  <c:v>1.3201774619530499E-2</c:v>
                </c:pt>
                <c:pt idx="5156">
                  <c:v>1.32011835863624E-2</c:v>
                </c:pt>
                <c:pt idx="5157">
                  <c:v>1.3200593250986201E-2</c:v>
                </c:pt>
                <c:pt idx="5158">
                  <c:v>1.32000036134467E-2</c:v>
                </c:pt>
                <c:pt idx="5159">
                  <c:v>1.31994146737887E-2</c:v>
                </c:pt>
                <c:pt idx="5160">
                  <c:v>1.31988264320567E-2</c:v>
                </c:pt>
                <c:pt idx="5161">
                  <c:v>1.3198238888296E-2</c:v>
                </c:pt>
                <c:pt idx="5162">
                  <c:v>1.3197652042551E-2</c:v>
                </c:pt>
                <c:pt idx="5163">
                  <c:v>1.3197065894866701E-2</c:v>
                </c:pt>
                <c:pt idx="5164">
                  <c:v>1.31964804452876E-2</c:v>
                </c:pt>
                <c:pt idx="5165">
                  <c:v>1.31958956938584E-2</c:v>
                </c:pt>
                <c:pt idx="5166">
                  <c:v>1.31953116406238E-2</c:v>
                </c:pt>
                <c:pt idx="5167">
                  <c:v>1.3194728285628499E-2</c:v>
                </c:pt>
                <c:pt idx="5168">
                  <c:v>1.3194145628916701E-2</c:v>
                </c:pt>
                <c:pt idx="5169">
                  <c:v>1.31935636705335E-2</c:v>
                </c:pt>
                <c:pt idx="5170">
                  <c:v>1.3192982410522899E-2</c:v>
                </c:pt>
                <c:pt idx="5171">
                  <c:v>1.31924018489297E-2</c:v>
                </c:pt>
                <c:pt idx="5172">
                  <c:v>1.3191821985798101E-2</c:v>
                </c:pt>
                <c:pt idx="5173">
                  <c:v>1.3191242821172899E-2</c:v>
                </c:pt>
                <c:pt idx="5174">
                  <c:v>1.31906643550981E-2</c:v>
                </c:pt>
                <c:pt idx="5175">
                  <c:v>1.31900865876184E-2</c:v>
                </c:pt>
                <c:pt idx="5176">
                  <c:v>1.3189509518777801E-2</c:v>
                </c:pt>
                <c:pt idx="5177">
                  <c:v>1.31889331486209E-2</c:v>
                </c:pt>
                <c:pt idx="5178">
                  <c:v>1.3188357477191799E-2</c:v>
                </c:pt>
                <c:pt idx="5179">
                  <c:v>1.31877825045346E-2</c:v>
                </c:pt>
                <c:pt idx="5180">
                  <c:v>1.31872082306938E-2</c:v>
                </c:pt>
                <c:pt idx="5181">
                  <c:v>1.31866346557132E-2</c:v>
                </c:pt>
                <c:pt idx="5182">
                  <c:v>1.31860617796373E-2</c:v>
                </c:pt>
                <c:pt idx="5183">
                  <c:v>1.31854896025099E-2</c:v>
                </c:pt>
                <c:pt idx="5184">
                  <c:v>1.31849181243749E-2</c:v>
                </c:pt>
                <c:pt idx="5185">
                  <c:v>1.3184347345276799E-2</c:v>
                </c:pt>
                <c:pt idx="5186">
                  <c:v>1.31837772652591E-2</c:v>
                </c:pt>
                <c:pt idx="5187">
                  <c:v>1.31832078843661E-2</c:v>
                </c:pt>
                <c:pt idx="5188">
                  <c:v>1.31826392026414E-2</c:v>
                </c:pt>
                <c:pt idx="5189">
                  <c:v>1.31820712201292E-2</c:v>
                </c:pt>
                <c:pt idx="5190">
                  <c:v>1.3181503936873101E-2</c:v>
                </c:pt>
                <c:pt idx="5191">
                  <c:v>1.3180937352917E-2</c:v>
                </c:pt>
                <c:pt idx="5192">
                  <c:v>1.31803714683049E-2</c:v>
                </c:pt>
                <c:pt idx="5193">
                  <c:v>1.3179806283080299E-2</c:v>
                </c:pt>
                <c:pt idx="5194">
                  <c:v>1.31792417972871E-2</c:v>
                </c:pt>
                <c:pt idx="5195">
                  <c:v>1.31786780109689E-2</c:v>
                </c:pt>
                <c:pt idx="5196">
                  <c:v>1.31781149241694E-2</c:v>
                </c:pt>
                <c:pt idx="5197">
                  <c:v>1.31775525369321E-2</c:v>
                </c:pt>
                <c:pt idx="5198">
                  <c:v>1.31769908493006E-2</c:v>
                </c:pt>
                <c:pt idx="5199">
                  <c:v>1.31764298613187E-2</c:v>
                </c:pt>
                <c:pt idx="5200">
                  <c:v>1.31758695730295E-2</c:v>
                </c:pt>
                <c:pt idx="5201">
                  <c:v>1.3175309984476699E-2</c:v>
                </c:pt>
                <c:pt idx="5202">
                  <c:v>1.31747510957037E-2</c:v>
                </c:pt>
                <c:pt idx="5203">
                  <c:v>1.31741929067538E-2</c:v>
                </c:pt>
                <c:pt idx="5204">
                  <c:v>1.31736354176705E-2</c:v>
                </c:pt>
                <c:pt idx="5205">
                  <c:v>1.3173078628497E-2</c:v>
                </c:pt>
                <c:pt idx="5206">
                  <c:v>1.31725225392764E-2</c:v>
                </c:pt>
                <c:pt idx="5207">
                  <c:v>1.31719671500523E-2</c:v>
                </c:pt>
                <c:pt idx="5208">
                  <c:v>1.3171412460867799E-2</c:v>
                </c:pt>
                <c:pt idx="5209">
                  <c:v>1.3170858471765899E-2</c:v>
                </c:pt>
                <c:pt idx="5210">
                  <c:v>1.31703051827897E-2</c:v>
                </c:pt>
                <c:pt idx="5211">
                  <c:v>1.31697525939825E-2</c:v>
                </c:pt>
                <c:pt idx="5212">
                  <c:v>1.3169200705387201E-2</c:v>
                </c:pt>
                <c:pt idx="5213">
                  <c:v>1.3168649517046899E-2</c:v>
                </c:pt>
                <c:pt idx="5214">
                  <c:v>1.31680990290046E-2</c:v>
                </c:pt>
                <c:pt idx="5215">
                  <c:v>1.3167549241303299E-2</c:v>
                </c:pt>
                <c:pt idx="5216">
                  <c:v>1.31670001539858E-2</c:v>
                </c:pt>
                <c:pt idx="5217">
                  <c:v>1.3166451767095E-2</c:v>
                </c:pt>
                <c:pt idx="5218">
                  <c:v>1.3165904080673901E-2</c:v>
                </c:pt>
                <c:pt idx="5219">
                  <c:v>1.3165357094765099E-2</c:v>
                </c:pt>
                <c:pt idx="5220">
                  <c:v>1.31648108094117E-2</c:v>
                </c:pt>
                <c:pt idx="5221">
                  <c:v>1.3164265224656E-2</c:v>
                </c:pt>
                <c:pt idx="5222">
                  <c:v>1.3163720340541101E-2</c:v>
                </c:pt>
                <c:pt idx="5223">
                  <c:v>1.3163176157109401E-2</c:v>
                </c:pt>
                <c:pt idx="5224">
                  <c:v>1.3162632674403801E-2</c:v>
                </c:pt>
                <c:pt idx="5225">
                  <c:v>1.31620898924665E-2</c:v>
                </c:pt>
                <c:pt idx="5226">
                  <c:v>1.3161547811340501E-2</c:v>
                </c:pt>
                <c:pt idx="5227">
                  <c:v>1.3161006431067801E-2</c:v>
                </c:pt>
                <c:pt idx="5228">
                  <c:v>1.3160465751691299E-2</c:v>
                </c:pt>
                <c:pt idx="5229">
                  <c:v>1.31599257732531E-2</c:v>
                </c:pt>
                <c:pt idx="5230">
                  <c:v>1.3159386495795899E-2</c:v>
                </c:pt>
                <c:pt idx="5231">
                  <c:v>1.31588479193618E-2</c:v>
                </c:pt>
                <c:pt idx="5232">
                  <c:v>1.3158310043993199E-2</c:v>
                </c:pt>
                <c:pt idx="5233">
                  <c:v>1.31577728697323E-2</c:v>
                </c:pt>
                <c:pt idx="5234">
                  <c:v>1.3157236396621501E-2</c:v>
                </c:pt>
                <c:pt idx="5235">
                  <c:v>1.3156700624703E-2</c:v>
                </c:pt>
                <c:pt idx="5236">
                  <c:v>1.3156165554018801E-2</c:v>
                </c:pt>
                <c:pt idx="5237">
                  <c:v>1.31556311846111E-2</c:v>
                </c:pt>
                <c:pt idx="5238">
                  <c:v>1.3155097516521899E-2</c:v>
                </c:pt>
                <c:pt idx="5239">
                  <c:v>1.31545645497933E-2</c:v>
                </c:pt>
                <c:pt idx="5240">
                  <c:v>1.3154032284467401E-2</c:v>
                </c:pt>
                <c:pt idx="5241">
                  <c:v>1.31535007205861E-2</c:v>
                </c:pt>
                <c:pt idx="5242">
                  <c:v>1.31529698581913E-2</c:v>
                </c:pt>
                <c:pt idx="5243">
                  <c:v>1.3152439697324899E-2</c:v>
                </c:pt>
                <c:pt idx="5244">
                  <c:v>1.3151910238028801E-2</c:v>
                </c:pt>
                <c:pt idx="5245">
                  <c:v>1.3151381480344801E-2</c:v>
                </c:pt>
                <c:pt idx="5246">
                  <c:v>1.3150853424314801E-2</c:v>
                </c:pt>
                <c:pt idx="5247">
                  <c:v>1.31503260699803E-2</c:v>
                </c:pt>
                <c:pt idx="5248">
                  <c:v>1.3149799417383101E-2</c:v>
                </c:pt>
                <c:pt idx="5249">
                  <c:v>1.31492734665651E-2</c:v>
                </c:pt>
                <c:pt idx="5250">
                  <c:v>1.3148748217567599E-2</c:v>
                </c:pt>
                <c:pt idx="5251">
                  <c:v>1.3148223670432399E-2</c:v>
                </c:pt>
                <c:pt idx="5252">
                  <c:v>1.3147699825200801E-2</c:v>
                </c:pt>
                <c:pt idx="5253">
                  <c:v>1.3147176681914501E-2</c:v>
                </c:pt>
                <c:pt idx="5254">
                  <c:v>1.3146654240615001E-2</c:v>
                </c:pt>
                <c:pt idx="5255">
                  <c:v>1.31461325013436E-2</c:v>
                </c:pt>
                <c:pt idx="5256">
                  <c:v>1.31456114641416E-2</c:v>
                </c:pt>
                <c:pt idx="5257">
                  <c:v>1.31450911290507E-2</c:v>
                </c:pt>
                <c:pt idx="5258">
                  <c:v>1.31445714961118E-2</c:v>
                </c:pt>
                <c:pt idx="5259">
                  <c:v>1.31440525653663E-2</c:v>
                </c:pt>
                <c:pt idx="5260">
                  <c:v>1.31435343368555E-2</c:v>
                </c:pt>
                <c:pt idx="5261">
                  <c:v>1.31430168106205E-2</c:v>
                </c:pt>
                <c:pt idx="5262">
                  <c:v>1.3142499986702401E-2</c:v>
                </c:pt>
                <c:pt idx="5263">
                  <c:v>1.31419838651425E-2</c:v>
                </c:pt>
                <c:pt idx="5264">
                  <c:v>1.3141468445981601E-2</c:v>
                </c:pt>
                <c:pt idx="5265">
                  <c:v>1.31409537292608E-2</c:v>
                </c:pt>
                <c:pt idx="5266">
                  <c:v>1.31404397150211E-2</c:v>
                </c:pt>
                <c:pt idx="5267">
                  <c:v>1.3139926403303401E-2</c:v>
                </c:pt>
                <c:pt idx="5268">
                  <c:v>1.31394137941486E-2</c:v>
                </c:pt>
                <c:pt idx="5269">
                  <c:v>1.31389018875977E-2</c:v>
                </c:pt>
                <c:pt idx="5270">
                  <c:v>1.31383906836913E-2</c:v>
                </c:pt>
                <c:pt idx="5271">
                  <c:v>1.31378801824702E-2</c:v>
                </c:pt>
                <c:pt idx="5272">
                  <c:v>1.3137370383975401E-2</c:v>
                </c:pt>
                <c:pt idx="5273">
                  <c:v>1.3136861288247099E-2</c:v>
                </c:pt>
                <c:pt idx="5274">
                  <c:v>1.31363528953263E-2</c:v>
                </c:pt>
                <c:pt idx="5275">
                  <c:v>1.31358452052534E-2</c:v>
                </c:pt>
                <c:pt idx="5276">
                  <c:v>1.31353382180692E-2</c:v>
                </c:pt>
                <c:pt idx="5277">
                  <c:v>1.3134831933814E-2</c:v>
                </c:pt>
                <c:pt idx="5278">
                  <c:v>1.3134326352528199E-2</c:v>
                </c:pt>
                <c:pt idx="5279">
                  <c:v>1.3133821474252501E-2</c:v>
                </c:pt>
                <c:pt idx="5280">
                  <c:v>1.3133317299027201E-2</c:v>
                </c:pt>
                <c:pt idx="5281">
                  <c:v>1.31328138268924E-2</c:v>
                </c:pt>
                <c:pt idx="5282">
                  <c:v>1.3132311057888899E-2</c:v>
                </c:pt>
                <c:pt idx="5283">
                  <c:v>1.3131808992056401E-2</c:v>
                </c:pt>
                <c:pt idx="5284">
                  <c:v>1.31313076294354E-2</c:v>
                </c:pt>
                <c:pt idx="5285">
                  <c:v>1.3130806970066199E-2</c:v>
                </c:pt>
                <c:pt idx="5286">
                  <c:v>1.3130307013988599E-2</c:v>
                </c:pt>
                <c:pt idx="5287">
                  <c:v>1.3129807761242901E-2</c:v>
                </c:pt>
                <c:pt idx="5288">
                  <c:v>1.31293092118692E-2</c:v>
                </c:pt>
                <c:pt idx="5289">
                  <c:v>1.3128811365907401E-2</c:v>
                </c:pt>
                <c:pt idx="5290">
                  <c:v>1.3128314223397599E-2</c:v>
                </c:pt>
                <c:pt idx="5291">
                  <c:v>1.3127817784379599E-2</c:v>
                </c:pt>
                <c:pt idx="5292">
                  <c:v>1.3127322048893501E-2</c:v>
                </c:pt>
                <c:pt idx="5293">
                  <c:v>1.31268270169789E-2</c:v>
                </c:pt>
                <c:pt idx="5294">
                  <c:v>1.31263326886756E-2</c:v>
                </c:pt>
                <c:pt idx="5295">
                  <c:v>1.31258390640238E-2</c:v>
                </c:pt>
                <c:pt idx="5296">
                  <c:v>1.31253461430627E-2</c:v>
                </c:pt>
                <c:pt idx="5297">
                  <c:v>1.31248539258322E-2</c:v>
                </c:pt>
                <c:pt idx="5298">
                  <c:v>1.3124362412371899E-2</c:v>
                </c:pt>
                <c:pt idx="5299">
                  <c:v>1.31238716027213E-2</c:v>
                </c:pt>
                <c:pt idx="5300">
                  <c:v>1.31233814969201E-2</c:v>
                </c:pt>
                <c:pt idx="5301">
                  <c:v>1.31228920950077E-2</c:v>
                </c:pt>
                <c:pt idx="5302">
                  <c:v>1.3122403397023599E-2</c:v>
                </c:pt>
                <c:pt idx="5303">
                  <c:v>1.3121915403007001E-2</c:v>
                </c:pt>
                <c:pt idx="5304">
                  <c:v>1.31214281129976E-2</c:v>
                </c:pt>
                <c:pt idx="5305">
                  <c:v>1.3120941527034601E-2</c:v>
                </c:pt>
                <c:pt idx="5306">
                  <c:v>1.3120455645157099E-2</c:v>
                </c:pt>
                <c:pt idx="5307">
                  <c:v>1.31199704674044E-2</c:v>
                </c:pt>
                <c:pt idx="5308">
                  <c:v>1.31194859938159E-2</c:v>
                </c:pt>
                <c:pt idx="5309">
                  <c:v>1.31190022244306E-2</c:v>
                </c:pt>
                <c:pt idx="5310">
                  <c:v>1.31185191592877E-2</c:v>
                </c:pt>
                <c:pt idx="5311">
                  <c:v>1.3118036798426101E-2</c:v>
                </c:pt>
                <c:pt idx="5312">
                  <c:v>1.3117555141884899E-2</c:v>
                </c:pt>
                <c:pt idx="5313">
                  <c:v>1.31170741897032E-2</c:v>
                </c:pt>
                <c:pt idx="5314">
                  <c:v>1.31165939419197E-2</c:v>
                </c:pt>
                <c:pt idx="5315">
                  <c:v>1.31161143985734E-2</c:v>
                </c:pt>
                <c:pt idx="5316">
                  <c:v>1.3115635559703199E-2</c:v>
                </c:pt>
                <c:pt idx="5317">
                  <c:v>1.31151574253479E-2</c:v>
                </c:pt>
                <c:pt idx="5318">
                  <c:v>1.3114679995546099E-2</c:v>
                </c:pt>
                <c:pt idx="5319">
                  <c:v>1.31142032703366E-2</c:v>
                </c:pt>
                <c:pt idx="5320">
                  <c:v>1.31137272497581E-2</c:v>
                </c:pt>
                <c:pt idx="5321">
                  <c:v>1.3113251933849299E-2</c:v>
                </c:pt>
                <c:pt idx="5322">
                  <c:v>1.3112777322648501E-2</c:v>
                </c:pt>
                <c:pt idx="5323">
                  <c:v>1.31123034161946E-2</c:v>
                </c:pt>
                <c:pt idx="5324">
                  <c:v>1.3111830214525701E-2</c:v>
                </c:pt>
                <c:pt idx="5325">
                  <c:v>1.3111357717680501E-2</c:v>
                </c:pt>
                <c:pt idx="5326">
                  <c:v>1.31108859256972E-2</c:v>
                </c:pt>
                <c:pt idx="5327">
                  <c:v>1.3110414838614399E-2</c:v>
                </c:pt>
                <c:pt idx="5328">
                  <c:v>1.31099444564702E-2</c:v>
                </c:pt>
                <c:pt idx="5329">
                  <c:v>1.3109474779302899E-2</c:v>
                </c:pt>
                <c:pt idx="5330">
                  <c:v>1.31090058071506E-2</c:v>
                </c:pt>
                <c:pt idx="5331">
                  <c:v>1.31085375400515E-2</c:v>
                </c:pt>
                <c:pt idx="5332">
                  <c:v>1.3108069978044101E-2</c:v>
                </c:pt>
                <c:pt idx="5333">
                  <c:v>1.31076031211661E-2</c:v>
                </c:pt>
                <c:pt idx="5334">
                  <c:v>1.31071369694557E-2</c:v>
                </c:pt>
                <c:pt idx="5335">
                  <c:v>1.3106671522950799E-2</c:v>
                </c:pt>
                <c:pt idx="5336">
                  <c:v>1.3106206781689601E-2</c:v>
                </c:pt>
                <c:pt idx="5337">
                  <c:v>1.3105742745710001E-2</c:v>
                </c:pt>
                <c:pt idx="5338">
                  <c:v>1.31052794150497E-2</c:v>
                </c:pt>
                <c:pt idx="5339">
                  <c:v>1.3104816789746499E-2</c:v>
                </c:pt>
                <c:pt idx="5340">
                  <c:v>1.31043548698385E-2</c:v>
                </c:pt>
                <c:pt idx="5341">
                  <c:v>1.3103893655363101E-2</c:v>
                </c:pt>
                <c:pt idx="5342">
                  <c:v>1.31034331463583E-2</c:v>
                </c:pt>
                <c:pt idx="5343">
                  <c:v>1.31029733428615E-2</c:v>
                </c:pt>
                <c:pt idx="5344">
                  <c:v>1.3102514244910501E-2</c:v>
                </c:pt>
                <c:pt idx="5345">
                  <c:v>1.3102055852542699E-2</c:v>
                </c:pt>
                <c:pt idx="5346">
                  <c:v>1.3101598165795701E-2</c:v>
                </c:pt>
                <c:pt idx="5347">
                  <c:v>1.3101141184707E-2</c:v>
                </c:pt>
                <c:pt idx="5348">
                  <c:v>1.3100684909314E-2</c:v>
                </c:pt>
                <c:pt idx="5349">
                  <c:v>1.3100229339654299E-2</c:v>
                </c:pt>
                <c:pt idx="5350">
                  <c:v>1.3099774475764899E-2</c:v>
                </c:pt>
                <c:pt idx="5351">
                  <c:v>1.3099320317683299E-2</c:v>
                </c:pt>
                <c:pt idx="5352">
                  <c:v>1.30988668654468E-2</c:v>
                </c:pt>
                <c:pt idx="5353">
                  <c:v>1.30984141190927E-2</c:v>
                </c:pt>
                <c:pt idx="5354">
                  <c:v>1.3097962078657901E-2</c:v>
                </c:pt>
                <c:pt idx="5355">
                  <c:v>1.3097510744179801E-2</c:v>
                </c:pt>
                <c:pt idx="5356">
                  <c:v>1.30970601156956E-2</c:v>
                </c:pt>
                <c:pt idx="5357">
                  <c:v>1.3096610193242099E-2</c:v>
                </c:pt>
                <c:pt idx="5358">
                  <c:v>1.3096160976856499E-2</c:v>
                </c:pt>
                <c:pt idx="5359">
                  <c:v>1.3095712466575701E-2</c:v>
                </c:pt>
                <c:pt idx="5360">
                  <c:v>1.3095264662436599E-2</c:v>
                </c:pt>
                <c:pt idx="5361">
                  <c:v>1.3094817564476099E-2</c:v>
                </c:pt>
                <c:pt idx="5362">
                  <c:v>1.30943711727312E-2</c:v>
                </c:pt>
                <c:pt idx="5363">
                  <c:v>1.30939254872384E-2</c:v>
                </c:pt>
                <c:pt idx="5364">
                  <c:v>1.30934805080346E-2</c:v>
                </c:pt>
                <c:pt idx="5365">
                  <c:v>1.30930362351563E-2</c:v>
                </c:pt>
                <c:pt idx="5366">
                  <c:v>1.30925926686404E-2</c:v>
                </c:pt>
                <c:pt idx="5367">
                  <c:v>1.30921498085233E-2</c:v>
                </c:pt>
                <c:pt idx="5368">
                  <c:v>1.30917076548416E-2</c:v>
                </c:pt>
                <c:pt idx="5369">
                  <c:v>1.30912662076318E-2</c:v>
                </c:pt>
                <c:pt idx="5370">
                  <c:v>1.3090825466930399E-2</c:v>
                </c:pt>
                <c:pt idx="5371">
                  <c:v>1.30903854327737E-2</c:v>
                </c:pt>
                <c:pt idx="5372">
                  <c:v>1.30899461051981E-2</c:v>
                </c:pt>
                <c:pt idx="5373">
                  <c:v>1.30895074842401E-2</c:v>
                </c:pt>
                <c:pt idx="5374">
                  <c:v>1.3089069569935901E-2</c:v>
                </c:pt>
                <c:pt idx="5375">
                  <c:v>1.3088632362321599E-2</c:v>
                </c:pt>
                <c:pt idx="5376">
                  <c:v>1.3088195861433401E-2</c:v>
                </c:pt>
                <c:pt idx="5377">
                  <c:v>1.30877600673075E-2</c:v>
                </c:pt>
                <c:pt idx="5378">
                  <c:v>1.3087324979980001E-2</c:v>
                </c:pt>
                <c:pt idx="5379">
                  <c:v>1.30868905994869E-2</c:v>
                </c:pt>
                <c:pt idx="5380">
                  <c:v>1.3086456925864E-2</c:v>
                </c:pt>
                <c:pt idx="5381">
                  <c:v>1.3086023959147401E-2</c:v>
                </c:pt>
                <c:pt idx="5382">
                  <c:v>1.30855916993729E-2</c:v>
                </c:pt>
                <c:pt idx="5383">
                  <c:v>1.3085160146576499E-2</c:v>
                </c:pt>
                <c:pt idx="5384">
                  <c:v>1.30847293007936E-2</c:v>
                </c:pt>
                <c:pt idx="5385">
                  <c:v>1.30842991620604E-2</c:v>
                </c:pt>
                <c:pt idx="5386">
                  <c:v>1.30838697304124E-2</c:v>
                </c:pt>
                <c:pt idx="5387">
                  <c:v>1.3083441005885099E-2</c:v>
                </c:pt>
                <c:pt idx="5388">
                  <c:v>1.30830129885144E-2</c:v>
                </c:pt>
                <c:pt idx="5389">
                  <c:v>1.3082585678335701E-2</c:v>
                </c:pt>
                <c:pt idx="5390">
                  <c:v>1.30821590753845E-2</c:v>
                </c:pt>
                <c:pt idx="5391">
                  <c:v>1.3081733179696299E-2</c:v>
                </c:pt>
                <c:pt idx="5392">
                  <c:v>1.3081307991306501E-2</c:v>
                </c:pt>
                <c:pt idx="5393">
                  <c:v>1.30808835102506E-2</c:v>
                </c:pt>
                <c:pt idx="5394">
                  <c:v>1.30804597365638E-2</c:v>
                </c:pt>
                <c:pt idx="5395">
                  <c:v>1.3080036670281301E-2</c:v>
                </c:pt>
                <c:pt idx="5396">
                  <c:v>1.30796143114385E-2</c:v>
                </c:pt>
                <c:pt idx="5397">
                  <c:v>1.3079192660070399E-2</c:v>
                </c:pt>
                <c:pt idx="5398">
                  <c:v>1.3078771716212301E-2</c:v>
                </c:pt>
                <c:pt idx="5399">
                  <c:v>1.3078351479899299E-2</c:v>
                </c:pt>
                <c:pt idx="5400">
                  <c:v>1.30779319511664E-2</c:v>
                </c:pt>
                <c:pt idx="5401">
                  <c:v>1.3077513130048599E-2</c:v>
                </c:pt>
                <c:pt idx="5402">
                  <c:v>1.30770950165808E-2</c:v>
                </c:pt>
                <c:pt idx="5403">
                  <c:v>1.30766776107981E-2</c:v>
                </c:pt>
                <c:pt idx="5404">
                  <c:v>1.30762609127353E-2</c:v>
                </c:pt>
                <c:pt idx="5405">
                  <c:v>1.30758449224269E-2</c:v>
                </c:pt>
                <c:pt idx="5406">
                  <c:v>1.3075429639908201E-2</c:v>
                </c:pt>
                <c:pt idx="5407">
                  <c:v>1.30750150652134E-2</c:v>
                </c:pt>
                <c:pt idx="5408">
                  <c:v>1.30746011983774E-2</c:v>
                </c:pt>
                <c:pt idx="5409">
                  <c:v>1.30741880394348E-2</c:v>
                </c:pt>
                <c:pt idx="5410">
                  <c:v>1.307377558842E-2</c:v>
                </c:pt>
                <c:pt idx="5411">
                  <c:v>1.3073363845367499E-2</c:v>
                </c:pt>
                <c:pt idx="5412">
                  <c:v>1.30729528103119E-2</c:v>
                </c:pt>
                <c:pt idx="5413">
                  <c:v>1.3072542483287699E-2</c:v>
                </c:pt>
                <c:pt idx="5414">
                  <c:v>1.30721328643289E-2</c:v>
                </c:pt>
                <c:pt idx="5415">
                  <c:v>1.307172395347E-2</c:v>
                </c:pt>
                <c:pt idx="5416">
                  <c:v>1.30713157507454E-2</c:v>
                </c:pt>
                <c:pt idx="5417">
                  <c:v>1.30709082561891E-2</c:v>
                </c:pt>
                <c:pt idx="5418">
                  <c:v>1.30705014698355E-2</c:v>
                </c:pt>
                <c:pt idx="5419">
                  <c:v>1.30700953917185E-2</c:v>
                </c:pt>
                <c:pt idx="5420">
                  <c:v>1.30696900218721E-2</c:v>
                </c:pt>
                <c:pt idx="5421">
                  <c:v>1.30692853603305E-2</c:v>
                </c:pt>
                <c:pt idx="5422">
                  <c:v>1.3068881407127701E-2</c:v>
                </c:pt>
                <c:pt idx="5423">
                  <c:v>1.30684781622973E-2</c:v>
                </c:pt>
                <c:pt idx="5424">
                  <c:v>1.3068075625873501E-2</c:v>
                </c:pt>
                <c:pt idx="5425">
                  <c:v>1.30676737978899E-2</c:v>
                </c:pt>
                <c:pt idx="5426">
                  <c:v>1.30672726783804E-2</c:v>
                </c:pt>
                <c:pt idx="5427">
                  <c:v>1.30668722673786E-2</c:v>
                </c:pt>
                <c:pt idx="5428">
                  <c:v>1.30664725649185E-2</c:v>
                </c:pt>
                <c:pt idx="5429">
                  <c:v>1.30660735710333E-2</c:v>
                </c:pt>
                <c:pt idx="5430">
                  <c:v>1.30656752857567E-2</c:v>
                </c:pt>
                <c:pt idx="5431">
                  <c:v>1.3065277709122299E-2</c:v>
                </c:pt>
                <c:pt idx="5432">
                  <c:v>1.3064880841163499E-2</c:v>
                </c:pt>
                <c:pt idx="5433">
                  <c:v>1.30644846819139E-2</c:v>
                </c:pt>
                <c:pt idx="5434">
                  <c:v>1.30640892314067E-2</c:v>
                </c:pt>
                <c:pt idx="5435">
                  <c:v>1.3063694489675299E-2</c:v>
                </c:pt>
                <c:pt idx="5436">
                  <c:v>1.30633004567528E-2</c:v>
                </c:pt>
                <c:pt idx="5437">
                  <c:v>1.30629071326727E-2</c:v>
                </c:pt>
                <c:pt idx="5438">
                  <c:v>1.3062514517468E-2</c:v>
                </c:pt>
                <c:pt idx="5439">
                  <c:v>1.3062122611172001E-2</c:v>
                </c:pt>
                <c:pt idx="5440">
                  <c:v>1.30617314138176E-2</c:v>
                </c:pt>
                <c:pt idx="5441">
                  <c:v>1.3061340925438E-2</c:v>
                </c:pt>
                <c:pt idx="5442">
                  <c:v>1.30609511460661E-2</c:v>
                </c:pt>
                <c:pt idx="5443">
                  <c:v>1.3060562075734699E-2</c:v>
                </c:pt>
                <c:pt idx="5444">
                  <c:v>1.3060173714476901E-2</c:v>
                </c:pt>
                <c:pt idx="5445">
                  <c:v>1.30597860623253E-2</c:v>
                </c:pt>
                <c:pt idx="5446">
                  <c:v>1.30593991193128E-2</c:v>
                </c:pt>
                <c:pt idx="5447">
                  <c:v>1.30590128854721E-2</c:v>
                </c:pt>
                <c:pt idx="5448">
                  <c:v>1.3058627360835901E-2</c:v>
                </c:pt>
                <c:pt idx="5449">
                  <c:v>1.30582425454367E-2</c:v>
                </c:pt>
                <c:pt idx="5450">
                  <c:v>1.30578584393072E-2</c:v>
                </c:pt>
                <c:pt idx="5451">
                  <c:v>1.30574750424799E-2</c:v>
                </c:pt>
                <c:pt idx="5452">
                  <c:v>1.30570923549872E-2</c:v>
                </c:pt>
                <c:pt idx="5453">
                  <c:v>1.30567103768616E-2</c:v>
                </c:pt>
                <c:pt idx="5454">
                  <c:v>1.30563291081353E-2</c:v>
                </c:pt>
                <c:pt idx="5455">
                  <c:v>1.30559485488408E-2</c:v>
                </c:pt>
                <c:pt idx="5456">
                  <c:v>1.3055568699010299E-2</c:v>
                </c:pt>
                <c:pt idx="5457">
                  <c:v>1.3055189558675901E-2</c:v>
                </c:pt>
                <c:pt idx="5458">
                  <c:v>1.3054811127870001E-2</c:v>
                </c:pt>
                <c:pt idx="5459">
                  <c:v>1.30544334066245E-2</c:v>
                </c:pt>
                <c:pt idx="5460">
                  <c:v>1.30540563949715E-2</c:v>
                </c:pt>
                <c:pt idx="5461">
                  <c:v>1.30536800929429E-2</c:v>
                </c:pt>
                <c:pt idx="5462">
                  <c:v>1.3053304500570901E-2</c:v>
                </c:pt>
                <c:pt idx="5463">
                  <c:v>1.30529296178873E-2</c:v>
                </c:pt>
                <c:pt idx="5464">
                  <c:v>1.30525554449238E-2</c:v>
                </c:pt>
                <c:pt idx="5465">
                  <c:v>1.3052181981712299E-2</c:v>
                </c:pt>
                <c:pt idx="5466">
                  <c:v>1.30518092282845E-2</c:v>
                </c:pt>
                <c:pt idx="5467">
                  <c:v>1.30514371846722E-2</c:v>
                </c:pt>
                <c:pt idx="5468">
                  <c:v>1.30510658509067E-2</c:v>
                </c:pt>
                <c:pt idx="5469">
                  <c:v>1.30506952270201E-2</c:v>
                </c:pt>
                <c:pt idx="5470">
                  <c:v>1.3050325313043501E-2</c:v>
                </c:pt>
                <c:pt idx="5471">
                  <c:v>1.30499561090085E-2</c:v>
                </c:pt>
                <c:pt idx="5472">
                  <c:v>1.30495876149465E-2</c:v>
                </c:pt>
                <c:pt idx="5473">
                  <c:v>1.30492198308889E-2</c:v>
                </c:pt>
                <c:pt idx="5474">
                  <c:v>1.3048852756866999E-2</c:v>
                </c:pt>
                <c:pt idx="5475">
                  <c:v>1.30484863929121E-2</c:v>
                </c:pt>
                <c:pt idx="5476">
                  <c:v>1.3048120739055299E-2</c:v>
                </c:pt>
                <c:pt idx="5477">
                  <c:v>1.30477557953279E-2</c:v>
                </c:pt>
                <c:pt idx="5478">
                  <c:v>1.3047391561761001E-2</c:v>
                </c:pt>
                <c:pt idx="5479">
                  <c:v>1.3047028038385601E-2</c:v>
                </c:pt>
                <c:pt idx="5480">
                  <c:v>1.30466652252327E-2</c:v>
                </c:pt>
                <c:pt idx="5481">
                  <c:v>1.30463031223332E-2</c:v>
                </c:pt>
                <c:pt idx="5482">
                  <c:v>1.30459417297181E-2</c:v>
                </c:pt>
                <c:pt idx="5483">
                  <c:v>1.30455810474184E-2</c:v>
                </c:pt>
                <c:pt idx="5484">
                  <c:v>1.30452210754647E-2</c:v>
                </c:pt>
                <c:pt idx="5485">
                  <c:v>1.30448618138875E-2</c:v>
                </c:pt>
                <c:pt idx="5486">
                  <c:v>1.3044503262718001E-2</c:v>
                </c:pt>
                <c:pt idx="5487">
                  <c:v>1.30441454219865E-2</c:v>
                </c:pt>
                <c:pt idx="5488">
                  <c:v>1.3043788291723601E-2</c:v>
                </c:pt>
                <c:pt idx="5489">
                  <c:v>1.304343187196E-2</c:v>
                </c:pt>
                <c:pt idx="5490">
                  <c:v>1.3043076162726E-2</c:v>
                </c:pt>
                <c:pt idx="5491">
                  <c:v>1.30427211640521E-2</c:v>
                </c:pt>
                <c:pt idx="5492">
                  <c:v>1.30423668759687E-2</c:v>
                </c:pt>
                <c:pt idx="5493">
                  <c:v>1.30420132985059E-2</c:v>
                </c:pt>
                <c:pt idx="5494">
                  <c:v>1.30416604316943E-2</c:v>
                </c:pt>
                <c:pt idx="5495">
                  <c:v>1.3041308275563801E-2</c:v>
                </c:pt>
                <c:pt idx="5496">
                  <c:v>1.30409568301449E-2</c:v>
                </c:pt>
                <c:pt idx="5497">
                  <c:v>1.3040606095467399E-2</c:v>
                </c:pt>
                <c:pt idx="5498">
                  <c:v>1.3040256071561399E-2</c:v>
                </c:pt>
                <c:pt idx="5499">
                  <c:v>1.30399067584569E-2</c:v>
                </c:pt>
                <c:pt idx="5500">
                  <c:v>1.30395581561838E-2</c:v>
                </c:pt>
                <c:pt idx="5501">
                  <c:v>1.30392102647722E-2</c:v>
                </c:pt>
                <c:pt idx="5502">
                  <c:v>1.30388630842516E-2</c:v>
                </c:pt>
                <c:pt idx="5503">
                  <c:v>1.3038516614651901E-2</c:v>
                </c:pt>
                <c:pt idx="5504">
                  <c:v>1.30381708560029E-2</c:v>
                </c:pt>
                <c:pt idx="5505">
                  <c:v>1.3037825808334199E-2</c:v>
                </c:pt>
                <c:pt idx="5506">
                  <c:v>1.3037481471675501E-2</c:v>
                </c:pt>
                <c:pt idx="5507">
                  <c:v>1.3037137846056099E-2</c:v>
                </c:pt>
                <c:pt idx="5508">
                  <c:v>1.30367949315057E-2</c:v>
                </c:pt>
                <c:pt idx="5509">
                  <c:v>1.3036452728053699E-2</c:v>
                </c:pt>
                <c:pt idx="5510">
                  <c:v>1.3036111235729401E-2</c:v>
                </c:pt>
                <c:pt idx="5511">
                  <c:v>1.3035770454562201E-2</c:v>
                </c:pt>
                <c:pt idx="5512">
                  <c:v>1.3035430384581499E-2</c:v>
                </c:pt>
                <c:pt idx="5513">
                  <c:v>1.3035091025816299E-2</c:v>
                </c:pt>
                <c:pt idx="5514">
                  <c:v>1.30347523782959E-2</c:v>
                </c:pt>
                <c:pt idx="5515">
                  <c:v>1.30344144420494E-2</c:v>
                </c:pt>
                <c:pt idx="5516">
                  <c:v>1.30340772171057E-2</c:v>
                </c:pt>
                <c:pt idx="5517">
                  <c:v>1.3033740703493999E-2</c:v>
                </c:pt>
                <c:pt idx="5518">
                  <c:v>1.3033404901243001E-2</c:v>
                </c:pt>
                <c:pt idx="5519">
                  <c:v>1.30330698103819E-2</c:v>
                </c:pt>
                <c:pt idx="5520">
                  <c:v>1.30327354309393E-2</c:v>
                </c:pt>
                <c:pt idx="5521">
                  <c:v>1.3032401762944099E-2</c:v>
                </c:pt>
                <c:pt idx="5522">
                  <c:v>1.30320688064249E-2</c:v>
                </c:pt>
                <c:pt idx="5523">
                  <c:v>1.3031736561410399E-2</c:v>
                </c:pt>
                <c:pt idx="5524">
                  <c:v>1.3031405027929301E-2</c:v>
                </c:pt>
                <c:pt idx="5525">
                  <c:v>1.30310742060102E-2</c:v>
                </c:pt>
                <c:pt idx="5526">
                  <c:v>1.30307440956815E-2</c:v>
                </c:pt>
                <c:pt idx="5527">
                  <c:v>1.30304146969718E-2</c:v>
                </c:pt>
                <c:pt idx="5528">
                  <c:v>1.3030086009909301E-2</c:v>
                </c:pt>
                <c:pt idx="5529">
                  <c:v>1.30297580345225E-2</c:v>
                </c:pt>
                <c:pt idx="5530">
                  <c:v>1.30294307708396E-2</c:v>
                </c:pt>
                <c:pt idx="5531">
                  <c:v>1.30291042188889E-2</c:v>
                </c:pt>
                <c:pt idx="5532">
                  <c:v>1.3028778378698499E-2</c:v>
                </c:pt>
                <c:pt idx="5533">
                  <c:v>1.3028453250296499E-2</c:v>
                </c:pt>
                <c:pt idx="5534">
                  <c:v>1.30281288337111E-2</c:v>
                </c:pt>
                <c:pt idx="5535">
                  <c:v>1.30278051289703E-2</c:v>
                </c:pt>
                <c:pt idx="5536">
                  <c:v>1.3027482136101699E-2</c:v>
                </c:pt>
                <c:pt idx="5537">
                  <c:v>1.30271598551337E-2</c:v>
                </c:pt>
                <c:pt idx="5538">
                  <c:v>1.3026838286093899E-2</c:v>
                </c:pt>
                <c:pt idx="5539">
                  <c:v>1.3026517429010001E-2</c:v>
                </c:pt>
                <c:pt idx="5540">
                  <c:v>1.3026197283909999E-2</c:v>
                </c:pt>
                <c:pt idx="5541">
                  <c:v>1.3025877850821301E-2</c:v>
                </c:pt>
                <c:pt idx="5542">
                  <c:v>1.3025559129771699E-2</c:v>
                </c:pt>
                <c:pt idx="5543">
                  <c:v>1.30252411207886E-2</c:v>
                </c:pt>
                <c:pt idx="5544">
                  <c:v>1.30249238238996E-2</c:v>
                </c:pt>
                <c:pt idx="5545">
                  <c:v>1.3024607239132201E-2</c:v>
                </c:pt>
                <c:pt idx="5546">
                  <c:v>1.3024291366513599E-2</c:v>
                </c:pt>
                <c:pt idx="5547">
                  <c:v>1.30239762060716E-2</c:v>
                </c:pt>
                <c:pt idx="5548">
                  <c:v>1.3023661757833E-2</c:v>
                </c:pt>
                <c:pt idx="5549">
                  <c:v>1.3023348021825301E-2</c:v>
                </c:pt>
                <c:pt idx="5550">
                  <c:v>1.30230349980755E-2</c:v>
                </c:pt>
                <c:pt idx="5551">
                  <c:v>1.3022722686610901E-2</c:v>
                </c:pt>
                <c:pt idx="5552">
                  <c:v>1.30224110874585E-2</c:v>
                </c:pt>
                <c:pt idx="5553">
                  <c:v>1.30221002006452E-2</c:v>
                </c:pt>
                <c:pt idx="5554">
                  <c:v>1.30217900261982E-2</c:v>
                </c:pt>
                <c:pt idx="5555">
                  <c:v>1.30214805641442E-2</c:v>
                </c:pt>
                <c:pt idx="5556">
                  <c:v>1.30211718145102E-2</c:v>
                </c:pt>
                <c:pt idx="5557">
                  <c:v>1.3020863777322899E-2</c:v>
                </c:pt>
                <c:pt idx="5558">
                  <c:v>1.3020556452609E-2</c:v>
                </c:pt>
                <c:pt idx="5559">
                  <c:v>1.30202498403954E-2</c:v>
                </c:pt>
                <c:pt idx="5560">
                  <c:v>1.30199439407085E-2</c:v>
                </c:pt>
                <c:pt idx="5561">
                  <c:v>1.30196387535749E-2</c:v>
                </c:pt>
                <c:pt idx="5562">
                  <c:v>1.30193342790214E-2</c:v>
                </c:pt>
                <c:pt idx="5563">
                  <c:v>1.3019030517074299E-2</c:v>
                </c:pt>
                <c:pt idx="5564">
                  <c:v>1.30187274677598E-2</c:v>
                </c:pt>
                <c:pt idx="5565">
                  <c:v>1.30184251311046E-2</c:v>
                </c:pt>
                <c:pt idx="5566">
                  <c:v>1.30181235071347E-2</c:v>
                </c:pt>
                <c:pt idx="5567">
                  <c:v>1.3017822595876499E-2</c:v>
                </c:pt>
                <c:pt idx="5568">
                  <c:v>1.30175223973561E-2</c:v>
                </c:pt>
                <c:pt idx="5569">
                  <c:v>1.3017222911599799E-2</c:v>
                </c:pt>
                <c:pt idx="5570">
                  <c:v>1.3016924138633401E-2</c:v>
                </c:pt>
                <c:pt idx="5571">
                  <c:v>1.3016626078483201E-2</c:v>
                </c:pt>
                <c:pt idx="5572">
                  <c:v>1.3016328731175E-2</c:v>
                </c:pt>
                <c:pt idx="5573">
                  <c:v>1.30160320967347E-2</c:v>
                </c:pt>
                <c:pt idx="5574">
                  <c:v>1.30157361751881E-2</c:v>
                </c:pt>
                <c:pt idx="5575">
                  <c:v>1.3015440966561201E-2</c:v>
                </c:pt>
                <c:pt idx="5576">
                  <c:v>1.30151464708795E-2</c:v>
                </c:pt>
                <c:pt idx="5577">
                  <c:v>1.30148526881691E-2</c:v>
                </c:pt>
                <c:pt idx="5578">
                  <c:v>1.3014559618454999E-2</c:v>
                </c:pt>
                <c:pt idx="5579">
                  <c:v>1.3014267261763199E-2</c:v>
                </c:pt>
                <c:pt idx="5580">
                  <c:v>1.30139756181191E-2</c:v>
                </c:pt>
                <c:pt idx="5581">
                  <c:v>1.30136846875482E-2</c:v>
                </c:pt>
                <c:pt idx="5582">
                  <c:v>1.3013394470075801E-2</c:v>
                </c:pt>
                <c:pt idx="5583">
                  <c:v>1.30131049657273E-2</c:v>
                </c:pt>
                <c:pt idx="5584">
                  <c:v>1.3012816174528E-2</c:v>
                </c:pt>
                <c:pt idx="5585">
                  <c:v>1.3012528096503001E-2</c:v>
                </c:pt>
                <c:pt idx="5586">
                  <c:v>1.30122407316776E-2</c:v>
                </c:pt>
                <c:pt idx="5587">
                  <c:v>1.3011954080076899E-2</c:v>
                </c:pt>
                <c:pt idx="5588">
                  <c:v>1.3011668141725901E-2</c:v>
                </c:pt>
                <c:pt idx="5589">
                  <c:v>1.30113829166496E-2</c:v>
                </c:pt>
                <c:pt idx="5590">
                  <c:v>1.3011098404873101E-2</c:v>
                </c:pt>
                <c:pt idx="5591">
                  <c:v>1.3010814606420999E-2</c:v>
                </c:pt>
                <c:pt idx="5592">
                  <c:v>1.30105315213184E-2</c:v>
                </c:pt>
                <c:pt idx="5593">
                  <c:v>1.30102491495898E-2</c:v>
                </c:pt>
                <c:pt idx="5594">
                  <c:v>1.30099674912602E-2</c:v>
                </c:pt>
                <c:pt idx="5595">
                  <c:v>1.3009686546353901E-2</c:v>
                </c:pt>
                <c:pt idx="5596">
                  <c:v>1.30094063148959E-2</c:v>
                </c:pt>
                <c:pt idx="5597">
                  <c:v>1.3009126796910599E-2</c:v>
                </c:pt>
                <c:pt idx="5598">
                  <c:v>1.30088479924224E-2</c:v>
                </c:pt>
                <c:pt idx="5599">
                  <c:v>1.30085699014558E-2</c:v>
                </c:pt>
                <c:pt idx="5600">
                  <c:v>1.30082925240352E-2</c:v>
                </c:pt>
                <c:pt idx="5601">
                  <c:v>1.30080158601848E-2</c:v>
                </c:pt>
                <c:pt idx="5602">
                  <c:v>1.3007739909928999E-2</c:v>
                </c:pt>
                <c:pt idx="5603">
                  <c:v>1.3007464673291899E-2</c:v>
                </c:pt>
                <c:pt idx="5604">
                  <c:v>1.3007190150297601E-2</c:v>
                </c:pt>
                <c:pt idx="5605">
                  <c:v>1.30069163409705E-2</c:v>
                </c:pt>
                <c:pt idx="5606">
                  <c:v>1.3006643245334E-2</c:v>
                </c:pt>
                <c:pt idx="5607">
                  <c:v>1.30063708634126E-2</c:v>
                </c:pt>
                <c:pt idx="5608">
                  <c:v>1.30060991952301E-2</c:v>
                </c:pt>
                <c:pt idx="5609">
                  <c:v>1.30058282408101E-2</c:v>
                </c:pt>
                <c:pt idx="5610">
                  <c:v>1.3005558000176699E-2</c:v>
                </c:pt>
                <c:pt idx="5611">
                  <c:v>1.3005288473353501E-2</c:v>
                </c:pt>
                <c:pt idx="5612">
                  <c:v>1.3005019660363999E-2</c:v>
                </c:pt>
                <c:pt idx="5613">
                  <c:v>1.30047515612319E-2</c:v>
                </c:pt>
                <c:pt idx="5614">
                  <c:v>1.30044841759808E-2</c:v>
                </c:pt>
                <c:pt idx="5615">
                  <c:v>1.30042175046343E-2</c:v>
                </c:pt>
                <c:pt idx="5616">
                  <c:v>1.3003951547215399E-2</c:v>
                </c:pt>
                <c:pt idx="5617">
                  <c:v>1.30036863037481E-2</c:v>
                </c:pt>
                <c:pt idx="5618">
                  <c:v>1.3003421774255E-2</c:v>
                </c:pt>
                <c:pt idx="5619">
                  <c:v>1.300315795876E-2</c:v>
                </c:pt>
                <c:pt idx="5620">
                  <c:v>1.3002894857285801E-2</c:v>
                </c:pt>
                <c:pt idx="5621">
                  <c:v>1.30026324698557E-2</c:v>
                </c:pt>
                <c:pt idx="5622">
                  <c:v>1.30023707964928E-2</c:v>
                </c:pt>
                <c:pt idx="5623">
                  <c:v>1.3002109837220201E-2</c:v>
                </c:pt>
                <c:pt idx="5624">
                  <c:v>1.30018495920607E-2</c:v>
                </c:pt>
                <c:pt idx="5625">
                  <c:v>1.30015900610372E-2</c:v>
                </c:pt>
                <c:pt idx="5626">
                  <c:v>1.3001331244172701E-2</c:v>
                </c:pt>
                <c:pt idx="5627">
                  <c:v>1.30010731414897E-2</c:v>
                </c:pt>
                <c:pt idx="5628">
                  <c:v>1.3000815753011199E-2</c:v>
                </c:pt>
                <c:pt idx="5629">
                  <c:v>1.3000559078759801E-2</c:v>
                </c:pt>
                <c:pt idx="5630">
                  <c:v>1.3000303118757901E-2</c:v>
                </c:pt>
                <c:pt idx="5631">
                  <c:v>1.30000478730283E-2</c:v>
                </c:pt>
                <c:pt idx="5632">
                  <c:v>1.2999793341593201E-2</c:v>
                </c:pt>
                <c:pt idx="5633">
                  <c:v>1.29995395244752E-2</c:v>
                </c:pt>
                <c:pt idx="5634">
                  <c:v>1.29992864216968E-2</c:v>
                </c:pt>
                <c:pt idx="5635">
                  <c:v>1.29990340332801E-2</c:v>
                </c:pt>
                <c:pt idx="5636">
                  <c:v>1.29987823592474E-2</c:v>
                </c:pt>
                <c:pt idx="5637">
                  <c:v>1.2998531399620801E-2</c:v>
                </c:pt>
                <c:pt idx="5638">
                  <c:v>1.29982811544226E-2</c:v>
                </c:pt>
                <c:pt idx="5639">
                  <c:v>1.2998031623674799E-2</c:v>
                </c:pt>
                <c:pt idx="5640">
                  <c:v>1.29977828073994E-2</c:v>
                </c:pt>
                <c:pt idx="5641">
                  <c:v>1.29975347056183E-2</c:v>
                </c:pt>
                <c:pt idx="5642">
                  <c:v>1.2997287318353401E-2</c:v>
                </c:pt>
                <c:pt idx="5643">
                  <c:v>1.29970406456266E-2</c:v>
                </c:pt>
                <c:pt idx="5644">
                  <c:v>1.29967946874596E-2</c:v>
                </c:pt>
                <c:pt idx="5645">
                  <c:v>1.29965494438741E-2</c:v>
                </c:pt>
                <c:pt idx="5646">
                  <c:v>1.29963049148919E-2</c:v>
                </c:pt>
                <c:pt idx="5647">
                  <c:v>1.2996061100534501E-2</c:v>
                </c:pt>
                <c:pt idx="5648">
                  <c:v>1.29958180008234E-2</c:v>
                </c:pt>
                <c:pt idx="5649">
                  <c:v>1.29955756157802E-2</c:v>
                </c:pt>
                <c:pt idx="5650">
                  <c:v>1.2995333945426299E-2</c:v>
                </c:pt>
                <c:pt idx="5651">
                  <c:v>1.2995092989783101E-2</c:v>
                </c:pt>
                <c:pt idx="5652">
                  <c:v>1.2994852748871801E-2</c:v>
                </c:pt>
                <c:pt idx="5653">
                  <c:v>1.29946132227139E-2</c:v>
                </c:pt>
                <c:pt idx="5654">
                  <c:v>1.2994374411330299E-2</c:v>
                </c:pt>
                <c:pt idx="5655">
                  <c:v>1.29941363147424E-2</c:v>
                </c:pt>
                <c:pt idx="5656">
                  <c:v>1.29938989329711E-2</c:v>
                </c:pt>
                <c:pt idx="5657">
                  <c:v>1.29936622660374E-2</c:v>
                </c:pt>
                <c:pt idx="5658">
                  <c:v>1.2993426313962501E-2</c:v>
                </c:pt>
                <c:pt idx="5659">
                  <c:v>1.2993191076767E-2</c:v>
                </c:pt>
                <c:pt idx="5660">
                  <c:v>1.29929565544718E-2</c:v>
                </c:pt>
                <c:pt idx="5661">
                  <c:v>1.29927227470978E-2</c:v>
                </c:pt>
                <c:pt idx="5662">
                  <c:v>1.29924896546657E-2</c:v>
                </c:pt>
                <c:pt idx="5663">
                  <c:v>1.29922572771962E-2</c:v>
                </c:pt>
                <c:pt idx="5664">
                  <c:v>1.2992025614709701E-2</c:v>
                </c:pt>
                <c:pt idx="5665">
                  <c:v>1.2991794667227099E-2</c:v>
                </c:pt>
                <c:pt idx="5666">
                  <c:v>1.29915644347685E-2</c:v>
                </c:pt>
                <c:pt idx="5667">
                  <c:v>1.2991334917354699E-2</c:v>
                </c:pt>
                <c:pt idx="5668">
                  <c:v>1.2991106115005801E-2</c:v>
                </c:pt>
                <c:pt idx="5669">
                  <c:v>1.29908780277422E-2</c:v>
                </c:pt>
                <c:pt idx="5670">
                  <c:v>1.2990650655584199E-2</c:v>
                </c:pt>
                <c:pt idx="5671">
                  <c:v>1.2990423998552001E-2</c:v>
                </c:pt>
                <c:pt idx="5672">
                  <c:v>1.2990198056665601E-2</c:v>
                </c:pt>
                <c:pt idx="5673">
                  <c:v>1.2989972829945301E-2</c:v>
                </c:pt>
                <c:pt idx="5674">
                  <c:v>1.2989748318410901E-2</c:v>
                </c:pt>
                <c:pt idx="5675">
                  <c:v>1.29895245220826E-2</c:v>
                </c:pt>
                <c:pt idx="5676">
                  <c:v>1.2989301440980001E-2</c:v>
                </c:pt>
                <c:pt idx="5677">
                  <c:v>1.2989079075123E-2</c:v>
                </c:pt>
                <c:pt idx="5678">
                  <c:v>1.29888574245316E-2</c:v>
                </c:pt>
                <c:pt idx="5679">
                  <c:v>1.29886364892253E-2</c:v>
                </c:pt>
                <c:pt idx="5680">
                  <c:v>1.29884162692238E-2</c:v>
                </c:pt>
                <c:pt idx="5681">
                  <c:v>1.2988196764546701E-2</c:v>
                </c:pt>
                <c:pt idx="5682">
                  <c:v>1.29879779752135E-2</c:v>
                </c:pt>
                <c:pt idx="5683">
                  <c:v>1.29877599012438E-2</c:v>
                </c:pt>
                <c:pt idx="5684">
                  <c:v>1.2987542542656799E-2</c:v>
                </c:pt>
                <c:pt idx="5685">
                  <c:v>1.29873258994721E-2</c:v>
                </c:pt>
                <c:pt idx="5686">
                  <c:v>1.2987109971708899E-2</c:v>
                </c:pt>
                <c:pt idx="5687">
                  <c:v>1.29868947593864E-2</c:v>
                </c:pt>
                <c:pt idx="5688">
                  <c:v>1.2986680262523601E-2</c:v>
                </c:pt>
                <c:pt idx="5689">
                  <c:v>1.29864664811398E-2</c:v>
                </c:pt>
                <c:pt idx="5690">
                  <c:v>1.29862534152539E-2</c:v>
                </c:pt>
                <c:pt idx="5691">
                  <c:v>1.2986041064885E-2</c:v>
                </c:pt>
                <c:pt idx="5692">
                  <c:v>1.2985829430051899E-2</c:v>
                </c:pt>
                <c:pt idx="5693">
                  <c:v>1.29856185107737E-2</c:v>
                </c:pt>
                <c:pt idx="5694">
                  <c:v>1.29854083070689E-2</c:v>
                </c:pt>
                <c:pt idx="5695">
                  <c:v>1.29851988189563E-2</c:v>
                </c:pt>
                <c:pt idx="5696">
                  <c:v>1.2984990046454601E-2</c:v>
                </c:pt>
                <c:pt idx="5697">
                  <c:v>1.2984781989582399E-2</c:v>
                </c:pt>
                <c:pt idx="5698">
                  <c:v>1.2984574648358199E-2</c:v>
                </c:pt>
                <c:pt idx="5699">
                  <c:v>1.2984368022800501E-2</c:v>
                </c:pt>
                <c:pt idx="5700">
                  <c:v>1.29841621129278E-2</c:v>
                </c:pt>
                <c:pt idx="5701">
                  <c:v>1.29839569187583E-2</c:v>
                </c:pt>
                <c:pt idx="5702">
                  <c:v>1.2983752440310499E-2</c:v>
                </c:pt>
                <c:pt idx="5703">
                  <c:v>1.2983548677602499E-2</c:v>
                </c:pt>
                <c:pt idx="5704">
                  <c:v>1.2983345630652499E-2</c:v>
                </c:pt>
                <c:pt idx="5705">
                  <c:v>1.2983143299478601E-2</c:v>
                </c:pt>
                <c:pt idx="5706">
                  <c:v>1.29829416840989E-2</c:v>
                </c:pt>
                <c:pt idx="5707">
                  <c:v>1.2982740784531399E-2</c:v>
                </c:pt>
                <c:pt idx="5708">
                  <c:v>1.2982540600794E-2</c:v>
                </c:pt>
                <c:pt idx="5709">
                  <c:v>1.29823411329045E-2</c:v>
                </c:pt>
                <c:pt idx="5710">
                  <c:v>1.29821423808809E-2</c:v>
                </c:pt>
                <c:pt idx="5711">
                  <c:v>1.29819443447407E-2</c:v>
                </c:pt>
                <c:pt idx="5712">
                  <c:v>1.2981747024501699E-2</c:v>
                </c:pt>
                <c:pt idx="5713">
                  <c:v>1.2981550420181599E-2</c:v>
                </c:pt>
                <c:pt idx="5714">
                  <c:v>1.29813545317979E-2</c:v>
                </c:pt>
                <c:pt idx="5715">
                  <c:v>1.2981159359368E-2</c:v>
                </c:pt>
                <c:pt idx="5716">
                  <c:v>1.29809649029095E-2</c:v>
                </c:pt>
                <c:pt idx="5717">
                  <c:v>1.29807711624395E-2</c:v>
                </c:pt>
                <c:pt idx="5718">
                  <c:v>1.29805781379757E-2</c:v>
                </c:pt>
                <c:pt idx="5719">
                  <c:v>1.2980385829535101E-2</c:v>
                </c:pt>
                <c:pt idx="5720">
                  <c:v>1.29801942371348E-2</c:v>
                </c:pt>
                <c:pt idx="5721">
                  <c:v>1.2980003360792299E-2</c:v>
                </c:pt>
                <c:pt idx="5722">
                  <c:v>1.2979813200524401E-2</c:v>
                </c:pt>
                <c:pt idx="5723">
                  <c:v>1.29796237563481E-2</c:v>
                </c:pt>
                <c:pt idx="5724">
                  <c:v>1.29794350282804E-2</c:v>
                </c:pt>
                <c:pt idx="5725">
                  <c:v>1.2979247016338199E-2</c:v>
                </c:pt>
                <c:pt idx="5726">
                  <c:v>1.29790597205383E-2</c:v>
                </c:pt>
                <c:pt idx="5727">
                  <c:v>1.2978873140897599E-2</c:v>
                </c:pt>
                <c:pt idx="5728">
                  <c:v>1.29786872774325E-2</c:v>
                </c:pt>
                <c:pt idx="5729">
                  <c:v>1.297850213016E-2</c:v>
                </c:pt>
                <c:pt idx="5730">
                  <c:v>1.2978317699096501E-2</c:v>
                </c:pt>
                <c:pt idx="5731">
                  <c:v>1.29781339842585E-2</c:v>
                </c:pt>
                <c:pt idx="5732">
                  <c:v>1.2977950985662399E-2</c:v>
                </c:pt>
                <c:pt idx="5733">
                  <c:v>1.29777687033248E-2</c:v>
                </c:pt>
                <c:pt idx="5734">
                  <c:v>1.29775871372618E-2</c:v>
                </c:pt>
                <c:pt idx="5735">
                  <c:v>1.2977406287489701E-2</c:v>
                </c:pt>
                <c:pt idx="5736">
                  <c:v>1.2977226154025001E-2</c:v>
                </c:pt>
                <c:pt idx="5737">
                  <c:v>1.2977046736883701E-2</c:v>
                </c:pt>
                <c:pt idx="5738">
                  <c:v>1.29768680360816E-2</c:v>
                </c:pt>
                <c:pt idx="5739">
                  <c:v>1.29766900516351E-2</c:v>
                </c:pt>
                <c:pt idx="5740">
                  <c:v>1.2976512783560001E-2</c:v>
                </c:pt>
                <c:pt idx="5741">
                  <c:v>1.2976336231872099E-2</c:v>
                </c:pt>
                <c:pt idx="5742">
                  <c:v>1.2976160396587499E-2</c:v>
                </c:pt>
                <c:pt idx="5743">
                  <c:v>1.29759852777219E-2</c:v>
                </c:pt>
                <c:pt idx="5744">
                  <c:v>1.2975810875290801E-2</c:v>
                </c:pt>
                <c:pt idx="5745">
                  <c:v>1.2975637189310101E-2</c:v>
                </c:pt>
                <c:pt idx="5746">
                  <c:v>1.29754642197952E-2</c:v>
                </c:pt>
                <c:pt idx="5747">
                  <c:v>1.29752919667619E-2</c:v>
                </c:pt>
                <c:pt idx="5748">
                  <c:v>1.2975120430225501E-2</c:v>
                </c:pt>
                <c:pt idx="5749">
                  <c:v>1.29749496102012E-2</c:v>
                </c:pt>
                <c:pt idx="5750">
                  <c:v>1.29747795067045E-2</c:v>
                </c:pt>
                <c:pt idx="5751">
                  <c:v>1.2974610119750899E-2</c:v>
                </c:pt>
                <c:pt idx="5752">
                  <c:v>1.29744414493551E-2</c:v>
                </c:pt>
                <c:pt idx="5753">
                  <c:v>1.29742734955327E-2</c:v>
                </c:pt>
                <c:pt idx="5754">
                  <c:v>1.29741062582986E-2</c:v>
                </c:pt>
                <c:pt idx="5755">
                  <c:v>1.29739397376678E-2</c:v>
                </c:pt>
                <c:pt idx="5756">
                  <c:v>1.2973773933655199E-2</c:v>
                </c:pt>
                <c:pt idx="5757">
                  <c:v>1.29736088462758E-2</c:v>
                </c:pt>
                <c:pt idx="5758">
                  <c:v>1.29734444755444E-2</c:v>
                </c:pt>
                <c:pt idx="5759">
                  <c:v>1.29732808214757E-2</c:v>
                </c:pt>
                <c:pt idx="5760">
                  <c:v>1.29731178840846E-2</c:v>
                </c:pt>
                <c:pt idx="5761">
                  <c:v>1.2972955663385501E-2</c:v>
                </c:pt>
                <c:pt idx="5762">
                  <c:v>1.29727941593931E-2</c:v>
                </c:pt>
                <c:pt idx="5763">
                  <c:v>1.2972633372122001E-2</c:v>
                </c:pt>
                <c:pt idx="5764">
                  <c:v>1.2972473301586501E-2</c:v>
                </c:pt>
                <c:pt idx="5765">
                  <c:v>1.29723139478012E-2</c:v>
                </c:pt>
                <c:pt idx="5766">
                  <c:v>1.29721553107801E-2</c:v>
                </c:pt>
                <c:pt idx="5767">
                  <c:v>1.29719973905379E-2</c:v>
                </c:pt>
                <c:pt idx="5768">
                  <c:v>1.29718401870886E-2</c:v>
                </c:pt>
                <c:pt idx="5769">
                  <c:v>1.2971683700446299E-2</c:v>
                </c:pt>
                <c:pt idx="5770">
                  <c:v>1.29715279306251E-2</c:v>
                </c:pt>
                <c:pt idx="5771">
                  <c:v>1.2971372877639199E-2</c:v>
                </c:pt>
                <c:pt idx="5772">
                  <c:v>1.29712185415024E-2</c:v>
                </c:pt>
                <c:pt idx="5773">
                  <c:v>1.29710649222286E-2</c:v>
                </c:pt>
                <c:pt idx="5774">
                  <c:v>1.29709120198317E-2</c:v>
                </c:pt>
                <c:pt idx="5775">
                  <c:v>1.2970759834325401E-2</c:v>
                </c:pt>
                <c:pt idx="5776">
                  <c:v>1.2970608365723399E-2</c:v>
                </c:pt>
                <c:pt idx="5777">
                  <c:v>1.2970457614039499E-2</c:v>
                </c:pt>
                <c:pt idx="5778">
                  <c:v>1.29703075792871E-2</c:v>
                </c:pt>
                <c:pt idx="5779">
                  <c:v>1.29701582614798E-2</c:v>
                </c:pt>
                <c:pt idx="5780">
                  <c:v>1.2970009660631001E-2</c:v>
                </c:pt>
                <c:pt idx="5781">
                  <c:v>1.2969861776754099E-2</c:v>
                </c:pt>
                <c:pt idx="5782">
                  <c:v>1.2969714609862499E-2</c:v>
                </c:pt>
                <c:pt idx="5783">
                  <c:v>1.2969568159969301E-2</c:v>
                </c:pt>
                <c:pt idx="5784">
                  <c:v>1.2969422427087899E-2</c:v>
                </c:pt>
                <c:pt idx="5785">
                  <c:v>1.29692774112312E-2</c:v>
                </c:pt>
                <c:pt idx="5786">
                  <c:v>1.29691331124125E-2</c:v>
                </c:pt>
                <c:pt idx="5787">
                  <c:v>1.29689895306446E-2</c:v>
                </c:pt>
                <c:pt idx="5788">
                  <c:v>1.29688466659406E-2</c:v>
                </c:pt>
                <c:pt idx="5789">
                  <c:v>1.29687045183133E-2</c:v>
                </c:pt>
                <c:pt idx="5790">
                  <c:v>1.29685630877756E-2</c:v>
                </c:pt>
                <c:pt idx="5791">
                  <c:v>1.2968422374340101E-2</c:v>
                </c:pt>
                <c:pt idx="5792">
                  <c:v>1.2968282378019599E-2</c:v>
                </c:pt>
                <c:pt idx="5793">
                  <c:v>1.2968143098826899E-2</c:v>
                </c:pt>
                <c:pt idx="5794">
                  <c:v>1.29680045367743E-2</c:v>
                </c:pt>
                <c:pt idx="5795">
                  <c:v>1.2967866691874601E-2</c:v>
                </c:pt>
                <c:pt idx="5796">
                  <c:v>1.29677295641399E-2</c:v>
                </c:pt>
                <c:pt idx="5797">
                  <c:v>1.2967593153583E-2</c:v>
                </c:pt>
                <c:pt idx="5798">
                  <c:v>1.29674574602159E-2</c:v>
                </c:pt>
                <c:pt idx="5799">
                  <c:v>1.2967322484051001E-2</c:v>
                </c:pt>
                <c:pt idx="5800">
                  <c:v>1.29671882251005E-2</c:v>
                </c:pt>
                <c:pt idx="5801">
                  <c:v>1.2967054683376399E-2</c:v>
                </c:pt>
                <c:pt idx="5802">
                  <c:v>1.2966921858890999E-2</c:v>
                </c:pt>
                <c:pt idx="5803">
                  <c:v>1.29667897516561E-2</c:v>
                </c:pt>
                <c:pt idx="5804">
                  <c:v>1.2966658361683699E-2</c:v>
                </c:pt>
                <c:pt idx="5805">
                  <c:v>1.2966527688985799E-2</c:v>
                </c:pt>
                <c:pt idx="5806">
                  <c:v>1.2966397733574201E-2</c:v>
                </c:pt>
                <c:pt idx="5807">
                  <c:v>1.29662684954605E-2</c:v>
                </c:pt>
                <c:pt idx="5808">
                  <c:v>1.2966139974656701E-2</c:v>
                </c:pt>
                <c:pt idx="5809">
                  <c:v>1.2966012171174201E-2</c:v>
                </c:pt>
                <c:pt idx="5810">
                  <c:v>1.29658850850246E-2</c:v>
                </c:pt>
                <c:pt idx="5811">
                  <c:v>1.2965758716219499E-2</c:v>
                </c:pt>
                <c:pt idx="5812">
                  <c:v>1.2965633064770299E-2</c:v>
                </c:pt>
                <c:pt idx="5813">
                  <c:v>1.2965508130688501E-2</c:v>
                </c:pt>
                <c:pt idx="5814">
                  <c:v>1.29653839139852E-2</c:v>
                </c:pt>
                <c:pt idx="5815">
                  <c:v>1.29652604146719E-2</c:v>
                </c:pt>
                <c:pt idx="5816">
                  <c:v>1.29651376327596E-2</c:v>
                </c:pt>
                <c:pt idx="5817">
                  <c:v>1.2965015568259601E-2</c:v>
                </c:pt>
                <c:pt idx="5818">
                  <c:v>1.2964894221182801E-2</c:v>
                </c:pt>
                <c:pt idx="5819">
                  <c:v>1.2964773591540401E-2</c:v>
                </c:pt>
                <c:pt idx="5820">
                  <c:v>1.2964653679343E-2</c:v>
                </c:pt>
                <c:pt idx="5821">
                  <c:v>1.29645344846019E-2</c:v>
                </c:pt>
                <c:pt idx="5822">
                  <c:v>1.29644160073276E-2</c:v>
                </c:pt>
                <c:pt idx="5823">
                  <c:v>1.2964298247531E-2</c:v>
                </c:pt>
                <c:pt idx="5824">
                  <c:v>1.29641812052227E-2</c:v>
                </c:pt>
                <c:pt idx="5825">
                  <c:v>1.2964064880413399E-2</c:v>
                </c:pt>
                <c:pt idx="5826">
                  <c:v>1.29639492731138E-2</c:v>
                </c:pt>
                <c:pt idx="5827">
                  <c:v>1.2963834383334099E-2</c:v>
                </c:pt>
                <c:pt idx="5828">
                  <c:v>1.2963720211085E-2</c:v>
                </c:pt>
                <c:pt idx="5829">
                  <c:v>1.29636067563767E-2</c:v>
                </c:pt>
                <c:pt idx="5830">
                  <c:v>1.2963494019219601E-2</c:v>
                </c:pt>
                <c:pt idx="5831">
                  <c:v>1.2963381999623901E-2</c:v>
                </c:pt>
                <c:pt idx="5832">
                  <c:v>1.2963270697599999E-2</c:v>
                </c:pt>
                <c:pt idx="5833">
                  <c:v>1.29631601131578E-2</c:v>
                </c:pt>
                <c:pt idx="5834">
                  <c:v>1.2963050246307299E-2</c:v>
                </c:pt>
                <c:pt idx="5835">
                  <c:v>1.29629410970587E-2</c:v>
                </c:pt>
                <c:pt idx="5836">
                  <c:v>1.29628326654218E-2</c:v>
                </c:pt>
                <c:pt idx="5837">
                  <c:v>1.29627249514067E-2</c:v>
                </c:pt>
                <c:pt idx="5838">
                  <c:v>1.29626179550229E-2</c:v>
                </c:pt>
                <c:pt idx="5839">
                  <c:v>1.29625116762802E-2</c:v>
                </c:pt>
                <c:pt idx="5840">
                  <c:v>1.29624061151884E-2</c:v>
                </c:pt>
                <c:pt idx="5841">
                  <c:v>1.29623012717571E-2</c:v>
                </c:pt>
                <c:pt idx="5842">
                  <c:v>1.29621971459957E-2</c:v>
                </c:pt>
                <c:pt idx="5843">
                  <c:v>1.2962093737913899E-2</c:v>
                </c:pt>
                <c:pt idx="5844">
                  <c:v>1.29619910475209E-2</c:v>
                </c:pt>
                <c:pt idx="5845">
                  <c:v>1.29618890748262E-2</c:v>
                </c:pt>
                <c:pt idx="5846">
                  <c:v>1.2961787819839201E-2</c:v>
                </c:pt>
                <c:pt idx="5847">
                  <c:v>1.2961687282569001E-2</c:v>
                </c:pt>
                <c:pt idx="5848">
                  <c:v>1.2961587463024799E-2</c:v>
                </c:pt>
                <c:pt idx="5849">
                  <c:v>1.2961488361215599E-2</c:v>
                </c:pt>
                <c:pt idx="5850">
                  <c:v>1.29613899771505E-2</c:v>
                </c:pt>
                <c:pt idx="5851">
                  <c:v>1.29612923108388E-2</c:v>
                </c:pt>
                <c:pt idx="5852">
                  <c:v>1.2961195362288999E-2</c:v>
                </c:pt>
                <c:pt idx="5853">
                  <c:v>1.2961099131510201E-2</c:v>
                </c:pt>
                <c:pt idx="5854">
                  <c:v>1.2961003618510899E-2</c:v>
                </c:pt>
                <c:pt idx="5855">
                  <c:v>1.29609088233003E-2</c:v>
                </c:pt>
                <c:pt idx="5856">
                  <c:v>1.2960814745886701E-2</c:v>
                </c:pt>
                <c:pt idx="5857">
                  <c:v>1.29607213862788E-2</c:v>
                </c:pt>
                <c:pt idx="5858">
                  <c:v>1.2960628744485199E-2</c:v>
                </c:pt>
                <c:pt idx="5859">
                  <c:v>1.2960536820514301E-2</c:v>
                </c:pt>
                <c:pt idx="5860">
                  <c:v>1.29604456143745E-2</c:v>
                </c:pt>
                <c:pt idx="5861">
                  <c:v>1.2960355126074199E-2</c:v>
                </c:pt>
                <c:pt idx="5862">
                  <c:v>1.29602653556218E-2</c:v>
                </c:pt>
                <c:pt idx="5863">
                  <c:v>1.29601763030251E-2</c:v>
                </c:pt>
                <c:pt idx="5864">
                  <c:v>1.29600879682927E-2</c:v>
                </c:pt>
                <c:pt idx="5865">
                  <c:v>1.2960000351432599E-2</c:v>
                </c:pt>
                <c:pt idx="5866">
                  <c:v>1.2959913452452501E-2</c:v>
                </c:pt>
                <c:pt idx="5867">
                  <c:v>1.29598272713608E-2</c:v>
                </c:pt>
                <c:pt idx="5868">
                  <c:v>1.2959741808165099E-2</c:v>
                </c:pt>
                <c:pt idx="5869">
                  <c:v>1.2959657062873499E-2</c:v>
                </c:pt>
                <c:pt idx="5870">
                  <c:v>1.29595730354936E-2</c:v>
                </c:pt>
                <c:pt idx="5871">
                  <c:v>1.2959489726033099E-2</c:v>
                </c:pt>
                <c:pt idx="5872">
                  <c:v>1.29594071344997E-2</c:v>
                </c:pt>
                <c:pt idx="5873">
                  <c:v>1.2959325260900999E-2</c:v>
                </c:pt>
                <c:pt idx="5874">
                  <c:v>1.2959244105244501E-2</c:v>
                </c:pt>
                <c:pt idx="5875">
                  <c:v>1.29591636675375E-2</c:v>
                </c:pt>
                <c:pt idx="5876">
                  <c:v>1.29590839477877E-2</c:v>
                </c:pt>
                <c:pt idx="5877">
                  <c:v>1.29590049460022E-2</c:v>
                </c:pt>
                <c:pt idx="5878">
                  <c:v>1.29589266621884E-2</c:v>
                </c:pt>
                <c:pt idx="5879">
                  <c:v>1.29588490963533E-2</c:v>
                </c:pt>
                <c:pt idx="5880">
                  <c:v>1.29587722485042E-2</c:v>
                </c:pt>
                <c:pt idx="5881">
                  <c:v>1.2958696118648199E-2</c:v>
                </c:pt>
                <c:pt idx="5882">
                  <c:v>1.29586207067922E-2</c:v>
                </c:pt>
                <c:pt idx="5883">
                  <c:v>1.29585460129432E-2</c:v>
                </c:pt>
                <c:pt idx="5884">
                  <c:v>1.29584720371081E-2</c:v>
                </c:pt>
                <c:pt idx="5885">
                  <c:v>1.2958398779293801E-2</c:v>
                </c:pt>
                <c:pt idx="5886">
                  <c:v>1.29583262395067E-2</c:v>
                </c:pt>
                <c:pt idx="5887">
                  <c:v>1.2958254417754E-2</c:v>
                </c:pt>
                <c:pt idx="5888">
                  <c:v>1.2958183314042001E-2</c:v>
                </c:pt>
                <c:pt idx="5889">
                  <c:v>1.2958112928377201E-2</c:v>
                </c:pt>
                <c:pt idx="5890">
                  <c:v>1.29580432607663E-2</c:v>
                </c:pt>
                <c:pt idx="5891">
                  <c:v>1.29579743112157E-2</c:v>
                </c:pt>
                <c:pt idx="5892">
                  <c:v>1.2957906079731799E-2</c:v>
                </c:pt>
                <c:pt idx="5893">
                  <c:v>1.2957838566320899E-2</c:v>
                </c:pt>
                <c:pt idx="5894">
                  <c:v>1.2957771770989199E-2</c:v>
                </c:pt>
                <c:pt idx="5895">
                  <c:v>1.2957705693742799E-2</c:v>
                </c:pt>
                <c:pt idx="5896">
                  <c:v>1.2957640334588001E-2</c:v>
                </c:pt>
                <c:pt idx="5897">
                  <c:v>1.2957575693530701E-2</c:v>
                </c:pt>
                <c:pt idx="5898">
                  <c:v>1.29575117705771E-2</c:v>
                </c:pt>
                <c:pt idx="5899">
                  <c:v>1.29574485657329E-2</c:v>
                </c:pt>
                <c:pt idx="5900">
                  <c:v>1.2957386079004001E-2</c:v>
                </c:pt>
                <c:pt idx="5901">
                  <c:v>1.29573243103963E-2</c:v>
                </c:pt>
                <c:pt idx="5902">
                  <c:v>1.2957263259915501E-2</c:v>
                </c:pt>
                <c:pt idx="5903">
                  <c:v>1.2957202927567199E-2</c:v>
                </c:pt>
                <c:pt idx="5904">
                  <c:v>1.29571433133569E-2</c:v>
                </c:pt>
                <c:pt idx="5905">
                  <c:v>1.29570844172906E-2</c:v>
                </c:pt>
                <c:pt idx="5906">
                  <c:v>1.2957026239373301E-2</c:v>
                </c:pt>
                <c:pt idx="5907">
                  <c:v>1.2956968779610599E-2</c:v>
                </c:pt>
                <c:pt idx="5908">
                  <c:v>1.29569120380079E-2</c:v>
                </c:pt>
                <c:pt idx="5909">
                  <c:v>1.29568560145705E-2</c:v>
                </c:pt>
                <c:pt idx="5910">
                  <c:v>1.2956800709303501E-2</c:v>
                </c:pt>
                <c:pt idx="5911">
                  <c:v>1.29567461222122E-2</c:v>
                </c:pt>
                <c:pt idx="5912">
                  <c:v>1.29566922533017E-2</c:v>
                </c:pt>
                <c:pt idx="5913">
                  <c:v>1.29566391025768E-2</c:v>
                </c:pt>
                <c:pt idx="5914">
                  <c:v>1.2956586670042699E-2</c:v>
                </c:pt>
                <c:pt idx="5915">
                  <c:v>1.2956534955704299E-2</c:v>
                </c:pt>
                <c:pt idx="5916">
                  <c:v>1.29564839595664E-2</c:v>
                </c:pt>
                <c:pt idx="5917">
                  <c:v>1.29564336816338E-2</c:v>
                </c:pt>
                <c:pt idx="5918">
                  <c:v>1.2956384121911101E-2</c:v>
                </c:pt>
                <c:pt idx="5919">
                  <c:v>1.2956335280403001E-2</c:v>
                </c:pt>
                <c:pt idx="5920">
                  <c:v>1.2956287157114299E-2</c:v>
                </c:pt>
                <c:pt idx="5921">
                  <c:v>1.2956239752049299E-2</c:v>
                </c:pt>
                <c:pt idx="5922">
                  <c:v>1.29561930652125E-2</c:v>
                </c:pt>
                <c:pt idx="5923">
                  <c:v>1.29561470966082E-2</c:v>
                </c:pt>
                <c:pt idx="5924">
                  <c:v>1.29561018462409E-2</c:v>
                </c:pt>
                <c:pt idx="5925">
                  <c:v>1.2956057314114901E-2</c:v>
                </c:pt>
                <c:pt idx="5926">
                  <c:v>1.29560135002342E-2</c:v>
                </c:pt>
                <c:pt idx="5927">
                  <c:v>1.29559704046031E-2</c:v>
                </c:pt>
                <c:pt idx="5928">
                  <c:v>1.29559280272255E-2</c:v>
                </c:pt>
                <c:pt idx="5929">
                  <c:v>1.29558863681057E-2</c:v>
                </c:pt>
                <c:pt idx="5930">
                  <c:v>1.2955845427247301E-2</c:v>
                </c:pt>
                <c:pt idx="5931">
                  <c:v>1.29558052046544E-2</c:v>
                </c:pt>
                <c:pt idx="5932">
                  <c:v>1.29557657003308E-2</c:v>
                </c:pt>
                <c:pt idx="5933">
                  <c:v>1.29557269142803E-2</c:v>
                </c:pt>
                <c:pt idx="5934">
                  <c:v>1.29556888465065E-2</c:v>
                </c:pt>
                <c:pt idx="5935">
                  <c:v>1.2955651497013099E-2</c:v>
                </c:pt>
                <c:pt idx="5936">
                  <c:v>1.2955614865803501E-2</c:v>
                </c:pt>
                <c:pt idx="5937">
                  <c:v>1.2955578952881399E-2</c:v>
                </c:pt>
                <c:pt idx="5938">
                  <c:v>1.2955543758250299E-2</c:v>
                </c:pt>
                <c:pt idx="5939">
                  <c:v>1.29555092819132E-2</c:v>
                </c:pt>
                <c:pt idx="5940">
                  <c:v>1.29554755238739E-2</c:v>
                </c:pt>
                <c:pt idx="5941">
                  <c:v>1.29554424841352E-2</c:v>
                </c:pt>
                <c:pt idx="5942">
                  <c:v>1.2955410162700701E-2</c:v>
                </c:pt>
                <c:pt idx="5943">
                  <c:v>1.29553785595732E-2</c:v>
                </c:pt>
                <c:pt idx="5944">
                  <c:v>1.2955347674755801E-2</c:v>
                </c:pt>
                <c:pt idx="5945">
                  <c:v>1.29553175082516E-2</c:v>
                </c:pt>
                <c:pt idx="5946">
                  <c:v>1.29552880600636E-2</c:v>
                </c:pt>
                <c:pt idx="5947">
                  <c:v>1.29552593301945E-2</c:v>
                </c:pt>
                <c:pt idx="5948">
                  <c:v>1.2955231318647099E-2</c:v>
                </c:pt>
                <c:pt idx="5949">
                  <c:v>1.2955204025424201E-2</c:v>
                </c:pt>
                <c:pt idx="5950">
                  <c:v>1.2955177450528399E-2</c:v>
                </c:pt>
                <c:pt idx="5951">
                  <c:v>1.2955151593962599E-2</c:v>
                </c:pt>
                <c:pt idx="5952">
                  <c:v>1.29551264557289E-2</c:v>
                </c:pt>
                <c:pt idx="5953">
                  <c:v>1.295510203583E-2</c:v>
                </c:pt>
                <c:pt idx="5954">
                  <c:v>1.2955078334268399E-2</c:v>
                </c:pt>
                <c:pt idx="5955">
                  <c:v>1.29550553510461E-2</c:v>
                </c:pt>
                <c:pt idx="5956">
                  <c:v>1.29550330861659E-2</c:v>
                </c:pt>
                <c:pt idx="5957">
                  <c:v>1.29550115396295E-2</c:v>
                </c:pt>
                <c:pt idx="5958">
                  <c:v>1.29549907114394E-2</c:v>
                </c:pt>
                <c:pt idx="5959">
                  <c:v>1.29549706015977E-2</c:v>
                </c:pt>
                <c:pt idx="5960">
                  <c:v>1.2954951210106201E-2</c:v>
                </c:pt>
                <c:pt idx="5961">
                  <c:v>1.29549325369671E-2</c:v>
                </c:pt>
                <c:pt idx="5962">
                  <c:v>1.2954914582182E-2</c:v>
                </c:pt>
                <c:pt idx="5963">
                  <c:v>1.29548973457531E-2</c:v>
                </c:pt>
                <c:pt idx="5964">
                  <c:v>1.2954880827682E-2</c:v>
                </c:pt>
                <c:pt idx="5965">
                  <c:v>1.29548650279702E-2</c:v>
                </c:pt>
                <c:pt idx="5966">
                  <c:v>1.29548499466196E-2</c:v>
                </c:pt>
                <c:pt idx="5967">
                  <c:v>1.29548355836317E-2</c:v>
                </c:pt>
                <c:pt idx="5968">
                  <c:v>1.29548219390081E-2</c:v>
                </c:pt>
                <c:pt idx="5969">
                  <c:v>1.2954809012750101E-2</c:v>
                </c:pt>
                <c:pt idx="5970">
                  <c:v>1.2954796804859101E-2</c:v>
                </c:pt>
                <c:pt idx="5971">
                  <c:v>1.29547853153365E-2</c:v>
                </c:pt>
                <c:pt idx="5972">
                  <c:v>1.2954774544183501E-2</c:v>
                </c:pt>
                <c:pt idx="5973">
                  <c:v>1.2954764491401399E-2</c:v>
                </c:pt>
                <c:pt idx="5974">
                  <c:v>1.2954755156991101E-2</c:v>
                </c:pt>
                <c:pt idx="5975">
                  <c:v>1.2954746540953899E-2</c:v>
                </c:pt>
                <c:pt idx="5976">
                  <c:v>1.29547386432906E-2</c:v>
                </c:pt>
                <c:pt idx="5977">
                  <c:v>1.2954731464002301E-2</c:v>
                </c:pt>
                <c:pt idx="5978">
                  <c:v>1.2954725003089701E-2</c:v>
                </c:pt>
                <c:pt idx="5979">
                  <c:v>1.2954719260553801E-2</c:v>
                </c:pt>
                <c:pt idx="5980">
                  <c:v>1.2954714236395101E-2</c:v>
                </c:pt>
                <c:pt idx="5981">
                  <c:v>1.29547099306145E-2</c:v>
                </c:pt>
                <c:pt idx="5982">
                  <c:v>1.29547063432125E-2</c:v>
                </c:pt>
                <c:pt idx="5983">
                  <c:v>1.2954703474189699E-2</c:v>
                </c:pt>
                <c:pt idx="5984">
                  <c:v>1.2954701323546499E-2</c:v>
                </c:pt>
                <c:pt idx="5985">
                  <c:v>1.2954699891283301E-2</c:v>
                </c:pt>
                <c:pt idx="5986">
                  <c:v>1.29546991774004E-2</c:v>
                </c:pt>
                <c:pt idx="5987">
                  <c:v>1.29546991818983E-2</c:v>
                </c:pt>
                <c:pt idx="5988">
                  <c:v>1.2954699904777E-2</c:v>
                </c:pt>
                <c:pt idx="5989">
                  <c:v>1.2954701346036801E-2</c:v>
                </c:pt>
                <c:pt idx="5990">
                  <c:v>1.2954703505677701E-2</c:v>
                </c:pt>
                <c:pt idx="5991">
                  <c:v>1.2954706383699799E-2</c:v>
                </c:pt>
                <c:pt idx="5992">
                  <c:v>1.2954709980103001E-2</c:v>
                </c:pt>
                <c:pt idx="5993">
                  <c:v>1.2954714294887299E-2</c:v>
                </c:pt>
                <c:pt idx="5994">
                  <c:v>1.2954719328052399E-2</c:v>
                </c:pt>
                <c:pt idx="5995">
                  <c:v>1.2954725079598099E-2</c:v>
                </c:pt>
                <c:pt idx="5996">
                  <c:v>1.29547315495243E-2</c:v>
                </c:pt>
                <c:pt idx="5997">
                  <c:v>1.2954738737830301E-2</c:v>
                </c:pt>
                <c:pt idx="5998">
                  <c:v>1.2954746644515999E-2</c:v>
                </c:pt>
                <c:pt idx="5999">
                  <c:v>1.2954755269580599E-2</c:v>
                </c:pt>
                <c:pt idx="6000">
                  <c:v>1.29547646130239E-2</c:v>
                </c:pt>
                <c:pt idx="6001">
                  <c:v>1.29547746748451E-2</c:v>
                </c:pt>
                <c:pt idx="6002">
                  <c:v>1.2954785455043499E-2</c:v>
                </c:pt>
                <c:pt idx="6003">
                  <c:v>1.2954796953618401E-2</c:v>
                </c:pt>
                <c:pt idx="6004">
                  <c:v>1.2954809170568999E-2</c:v>
                </c:pt>
                <c:pt idx="6005">
                  <c:v>1.29548221058943E-2</c:v>
                </c:pt>
                <c:pt idx="6006">
                  <c:v>1.2954835759593501E-2</c:v>
                </c:pt>
                <c:pt idx="6007">
                  <c:v>1.2954850131665601E-2</c:v>
                </c:pt>
                <c:pt idx="6008">
                  <c:v>1.2954865222109599E-2</c:v>
                </c:pt>
                <c:pt idx="6009">
                  <c:v>1.29548810309242E-2</c:v>
                </c:pt>
                <c:pt idx="6010">
                  <c:v>1.2954897558108301E-2</c:v>
                </c:pt>
                <c:pt idx="6011">
                  <c:v>1.2954914803660801E-2</c:v>
                </c:pt>
                <c:pt idx="6012">
                  <c:v>1.2954932767580101E-2</c:v>
                </c:pt>
                <c:pt idx="6013">
                  <c:v>1.2954951449865E-2</c:v>
                </c:pt>
                <c:pt idx="6014">
                  <c:v>1.2954970850513999E-2</c:v>
                </c:pt>
                <c:pt idx="6015">
                  <c:v>1.29549909695256E-2</c:v>
                </c:pt>
                <c:pt idx="6016">
                  <c:v>1.2955011806898301E-2</c:v>
                </c:pt>
                <c:pt idx="6017">
                  <c:v>1.29550333626303E-2</c:v>
                </c:pt>
                <c:pt idx="6018">
                  <c:v>1.29550556367201E-2</c:v>
                </c:pt>
                <c:pt idx="6019">
                  <c:v>1.2955078629165701E-2</c:v>
                </c:pt>
                <c:pt idx="6020">
                  <c:v>1.29551023399656E-2</c:v>
                </c:pt>
                <c:pt idx="6021">
                  <c:v>1.29551267691176E-2</c:v>
                </c:pt>
                <c:pt idx="6022">
                  <c:v>1.29551519166199E-2</c:v>
                </c:pt>
                <c:pt idx="6023">
                  <c:v>1.2955177782470399E-2</c:v>
                </c:pt>
                <c:pt idx="6024">
                  <c:v>1.29552043666672E-2</c:v>
                </c:pt>
                <c:pt idx="6025">
                  <c:v>1.29552316692079E-2</c:v>
                </c:pt>
                <c:pt idx="6026">
                  <c:v>1.2955259690090501E-2</c:v>
                </c:pt>
                <c:pt idx="6027">
                  <c:v>1.29552884293126E-2</c:v>
                </c:pt>
                <c:pt idx="6028">
                  <c:v>1.2955317886872E-2</c:v>
                </c:pt>
                <c:pt idx="6029">
                  <c:v>1.29553480627661E-2</c:v>
                </c:pt>
                <c:pt idx="6030">
                  <c:v>1.2955378956992499E-2</c:v>
                </c:pt>
                <c:pt idx="6031">
                  <c:v>1.29554105695487E-2</c:v>
                </c:pt>
                <c:pt idx="6032">
                  <c:v>1.29554429004321E-2</c:v>
                </c:pt>
                <c:pt idx="6033">
                  <c:v>1.2955475949640201E-2</c:v>
                </c:pt>
                <c:pt idx="6034">
                  <c:v>1.29555097171701E-2</c:v>
                </c:pt>
                <c:pt idx="6035">
                  <c:v>1.29555442030189E-2</c:v>
                </c:pt>
                <c:pt idx="6036">
                  <c:v>1.2955579407183899E-2</c:v>
                </c:pt>
                <c:pt idx="6037">
                  <c:v>1.2955615329662201E-2</c:v>
                </c:pt>
                <c:pt idx="6038">
                  <c:v>1.2955651970450901E-2</c:v>
                </c:pt>
                <c:pt idx="6039">
                  <c:v>1.2955689329546801E-2</c:v>
                </c:pt>
                <c:pt idx="6040">
                  <c:v>1.2955727406946701E-2</c:v>
                </c:pt>
                <c:pt idx="6041">
                  <c:v>1.2955766202647601E-2</c:v>
                </c:pt>
                <c:pt idx="6042">
                  <c:v>1.2955805716646399E-2</c:v>
                </c:pt>
                <c:pt idx="6043">
                  <c:v>1.29558459489395E-2</c:v>
                </c:pt>
                <c:pt idx="6044">
                  <c:v>1.29558868995237E-2</c:v>
                </c:pt>
                <c:pt idx="6045">
                  <c:v>1.29559285683956E-2</c:v>
                </c:pt>
                <c:pt idx="6046">
                  <c:v>1.29559709555518E-2</c:v>
                </c:pt>
                <c:pt idx="6047">
                  <c:v>1.2956014060988501E-2</c:v>
                </c:pt>
                <c:pt idx="6048">
                  <c:v>1.29560578847024E-2</c:v>
                </c:pt>
                <c:pt idx="6049">
                  <c:v>1.29561024266895E-2</c:v>
                </c:pt>
                <c:pt idx="6050">
                  <c:v>1.2956147686946201E-2</c:v>
                </c:pt>
                <c:pt idx="6051">
                  <c:v>1.2956193665468799E-2</c:v>
                </c:pt>
                <c:pt idx="6052">
                  <c:v>1.29562403622534E-2</c:v>
                </c:pt>
                <c:pt idx="6053">
                  <c:v>1.2956287777296E-2</c:v>
                </c:pt>
                <c:pt idx="6054">
                  <c:v>1.2956335910592601E-2</c:v>
                </c:pt>
                <c:pt idx="6055">
                  <c:v>1.29563847621392E-2</c:v>
                </c:pt>
                <c:pt idx="6056">
                  <c:v>1.29564343319316E-2</c:v>
                </c:pt>
                <c:pt idx="6057">
                  <c:v>1.29564846199658E-2</c:v>
                </c:pt>
                <c:pt idx="6058">
                  <c:v>1.29565356262373E-2</c:v>
                </c:pt>
                <c:pt idx="6059">
                  <c:v>1.2956587350742101E-2</c:v>
                </c:pt>
                <c:pt idx="6060">
                  <c:v>1.2956639793475401E-2</c:v>
                </c:pt>
                <c:pt idx="6061">
                  <c:v>1.29566929544333E-2</c:v>
                </c:pt>
                <c:pt idx="6062">
                  <c:v>1.2956746833610901E-2</c:v>
                </c:pt>
                <c:pt idx="6063">
                  <c:v>1.29568014310037E-2</c:v>
                </c:pt>
                <c:pt idx="6064">
                  <c:v>1.29568567466073E-2</c:v>
                </c:pt>
                <c:pt idx="6065">
                  <c:v>1.29569127804166E-2</c:v>
                </c:pt>
                <c:pt idx="6066">
                  <c:v>1.29569695324272E-2</c:v>
                </c:pt>
                <c:pt idx="6067">
                  <c:v>1.29570270026343E-2</c:v>
                </c:pt>
                <c:pt idx="6068">
                  <c:v>1.29570851910327E-2</c:v>
                </c:pt>
                <c:pt idx="6069">
                  <c:v>1.2957144097617701E-2</c:v>
                </c:pt>
                <c:pt idx="6070">
                  <c:v>1.29572037223842E-2</c:v>
                </c:pt>
                <c:pt idx="6071">
                  <c:v>1.29572640653273E-2</c:v>
                </c:pt>
                <c:pt idx="6072">
                  <c:v>1.29573251264418E-2</c:v>
                </c:pt>
                <c:pt idx="6073">
                  <c:v>1.2957386905722399E-2</c:v>
                </c:pt>
                <c:pt idx="6074">
                  <c:v>1.2957449403163899E-2</c:v>
                </c:pt>
                <c:pt idx="6075">
                  <c:v>1.2957512618761E-2</c:v>
                </c:pt>
                <c:pt idx="6076">
                  <c:v>1.29575765525084E-2</c:v>
                </c:pt>
                <c:pt idx="6077">
                  <c:v>1.29576412044006E-2</c:v>
                </c:pt>
                <c:pt idx="6078">
                  <c:v>1.2957706574432E-2</c:v>
                </c:pt>
                <c:pt idx="6079">
                  <c:v>1.29577726625971E-2</c:v>
                </c:pt>
                <c:pt idx="6080">
                  <c:v>1.2957839468890399E-2</c:v>
                </c:pt>
                <c:pt idx="6081">
                  <c:v>1.2957906993305899E-2</c:v>
                </c:pt>
                <c:pt idx="6082">
                  <c:v>1.2957975235838101E-2</c:v>
                </c:pt>
                <c:pt idx="6083">
                  <c:v>1.2958044196481E-2</c:v>
                </c:pt>
                <c:pt idx="6084">
                  <c:v>1.29580790355009E-2</c:v>
                </c:pt>
                <c:pt idx="6085">
                  <c:v>1.2958307981947701E-2</c:v>
                </c:pt>
                <c:pt idx="6086">
                  <c:v>1.29587923979795E-2</c:v>
                </c:pt>
                <c:pt idx="6087">
                  <c:v>1.29593019136073E-2</c:v>
                </c:pt>
                <c:pt idx="6088">
                  <c:v>1.29598365795114E-2</c:v>
                </c:pt>
                <c:pt idx="6089">
                  <c:v>1.29603964418085E-2</c:v>
                </c:pt>
                <c:pt idx="6090">
                  <c:v>1.29609815564056E-2</c:v>
                </c:pt>
                <c:pt idx="6091">
                  <c:v>1.29615919842968E-2</c:v>
                </c:pt>
                <c:pt idx="6092">
                  <c:v>1.29622277990317E-2</c:v>
                </c:pt>
                <c:pt idx="6093">
                  <c:v>1.29628890995808E-2</c:v>
                </c:pt>
                <c:pt idx="6094">
                  <c:v>1.29635759984569E-2</c:v>
                </c:pt>
                <c:pt idx="6095">
                  <c:v>1.29642886289988E-2</c:v>
                </c:pt>
                <c:pt idx="6096">
                  <c:v>1.29650271462056E-2</c:v>
                </c:pt>
                <c:pt idx="6097">
                  <c:v>1.2965791714429501E-2</c:v>
                </c:pt>
                <c:pt idx="6098">
                  <c:v>1.29665825135974E-2</c:v>
                </c:pt>
                <c:pt idx="6099">
                  <c:v>1.29673997381474E-2</c:v>
                </c:pt>
                <c:pt idx="6100">
                  <c:v>1.2968243603364E-2</c:v>
                </c:pt>
                <c:pt idx="6101">
                  <c:v>1.2969114354638499E-2</c:v>
                </c:pt>
                <c:pt idx="6102">
                  <c:v>1.2970012262653201E-2</c:v>
                </c:pt>
                <c:pt idx="6103">
                  <c:v>1.29709376238079E-2</c:v>
                </c:pt>
                <c:pt idx="6104">
                  <c:v>1.2971890767085201E-2</c:v>
                </c:pt>
                <c:pt idx="6105">
                  <c:v>1.29728720450158E-2</c:v>
                </c:pt>
                <c:pt idx="6106">
                  <c:v>1.29738818398509E-2</c:v>
                </c:pt>
                <c:pt idx="6107">
                  <c:v>1.29749205616661E-2</c:v>
                </c:pt>
                <c:pt idx="6108">
                  <c:v>1.2975988659053601E-2</c:v>
                </c:pt>
                <c:pt idx="6109">
                  <c:v>1.2977086628257299E-2</c:v>
                </c:pt>
                <c:pt idx="6110">
                  <c:v>1.29782150084227E-2</c:v>
                </c:pt>
                <c:pt idx="6111">
                  <c:v>1.2979374390701799E-2</c:v>
                </c:pt>
                <c:pt idx="6112">
                  <c:v>1.2980565425827199E-2</c:v>
                </c:pt>
                <c:pt idx="6113">
                  <c:v>1.2981788819947699E-2</c:v>
                </c:pt>
                <c:pt idx="6114">
                  <c:v>1.2983045342502299E-2</c:v>
                </c:pt>
                <c:pt idx="6115">
                  <c:v>1.29843358318079E-2</c:v>
                </c:pt>
                <c:pt idx="6116">
                  <c:v>1.29856612066057E-2</c:v>
                </c:pt>
                <c:pt idx="6117">
                  <c:v>1.2987022477166901E-2</c:v>
                </c:pt>
                <c:pt idx="6118">
                  <c:v>1.2988420750949E-2</c:v>
                </c:pt>
                <c:pt idx="6119">
                  <c:v>1.29898572438627E-2</c:v>
                </c:pt>
                <c:pt idx="6120">
                  <c:v>1.2991333287588801E-2</c:v>
                </c:pt>
                <c:pt idx="6121">
                  <c:v>1.2992850334885E-2</c:v>
                </c:pt>
                <c:pt idx="6122">
                  <c:v>1.29944099731893E-2</c:v>
                </c:pt>
                <c:pt idx="6123">
                  <c:v>1.2996013942613099E-2</c:v>
                </c:pt>
                <c:pt idx="6124">
                  <c:v>1.29976641423292E-2</c:v>
                </c:pt>
                <c:pt idx="6125">
                  <c:v>1.29993626542005E-2</c:v>
                </c:pt>
                <c:pt idx="6126">
                  <c:v>1.30011117562851E-2</c:v>
                </c:pt>
                <c:pt idx="6127">
                  <c:v>1.3002913933725799E-2</c:v>
                </c:pt>
                <c:pt idx="6128">
                  <c:v>1.30047719018461E-2</c:v>
                </c:pt>
                <c:pt idx="6129">
                  <c:v>1.3006688618758399E-2</c:v>
                </c:pt>
                <c:pt idx="6130">
                  <c:v>1.3008667304302401E-2</c:v>
                </c:pt>
                <c:pt idx="6131">
                  <c:v>1.3010711461847501E-2</c:v>
                </c:pt>
                <c:pt idx="6132">
                  <c:v>1.3012824899465401E-2</c:v>
                </c:pt>
                <c:pt idx="6133">
                  <c:v>1.30150117567944E-2</c:v>
                </c:pt>
                <c:pt idx="6134">
                  <c:v>1.3017276523908401E-2</c:v>
                </c:pt>
                <c:pt idx="6135">
                  <c:v>1.3019624064766E-2</c:v>
                </c:pt>
                <c:pt idx="6136">
                  <c:v>1.30220596409904E-2</c:v>
                </c:pt>
                <c:pt idx="6137">
                  <c:v>1.30245889308738E-2</c:v>
                </c:pt>
                <c:pt idx="6138">
                  <c:v>1.30272180545585E-2</c:v>
                </c:pt>
                <c:pt idx="6139">
                  <c:v>1.3029953597084899E-2</c:v>
                </c:pt>
                <c:pt idx="6140">
                  <c:v>1.3032802636445399E-2</c:v>
                </c:pt>
                <c:pt idx="6141">
                  <c:v>1.3035772768833401E-2</c:v>
                </c:pt>
                <c:pt idx="6142">
                  <c:v>1.30388721358295E-2</c:v>
                </c:pt>
                <c:pt idx="6143">
                  <c:v>1.30421094502356E-2</c:v>
                </c:pt>
                <c:pt idx="6144">
                  <c:v>1.3045494029620699E-2</c:v>
                </c:pt>
                <c:pt idx="6145">
                  <c:v>1.30490358348757E-2</c:v>
                </c:pt>
                <c:pt idx="6146">
                  <c:v>1.30527455001513E-2</c:v>
                </c:pt>
                <c:pt idx="6147">
                  <c:v>1.3056634374193399E-2</c:v>
                </c:pt>
                <c:pt idx="6148">
                  <c:v>1.30607145648182E-2</c:v>
                </c:pt>
                <c:pt idx="6149">
                  <c:v>1.30649989893666E-2</c:v>
                </c:pt>
                <c:pt idx="6150">
                  <c:v>1.3069501429382799E-2</c:v>
                </c:pt>
                <c:pt idx="6151">
                  <c:v>1.30742365892708E-2</c:v>
                </c:pt>
                <c:pt idx="6152">
                  <c:v>1.3079220156277599E-2</c:v>
                </c:pt>
                <c:pt idx="6153">
                  <c:v>1.3084468861359199E-2</c:v>
                </c:pt>
                <c:pt idx="6154">
                  <c:v>1.30900005445689E-2</c:v>
                </c:pt>
                <c:pt idx="6155">
                  <c:v>1.30958342231327E-2</c:v>
                </c:pt>
                <c:pt idx="6156">
                  <c:v>1.3101990158182499E-2</c:v>
                </c:pt>
                <c:pt idx="6157">
                  <c:v>1.3108489921745599E-2</c:v>
                </c:pt>
                <c:pt idx="6158">
                  <c:v>1.31153564550225E-2</c:v>
                </c:pt>
                <c:pt idx="6159">
                  <c:v>1.31226141251668E-2</c:v>
                </c:pt>
                <c:pt idx="6160">
                  <c:v>1.31302887730753E-2</c:v>
                </c:pt>
                <c:pt idx="6161">
                  <c:v>1.3138407748523999E-2</c:v>
                </c:pt>
                <c:pt idx="6162">
                  <c:v>1.31469999331585E-2</c:v>
                </c:pt>
                <c:pt idx="6163">
                  <c:v>1.31560957429037E-2</c:v>
                </c:pt>
                <c:pt idx="6164">
                  <c:v>1.31657271136953E-2</c:v>
                </c:pt>
                <c:pt idx="6165">
                  <c:v>1.31759274531007E-2</c:v>
                </c:pt>
                <c:pt idx="6166">
                  <c:v>1.31867315550047E-2</c:v>
                </c:pt>
                <c:pt idx="6167">
                  <c:v>1.31981754724654E-2</c:v>
                </c:pt>
                <c:pt idx="6168">
                  <c:v>1.32102963579425E-2</c:v>
                </c:pt>
                <c:pt idx="6169">
                  <c:v>1.3223132214977E-2</c:v>
                </c:pt>
                <c:pt idx="6170">
                  <c:v>1.32367216188267E-2</c:v>
                </c:pt>
                <c:pt idx="6171">
                  <c:v>1.3251103315615201E-2</c:v>
                </c:pt>
                <c:pt idx="6172">
                  <c:v>1.32663157570573E-2</c:v>
                </c:pt>
                <c:pt idx="6173">
                  <c:v>1.3282396532669299E-2</c:v>
                </c:pt>
                <c:pt idx="6174">
                  <c:v>1.3299381659054E-2</c:v>
                </c:pt>
                <c:pt idx="6175">
                  <c:v>1.33173047879891E-2</c:v>
                </c:pt>
                <c:pt idx="6176">
                  <c:v>1.3336196281033601E-2</c:v>
                </c:pt>
                <c:pt idx="6177">
                  <c:v>1.33560821067391E-2</c:v>
                </c:pt>
                <c:pt idx="6178">
                  <c:v>1.33769826155669E-2</c:v>
                </c:pt>
                <c:pt idx="6179">
                  <c:v>1.33989111983324E-2</c:v>
                </c:pt>
                <c:pt idx="6180">
                  <c:v>1.34218728561953E-2</c:v>
                </c:pt>
                <c:pt idx="6181">
                  <c:v>1.34458626355351E-2</c:v>
                </c:pt>
                <c:pt idx="6182">
                  <c:v>1.34708640872913E-2</c:v>
                </c:pt>
                <c:pt idx="6183">
                  <c:v>1.34968477021511E-2</c:v>
                </c:pt>
                <c:pt idx="6184">
                  <c:v>1.3523769422809201E-2</c:v>
                </c:pt>
                <c:pt idx="6185">
                  <c:v>1.35515693863331E-2</c:v>
                </c:pt>
                <c:pt idx="6186">
                  <c:v>1.35801709593551E-2</c:v>
                </c:pt>
                <c:pt idx="6187">
                  <c:v>1.3609480041756499E-2</c:v>
                </c:pt>
                <c:pt idx="6188">
                  <c:v>1.3639384894034099E-2</c:v>
                </c:pt>
                <c:pt idx="6189">
                  <c:v>1.36697565607649E-2</c:v>
                </c:pt>
                <c:pt idx="6190">
                  <c:v>1.37004498129637E-2</c:v>
                </c:pt>
                <c:pt idx="6191">
                  <c:v>1.3731304836371401E-2</c:v>
                </c:pt>
                <c:pt idx="6192">
                  <c:v>1.3762149499451501E-2</c:v>
                </c:pt>
                <c:pt idx="6193">
                  <c:v>1.37928020719357E-2</c:v>
                </c:pt>
                <c:pt idx="6194">
                  <c:v>1.3823074419263E-2</c:v>
                </c:pt>
                <c:pt idx="6195">
                  <c:v>1.38527753771873E-2</c:v>
                </c:pt>
                <c:pt idx="6196">
                  <c:v>1.3881714246677499E-2</c:v>
                </c:pt>
                <c:pt idx="6197">
                  <c:v>1.3909704277620101E-2</c:v>
                </c:pt>
                <c:pt idx="6198">
                  <c:v>1.39365658049697E-2</c:v>
                </c:pt>
                <c:pt idx="6199">
                  <c:v>1.39621289599971E-2</c:v>
                </c:pt>
                <c:pt idx="6200">
                  <c:v>1.3986235790426901E-2</c:v>
                </c:pt>
                <c:pt idx="6201">
                  <c:v>1.4008741802411301E-2</c:v>
                </c:pt>
                <c:pt idx="6202">
                  <c:v>1.4029516987725799E-2</c:v>
                </c:pt>
                <c:pt idx="6203">
                  <c:v>1.40484462573138E-2</c:v>
                </c:pt>
                <c:pt idx="6204">
                  <c:v>1.4065429396655799E-2</c:v>
                </c:pt>
                <c:pt idx="6205">
                  <c:v>1.4080380618255801E-2</c:v>
                </c:pt>
                <c:pt idx="6206">
                  <c:v>1.4093227852513299E-2</c:v>
                </c:pt>
                <c:pt idx="6207">
                  <c:v>1.4103911836398799E-2</c:v>
                </c:pt>
                <c:pt idx="6208">
                  <c:v>1.41123851706872E-2</c:v>
                </c:pt>
                <c:pt idx="6209">
                  <c:v>1.4118611381562699E-2</c:v>
                </c:pt>
                <c:pt idx="6210">
                  <c:v>1.4122564105206899E-2</c:v>
                </c:pt>
                <c:pt idx="6211">
                  <c:v>1.4124226398845001E-2</c:v>
                </c:pt>
                <c:pt idx="6212">
                  <c:v>1.4123590238276499E-2</c:v>
                </c:pt>
                <c:pt idx="6213">
                  <c:v>1.4120656290577901E-2</c:v>
                </c:pt>
                <c:pt idx="6214">
                  <c:v>1.41154339170327E-2</c:v>
                </c:pt>
                <c:pt idx="6215">
                  <c:v>1.4107941454002199E-2</c:v>
                </c:pt>
                <c:pt idx="6216">
                  <c:v>1.4098206696978E-2</c:v>
                </c:pt>
                <c:pt idx="6217">
                  <c:v>1.40862675828824E-2</c:v>
                </c:pt>
                <c:pt idx="6218">
                  <c:v>1.40721730629077E-2</c:v>
                </c:pt>
                <c:pt idx="6219">
                  <c:v>1.40559840151395E-2</c:v>
                </c:pt>
                <c:pt idx="6220">
                  <c:v>1.40377741952314E-2</c:v>
                </c:pt>
                <c:pt idx="6221">
                  <c:v>1.40176311371951E-2</c:v>
                </c:pt>
                <c:pt idx="6222">
                  <c:v>1.39956568547397E-2</c:v>
                </c:pt>
                <c:pt idx="6223">
                  <c:v>1.39719682666383E-2</c:v>
                </c:pt>
                <c:pt idx="6224">
                  <c:v>1.39466971949467E-2</c:v>
                </c:pt>
                <c:pt idx="6225">
                  <c:v>1.3919989879644599E-2</c:v>
                </c:pt>
                <c:pt idx="6226">
                  <c:v>1.38920058957109E-2</c:v>
                </c:pt>
                <c:pt idx="6227">
                  <c:v>1.38629165781069E-2</c:v>
                </c:pt>
                <c:pt idx="6228">
                  <c:v>1.3832902820449799E-2</c:v>
                </c:pt>
                <c:pt idx="6229">
                  <c:v>1.380215233952E-2</c:v>
                </c:pt>
                <c:pt idx="6230">
                  <c:v>1.3770856438875601E-2</c:v>
                </c:pt>
                <c:pt idx="6231">
                  <c:v>1.37392066226571E-2</c:v>
                </c:pt>
                <c:pt idx="6232">
                  <c:v>1.37073910778429E-2</c:v>
                </c:pt>
                <c:pt idx="6233">
                  <c:v>1.36755912600333E-2</c:v>
                </c:pt>
                <c:pt idx="6234">
                  <c:v>1.3643978725497E-2</c:v>
                </c:pt>
                <c:pt idx="6235">
                  <c:v>1.3612712440074001E-2</c:v>
                </c:pt>
                <c:pt idx="6236">
                  <c:v>1.3581936610677201E-2</c:v>
                </c:pt>
                <c:pt idx="6237">
                  <c:v>1.35517790539355E-2</c:v>
                </c:pt>
                <c:pt idx="6238">
                  <c:v>1.35223502896793E-2</c:v>
                </c:pt>
                <c:pt idx="6239">
                  <c:v>1.3493743182599501E-2</c:v>
                </c:pt>
                <c:pt idx="6240">
                  <c:v>1.34660332018886E-2</c:v>
                </c:pt>
                <c:pt idx="6241">
                  <c:v>1.3439279100371401E-2</c:v>
                </c:pt>
                <c:pt idx="6242">
                  <c:v>1.34135239297338E-2</c:v>
                </c:pt>
                <c:pt idx="6243">
                  <c:v>1.33887963558098E-2</c:v>
                </c:pt>
                <c:pt idx="6244">
                  <c:v>1.3365112124833101E-2</c:v>
                </c:pt>
                <c:pt idx="6245">
                  <c:v>1.33424756083545E-2</c:v>
                </c:pt>
                <c:pt idx="6246">
                  <c:v>1.3320881394949901E-2</c:v>
                </c:pt>
                <c:pt idx="6247">
                  <c:v>1.33003158122385E-2</c:v>
                </c:pt>
                <c:pt idx="6248">
                  <c:v>1.3280758312789E-2</c:v>
                </c:pt>
                <c:pt idx="6249">
                  <c:v>1.32621828298934E-2</c:v>
                </c:pt>
                <c:pt idx="6250">
                  <c:v>1.32445589711309E-2</c:v>
                </c:pt>
                <c:pt idx="6251">
                  <c:v>1.3227853047722201E-2</c:v>
                </c:pt>
                <c:pt idx="6252">
                  <c:v>1.3212028996005201E-2</c:v>
                </c:pt>
                <c:pt idx="6253">
                  <c:v>1.3197049170563E-2</c:v>
                </c:pt>
                <c:pt idx="6254">
                  <c:v>1.31828749853294E-2</c:v>
                </c:pt>
                <c:pt idx="6255">
                  <c:v>1.31694674630483E-2</c:v>
                </c:pt>
                <c:pt idx="6256">
                  <c:v>1.3156787679367499E-2</c:v>
                </c:pt>
                <c:pt idx="6257">
                  <c:v>1.3144797122618601E-2</c:v>
                </c:pt>
                <c:pt idx="6258">
                  <c:v>1.3133457972708E-2</c:v>
                </c:pt>
                <c:pt idx="6259">
                  <c:v>1.3122733314515101E-2</c:v>
                </c:pt>
                <c:pt idx="6260">
                  <c:v>1.3112587301029601E-2</c:v>
                </c:pt>
                <c:pt idx="6261">
                  <c:v>1.3102985264915301E-2</c:v>
                </c:pt>
                <c:pt idx="6262">
                  <c:v>1.3093893816796501E-2</c:v>
                </c:pt>
                <c:pt idx="6263">
                  <c:v>1.3085280900668E-2</c:v>
                </c:pt>
                <c:pt idx="6264">
                  <c:v>1.30771158295929E-2</c:v>
                </c:pt>
                <c:pt idx="6265">
                  <c:v>1.30693693100852E-2</c:v>
                </c:pt>
                <c:pt idx="6266">
                  <c:v>1.30620134531143E-2</c:v>
                </c:pt>
                <c:pt idx="6267">
                  <c:v>1.30550217781335E-2</c:v>
                </c:pt>
                <c:pt idx="6268">
                  <c:v>1.3048369209156099E-2</c:v>
                </c:pt>
                <c:pt idx="6269">
                  <c:v>1.30420320602447E-2</c:v>
                </c:pt>
                <c:pt idx="6270">
                  <c:v>1.3035988019659699E-2</c:v>
                </c:pt>
                <c:pt idx="6271">
                  <c:v>1.3030216123579399E-2</c:v>
                </c:pt>
                <c:pt idx="6272">
                  <c:v>1.30246967224778E-2</c:v>
                </c:pt>
                <c:pt idx="6273">
                  <c:v>1.3019411447083301E-2</c:v>
                </c:pt>
                <c:pt idx="6274">
                  <c:v>1.30143431665654E-2</c:v>
                </c:pt>
                <c:pt idx="6275">
                  <c:v>1.30094759474025E-2</c:v>
                </c:pt>
                <c:pt idx="6276">
                  <c:v>1.30047950037249E-2</c:v>
                </c:pt>
                <c:pt idx="6277">
                  <c:v>1.3000286644180899E-2</c:v>
                </c:pt>
                <c:pt idx="6278">
                  <c:v>1.299593822014E-2</c:v>
                </c:pt>
                <c:pt idx="6279">
                  <c:v>1.29917380658416E-2</c:v>
                </c:pt>
                <c:pt idx="6280">
                  <c:v>1.2987675438693501E-2</c:v>
                </c:pt>
                <c:pt idx="6281">
                  <c:v>1.29837404645365E-2</c:v>
                </c:pt>
                <c:pt idx="6282">
                  <c:v>1.2979924078247799E-2</c:v>
                </c:pt>
                <c:pt idx="6283">
                  <c:v>1.29762179762219E-2</c:v>
                </c:pt>
                <c:pt idx="6284">
                  <c:v>1.2972614564690999E-2</c:v>
                </c:pt>
                <c:pt idx="6285">
                  <c:v>1.29691068937548E-2</c:v>
                </c:pt>
                <c:pt idx="6286">
                  <c:v>1.2965688624169301E-2</c:v>
                </c:pt>
                <c:pt idx="6287">
                  <c:v>1.2962353976960101E-2</c:v>
                </c:pt>
                <c:pt idx="6288">
                  <c:v>1.29590976820888E-2</c:v>
                </c:pt>
                <c:pt idx="6289">
                  <c:v>1.2955914942209001E-2</c:v>
                </c:pt>
                <c:pt idx="6290">
                  <c:v>1.29528013901759E-2</c:v>
                </c:pt>
                <c:pt idx="6291">
                  <c:v>1.2949753058296201E-2</c:v>
                </c:pt>
                <c:pt idx="6292">
                  <c:v>1.2946766345988301E-2</c:v>
                </c:pt>
                <c:pt idx="6293">
                  <c:v>1.2943837985843001E-2</c:v>
                </c:pt>
                <c:pt idx="6294">
                  <c:v>1.2940965018943901E-2</c:v>
                </c:pt>
                <c:pt idx="6295">
                  <c:v>1.2938144763823999E-2</c:v>
                </c:pt>
                <c:pt idx="6296">
                  <c:v>1.29353747899764E-2</c:v>
                </c:pt>
                <c:pt idx="6297">
                  <c:v>1.2932652897064899E-2</c:v>
                </c:pt>
                <c:pt idx="6298">
                  <c:v>1.29299770924413E-2</c:v>
                </c:pt>
                <c:pt idx="6299">
                  <c:v>1.2927345578783399E-2</c:v>
                </c:pt>
                <c:pt idx="6300">
                  <c:v>1.29247567352341E-2</c:v>
                </c:pt>
                <c:pt idx="6301">
                  <c:v>1.2922209099221401E-2</c:v>
                </c:pt>
                <c:pt idx="6302">
                  <c:v>1.2919701355419699E-2</c:v>
                </c:pt>
                <c:pt idx="6303">
                  <c:v>1.2917232321881E-2</c:v>
                </c:pt>
                <c:pt idx="6304">
                  <c:v>1.2914800934312E-2</c:v>
                </c:pt>
                <c:pt idx="6305">
                  <c:v>1.29124062371423E-2</c:v>
                </c:pt>
                <c:pt idx="6306">
                  <c:v>1.2910047373190301E-2</c:v>
                </c:pt>
                <c:pt idx="6307">
                  <c:v>1.2907723579476E-2</c:v>
                </c:pt>
                <c:pt idx="6308">
                  <c:v>1.29054341809822E-2</c:v>
                </c:pt>
                <c:pt idx="6309">
                  <c:v>1.29031785776816E-2</c:v>
                </c:pt>
                <c:pt idx="6310">
                  <c:v>1.29009562463687E-2</c:v>
                </c:pt>
                <c:pt idx="6311">
                  <c:v>1.28987667313807E-2</c:v>
                </c:pt>
                <c:pt idx="6312">
                  <c:v>1.2896609632102001E-2</c:v>
                </c:pt>
                <c:pt idx="6313">
                  <c:v>1.28944846107344E-2</c:v>
                </c:pt>
                <c:pt idx="6314">
                  <c:v>1.28923913781216E-2</c:v>
                </c:pt>
                <c:pt idx="6315">
                  <c:v>1.2890329690102099E-2</c:v>
                </c:pt>
                <c:pt idx="6316">
                  <c:v>1.2888299361400899E-2</c:v>
                </c:pt>
                <c:pt idx="6317">
                  <c:v>1.2886300263217699E-2</c:v>
                </c:pt>
                <c:pt idx="6318">
                  <c:v>1.28843322966015E-2</c:v>
                </c:pt>
                <c:pt idx="6319">
                  <c:v>1.28833638959799E-2</c:v>
                </c:pt>
                <c:pt idx="6320">
                  <c:v>1.28832220596556E-2</c:v>
                </c:pt>
                <c:pt idx="6321">
                  <c:v>1.2882938956082E-2</c:v>
                </c:pt>
                <c:pt idx="6322">
                  <c:v>1.28826563854718E-2</c:v>
                </c:pt>
                <c:pt idx="6323">
                  <c:v>1.2882374347819201E-2</c:v>
                </c:pt>
                <c:pt idx="6324">
                  <c:v>1.2882092840112E-2</c:v>
                </c:pt>
                <c:pt idx="6325">
                  <c:v>1.28818118602887E-2</c:v>
                </c:pt>
                <c:pt idx="6326">
                  <c:v>1.2881531408369101E-2</c:v>
                </c:pt>
                <c:pt idx="6327">
                  <c:v>1.2881251483075401E-2</c:v>
                </c:pt>
                <c:pt idx="6328">
                  <c:v>1.2880972080666899E-2</c:v>
                </c:pt>
                <c:pt idx="6329">
                  <c:v>1.2880693200924999E-2</c:v>
                </c:pt>
                <c:pt idx="6330">
                  <c:v>1.28804148436234E-2</c:v>
                </c:pt>
                <c:pt idx="6331">
                  <c:v>1.28801370049078E-2</c:v>
                </c:pt>
                <c:pt idx="6332">
                  <c:v>1.28798596834602E-2</c:v>
                </c:pt>
                <c:pt idx="6333">
                  <c:v>1.28795828793E-2</c:v>
                </c:pt>
                <c:pt idx="6334">
                  <c:v>1.28793065901686E-2</c:v>
                </c:pt>
                <c:pt idx="6335">
                  <c:v>1.2879030812766701E-2</c:v>
                </c:pt>
                <c:pt idx="6336">
                  <c:v>1.28787555470851E-2</c:v>
                </c:pt>
                <c:pt idx="6337">
                  <c:v>1.2878480792418399E-2</c:v>
                </c:pt>
                <c:pt idx="6338">
                  <c:v>1.28782065444381E-2</c:v>
                </c:pt>
                <c:pt idx="6339">
                  <c:v>1.28779328024387E-2</c:v>
                </c:pt>
                <c:pt idx="6340">
                  <c:v>1.2877659566409599E-2</c:v>
                </c:pt>
                <c:pt idx="6341">
                  <c:v>1.28773868328443E-2</c:v>
                </c:pt>
                <c:pt idx="6342">
                  <c:v>1.28771145993415E-2</c:v>
                </c:pt>
                <c:pt idx="6343">
                  <c:v>1.2876842865920401E-2</c:v>
                </c:pt>
                <c:pt idx="6344">
                  <c:v>1.28765716310906E-2</c:v>
                </c:pt>
                <c:pt idx="6345">
                  <c:v>1.28763008904965E-2</c:v>
                </c:pt>
                <c:pt idx="6346">
                  <c:v>1.28760306438798E-2</c:v>
                </c:pt>
                <c:pt idx="6347">
                  <c:v>1.2875760890973699E-2</c:v>
                </c:pt>
                <c:pt idx="6348">
                  <c:v>1.28754916272865E-2</c:v>
                </c:pt>
                <c:pt idx="6349">
                  <c:v>1.28752228512805E-2</c:v>
                </c:pt>
                <c:pt idx="6350">
                  <c:v>1.28749545629749E-2</c:v>
                </c:pt>
                <c:pt idx="6351">
                  <c:v>1.28746867597352E-2</c:v>
                </c:pt>
                <c:pt idx="6352">
                  <c:v>1.28744194377159E-2</c:v>
                </c:pt>
                <c:pt idx="6353">
                  <c:v>1.2874152596903001E-2</c:v>
                </c:pt>
                <c:pt idx="6354">
                  <c:v>1.2873886236470801E-2</c:v>
                </c:pt>
                <c:pt idx="6355">
                  <c:v>1.28736203513717E-2</c:v>
                </c:pt>
                <c:pt idx="6356">
                  <c:v>1.28733549407802E-2</c:v>
                </c:pt>
                <c:pt idx="6357">
                  <c:v>1.2873090004679399E-2</c:v>
                </c:pt>
                <c:pt idx="6358">
                  <c:v>1.28728255389783E-2</c:v>
                </c:pt>
                <c:pt idx="6359">
                  <c:v>1.28725615408738E-2</c:v>
                </c:pt>
                <c:pt idx="6360">
                  <c:v>1.28722980103846E-2</c:v>
                </c:pt>
                <c:pt idx="6361">
                  <c:v>1.28720349457689E-2</c:v>
                </c:pt>
                <c:pt idx="6362">
                  <c:v>1.2871772341945101E-2</c:v>
                </c:pt>
                <c:pt idx="6363">
                  <c:v>1.2871510198608599E-2</c:v>
                </c:pt>
                <c:pt idx="6364">
                  <c:v>1.28712485154448E-2</c:v>
                </c:pt>
                <c:pt idx="6365">
                  <c:v>1.28709872872109E-2</c:v>
                </c:pt>
                <c:pt idx="6366">
                  <c:v>1.2870726512109401E-2</c:v>
                </c:pt>
                <c:pt idx="6367">
                  <c:v>1.2870466190159E-2</c:v>
                </c:pt>
                <c:pt idx="6368">
                  <c:v>1.28702063182822E-2</c:v>
                </c:pt>
                <c:pt idx="6369">
                  <c:v>1.28699468919887E-2</c:v>
                </c:pt>
                <c:pt idx="6370">
                  <c:v>1.28696879112593E-2</c:v>
                </c:pt>
                <c:pt idx="6371">
                  <c:v>1.28694293751274E-2</c:v>
                </c:pt>
                <c:pt idx="6372">
                  <c:v>1.28691712776971E-2</c:v>
                </c:pt>
                <c:pt idx="6373">
                  <c:v>1.2868913618001399E-2</c:v>
                </c:pt>
                <c:pt idx="6374">
                  <c:v>1.2868656396018301E-2</c:v>
                </c:pt>
                <c:pt idx="6375">
                  <c:v>1.28683996069681E-2</c:v>
                </c:pt>
                <c:pt idx="6376">
                  <c:v>1.28681432475755E-2</c:v>
                </c:pt>
                <c:pt idx="6377">
                  <c:v>1.2867887317858999E-2</c:v>
                </c:pt>
                <c:pt idx="6378">
                  <c:v>1.2867631815781501E-2</c:v>
                </c:pt>
                <c:pt idx="6379">
                  <c:v>1.2867376735404199E-2</c:v>
                </c:pt>
                <c:pt idx="6380">
                  <c:v>1.28671220763682E-2</c:v>
                </c:pt>
                <c:pt idx="6381">
                  <c:v>1.2866867838302499E-2</c:v>
                </c:pt>
                <c:pt idx="6382">
                  <c:v>1.28666140150803E-2</c:v>
                </c:pt>
                <c:pt idx="6383">
                  <c:v>1.2866360604599201E-2</c:v>
                </c:pt>
                <c:pt idx="6384">
                  <c:v>1.2866107606878599E-2</c:v>
                </c:pt>
                <c:pt idx="6385">
                  <c:v>1.2865855018320001E-2</c:v>
                </c:pt>
                <c:pt idx="6386">
                  <c:v>1.28656028336731E-2</c:v>
                </c:pt>
                <c:pt idx="6387">
                  <c:v>1.2865351052912E-2</c:v>
                </c:pt>
                <c:pt idx="6388">
                  <c:v>1.28650996749028E-2</c:v>
                </c:pt>
                <c:pt idx="6389">
                  <c:v>1.2864848692752199E-2</c:v>
                </c:pt>
                <c:pt idx="6390">
                  <c:v>1.2864598105327399E-2</c:v>
                </c:pt>
                <c:pt idx="6391">
                  <c:v>1.28643479125999E-2</c:v>
                </c:pt>
                <c:pt idx="6392">
                  <c:v>1.28640981089795E-2</c:v>
                </c:pt>
                <c:pt idx="6393">
                  <c:v>1.28638486906345E-2</c:v>
                </c:pt>
                <c:pt idx="6394">
                  <c:v>1.28635996575849E-2</c:v>
                </c:pt>
                <c:pt idx="6395">
                  <c:v>1.2863351007446001E-2</c:v>
                </c:pt>
                <c:pt idx="6396">
                  <c:v>1.2863102733270499E-2</c:v>
                </c:pt>
                <c:pt idx="6397">
                  <c:v>1.2862854834635701E-2</c:v>
                </c:pt>
                <c:pt idx="6398">
                  <c:v>1.28626073111051E-2</c:v>
                </c:pt>
                <c:pt idx="6399">
                  <c:v>1.286236015551E-2</c:v>
                </c:pt>
                <c:pt idx="6400">
                  <c:v>1.2862113365389101E-2</c:v>
                </c:pt>
                <c:pt idx="6401">
                  <c:v>1.28618669407618E-2</c:v>
                </c:pt>
                <c:pt idx="6402">
                  <c:v>1.28616208774163E-2</c:v>
                </c:pt>
                <c:pt idx="6403">
                  <c:v>1.28613751692086E-2</c:v>
                </c:pt>
                <c:pt idx="6404">
                  <c:v>1.2861129816105999E-2</c:v>
                </c:pt>
                <c:pt idx="6405">
                  <c:v>1.28608848167796E-2</c:v>
                </c:pt>
                <c:pt idx="6406">
                  <c:v>1.28606401631636E-2</c:v>
                </c:pt>
                <c:pt idx="6407">
                  <c:v>1.2860395853929601E-2</c:v>
                </c:pt>
                <c:pt idx="6408">
                  <c:v>1.28601518890423E-2</c:v>
                </c:pt>
                <c:pt idx="6409">
                  <c:v>1.28599082619572E-2</c:v>
                </c:pt>
                <c:pt idx="6410">
                  <c:v>1.28596649681891E-2</c:v>
                </c:pt>
                <c:pt idx="6411">
                  <c:v>1.28594220077584E-2</c:v>
                </c:pt>
                <c:pt idx="6412">
                  <c:v>1.28591793778721E-2</c:v>
                </c:pt>
                <c:pt idx="6413">
                  <c:v>1.28589370703978E-2</c:v>
                </c:pt>
                <c:pt idx="6414">
                  <c:v>1.28586950848386E-2</c:v>
                </c:pt>
                <c:pt idx="6415">
                  <c:v>1.28584534206817E-2</c:v>
                </c:pt>
                <c:pt idx="6416">
                  <c:v>1.28582120695344E-2</c:v>
                </c:pt>
                <c:pt idx="6417">
                  <c:v>1.28579710285143E-2</c:v>
                </c:pt>
                <c:pt idx="6418">
                  <c:v>1.28577302976419E-2</c:v>
                </c:pt>
                <c:pt idx="6419">
                  <c:v>1.2857489871984699E-2</c:v>
                </c:pt>
                <c:pt idx="6420">
                  <c:v>1.28572497443486E-2</c:v>
                </c:pt>
                <c:pt idx="6421">
                  <c:v>1.2857009914693501E-2</c:v>
                </c:pt>
                <c:pt idx="6422">
                  <c:v>1.28567703814618E-2</c:v>
                </c:pt>
                <c:pt idx="6423">
                  <c:v>1.2856531135209501E-2</c:v>
                </c:pt>
                <c:pt idx="6424">
                  <c:v>1.28562921743808E-2</c:v>
                </c:pt>
                <c:pt idx="6425">
                  <c:v>1.28560534989318E-2</c:v>
                </c:pt>
                <c:pt idx="6426">
                  <c:v>1.2855815101198299E-2</c:v>
                </c:pt>
                <c:pt idx="6427">
                  <c:v>1.28555769759274E-2</c:v>
                </c:pt>
                <c:pt idx="6428">
                  <c:v>1.2855339123140699E-2</c:v>
                </c:pt>
                <c:pt idx="6429">
                  <c:v>1.28551015395662E-2</c:v>
                </c:pt>
                <c:pt idx="6430">
                  <c:v>1.28548642156807E-2</c:v>
                </c:pt>
                <c:pt idx="6431">
                  <c:v>1.2854627150901399E-2</c:v>
                </c:pt>
                <c:pt idx="6432">
                  <c:v>1.2854390344626499E-2</c:v>
                </c:pt>
                <c:pt idx="6433">
                  <c:v>1.28541537870265E-2</c:v>
                </c:pt>
                <c:pt idx="6434">
                  <c:v>1.2853917474725E-2</c:v>
                </c:pt>
                <c:pt idx="6435">
                  <c:v>1.28536814077448E-2</c:v>
                </c:pt>
                <c:pt idx="6436">
                  <c:v>1.2853445580308201E-2</c:v>
                </c:pt>
                <c:pt idx="6437">
                  <c:v>1.2853209983989099E-2</c:v>
                </c:pt>
                <c:pt idx="6438">
                  <c:v>1.28529746187391E-2</c:v>
                </c:pt>
                <c:pt idx="6439">
                  <c:v>1.2852739482733E-2</c:v>
                </c:pt>
                <c:pt idx="6440">
                  <c:v>1.2852504564909E-2</c:v>
                </c:pt>
                <c:pt idx="6441">
                  <c:v>1.28522698634441E-2</c:v>
                </c:pt>
                <c:pt idx="6442">
                  <c:v>1.2852035378286299E-2</c:v>
                </c:pt>
                <c:pt idx="6443">
                  <c:v>1.28518011004576E-2</c:v>
                </c:pt>
                <c:pt idx="6444">
                  <c:v>1.28515670238051E-2</c:v>
                </c:pt>
                <c:pt idx="6445">
                  <c:v>1.2851333148353501E-2</c:v>
                </c:pt>
                <c:pt idx="6446">
                  <c:v>1.2851099470269E-2</c:v>
                </c:pt>
                <c:pt idx="6447">
                  <c:v>1.2850865978397999E-2</c:v>
                </c:pt>
                <c:pt idx="6448">
                  <c:v>1.28506326720571E-2</c:v>
                </c:pt>
                <c:pt idx="6449">
                  <c:v>1.2850399550540501E-2</c:v>
                </c:pt>
                <c:pt idx="6450">
                  <c:v>1.2850166602334E-2</c:v>
                </c:pt>
                <c:pt idx="6451">
                  <c:v>1.2849933823482E-2</c:v>
                </c:pt>
                <c:pt idx="6452">
                  <c:v>1.28497012140108E-2</c:v>
                </c:pt>
                <c:pt idx="6453">
                  <c:v>1.2849468767153E-2</c:v>
                </c:pt>
                <c:pt idx="6454">
                  <c:v>1.28492364730376E-2</c:v>
                </c:pt>
                <c:pt idx="6455">
                  <c:v>1.2849004331608301E-2</c:v>
                </c:pt>
                <c:pt idx="6456">
                  <c:v>1.28487723407262E-2</c:v>
                </c:pt>
                <c:pt idx="6457">
                  <c:v>1.28485404874335E-2</c:v>
                </c:pt>
                <c:pt idx="6458">
                  <c:v>1.28483087695945E-2</c:v>
                </c:pt>
                <c:pt idx="6459">
                  <c:v>1.2848077187148E-2</c:v>
                </c:pt>
                <c:pt idx="6460">
                  <c:v>1.2847845729577E-2</c:v>
                </c:pt>
                <c:pt idx="6461">
                  <c:v>1.2847614389673599E-2</c:v>
                </c:pt>
                <c:pt idx="6462">
                  <c:v>1.28473831674672E-2</c:v>
                </c:pt>
                <c:pt idx="6463">
                  <c:v>1.28471520584671E-2</c:v>
                </c:pt>
                <c:pt idx="6464">
                  <c:v>1.28469210496067E-2</c:v>
                </c:pt>
                <c:pt idx="6465">
                  <c:v>1.28466901400869E-2</c:v>
                </c:pt>
                <c:pt idx="6466">
                  <c:v>1.28464593290813E-2</c:v>
                </c:pt>
                <c:pt idx="6467">
                  <c:v>1.28462286031022E-2</c:v>
                </c:pt>
                <c:pt idx="6468">
                  <c:v>1.2845997957516699E-2</c:v>
                </c:pt>
                <c:pt idx="6469">
                  <c:v>1.28457673923569E-2</c:v>
                </c:pt>
                <c:pt idx="6470">
                  <c:v>1.2845536899694501E-2</c:v>
                </c:pt>
                <c:pt idx="6471">
                  <c:v>1.2845306467967299E-2</c:v>
                </c:pt>
                <c:pt idx="6472">
                  <c:v>1.28450760971113E-2</c:v>
                </c:pt>
                <c:pt idx="6473">
                  <c:v>1.28448457846218E-2</c:v>
                </c:pt>
                <c:pt idx="6474">
                  <c:v>1.2844615515320099E-2</c:v>
                </c:pt>
                <c:pt idx="6475">
                  <c:v>1.2844385286706899E-2</c:v>
                </c:pt>
                <c:pt idx="6476">
                  <c:v>1.2844155098711899E-2</c:v>
                </c:pt>
                <c:pt idx="6477">
                  <c:v>1.28439249390163E-2</c:v>
                </c:pt>
                <c:pt idx="6478">
                  <c:v>1.2843694799178599E-2</c:v>
                </c:pt>
                <c:pt idx="6479">
                  <c:v>1.28434646792355E-2</c:v>
                </c:pt>
                <c:pt idx="6480">
                  <c:v>1.2843234573927199E-2</c:v>
                </c:pt>
                <c:pt idx="6481">
                  <c:v>1.2843004467948199E-2</c:v>
                </c:pt>
                <c:pt idx="6482">
                  <c:v>1.2842774360364099E-2</c:v>
                </c:pt>
                <c:pt idx="6483">
                  <c:v>1.28425442502095E-2</c:v>
                </c:pt>
                <c:pt idx="6484">
                  <c:v>1.2842314121685201E-2</c:v>
                </c:pt>
                <c:pt idx="6485">
                  <c:v>1.28420839693666E-2</c:v>
                </c:pt>
                <c:pt idx="6486">
                  <c:v>1.28418537932948E-2</c:v>
                </c:pt>
                <c:pt idx="6487">
                  <c:v>1.28416235841849E-2</c:v>
                </c:pt>
                <c:pt idx="6488">
                  <c:v>1.28413933284948E-2</c:v>
                </c:pt>
                <c:pt idx="6489">
                  <c:v>1.28411630261523E-2</c:v>
                </c:pt>
                <c:pt idx="6490">
                  <c:v>1.28409326742264E-2</c:v>
                </c:pt>
                <c:pt idx="6491">
                  <c:v>1.28407022549383E-2</c:v>
                </c:pt>
                <c:pt idx="6492">
                  <c:v>1.2840471765363201E-2</c:v>
                </c:pt>
                <c:pt idx="6493">
                  <c:v>1.28402412054224E-2</c:v>
                </c:pt>
                <c:pt idx="6494">
                  <c:v>1.28400105606872E-2</c:v>
                </c:pt>
                <c:pt idx="6495">
                  <c:v>1.28397798212719E-2</c:v>
                </c:pt>
                <c:pt idx="6496">
                  <c:v>1.2839548987224199E-2</c:v>
                </c:pt>
                <c:pt idx="6497">
                  <c:v>1.28393180523862E-2</c:v>
                </c:pt>
                <c:pt idx="6498">
                  <c:v>1.2839086998831999E-2</c:v>
                </c:pt>
                <c:pt idx="6499">
                  <c:v>1.28388558254724E-2</c:v>
                </c:pt>
                <c:pt idx="6500">
                  <c:v>1.28386245311816E-2</c:v>
                </c:pt>
                <c:pt idx="6501">
                  <c:v>1.2838393097455599E-2</c:v>
                </c:pt>
                <c:pt idx="6502">
                  <c:v>1.28381615179452E-2</c:v>
                </c:pt>
                <c:pt idx="6503">
                  <c:v>1.28379297927041E-2</c:v>
                </c:pt>
                <c:pt idx="6504">
                  <c:v>1.2837697910861199E-2</c:v>
                </c:pt>
                <c:pt idx="6505">
                  <c:v>1.28374658565581E-2</c:v>
                </c:pt>
                <c:pt idx="6506">
                  <c:v>1.28372336297155E-2</c:v>
                </c:pt>
                <c:pt idx="6507">
                  <c:v>1.2837001226904701E-2</c:v>
                </c:pt>
                <c:pt idx="6508">
                  <c:v>1.2836768627306301E-2</c:v>
                </c:pt>
                <c:pt idx="6509">
                  <c:v>1.28365358275011E-2</c:v>
                </c:pt>
                <c:pt idx="6510">
                  <c:v>1.2836302827403201E-2</c:v>
                </c:pt>
                <c:pt idx="6511">
                  <c:v>1.28360696101174E-2</c:v>
                </c:pt>
                <c:pt idx="6512">
                  <c:v>1.28358361640722E-2</c:v>
                </c:pt>
                <c:pt idx="6513">
                  <c:v>1.28356024893308E-2</c:v>
                </c:pt>
                <c:pt idx="6514">
                  <c:v>1.28353685786886E-2</c:v>
                </c:pt>
                <c:pt idx="6515">
                  <c:v>1.28351344111575E-2</c:v>
                </c:pt>
                <c:pt idx="6516">
                  <c:v>1.2834899985470501E-2</c:v>
                </c:pt>
                <c:pt idx="6517">
                  <c:v>1.28346653003158E-2</c:v>
                </c:pt>
                <c:pt idx="6518">
                  <c:v>1.2834430334029E-2</c:v>
                </c:pt>
                <c:pt idx="6519">
                  <c:v>1.28341950791835E-2</c:v>
                </c:pt>
                <c:pt idx="6520">
                  <c:v>1.2833959535850601E-2</c:v>
                </c:pt>
                <c:pt idx="6521">
                  <c:v>1.2833723691306E-2</c:v>
                </c:pt>
                <c:pt idx="6522">
                  <c:v>1.28334875269859E-2</c:v>
                </c:pt>
                <c:pt idx="6523">
                  <c:v>1.2833251042808301E-2</c:v>
                </c:pt>
                <c:pt idx="6524">
                  <c:v>1.2833014234766999E-2</c:v>
                </c:pt>
                <c:pt idx="6525">
                  <c:v>1.28327770784904E-2</c:v>
                </c:pt>
                <c:pt idx="6526">
                  <c:v>1.2832539569985301E-2</c:v>
                </c:pt>
                <c:pt idx="6527">
                  <c:v>1.28323017091618E-2</c:v>
                </c:pt>
                <c:pt idx="6528">
                  <c:v>1.2832063476245201E-2</c:v>
                </c:pt>
                <c:pt idx="6529">
                  <c:v>1.28318248576972E-2</c:v>
                </c:pt>
                <c:pt idx="6530">
                  <c:v>1.28315858536035E-2</c:v>
                </c:pt>
                <c:pt idx="6531">
                  <c:v>1.28313464555366E-2</c:v>
                </c:pt>
                <c:pt idx="6532">
                  <c:v>1.28311066389313E-2</c:v>
                </c:pt>
                <c:pt idx="6533">
                  <c:v>1.28308664023161E-2</c:v>
                </c:pt>
                <c:pt idx="6534">
                  <c:v>1.2830625744168199E-2</c:v>
                </c:pt>
                <c:pt idx="6535">
                  <c:v>1.2830384639133E-2</c:v>
                </c:pt>
                <c:pt idx="6536">
                  <c:v>1.2830143078526699E-2</c:v>
                </c:pt>
                <c:pt idx="6537">
                  <c:v>1.2829901062446801E-2</c:v>
                </c:pt>
                <c:pt idx="6538">
                  <c:v>1.2829658576008899E-2</c:v>
                </c:pt>
                <c:pt idx="6539">
                  <c:v>1.28294155974922E-2</c:v>
                </c:pt>
                <c:pt idx="6540">
                  <c:v>1.2829172126814699E-2</c:v>
                </c:pt>
                <c:pt idx="6541">
                  <c:v>1.2828928159298999E-2</c:v>
                </c:pt>
                <c:pt idx="6542">
                  <c:v>1.28286836664275E-2</c:v>
                </c:pt>
                <c:pt idx="6543">
                  <c:v>1.28284386435419E-2</c:v>
                </c:pt>
                <c:pt idx="6544">
                  <c:v>1.28281930905526E-2</c:v>
                </c:pt>
                <c:pt idx="6545">
                  <c:v>1.2827946984325499E-2</c:v>
                </c:pt>
                <c:pt idx="6546">
                  <c:v>1.2827700309028399E-2</c:v>
                </c:pt>
                <c:pt idx="6547">
                  <c:v>1.28274530647789E-2</c:v>
                </c:pt>
                <c:pt idx="6548">
                  <c:v>1.28272052417286E-2</c:v>
                </c:pt>
                <c:pt idx="6549">
                  <c:v>1.2826956811139901E-2</c:v>
                </c:pt>
                <c:pt idx="6550">
                  <c:v>1.28267077713089E-2</c:v>
                </c:pt>
                <c:pt idx="6551">
                  <c:v>1.28264581204712E-2</c:v>
                </c:pt>
                <c:pt idx="6552">
                  <c:v>1.28262078289672E-2</c:v>
                </c:pt>
                <c:pt idx="6553">
                  <c:v>1.28259568866538E-2</c:v>
                </c:pt>
                <c:pt idx="6554">
                  <c:v>1.28257052936645E-2</c:v>
                </c:pt>
                <c:pt idx="6555">
                  <c:v>1.2825453032597699E-2</c:v>
                </c:pt>
                <c:pt idx="6556">
                  <c:v>1.2825200078052599E-2</c:v>
                </c:pt>
                <c:pt idx="6557">
                  <c:v>1.28249464299554E-2</c:v>
                </c:pt>
                <c:pt idx="6558">
                  <c:v>1.2824692082852199E-2</c:v>
                </c:pt>
                <c:pt idx="6559">
                  <c:v>1.28244370033923E-2</c:v>
                </c:pt>
                <c:pt idx="6560">
                  <c:v>1.2824181186147299E-2</c:v>
                </c:pt>
                <c:pt idx="6561">
                  <c:v>1.2823924631033899E-2</c:v>
                </c:pt>
                <c:pt idx="6562">
                  <c:v>1.2823667311003199E-2</c:v>
                </c:pt>
                <c:pt idx="6563">
                  <c:v>1.2823409207554501E-2</c:v>
                </c:pt>
                <c:pt idx="6564">
                  <c:v>1.28231503208503E-2</c:v>
                </c:pt>
                <c:pt idx="6565">
                  <c:v>1.28228906393901E-2</c:v>
                </c:pt>
                <c:pt idx="6566">
                  <c:v>1.2822630129575199E-2</c:v>
                </c:pt>
                <c:pt idx="6567">
                  <c:v>1.2822368789439299E-2</c:v>
                </c:pt>
                <c:pt idx="6568">
                  <c:v>1.28221066169438E-2</c:v>
                </c:pt>
                <c:pt idx="6569">
                  <c:v>1.28218435774152E-2</c:v>
                </c:pt>
                <c:pt idx="6570">
                  <c:v>1.2821579659014501E-2</c:v>
                </c:pt>
                <c:pt idx="6571">
                  <c:v>1.28213148619269E-2</c:v>
                </c:pt>
                <c:pt idx="6572">
                  <c:v>1.2821049165824E-2</c:v>
                </c:pt>
                <c:pt idx="6573">
                  <c:v>1.28207825410213E-2</c:v>
                </c:pt>
                <c:pt idx="6574">
                  <c:v>1.2820514987462599E-2</c:v>
                </c:pt>
                <c:pt idx="6575">
                  <c:v>1.2820246498797301E-2</c:v>
                </c:pt>
                <c:pt idx="6576">
                  <c:v>1.28199770360483E-2</c:v>
                </c:pt>
                <c:pt idx="6577">
                  <c:v>1.28197065928992E-2</c:v>
                </c:pt>
                <c:pt idx="6578">
                  <c:v>1.28194351692861E-2</c:v>
                </c:pt>
                <c:pt idx="6579">
                  <c:v>1.28191627336059E-2</c:v>
                </c:pt>
                <c:pt idx="6580">
                  <c:v>1.28188892642579E-2</c:v>
                </c:pt>
                <c:pt idx="6581">
                  <c:v>1.2818614761468001E-2</c:v>
                </c:pt>
                <c:pt idx="6582">
                  <c:v>1.28183392118216E-2</c:v>
                </c:pt>
                <c:pt idx="6583">
                  <c:v>1.2818062576068099E-2</c:v>
                </c:pt>
                <c:pt idx="6584">
                  <c:v>1.2817784851946399E-2</c:v>
                </c:pt>
                <c:pt idx="6585">
                  <c:v>1.2817506037110999E-2</c:v>
                </c:pt>
                <c:pt idx="6586">
                  <c:v>1.28172260910582E-2</c:v>
                </c:pt>
                <c:pt idx="6587">
                  <c:v>1.28169449999873E-2</c:v>
                </c:pt>
                <c:pt idx="6588">
                  <c:v>1.28166627641557E-2</c:v>
                </c:pt>
                <c:pt idx="6589">
                  <c:v>1.28163793598371E-2</c:v>
                </c:pt>
                <c:pt idx="6590">
                  <c:v>1.28160947523718E-2</c:v>
                </c:pt>
                <c:pt idx="6591">
                  <c:v>1.28158089417375E-2</c:v>
                </c:pt>
                <c:pt idx="6592">
                  <c:v>1.2815521920550301E-2</c:v>
                </c:pt>
                <c:pt idx="6593">
                  <c:v>1.28152336432963E-2</c:v>
                </c:pt>
                <c:pt idx="6594">
                  <c:v>1.28149441026401E-2</c:v>
                </c:pt>
                <c:pt idx="6595">
                  <c:v>1.2814653298551901E-2</c:v>
                </c:pt>
                <c:pt idx="6596">
                  <c:v>1.28143611941405E-2</c:v>
                </c:pt>
                <c:pt idx="6597">
                  <c:v>1.2814067764211699E-2</c:v>
                </c:pt>
                <c:pt idx="6598">
                  <c:v>1.28137730090784E-2</c:v>
                </c:pt>
                <c:pt idx="6599">
                  <c:v>1.28134769131118E-2</c:v>
                </c:pt>
                <c:pt idx="6600">
                  <c:v>1.2813179430497699E-2</c:v>
                </c:pt>
                <c:pt idx="6601">
                  <c:v>1.2812880558647301E-2</c:v>
                </c:pt>
                <c:pt idx="6602">
                  <c:v>1.2812580294871799E-2</c:v>
                </c:pt>
                <c:pt idx="6603">
                  <c:v>1.2812278591901E-2</c:v>
                </c:pt>
                <c:pt idx="6604">
                  <c:v>1.2811975433667799E-2</c:v>
                </c:pt>
                <c:pt idx="6605">
                  <c:v>1.28116708205294E-2</c:v>
                </c:pt>
                <c:pt idx="6606">
                  <c:v>1.2811364724824701E-2</c:v>
                </c:pt>
                <c:pt idx="6607">
                  <c:v>1.2811057106124299E-2</c:v>
                </c:pt>
                <c:pt idx="6608">
                  <c:v>1.2810747964463E-2</c:v>
                </c:pt>
                <c:pt idx="6609">
                  <c:v>1.2810437291272099E-2</c:v>
                </c:pt>
                <c:pt idx="6610">
                  <c:v>1.28101250334568E-2</c:v>
                </c:pt>
                <c:pt idx="6611">
                  <c:v>1.2809811182515399E-2</c:v>
                </c:pt>
                <c:pt idx="6612">
                  <c:v>1.28094957384763E-2</c:v>
                </c:pt>
                <c:pt idx="6613">
                  <c:v>1.28091786583217E-2</c:v>
                </c:pt>
                <c:pt idx="6614">
                  <c:v>1.28088599127023E-2</c:v>
                </c:pt>
                <c:pt idx="6615">
                  <c:v>1.28085395020529E-2</c:v>
                </c:pt>
                <c:pt idx="6616">
                  <c:v>1.28082174081913E-2</c:v>
                </c:pt>
                <c:pt idx="6617">
                  <c:v>1.28078935777011E-2</c:v>
                </c:pt>
                <c:pt idx="6618">
                  <c:v>1.2807568007633699E-2</c:v>
                </c:pt>
                <c:pt idx="6619">
                  <c:v>1.28072406949232E-2</c:v>
                </c:pt>
                <c:pt idx="6620">
                  <c:v>1.28069115844637E-2</c:v>
                </c:pt>
                <c:pt idx="6621">
                  <c:v>1.28065806575796E-2</c:v>
                </c:pt>
                <c:pt idx="6622">
                  <c:v>1.28062479147665E-2</c:v>
                </c:pt>
                <c:pt idx="6623">
                  <c:v>1.2805913323819701E-2</c:v>
                </c:pt>
                <c:pt idx="6624">
                  <c:v>1.2805576837638E-2</c:v>
                </c:pt>
                <c:pt idx="6625">
                  <c:v>1.2805238456346501E-2</c:v>
                </c:pt>
                <c:pt idx="6626">
                  <c:v>1.28048981700254E-2</c:v>
                </c:pt>
                <c:pt idx="6627">
                  <c:v>1.2804555916812101E-2</c:v>
                </c:pt>
                <c:pt idx="6628">
                  <c:v>1.2804211686878701E-2</c:v>
                </c:pt>
                <c:pt idx="6629">
                  <c:v>1.28038654803462E-2</c:v>
                </c:pt>
                <c:pt idx="6630">
                  <c:v>1.2803517247118401E-2</c:v>
                </c:pt>
                <c:pt idx="6631">
                  <c:v>1.2803166953055899E-2</c:v>
                </c:pt>
                <c:pt idx="6632">
                  <c:v>1.2802814598761701E-2</c:v>
                </c:pt>
                <c:pt idx="6633">
                  <c:v>1.28024601631209E-2</c:v>
                </c:pt>
                <c:pt idx="6634">
                  <c:v>1.2802103583935499E-2</c:v>
                </c:pt>
                <c:pt idx="6635">
                  <c:v>1.28017448578693E-2</c:v>
                </c:pt>
                <c:pt idx="6636">
                  <c:v>1.2801383981448301E-2</c:v>
                </c:pt>
                <c:pt idx="6637">
                  <c:v>1.2801020890519901E-2</c:v>
                </c:pt>
                <c:pt idx="6638">
                  <c:v>1.2800655563417499E-2</c:v>
                </c:pt>
                <c:pt idx="6639">
                  <c:v>1.28002880008284E-2</c:v>
                </c:pt>
                <c:pt idx="6640">
                  <c:v>1.27999181653165E-2</c:v>
                </c:pt>
                <c:pt idx="6641">
                  <c:v>1.2799546002087899E-2</c:v>
                </c:pt>
                <c:pt idx="6642">
                  <c:v>1.2799171511404899E-2</c:v>
                </c:pt>
                <c:pt idx="6643">
                  <c:v>1.27987946818131E-2</c:v>
                </c:pt>
                <c:pt idx="6644">
                  <c:v>1.2798415441338499E-2</c:v>
                </c:pt>
                <c:pt idx="6645">
                  <c:v>1.2798033778653401E-2</c:v>
                </c:pt>
                <c:pt idx="6646">
                  <c:v>1.27976496940194E-2</c:v>
                </c:pt>
                <c:pt idx="6647">
                  <c:v>1.27972631291893E-2</c:v>
                </c:pt>
                <c:pt idx="6648">
                  <c:v>1.27968740445228E-2</c:v>
                </c:pt>
                <c:pt idx="6649">
                  <c:v>1.2796482440855E-2</c:v>
                </c:pt>
                <c:pt idx="6650">
                  <c:v>1.27960882937165E-2</c:v>
                </c:pt>
                <c:pt idx="6651">
                  <c:v>1.27956915308002E-2</c:v>
                </c:pt>
                <c:pt idx="6652">
                  <c:v>1.2795292148361901E-2</c:v>
                </c:pt>
                <c:pt idx="6653">
                  <c:v>1.27948901424948E-2</c:v>
                </c:pt>
                <c:pt idx="6654">
                  <c:v>1.27944854386343E-2</c:v>
                </c:pt>
                <c:pt idx="6655">
                  <c:v>1.2794078011701701E-2</c:v>
                </c:pt>
                <c:pt idx="6656">
                  <c:v>1.2793667862647001E-2</c:v>
                </c:pt>
                <c:pt idx="6657">
                  <c:v>1.27932549480367E-2</c:v>
                </c:pt>
                <c:pt idx="6658">
                  <c:v>1.2792839204240999E-2</c:v>
                </c:pt>
                <c:pt idx="6659">
                  <c:v>1.2792420631725501E-2</c:v>
                </c:pt>
                <c:pt idx="6660">
                  <c:v>1.27919992173077E-2</c:v>
                </c:pt>
                <c:pt idx="6661">
                  <c:v>1.27915748773963E-2</c:v>
                </c:pt>
                <c:pt idx="6662">
                  <c:v>1.27911475989819E-2</c:v>
                </c:pt>
                <c:pt idx="6663">
                  <c:v>1.27907173825363E-2</c:v>
                </c:pt>
                <c:pt idx="6664">
                  <c:v>1.2790284160458999E-2</c:v>
                </c:pt>
                <c:pt idx="6665">
                  <c:v>1.27898478868203E-2</c:v>
                </c:pt>
                <c:pt idx="6666">
                  <c:v>1.2789408562772E-2</c:v>
                </c:pt>
                <c:pt idx="6667">
                  <c:v>1.2788966160028E-2</c:v>
                </c:pt>
                <c:pt idx="6668">
                  <c:v>1.27885205946867E-2</c:v>
                </c:pt>
                <c:pt idx="6669">
                  <c:v>1.27880718625876E-2</c:v>
                </c:pt>
                <c:pt idx="6670">
                  <c:v>1.27876199593779E-2</c:v>
                </c:pt>
                <c:pt idx="6671">
                  <c:v>1.27871647985618E-2</c:v>
                </c:pt>
                <c:pt idx="6672">
                  <c:v>1.27867063511905E-2</c:v>
                </c:pt>
                <c:pt idx="6673">
                  <c:v>1.27862446185743E-2</c:v>
                </c:pt>
                <c:pt idx="6674">
                  <c:v>1.2785779550437099E-2</c:v>
                </c:pt>
                <c:pt idx="6675">
                  <c:v>1.27853110730454E-2</c:v>
                </c:pt>
                <c:pt idx="6676">
                  <c:v>1.27848391871586E-2</c:v>
                </c:pt>
                <c:pt idx="6677">
                  <c:v>1.2784363877664E-2</c:v>
                </c:pt>
                <c:pt idx="6678">
                  <c:v>1.27838850476833E-2</c:v>
                </c:pt>
                <c:pt idx="6679">
                  <c:v>1.27834026823401E-2</c:v>
                </c:pt>
                <c:pt idx="6680">
                  <c:v>1.2782916782409301E-2</c:v>
                </c:pt>
                <c:pt idx="6681">
                  <c:v>1.2782427269612699E-2</c:v>
                </c:pt>
                <c:pt idx="6682">
                  <c:v>1.27819340908684E-2</c:v>
                </c:pt>
                <c:pt idx="6683">
                  <c:v>1.2781437247762701E-2</c:v>
                </c:pt>
                <c:pt idx="6684">
                  <c:v>1.2780936707696099E-2</c:v>
                </c:pt>
                <c:pt idx="6685">
                  <c:v>1.27804323735376E-2</c:v>
                </c:pt>
                <c:pt idx="6686">
                  <c:v>1.2779924240722801E-2</c:v>
                </c:pt>
                <c:pt idx="6687">
                  <c:v>1.27794123044616E-2</c:v>
                </c:pt>
                <c:pt idx="6688">
                  <c:v>1.2778896464652899E-2</c:v>
                </c:pt>
                <c:pt idx="6689">
                  <c:v>1.2778376687988599E-2</c:v>
                </c:pt>
                <c:pt idx="6690">
                  <c:v>1.27778529762692E-2</c:v>
                </c:pt>
                <c:pt idx="6691">
                  <c:v>1.27773252714573E-2</c:v>
                </c:pt>
                <c:pt idx="6692">
                  <c:v>1.2776793488328501E-2</c:v>
                </c:pt>
                <c:pt idx="6693">
                  <c:v>1.27762576280619E-2</c:v>
                </c:pt>
                <c:pt idx="6694">
                  <c:v>1.27757176734133E-2</c:v>
                </c:pt>
                <c:pt idx="6695">
                  <c:v>1.2775173512389E-2</c:v>
                </c:pt>
                <c:pt idx="6696">
                  <c:v>1.27746251280669E-2</c:v>
                </c:pt>
                <c:pt idx="6697">
                  <c:v>1.27740725216553E-2</c:v>
                </c:pt>
                <c:pt idx="6698">
                  <c:v>1.2773515602756901E-2</c:v>
                </c:pt>
                <c:pt idx="6699">
                  <c:v>1.2772954310211099E-2</c:v>
                </c:pt>
                <c:pt idx="6700">
                  <c:v>1.27723886461931E-2</c:v>
                </c:pt>
                <c:pt idx="6701">
                  <c:v>1.27718185732667E-2</c:v>
                </c:pt>
                <c:pt idx="6702">
                  <c:v>1.2771243979294701E-2</c:v>
                </c:pt>
                <c:pt idx="6703">
                  <c:v>1.2770664859351299E-2</c:v>
                </c:pt>
                <c:pt idx="6704">
                  <c:v>1.27700812082452E-2</c:v>
                </c:pt>
                <c:pt idx="6705">
                  <c:v>1.27694929104578E-2</c:v>
                </c:pt>
                <c:pt idx="6706">
                  <c:v>1.27688999278177E-2</c:v>
                </c:pt>
                <c:pt idx="6707">
                  <c:v>1.2768302262790901E-2</c:v>
                </c:pt>
                <c:pt idx="6708">
                  <c:v>1.2767699848603899E-2</c:v>
                </c:pt>
                <c:pt idx="6709">
                  <c:v>1.2767092587053301E-2</c:v>
                </c:pt>
                <c:pt idx="6710">
                  <c:v>1.2766480479909E-2</c:v>
                </c:pt>
                <c:pt idx="6711">
                  <c:v>1.27658635076063E-2</c:v>
                </c:pt>
                <c:pt idx="6712">
                  <c:v>1.27652415410734E-2</c:v>
                </c:pt>
                <c:pt idx="6713">
                  <c:v>1.2764614561181799E-2</c:v>
                </c:pt>
                <c:pt idx="6714">
                  <c:v>1.27639825697501E-2</c:v>
                </c:pt>
                <c:pt idx="6715">
                  <c:v>1.2763345462725499E-2</c:v>
                </c:pt>
                <c:pt idx="6716">
                  <c:v>1.2762703169898901E-2</c:v>
                </c:pt>
                <c:pt idx="6717">
                  <c:v>1.2762055694242699E-2</c:v>
                </c:pt>
                <c:pt idx="6718">
                  <c:v>1.2761402992953599E-2</c:v>
                </c:pt>
                <c:pt idx="6719">
                  <c:v>1.27607449370004E-2</c:v>
                </c:pt>
                <c:pt idx="6720">
                  <c:v>1.27600815211829E-2</c:v>
                </c:pt>
                <c:pt idx="6721">
                  <c:v>1.27594127399889E-2</c:v>
                </c:pt>
                <c:pt idx="6722">
                  <c:v>1.2758738460562099E-2</c:v>
                </c:pt>
                <c:pt idx="6723">
                  <c:v>1.2758058639363599E-2</c:v>
                </c:pt>
                <c:pt idx="6724">
                  <c:v>1.27573732797573E-2</c:v>
                </c:pt>
                <c:pt idx="6725">
                  <c:v>1.27566823052233E-2</c:v>
                </c:pt>
                <c:pt idx="6726">
                  <c:v>1.2755985603022E-2</c:v>
                </c:pt>
                <c:pt idx="6727">
                  <c:v>1.2755283175744399E-2</c:v>
                </c:pt>
                <c:pt idx="6728">
                  <c:v>1.27545750013463E-2</c:v>
                </c:pt>
                <c:pt idx="6729">
                  <c:v>1.2753860931620099E-2</c:v>
                </c:pt>
                <c:pt idx="6730">
                  <c:v>1.275314094511E-2</c:v>
                </c:pt>
                <c:pt idx="6731">
                  <c:v>1.27524150444822E-2</c:v>
                </c:pt>
                <c:pt idx="6732">
                  <c:v>1.27516831104363E-2</c:v>
                </c:pt>
                <c:pt idx="6733">
                  <c:v>1.27509450627329E-2</c:v>
                </c:pt>
                <c:pt idx="6734">
                  <c:v>1.2750200905416301E-2</c:v>
                </c:pt>
                <c:pt idx="6735">
                  <c:v>1.2749450589803301E-2</c:v>
                </c:pt>
                <c:pt idx="6736">
                  <c:v>1.2748693968017E-2</c:v>
                </c:pt>
                <c:pt idx="6737">
                  <c:v>1.27479310347339E-2</c:v>
                </c:pt>
                <c:pt idx="6738">
                  <c:v>1.2747161784262899E-2</c:v>
                </c:pt>
                <c:pt idx="6739">
                  <c:v>1.2746386064437801E-2</c:v>
                </c:pt>
                <c:pt idx="6740">
                  <c:v>1.27456038258812E-2</c:v>
                </c:pt>
                <c:pt idx="6741">
                  <c:v>1.27448150731608E-2</c:v>
                </c:pt>
                <c:pt idx="6742">
                  <c:v>1.27440197190098E-2</c:v>
                </c:pt>
                <c:pt idx="6743">
                  <c:v>1.2743217634576301E-2</c:v>
                </c:pt>
                <c:pt idx="6744">
                  <c:v>1.274240882358E-2</c:v>
                </c:pt>
                <c:pt idx="6745">
                  <c:v>1.2741593261390301E-2</c:v>
                </c:pt>
                <c:pt idx="6746">
                  <c:v>1.27407707785829E-2</c:v>
                </c:pt>
                <c:pt idx="6747">
                  <c:v>1.27399413513185E-2</c:v>
                </c:pt>
                <c:pt idx="6748">
                  <c:v>1.27391049834281E-2</c:v>
                </c:pt>
                <c:pt idx="6749">
                  <c:v>1.27382615387785E-2</c:v>
                </c:pt>
                <c:pt idx="6750">
                  <c:v>1.2737410926157501E-2</c:v>
                </c:pt>
                <c:pt idx="6751">
                  <c:v>1.27365531510407E-2</c:v>
                </c:pt>
                <c:pt idx="6752">
                  <c:v>1.2735688158407201E-2</c:v>
                </c:pt>
                <c:pt idx="6753">
                  <c:v>1.27348157796027E-2</c:v>
                </c:pt>
                <c:pt idx="6754">
                  <c:v>1.2733936009414399E-2</c:v>
                </c:pt>
                <c:pt idx="6755">
                  <c:v>1.2733048842199401E-2</c:v>
                </c:pt>
                <c:pt idx="6756">
                  <c:v>1.27321541045408E-2</c:v>
                </c:pt>
                <c:pt idx="6757">
                  <c:v>1.2731251740827801E-2</c:v>
                </c:pt>
                <c:pt idx="6758">
                  <c:v>1.27303417572322E-2</c:v>
                </c:pt>
                <c:pt idx="6759">
                  <c:v>1.27294240548111E-2</c:v>
                </c:pt>
                <c:pt idx="6760">
                  <c:v>1.27284984870931E-2</c:v>
                </c:pt>
                <c:pt idx="6761">
                  <c:v>1.27275650593332E-2</c:v>
                </c:pt>
                <c:pt idx="6762">
                  <c:v>1.2726623744297E-2</c:v>
                </c:pt>
                <c:pt idx="6763">
                  <c:v>1.2725674349349901E-2</c:v>
                </c:pt>
                <c:pt idx="6764">
                  <c:v>1.27247168483167E-2</c:v>
                </c:pt>
                <c:pt idx="6765">
                  <c:v>1.2723751246610401E-2</c:v>
                </c:pt>
                <c:pt idx="6766">
                  <c:v>1.2722777389783E-2</c:v>
                </c:pt>
                <c:pt idx="6767">
                  <c:v>1.27217951748217E-2</c:v>
                </c:pt>
                <c:pt idx="6768">
                  <c:v>1.27208046091014E-2</c:v>
                </c:pt>
                <c:pt idx="6769">
                  <c:v>1.2719805630918899E-2</c:v>
                </c:pt>
                <c:pt idx="6770">
                  <c:v>1.27187980490525E-2</c:v>
                </c:pt>
                <c:pt idx="6771">
                  <c:v>1.2717781858750801E-2</c:v>
                </c:pt>
                <c:pt idx="6772">
                  <c:v>1.27167570547588E-2</c:v>
                </c:pt>
                <c:pt idx="6773">
                  <c:v>1.27157234406369E-2</c:v>
                </c:pt>
                <c:pt idx="6774">
                  <c:v>1.2714680954282799E-2</c:v>
                </c:pt>
                <c:pt idx="6775">
                  <c:v>1.27136296039893E-2</c:v>
                </c:pt>
                <c:pt idx="6776">
                  <c:v>1.27125692783685E-2</c:v>
                </c:pt>
                <c:pt idx="6777">
                  <c:v>1.27114998120113E-2</c:v>
                </c:pt>
                <c:pt idx="6778">
                  <c:v>1.27104212122339E-2</c:v>
                </c:pt>
                <c:pt idx="6779">
                  <c:v>1.27093334493122E-2</c:v>
                </c:pt>
                <c:pt idx="6780">
                  <c:v>1.27082363056543E-2</c:v>
                </c:pt>
                <c:pt idx="6781">
                  <c:v>1.27071297529435E-2</c:v>
                </c:pt>
                <c:pt idx="6782">
                  <c:v>1.27060137987157E-2</c:v>
                </c:pt>
                <c:pt idx="6783">
                  <c:v>1.27048882689691E-2</c:v>
                </c:pt>
                <c:pt idx="6784">
                  <c:v>1.27037530482811E-2</c:v>
                </c:pt>
                <c:pt idx="6785">
                  <c:v>1.2702608146524E-2</c:v>
                </c:pt>
                <c:pt idx="6786">
                  <c:v>1.2701453495153401E-2</c:v>
                </c:pt>
                <c:pt idx="6787">
                  <c:v>1.27002888789082E-2</c:v>
                </c:pt>
                <c:pt idx="6788">
                  <c:v>1.26991142939956E-2</c:v>
                </c:pt>
                <c:pt idx="6789">
                  <c:v>1.2697929736035099E-2</c:v>
                </c:pt>
                <c:pt idx="6790">
                  <c:v>1.26967349841448E-2</c:v>
                </c:pt>
                <c:pt idx="6791">
                  <c:v>1.2695529969690899E-2</c:v>
                </c:pt>
                <c:pt idx="6792">
                  <c:v>1.26943147037442E-2</c:v>
                </c:pt>
                <c:pt idx="6793">
                  <c:v>1.26930890619887E-2</c:v>
                </c:pt>
                <c:pt idx="6794">
                  <c:v>1.2691852859121999E-2</c:v>
                </c:pt>
                <c:pt idx="6795">
                  <c:v>1.26906061051972E-2</c:v>
                </c:pt>
                <c:pt idx="6796">
                  <c:v>1.26893487683017E-2</c:v>
                </c:pt>
                <c:pt idx="6797">
                  <c:v>1.26880806046142E-2</c:v>
                </c:pt>
                <c:pt idx="6798">
                  <c:v>1.2686801584079499E-2</c:v>
                </c:pt>
                <c:pt idx="6799">
                  <c:v>1.2685511717045199E-2</c:v>
                </c:pt>
                <c:pt idx="6800">
                  <c:v>1.2684210809155201E-2</c:v>
                </c:pt>
                <c:pt idx="6801">
                  <c:v>1.2682898732331201E-2</c:v>
                </c:pt>
                <c:pt idx="6802">
                  <c:v>1.26815754996957E-2</c:v>
                </c:pt>
                <c:pt idx="6803">
                  <c:v>1.2680241035989E-2</c:v>
                </c:pt>
                <c:pt idx="6804">
                  <c:v>1.26788951010053E-2</c:v>
                </c:pt>
                <c:pt idx="6805">
                  <c:v>1.26775376925943E-2</c:v>
                </c:pt>
                <c:pt idx="6806">
                  <c:v>1.2676168807922E-2</c:v>
                </c:pt>
                <c:pt idx="6807">
                  <c:v>1.2674788200860701E-2</c:v>
                </c:pt>
                <c:pt idx="6808">
                  <c:v>1.2673395796529201E-2</c:v>
                </c:pt>
                <c:pt idx="6809">
                  <c:v>1.2671991609597401E-2</c:v>
                </c:pt>
                <c:pt idx="6810">
                  <c:v>1.26705755027911E-2</c:v>
                </c:pt>
                <c:pt idx="6811">
                  <c:v>1.26691472705546E-2</c:v>
                </c:pt>
                <c:pt idx="6812">
                  <c:v>1.2667706926524001E-2</c:v>
                </c:pt>
                <c:pt idx="6813">
                  <c:v>1.26662544371561E-2</c:v>
                </c:pt>
                <c:pt idx="6814">
                  <c:v>1.2664789531914401E-2</c:v>
                </c:pt>
                <c:pt idx="6815">
                  <c:v>1.2663312179686E-2</c:v>
                </c:pt>
                <c:pt idx="6816">
                  <c:v>1.26618223944929E-2</c:v>
                </c:pt>
                <c:pt idx="6817">
                  <c:v>1.2660319961522899E-2</c:v>
                </c:pt>
                <c:pt idx="6818">
                  <c:v>1.26588047403453E-2</c:v>
                </c:pt>
                <c:pt idx="6819">
                  <c:v>1.26572767482638E-2</c:v>
                </c:pt>
                <c:pt idx="6820">
                  <c:v>1.2655735903843999E-2</c:v>
                </c:pt>
                <c:pt idx="6821">
                  <c:v>1.26541819419252E-2</c:v>
                </c:pt>
                <c:pt idx="6822">
                  <c:v>1.26526148629112E-2</c:v>
                </c:pt>
                <c:pt idx="6823">
                  <c:v>1.2651034666413701E-2</c:v>
                </c:pt>
                <c:pt idx="6824">
                  <c:v>1.26494410812191E-2</c:v>
                </c:pt>
                <c:pt idx="6825">
                  <c:v>1.26478340269401E-2</c:v>
                </c:pt>
                <c:pt idx="6826">
                  <c:v>1.2646213522849699E-2</c:v>
                </c:pt>
                <c:pt idx="6827">
                  <c:v>1.2644579419357401E-2</c:v>
                </c:pt>
                <c:pt idx="6828">
                  <c:v>1.26429314911991E-2</c:v>
                </c:pt>
                <c:pt idx="6829">
                  <c:v>1.26412697566323E-2</c:v>
                </c:pt>
                <c:pt idx="6830">
                  <c:v>1.26395941813783E-2</c:v>
                </c:pt>
                <c:pt idx="6831">
                  <c:v>1.26379044688925E-2</c:v>
                </c:pt>
                <c:pt idx="6832">
                  <c:v>1.26362005880436E-2</c:v>
                </c:pt>
                <c:pt idx="6833">
                  <c:v>1.26344825575808E-2</c:v>
                </c:pt>
                <c:pt idx="6834">
                  <c:v>1.26327501431743E-2</c:v>
                </c:pt>
                <c:pt idx="6835">
                  <c:v>1.26310031931325E-2</c:v>
                </c:pt>
                <c:pt idx="6836">
                  <c:v>1.26292417300564E-2</c:v>
                </c:pt>
                <c:pt idx="6837">
                  <c:v>1.26274656674414E-2</c:v>
                </c:pt>
                <c:pt idx="6838">
                  <c:v>1.26256747164819E-2</c:v>
                </c:pt>
                <c:pt idx="6839">
                  <c:v>1.2623868881308E-2</c:v>
                </c:pt>
                <c:pt idx="6840">
                  <c:v>1.26220481651381E-2</c:v>
                </c:pt>
                <c:pt idx="6841">
                  <c:v>1.26202122732414E-2</c:v>
                </c:pt>
                <c:pt idx="6842">
                  <c:v>1.2618361121079899E-2</c:v>
                </c:pt>
                <c:pt idx="6843">
                  <c:v>1.2616494733720699E-2</c:v>
                </c:pt>
                <c:pt idx="6844">
                  <c:v>1.26146129508375E-2</c:v>
                </c:pt>
                <c:pt idx="6845">
                  <c:v>1.2612715529291701E-2</c:v>
                </c:pt>
                <c:pt idx="6846">
                  <c:v>1.2610802493198899E-2</c:v>
                </c:pt>
                <c:pt idx="6847">
                  <c:v>1.2608873808864701E-2</c:v>
                </c:pt>
                <c:pt idx="6848">
                  <c:v>1.26069291561496E-2</c:v>
                </c:pt>
                <c:pt idx="6849">
                  <c:v>1.2604968505387301E-2</c:v>
                </c:pt>
                <c:pt idx="6850">
                  <c:v>1.2602991881297401E-2</c:v>
                </c:pt>
                <c:pt idx="6851">
                  <c:v>1.2600999032431399E-2</c:v>
                </c:pt>
                <c:pt idx="6852">
                  <c:v>1.25989897980015E-2</c:v>
                </c:pt>
                <c:pt idx="6853">
                  <c:v>1.2596964207207999E-2</c:v>
                </c:pt>
                <c:pt idx="6854">
                  <c:v>1.2594922170328799E-2</c:v>
                </c:pt>
                <c:pt idx="6855">
                  <c:v>1.25928633780706E-2</c:v>
                </c:pt>
                <c:pt idx="6856">
                  <c:v>1.25907878397483E-2</c:v>
                </c:pt>
                <c:pt idx="6857">
                  <c:v>1.2588695563637399E-2</c:v>
                </c:pt>
                <c:pt idx="6858">
                  <c:v>1.25865862350152E-2</c:v>
                </c:pt>
                <c:pt idx="6859">
                  <c:v>1.2584459767341301E-2</c:v>
                </c:pt>
                <c:pt idx="6860">
                  <c:v>1.2582316192842599E-2</c:v>
                </c:pt>
                <c:pt idx="6861">
                  <c:v>1.25801553432951E-2</c:v>
                </c:pt>
                <c:pt idx="6862">
                  <c:v>1.2577976961279101E-2</c:v>
                </c:pt>
                <c:pt idx="6863">
                  <c:v>1.25757810781836E-2</c:v>
                </c:pt>
                <c:pt idx="6864">
                  <c:v>1.25735676627305E-2</c:v>
                </c:pt>
                <c:pt idx="6865">
                  <c:v>1.2571336375928201E-2</c:v>
                </c:pt>
                <c:pt idx="6866">
                  <c:v>1.25690871915803E-2</c:v>
                </c:pt>
                <c:pt idx="6867">
                  <c:v>1.25668201417876E-2</c:v>
                </c:pt>
                <c:pt idx="6868">
                  <c:v>1.25645349623434E-2</c:v>
                </c:pt>
                <c:pt idx="6869">
                  <c:v>1.25622314869277E-2</c:v>
                </c:pt>
                <c:pt idx="6870">
                  <c:v>1.2559909752787901E-2</c:v>
                </c:pt>
                <c:pt idx="6871">
                  <c:v>1.25575696697736E-2</c:v>
                </c:pt>
                <c:pt idx="6872">
                  <c:v>1.25552109137272E-2</c:v>
                </c:pt>
                <c:pt idx="6873">
                  <c:v>1.25528335008877E-2</c:v>
                </c:pt>
                <c:pt idx="6874">
                  <c:v>1.2550437446323099E-2</c:v>
                </c:pt>
                <c:pt idx="6875">
                  <c:v>1.25480224214406E-2</c:v>
                </c:pt>
                <c:pt idx="6876">
                  <c:v>1.2545588340820099E-2</c:v>
                </c:pt>
                <c:pt idx="6877">
                  <c:v>1.25431352453315E-2</c:v>
                </c:pt>
                <c:pt idx="6878">
                  <c:v>1.25406629632991E-2</c:v>
                </c:pt>
                <c:pt idx="6879">
                  <c:v>1.25381712289002E-2</c:v>
                </c:pt>
                <c:pt idx="6880">
                  <c:v>1.2535660082333699E-2</c:v>
                </c:pt>
                <c:pt idx="6881">
                  <c:v>1.25331294971497E-2</c:v>
                </c:pt>
                <c:pt idx="6882">
                  <c:v>1.25305791232669E-2</c:v>
                </c:pt>
                <c:pt idx="6883">
                  <c:v>1.2528008940539501E-2</c:v>
                </c:pt>
                <c:pt idx="6884">
                  <c:v>1.2525418989963301E-2</c:v>
                </c:pt>
                <c:pt idx="6885">
                  <c:v>1.25228090014428E-2</c:v>
                </c:pt>
                <c:pt idx="6886">
                  <c:v>1.2520178808431001E-2</c:v>
                </c:pt>
                <c:pt idx="6887">
                  <c:v>1.25175284577315E-2</c:v>
                </c:pt>
                <c:pt idx="6888">
                  <c:v>1.25148578626815E-2</c:v>
                </c:pt>
                <c:pt idx="6889">
                  <c:v>1.25121666930233E-2</c:v>
                </c:pt>
                <c:pt idx="6890">
                  <c:v>1.25094549738977E-2</c:v>
                </c:pt>
                <c:pt idx="6891">
                  <c:v>1.25067227291443E-2</c:v>
                </c:pt>
                <c:pt idx="6892">
                  <c:v>1.2503969625706801E-2</c:v>
                </c:pt>
                <c:pt idx="6893">
                  <c:v>1.2501195583546501E-2</c:v>
                </c:pt>
                <c:pt idx="6894">
                  <c:v>1.24984006536706E-2</c:v>
                </c:pt>
                <c:pt idx="6895">
                  <c:v>1.24955846673555E-2</c:v>
                </c:pt>
                <c:pt idx="6896">
                  <c:v>1.24927473590859E-2</c:v>
                </c:pt>
                <c:pt idx="6897">
                  <c:v>1.24898887794141E-2</c:v>
                </c:pt>
                <c:pt idx="6898">
                  <c:v>1.24870089097458E-2</c:v>
                </c:pt>
                <c:pt idx="6899">
                  <c:v>1.2484107400429999E-2</c:v>
                </c:pt>
                <c:pt idx="6900">
                  <c:v>1.24811842405348E-2</c:v>
                </c:pt>
                <c:pt idx="6901">
                  <c:v>1.24782394814404E-2</c:v>
                </c:pt>
                <c:pt idx="6902">
                  <c:v>1.2475272857093499E-2</c:v>
                </c:pt>
                <c:pt idx="6903">
                  <c:v>1.2472284208080799E-2</c:v>
                </c:pt>
                <c:pt idx="6904">
                  <c:v>1.24692735921849E-2</c:v>
                </c:pt>
                <c:pt idx="6905">
                  <c:v>1.24662409314107E-2</c:v>
                </c:pt>
                <c:pt idx="6906">
                  <c:v>1.2463185901964701E-2</c:v>
                </c:pt>
                <c:pt idx="6907">
                  <c:v>1.24601085399866E-2</c:v>
                </c:pt>
                <c:pt idx="6908">
                  <c:v>1.2457008880200101E-2</c:v>
                </c:pt>
                <c:pt idx="6909">
                  <c:v>1.2453886598429199E-2</c:v>
                </c:pt>
                <c:pt idx="6910">
                  <c:v>1.24507416255146E-2</c:v>
                </c:pt>
                <c:pt idx="6911">
                  <c:v>1.2447574023926501E-2</c:v>
                </c:pt>
                <c:pt idx="6912">
                  <c:v>1.24443836365421E-2</c:v>
                </c:pt>
                <c:pt idx="6913">
                  <c:v>1.2441170210179099E-2</c:v>
                </c:pt>
                <c:pt idx="6914">
                  <c:v>1.24379338071017E-2</c:v>
                </c:pt>
                <c:pt idx="6915">
                  <c:v>1.2434674420171399E-2</c:v>
                </c:pt>
                <c:pt idx="6916">
                  <c:v>1.24313917160757E-2</c:v>
                </c:pt>
                <c:pt idx="6917">
                  <c:v>1.2428085696765401E-2</c:v>
                </c:pt>
                <c:pt idx="6918">
                  <c:v>1.2424756425268101E-2</c:v>
                </c:pt>
                <c:pt idx="6919">
                  <c:v>1.24214036530098E-2</c:v>
                </c:pt>
                <c:pt idx="6920">
                  <c:v>1.24180272373347E-2</c:v>
                </c:pt>
                <c:pt idx="6921">
                  <c:v>1.24146272481108E-2</c:v>
                </c:pt>
                <c:pt idx="6922">
                  <c:v>1.2411203622503199E-2</c:v>
                </c:pt>
                <c:pt idx="6923">
                  <c:v>1.24077560600609E-2</c:v>
                </c:pt>
                <c:pt idx="6924">
                  <c:v>1.2404284609941901E-2</c:v>
                </c:pt>
                <c:pt idx="6925">
                  <c:v>1.24007893198032E-2</c:v>
                </c:pt>
                <c:pt idx="6926">
                  <c:v>1.2397269892118401E-2</c:v>
                </c:pt>
                <c:pt idx="6927">
                  <c:v>1.2393726275329701E-2</c:v>
                </c:pt>
                <c:pt idx="6928">
                  <c:v>1.2390158544262E-2</c:v>
                </c:pt>
                <c:pt idx="6929">
                  <c:v>1.23865665644231E-2</c:v>
                </c:pt>
                <c:pt idx="6930">
                  <c:v>1.23829501105986E-2</c:v>
                </c:pt>
                <c:pt idx="6931">
                  <c:v>1.23793092576616E-2</c:v>
                </c:pt>
                <c:pt idx="6932">
                  <c:v>1.23756440139536E-2</c:v>
                </c:pt>
                <c:pt idx="6933">
                  <c:v>1.23719540831666E-2</c:v>
                </c:pt>
                <c:pt idx="6934">
                  <c:v>1.23682394841128E-2</c:v>
                </c:pt>
                <c:pt idx="6935">
                  <c:v>1.23645002922166E-2</c:v>
                </c:pt>
                <c:pt idx="6936">
                  <c:v>1.2360736293514399E-2</c:v>
                </c:pt>
                <c:pt idx="6937">
                  <c:v>1.2356947373997401E-2</c:v>
                </c:pt>
                <c:pt idx="6938">
                  <c:v>1.2353133616089499E-2</c:v>
                </c:pt>
                <c:pt idx="6939">
                  <c:v>1.23492949797944E-2</c:v>
                </c:pt>
                <c:pt idx="6940">
                  <c:v>1.2345431209367E-2</c:v>
                </c:pt>
                <c:pt idx="6941">
                  <c:v>1.23415423686184E-2</c:v>
                </c:pt>
                <c:pt idx="6942">
                  <c:v>1.23376285198235E-2</c:v>
                </c:pt>
                <c:pt idx="6943">
                  <c:v>1.2333689414379101E-2</c:v>
                </c:pt>
                <c:pt idx="6944">
                  <c:v>1.2329725026061601E-2</c:v>
                </c:pt>
                <c:pt idx="6945">
                  <c:v>1.2325735442156999E-2</c:v>
                </c:pt>
                <c:pt idx="6946">
                  <c:v>1.23217205640527E-2</c:v>
                </c:pt>
                <c:pt idx="6947">
                  <c:v>1.23176802136452E-2</c:v>
                </c:pt>
                <c:pt idx="6948">
                  <c:v>1.23136144784836E-2</c:v>
                </c:pt>
                <c:pt idx="6949">
                  <c:v>1.23095233865435E-2</c:v>
                </c:pt>
                <c:pt idx="6950">
                  <c:v>1.2305406703788E-2</c:v>
                </c:pt>
                <c:pt idx="6951">
                  <c:v>1.23012644698285E-2</c:v>
                </c:pt>
                <c:pt idx="6952">
                  <c:v>1.22970967723519E-2</c:v>
                </c:pt>
                <c:pt idx="6953">
                  <c:v>1.2292903452536001E-2</c:v>
                </c:pt>
                <c:pt idx="6954">
                  <c:v>1.2288684438811599E-2</c:v>
                </c:pt>
                <c:pt idx="6955">
                  <c:v>1.2284439825603099E-2</c:v>
                </c:pt>
                <c:pt idx="6956">
                  <c:v>1.22801696042227E-2</c:v>
                </c:pt>
                <c:pt idx="6957">
                  <c:v>1.22758735889956E-2</c:v>
                </c:pt>
                <c:pt idx="6958">
                  <c:v>1.2271551859225901E-2</c:v>
                </c:pt>
                <c:pt idx="6959">
                  <c:v>1.2267204492718E-2</c:v>
                </c:pt>
                <c:pt idx="6960">
                  <c:v>1.2262831315951499E-2</c:v>
                </c:pt>
                <c:pt idx="6961">
                  <c:v>1.2258432336284099E-2</c:v>
                </c:pt>
                <c:pt idx="6962">
                  <c:v>1.22540076523775E-2</c:v>
                </c:pt>
                <c:pt idx="6963">
                  <c:v>1.2249557216343699E-2</c:v>
                </c:pt>
                <c:pt idx="6964">
                  <c:v>1.22450809190965E-2</c:v>
                </c:pt>
                <c:pt idx="6965">
                  <c:v>1.22405788596852E-2</c:v>
                </c:pt>
                <c:pt idx="6966">
                  <c:v>1.2236051089509301E-2</c:v>
                </c:pt>
                <c:pt idx="6967">
                  <c:v>1.22314974655878E-2</c:v>
                </c:pt>
                <c:pt idx="6968">
                  <c:v>1.2226918051692201E-2</c:v>
                </c:pt>
                <c:pt idx="6969">
                  <c:v>1.2222312946342699E-2</c:v>
                </c:pt>
                <c:pt idx="6970">
                  <c:v>1.22176820686922E-2</c:v>
                </c:pt>
                <c:pt idx="6971">
                  <c:v>1.22130254043917E-2</c:v>
                </c:pt>
                <c:pt idx="6972">
                  <c:v>1.2208343057868999E-2</c:v>
                </c:pt>
                <c:pt idx="6973">
                  <c:v>1.22036350602519E-2</c:v>
                </c:pt>
                <c:pt idx="6974">
                  <c:v>1.21989013238268E-2</c:v>
                </c:pt>
                <c:pt idx="6975">
                  <c:v>1.21941419429565E-2</c:v>
                </c:pt>
                <c:pt idx="6976">
                  <c:v>1.2189357010630101E-2</c:v>
                </c:pt>
                <c:pt idx="6977">
                  <c:v>1.21845464567266E-2</c:v>
                </c:pt>
                <c:pt idx="6978">
                  <c:v>1.2179710330084701E-2</c:v>
                </c:pt>
                <c:pt idx="6979">
                  <c:v>1.21748487380645E-2</c:v>
                </c:pt>
                <c:pt idx="6980">
                  <c:v>1.2169961698629999E-2</c:v>
                </c:pt>
                <c:pt idx="6981">
                  <c:v>1.2165049194632399E-2</c:v>
                </c:pt>
                <c:pt idx="6982">
                  <c:v>1.21601113338038E-2</c:v>
                </c:pt>
                <c:pt idx="6983">
                  <c:v>1.2155148193708099E-2</c:v>
                </c:pt>
                <c:pt idx="6984">
                  <c:v>1.21501597523182E-2</c:v>
                </c:pt>
                <c:pt idx="6985">
                  <c:v>1.2145146099635899E-2</c:v>
                </c:pt>
                <c:pt idx="6986">
                  <c:v>1.21401073419215E-2</c:v>
                </c:pt>
                <c:pt idx="6987">
                  <c:v>1.21350434992367E-2</c:v>
                </c:pt>
                <c:pt idx="6988">
                  <c:v>1.21299546285878E-2</c:v>
                </c:pt>
                <c:pt idx="6989">
                  <c:v>1.21248408406278E-2</c:v>
                </c:pt>
                <c:pt idx="6990">
                  <c:v>1.21197022136248E-2</c:v>
                </c:pt>
                <c:pt idx="6991">
                  <c:v>1.2114538785299601E-2</c:v>
                </c:pt>
                <c:pt idx="6992">
                  <c:v>1.2109350662891399E-2</c:v>
                </c:pt>
                <c:pt idx="6993">
                  <c:v>1.2104137952482301E-2</c:v>
                </c:pt>
                <c:pt idx="6994">
                  <c:v>1.20989007145591E-2</c:v>
                </c:pt>
                <c:pt idx="6995">
                  <c:v>1.20936390456851E-2</c:v>
                </c:pt>
                <c:pt idx="6996">
                  <c:v>1.20883530573834E-2</c:v>
                </c:pt>
                <c:pt idx="6997">
                  <c:v>1.2083042846699499E-2</c:v>
                </c:pt>
                <c:pt idx="6998">
                  <c:v>1.20777085093194E-2</c:v>
                </c:pt>
                <c:pt idx="6999">
                  <c:v>1.20723501569511E-2</c:v>
                </c:pt>
                <c:pt idx="7000">
                  <c:v>1.2066967894138201E-2</c:v>
                </c:pt>
                <c:pt idx="7001">
                  <c:v>1.2061561846598999E-2</c:v>
                </c:pt>
                <c:pt idx="7002">
                  <c:v>1.2056132130497201E-2</c:v>
                </c:pt>
                <c:pt idx="7003">
                  <c:v>1.2050678854882301E-2</c:v>
                </c:pt>
                <c:pt idx="7004">
                  <c:v>1.2045202160090199E-2</c:v>
                </c:pt>
                <c:pt idx="7005">
                  <c:v>1.2039702185435101E-2</c:v>
                </c:pt>
                <c:pt idx="7006">
                  <c:v>1.20341790421294E-2</c:v>
                </c:pt>
                <c:pt idx="7007">
                  <c:v>1.20286328600026E-2</c:v>
                </c:pt>
                <c:pt idx="7008">
                  <c:v>1.20230638245113E-2</c:v>
                </c:pt>
                <c:pt idx="7009">
                  <c:v>1.20174720514989E-2</c:v>
                </c:pt>
                <c:pt idx="7010">
                  <c:v>1.20118576559421E-2</c:v>
                </c:pt>
                <c:pt idx="7011">
                  <c:v>1.20062208498541E-2</c:v>
                </c:pt>
                <c:pt idx="7012">
                  <c:v>1.20005617803661E-2</c:v>
                </c:pt>
                <c:pt idx="7013">
                  <c:v>1.19948805568077E-2</c:v>
                </c:pt>
                <c:pt idx="7014">
                  <c:v>1.19891773634778E-2</c:v>
                </c:pt>
                <c:pt idx="7015">
                  <c:v>1.19834524232017E-2</c:v>
                </c:pt>
                <c:pt idx="7016">
                  <c:v>1.19777058451482E-2</c:v>
                </c:pt>
                <c:pt idx="7017">
                  <c:v>1.1971937758767001E-2</c:v>
                </c:pt>
                <c:pt idx="7018">
                  <c:v>1.19661484549318E-2</c:v>
                </c:pt>
                <c:pt idx="7019">
                  <c:v>1.19603380728998E-2</c:v>
                </c:pt>
                <c:pt idx="7020">
                  <c:v>1.19545067178584E-2</c:v>
                </c:pt>
                <c:pt idx="7021">
                  <c:v>1.19486546609445E-2</c:v>
                </c:pt>
                <c:pt idx="7022">
                  <c:v>1.19427821280893E-2</c:v>
                </c:pt>
                <c:pt idx="7023">
                  <c:v>1.19368892238175E-2</c:v>
                </c:pt>
                <c:pt idx="7024">
                  <c:v>1.1930976128893499E-2</c:v>
                </c:pt>
                <c:pt idx="7025">
                  <c:v>1.19250431869579E-2</c:v>
                </c:pt>
                <c:pt idx="7026">
                  <c:v>1.19190905160681E-2</c:v>
                </c:pt>
                <c:pt idx="7027">
                  <c:v>1.1913118233711601E-2</c:v>
                </c:pt>
                <c:pt idx="7028">
                  <c:v>1.1907126710964101E-2</c:v>
                </c:pt>
                <c:pt idx="7029">
                  <c:v>1.19011161428934E-2</c:v>
                </c:pt>
                <c:pt idx="7030">
                  <c:v>1.18950866289801E-2</c:v>
                </c:pt>
                <c:pt idx="7031">
                  <c:v>1.18890384398385E-2</c:v>
                </c:pt>
                <c:pt idx="7032">
                  <c:v>1.1882971927103201E-2</c:v>
                </c:pt>
                <c:pt idx="7033">
                  <c:v>1.18768871896644E-2</c:v>
                </c:pt>
                <c:pt idx="7034">
                  <c:v>1.1870784376020099E-2</c:v>
                </c:pt>
                <c:pt idx="7035">
                  <c:v>1.1864663942054101E-2</c:v>
                </c:pt>
                <c:pt idx="7036">
                  <c:v>1.18585260433381E-2</c:v>
                </c:pt>
                <c:pt idx="7037">
                  <c:v>1.18523707735205E-2</c:v>
                </c:pt>
                <c:pt idx="7038">
                  <c:v>1.1846198529681801E-2</c:v>
                </c:pt>
                <c:pt idx="7039">
                  <c:v>1.1840009617939601E-2</c:v>
                </c:pt>
                <c:pt idx="7040">
                  <c:v>1.18338041281866E-2</c:v>
                </c:pt>
                <c:pt idx="7041">
                  <c:v>1.18275822841395E-2</c:v>
                </c:pt>
                <c:pt idx="7042">
                  <c:v>1.1821344578095199E-2</c:v>
                </c:pt>
                <c:pt idx="7043">
                  <c:v>1.1815091122253899E-2</c:v>
                </c:pt>
                <c:pt idx="7044">
                  <c:v>1.1808822028443799E-2</c:v>
                </c:pt>
                <c:pt idx="7045">
                  <c:v>1.1802537812615499E-2</c:v>
                </c:pt>
                <c:pt idx="7046">
                  <c:v>1.17962387075859E-2</c:v>
                </c:pt>
                <c:pt idx="7047">
                  <c:v>1.178992479517E-2</c:v>
                </c:pt>
                <c:pt idx="7048">
                  <c:v>1.17835964179343E-2</c:v>
                </c:pt>
                <c:pt idx="7049">
                  <c:v>1.1777254038686799E-2</c:v>
                </c:pt>
                <c:pt idx="7050">
                  <c:v>1.1770897738276701E-2</c:v>
                </c:pt>
                <c:pt idx="7051">
                  <c:v>1.17645276740844E-2</c:v>
                </c:pt>
                <c:pt idx="7052">
                  <c:v>1.1758144440539801E-2</c:v>
                </c:pt>
                <c:pt idx="7053">
                  <c:v>1.17517481987735E-2</c:v>
                </c:pt>
                <c:pt idx="7054">
                  <c:v>1.1745339023482499E-2</c:v>
                </c:pt>
                <c:pt idx="7055">
                  <c:v>1.1738917410863499E-2</c:v>
                </c:pt>
                <c:pt idx="7056">
                  <c:v>1.1732483726158699E-2</c:v>
                </c:pt>
                <c:pt idx="7057">
                  <c:v>1.17260380374979E-2</c:v>
                </c:pt>
                <c:pt idx="7058">
                  <c:v>1.17195805944042E-2</c:v>
                </c:pt>
                <c:pt idx="7059">
                  <c:v>1.1713112000574601E-2</c:v>
                </c:pt>
                <c:pt idx="7060">
                  <c:v>1.1706632353640001E-2</c:v>
                </c:pt>
                <c:pt idx="7061">
                  <c:v>1.17001417508244E-2</c:v>
                </c:pt>
                <c:pt idx="7062">
                  <c:v>1.16936408096393E-2</c:v>
                </c:pt>
                <c:pt idx="7063">
                  <c:v>1.1687129781531099E-2</c:v>
                </c:pt>
                <c:pt idx="7064">
                  <c:v>1.16806087243793E-2</c:v>
                </c:pt>
                <c:pt idx="7065">
                  <c:v>1.1674078021742701E-2</c:v>
                </c:pt>
                <c:pt idx="7066">
                  <c:v>1.16675382053979E-2</c:v>
                </c:pt>
                <c:pt idx="7067">
                  <c:v>1.1660989332099801E-2</c:v>
                </c:pt>
                <c:pt idx="7068">
                  <c:v>1.16544315539206E-2</c:v>
                </c:pt>
                <c:pt idx="7069">
                  <c:v>1.16478655447487E-2</c:v>
                </c:pt>
                <c:pt idx="7070">
                  <c:v>1.1641291457071601E-2</c:v>
                </c:pt>
                <c:pt idx="7071">
                  <c:v>1.16347093412375E-2</c:v>
                </c:pt>
                <c:pt idx="7072">
                  <c:v>1.16281197399192E-2</c:v>
                </c:pt>
                <c:pt idx="7073">
                  <c:v>1.1621523039899001E-2</c:v>
                </c:pt>
                <c:pt idx="7074">
                  <c:v>1.1614919283112399E-2</c:v>
                </c:pt>
                <c:pt idx="7075">
                  <c:v>1.16083087184652E-2</c:v>
                </c:pt>
                <c:pt idx="7076">
                  <c:v>1.1601691992504E-2</c:v>
                </c:pt>
                <c:pt idx="7077">
                  <c:v>1.1595069180508E-2</c:v>
                </c:pt>
                <c:pt idx="7078">
                  <c:v>1.1588440356992601E-2</c:v>
                </c:pt>
                <c:pt idx="7079">
                  <c:v>1.15818061664716E-2</c:v>
                </c:pt>
                <c:pt idx="7080">
                  <c:v>1.15751668515223E-2</c:v>
                </c:pt>
                <c:pt idx="7081">
                  <c:v>1.15685224432609E-2</c:v>
                </c:pt>
                <c:pt idx="7082">
                  <c:v>1.1561873319289E-2</c:v>
                </c:pt>
                <c:pt idx="7083">
                  <c:v>1.1555220013660401E-2</c:v>
                </c:pt>
                <c:pt idx="7084">
                  <c:v>1.1548562556541801E-2</c:v>
                </c:pt>
                <c:pt idx="7085">
                  <c:v>1.15419010782033E-2</c:v>
                </c:pt>
                <c:pt idx="7086">
                  <c:v>1.1535236242134201E-2</c:v>
                </c:pt>
                <c:pt idx="7087">
                  <c:v>1.15285681763729E-2</c:v>
                </c:pt>
                <c:pt idx="7088">
                  <c:v>1.1521896905305E-2</c:v>
                </c:pt>
                <c:pt idx="7089">
                  <c:v>1.1515222943357399E-2</c:v>
                </c:pt>
                <c:pt idx="7090">
                  <c:v>1.15085466479038E-2</c:v>
                </c:pt>
                <c:pt idx="7091">
                  <c:v>1.15018680346444E-2</c:v>
                </c:pt>
                <c:pt idx="7092">
                  <c:v>1.1495187319560601E-2</c:v>
                </c:pt>
                <c:pt idx="7093">
                  <c:v>1.14885050990364E-2</c:v>
                </c:pt>
                <c:pt idx="7094">
                  <c:v>1.1481821421025201E-2</c:v>
                </c:pt>
                <c:pt idx="7095">
                  <c:v>1.14751363321033E-2</c:v>
                </c:pt>
                <c:pt idx="7096">
                  <c:v>1.14684504077237E-2</c:v>
                </c:pt>
                <c:pt idx="7097">
                  <c:v>1.14617638499467E-2</c:v>
                </c:pt>
                <c:pt idx="7098">
                  <c:v>1.14550766650835E-2</c:v>
                </c:pt>
                <c:pt idx="7099">
                  <c:v>1.1448389169775801E-2</c:v>
                </c:pt>
                <c:pt idx="7100">
                  <c:v>1.14417018200384E-2</c:v>
                </c:pt>
                <c:pt idx="7101">
                  <c:v>1.1435014621714701E-2</c:v>
                </c:pt>
                <c:pt idx="7102">
                  <c:v>1.1428327668186401E-2</c:v>
                </c:pt>
                <c:pt idx="7103">
                  <c:v>1.1421641509049899E-2</c:v>
                </c:pt>
                <c:pt idx="7104">
                  <c:v>1.1414956234049299E-2</c:v>
                </c:pt>
                <c:pt idx="7105">
                  <c:v>1.14082718447395E-2</c:v>
                </c:pt>
                <c:pt idx="7106">
                  <c:v>1.14015887470875E-2</c:v>
                </c:pt>
                <c:pt idx="7107">
                  <c:v>1.13949072162175E-2</c:v>
                </c:pt>
                <c:pt idx="7108">
                  <c:v>1.13882272464848E-2</c:v>
                </c:pt>
                <c:pt idx="7109">
                  <c:v>1.1381548991184799E-2</c:v>
                </c:pt>
                <c:pt idx="7110">
                  <c:v>1.1374872902345E-2</c:v>
                </c:pt>
                <c:pt idx="7111">
                  <c:v>1.13681990000881E-2</c:v>
                </c:pt>
                <c:pt idx="7112">
                  <c:v>1.13615273026034E-2</c:v>
                </c:pt>
                <c:pt idx="7113">
                  <c:v>1.13548582256252E-2</c:v>
                </c:pt>
                <c:pt idx="7114">
                  <c:v>1.1348191904009999E-2</c:v>
                </c:pt>
                <c:pt idx="7115">
                  <c:v>1.1341528325858E-2</c:v>
                </c:pt>
                <c:pt idx="7116">
                  <c:v>1.13348677010354E-2</c:v>
                </c:pt>
                <c:pt idx="7117">
                  <c:v>1.1328210338507399E-2</c:v>
                </c:pt>
                <c:pt idx="7118">
                  <c:v>1.13215562264905E-2</c:v>
                </c:pt>
                <c:pt idx="7119">
                  <c:v>1.1314905413286599E-2</c:v>
                </c:pt>
                <c:pt idx="7120">
                  <c:v>1.13082582526001E-2</c:v>
                </c:pt>
                <c:pt idx="7121">
                  <c:v>1.13016147890355E-2</c:v>
                </c:pt>
                <c:pt idx="7122">
                  <c:v>1.1294975008541999E-2</c:v>
                </c:pt>
                <c:pt idx="7123">
                  <c:v>1.1288339152637199E-2</c:v>
                </c:pt>
                <c:pt idx="7124">
                  <c:v>1.12817073791896E-2</c:v>
                </c:pt>
                <c:pt idx="7125">
                  <c:v>1.12750796696894E-2</c:v>
                </c:pt>
                <c:pt idx="7126">
                  <c:v>1.12684560997973E-2</c:v>
                </c:pt>
                <c:pt idx="7127">
                  <c:v>1.12618369194476E-2</c:v>
                </c:pt>
                <c:pt idx="7128">
                  <c:v>1.1255222125627899E-2</c:v>
                </c:pt>
                <c:pt idx="7129">
                  <c:v>1.1248611713348899E-2</c:v>
                </c:pt>
                <c:pt idx="7130">
                  <c:v>1.12420058923412E-2</c:v>
                </c:pt>
                <c:pt idx="7131">
                  <c:v>1.1235404720471E-2</c:v>
                </c:pt>
                <c:pt idx="7132">
                  <c:v>1.1228808176729201E-2</c:v>
                </c:pt>
                <c:pt idx="7133">
                  <c:v>1.12222163490618E-2</c:v>
                </c:pt>
                <c:pt idx="7134">
                  <c:v>1.1215629373629099E-2</c:v>
                </c:pt>
                <c:pt idx="7135">
                  <c:v>1.1209047229954101E-2</c:v>
                </c:pt>
                <c:pt idx="7136">
                  <c:v>1.1202469924839699E-2</c:v>
                </c:pt>
                <c:pt idx="7137">
                  <c:v>1.11958975959809E-2</c:v>
                </c:pt>
                <c:pt idx="7138">
                  <c:v>1.11893302473295E-2</c:v>
                </c:pt>
                <c:pt idx="7139">
                  <c:v>1.11827678581014E-2</c:v>
                </c:pt>
                <c:pt idx="7140">
                  <c:v>1.1176210503286E-2</c:v>
                </c:pt>
                <c:pt idx="7141">
                  <c:v>1.1169658225448201E-2</c:v>
                </c:pt>
                <c:pt idx="7142">
                  <c:v>1.1163111002231401E-2</c:v>
                </c:pt>
                <c:pt idx="7143">
                  <c:v>1.1156568841021701E-2</c:v>
                </c:pt>
                <c:pt idx="7144">
                  <c:v>1.1150031801076699E-2</c:v>
                </c:pt>
                <c:pt idx="7145">
                  <c:v>1.1143499865159501E-2</c:v>
                </c:pt>
                <c:pt idx="7146">
                  <c:v>1.1136973014786399E-2</c:v>
                </c:pt>
                <c:pt idx="7147">
                  <c:v>1.11304512801207E-2</c:v>
                </c:pt>
                <c:pt idx="7148">
                  <c:v>1.1123934656650901E-2</c:v>
                </c:pt>
                <c:pt idx="7149">
                  <c:v>1.11174231225083E-2</c:v>
                </c:pt>
                <c:pt idx="7150">
                  <c:v>1.11109166707889E-2</c:v>
                </c:pt>
                <c:pt idx="7151">
                  <c:v>1.11044153005323E-2</c:v>
                </c:pt>
                <c:pt idx="7152">
                  <c:v>1.1097918990509501E-2</c:v>
                </c:pt>
                <c:pt idx="7153">
                  <c:v>1.10914277198924E-2</c:v>
                </c:pt>
                <c:pt idx="7154">
                  <c:v>1.10849414701901E-2</c:v>
                </c:pt>
                <c:pt idx="7155">
                  <c:v>1.10784602210379E-2</c:v>
                </c:pt>
                <c:pt idx="7156">
                  <c:v>1.1071983952223001E-2</c:v>
                </c:pt>
                <c:pt idx="7157">
                  <c:v>1.10655126305364E-2</c:v>
                </c:pt>
                <c:pt idx="7158">
                  <c:v>1.10590462254259E-2</c:v>
                </c:pt>
                <c:pt idx="7159">
                  <c:v>1.1052584716986001E-2</c:v>
                </c:pt>
                <c:pt idx="7160">
                  <c:v>1.10461280760974E-2</c:v>
                </c:pt>
                <c:pt idx="7161">
                  <c:v>1.10396762521505E-2</c:v>
                </c:pt>
                <c:pt idx="7162">
                  <c:v>1.10332292239486E-2</c:v>
                </c:pt>
                <c:pt idx="7163">
                  <c:v>1.1026786970339E-2</c:v>
                </c:pt>
                <c:pt idx="7164">
                  <c:v>1.10203494329444E-2</c:v>
                </c:pt>
                <c:pt idx="7165">
                  <c:v>1.1013916579259399E-2</c:v>
                </c:pt>
                <c:pt idx="7166">
                  <c:v>1.10074883911674E-2</c:v>
                </c:pt>
                <c:pt idx="7167">
                  <c:v>1.1001063705555999E-2</c:v>
                </c:pt>
                <c:pt idx="7168">
                  <c:v>1.09946408456597E-2</c:v>
                </c:pt>
                <c:pt idx="7169">
                  <c:v>1.09882197962022E-2</c:v>
                </c:pt>
                <c:pt idx="7170">
                  <c:v>1.09818000354274E-2</c:v>
                </c:pt>
                <c:pt idx="7171">
                  <c:v>1.09753784361259E-2</c:v>
                </c:pt>
                <c:pt idx="7172">
                  <c:v>1.0968954470293399E-2</c:v>
                </c:pt>
                <c:pt idx="7173">
                  <c:v>1.0962528123707901E-2</c:v>
                </c:pt>
                <c:pt idx="7174">
                  <c:v>1.09560985921338E-2</c:v>
                </c:pt>
                <c:pt idx="7175">
                  <c:v>1.09496653148244E-2</c:v>
                </c:pt>
                <c:pt idx="7176">
                  <c:v>1.0943228276670301E-2</c:v>
                </c:pt>
                <c:pt idx="7177">
                  <c:v>1.0936787477431899E-2</c:v>
                </c:pt>
                <c:pt idx="7178">
                  <c:v>1.09303429413838E-2</c:v>
                </c:pt>
                <c:pt idx="7179">
                  <c:v>1.09238946554843E-2</c:v>
                </c:pt>
                <c:pt idx="7180">
                  <c:v>1.09174426063191E-2</c:v>
                </c:pt>
                <c:pt idx="7181">
                  <c:v>1.09109868068612E-2</c:v>
                </c:pt>
                <c:pt idx="7182">
                  <c:v>1.09045272506913E-2</c:v>
                </c:pt>
                <c:pt idx="7183">
                  <c:v>1.08980639218844E-2</c:v>
                </c:pt>
                <c:pt idx="7184">
                  <c:v>1.08915968118581E-2</c:v>
                </c:pt>
                <c:pt idx="7185">
                  <c:v>1.0885125914367501E-2</c:v>
                </c:pt>
                <c:pt idx="7186">
                  <c:v>1.08786512131152E-2</c:v>
                </c:pt>
                <c:pt idx="7187">
                  <c:v>1.0872172690294E-2</c:v>
                </c:pt>
                <c:pt idx="7188">
                  <c:v>1.0865690321320801E-2</c:v>
                </c:pt>
                <c:pt idx="7189">
                  <c:v>1.0859204087971501E-2</c:v>
                </c:pt>
                <c:pt idx="7190">
                  <c:v>1.0852713973511501E-2</c:v>
                </c:pt>
                <c:pt idx="7191">
                  <c:v>1.08462199357179E-2</c:v>
                </c:pt>
                <c:pt idx="7192">
                  <c:v>1.0839721938312299E-2</c:v>
                </c:pt>
                <c:pt idx="7193">
                  <c:v>1.0833219963617099E-2</c:v>
                </c:pt>
                <c:pt idx="7194">
                  <c:v>1.082671397511E-2</c:v>
                </c:pt>
                <c:pt idx="7195">
                  <c:v>1.08202038963723E-2</c:v>
                </c:pt>
                <c:pt idx="7196">
                  <c:v>1.0813689705165001E-2</c:v>
                </c:pt>
                <c:pt idx="7197">
                  <c:v>1.08071713777994E-2</c:v>
                </c:pt>
                <c:pt idx="7198">
                  <c:v>1.0800648809169099E-2</c:v>
                </c:pt>
                <c:pt idx="7199">
                  <c:v>1.07941219496877E-2</c:v>
                </c:pt>
                <c:pt idx="7200">
                  <c:v>1.0787590779878901E-2</c:v>
                </c:pt>
                <c:pt idx="7201">
                  <c:v>1.0781055213509E-2</c:v>
                </c:pt>
                <c:pt idx="7202">
                  <c:v>1.0774515132368901E-2</c:v>
                </c:pt>
                <c:pt idx="7203">
                  <c:v>1.0767970515096001E-2</c:v>
                </c:pt>
                <c:pt idx="7204">
                  <c:v>1.07614213146104E-2</c:v>
                </c:pt>
                <c:pt idx="7205">
                  <c:v>1.07548673513832E-2</c:v>
                </c:pt>
                <c:pt idx="7206">
                  <c:v>1.07483085773044E-2</c:v>
                </c:pt>
                <c:pt idx="7207">
                  <c:v>1.07417449698416E-2</c:v>
                </c:pt>
                <c:pt idx="7208">
                  <c:v>1.0735176355325801E-2</c:v>
                </c:pt>
                <c:pt idx="7209">
                  <c:v>1.07286026047629E-2</c:v>
                </c:pt>
                <c:pt idx="7210">
                  <c:v>1.07220236948687E-2</c:v>
                </c:pt>
                <c:pt idx="7211">
                  <c:v>1.07154395287815E-2</c:v>
                </c:pt>
                <c:pt idx="7212">
                  <c:v>1.07088498641976E-2</c:v>
                </c:pt>
                <c:pt idx="7213">
                  <c:v>1.07022546622953E-2</c:v>
                </c:pt>
                <c:pt idx="7214">
                  <c:v>1.06956538826953E-2</c:v>
                </c:pt>
                <c:pt idx="7215">
                  <c:v>1.0689047249974401E-2</c:v>
                </c:pt>
                <c:pt idx="7216">
                  <c:v>1.0682434650618E-2</c:v>
                </c:pt>
                <c:pt idx="7217">
                  <c:v>1.0675816057845299E-2</c:v>
                </c:pt>
                <c:pt idx="7218">
                  <c:v>1.0669191284107199E-2</c:v>
                </c:pt>
                <c:pt idx="7219">
                  <c:v>1.0662560065975201E-2</c:v>
                </c:pt>
                <c:pt idx="7220">
                  <c:v>1.0655922372716601E-2</c:v>
                </c:pt>
                <c:pt idx="7221">
                  <c:v>1.06492781202351E-2</c:v>
                </c:pt>
                <c:pt idx="7222">
                  <c:v>1.0642626947835699E-2</c:v>
                </c:pt>
                <c:pt idx="7223">
                  <c:v>1.06359687695903E-2</c:v>
                </c:pt>
                <c:pt idx="7224">
                  <c:v>1.0629303552996801E-2</c:v>
                </c:pt>
                <c:pt idx="7225">
                  <c:v>1.0622630983461299E-2</c:v>
                </c:pt>
                <c:pt idx="7226">
                  <c:v>1.06159508306995E-2</c:v>
                </c:pt>
                <c:pt idx="7227">
                  <c:v>1.06092630613637E-2</c:v>
                </c:pt>
                <c:pt idx="7228">
                  <c:v>1.0602567516818401E-2</c:v>
                </c:pt>
                <c:pt idx="7229">
                  <c:v>1.05958637916987E-2</c:v>
                </c:pt>
                <c:pt idx="7230">
                  <c:v>1.0589151826430001E-2</c:v>
                </c:pt>
                <c:pt idx="7231">
                  <c:v>1.0582431560832099E-2</c:v>
                </c:pt>
                <c:pt idx="7232">
                  <c:v>1.0575702566029001E-2</c:v>
                </c:pt>
                <c:pt idx="7233">
                  <c:v>1.0568964667110801E-2</c:v>
                </c:pt>
                <c:pt idx="7234">
                  <c:v>1.0562217825379E-2</c:v>
                </c:pt>
                <c:pt idx="7235">
                  <c:v>1.0555461767042499E-2</c:v>
                </c:pt>
                <c:pt idx="7236">
                  <c:v>1.0548696107185699E-2</c:v>
                </c:pt>
                <c:pt idx="7237">
                  <c:v>1.05419208013601E-2</c:v>
                </c:pt>
                <c:pt idx="7238">
                  <c:v>1.0535135731975599E-2</c:v>
                </c:pt>
                <c:pt idx="7239">
                  <c:v>1.0528340401333099E-2</c:v>
                </c:pt>
                <c:pt idx="7240">
                  <c:v>1.0521534689362301E-2</c:v>
                </c:pt>
                <c:pt idx="7241">
                  <c:v>1.0514718549687101E-2</c:v>
                </c:pt>
                <c:pt idx="7242">
                  <c:v>1.0507891569739899E-2</c:v>
                </c:pt>
                <c:pt idx="7243">
                  <c:v>1.05010534456086E-2</c:v>
                </c:pt>
                <c:pt idx="7244">
                  <c:v>1.04942041296258E-2</c:v>
                </c:pt>
                <c:pt idx="7245">
                  <c:v>1.04873434202241E-2</c:v>
                </c:pt>
                <c:pt idx="7246">
                  <c:v>1.04804708105473E-2</c:v>
                </c:pt>
                <c:pt idx="7247">
                  <c:v>1.04735862203839E-2</c:v>
                </c:pt>
                <c:pt idx="7248">
                  <c:v>1.0466689570520901E-2</c:v>
                </c:pt>
                <c:pt idx="7249">
                  <c:v>1.04597803484738E-2</c:v>
                </c:pt>
                <c:pt idx="7250">
                  <c:v>1.04528583395034E-2</c:v>
                </c:pt>
                <c:pt idx="7251">
                  <c:v>1.04459234893481E-2</c:v>
                </c:pt>
                <c:pt idx="7252">
                  <c:v>1.04389754799931E-2</c:v>
                </c:pt>
                <c:pt idx="7253">
                  <c:v>1.04320138679036E-2</c:v>
                </c:pt>
                <c:pt idx="7254">
                  <c:v>1.04250385922381E-2</c:v>
                </c:pt>
                <c:pt idx="7255">
                  <c:v>1.04180495135311E-2</c:v>
                </c:pt>
                <c:pt idx="7256">
                  <c:v>1.0411046083176299E-2</c:v>
                </c:pt>
                <c:pt idx="7257">
                  <c:v>1.04040281590542E-2</c:v>
                </c:pt>
                <c:pt idx="7258">
                  <c:v>1.03969956788642E-2</c:v>
                </c:pt>
                <c:pt idx="7259">
                  <c:v>1.03899482021812E-2</c:v>
                </c:pt>
                <c:pt idx="7260">
                  <c:v>1.0382885398784901E-2</c:v>
                </c:pt>
                <c:pt idx="7261">
                  <c:v>1.03758072044622E-2</c:v>
                </c:pt>
                <c:pt idx="7262">
                  <c:v>1.0368713403375E-2</c:v>
                </c:pt>
                <c:pt idx="7263">
                  <c:v>1.03616034741081E-2</c:v>
                </c:pt>
                <c:pt idx="7264">
                  <c:v>1.03544773197542E-2</c:v>
                </c:pt>
                <c:pt idx="7265">
                  <c:v>1.0347334846099499E-2</c:v>
                </c:pt>
                <c:pt idx="7266">
                  <c:v>1.03401755447265E-2</c:v>
                </c:pt>
                <c:pt idx="7267">
                  <c:v>1.0332999190644499E-2</c:v>
                </c:pt>
                <c:pt idx="7268">
                  <c:v>1.0325805712979299E-2</c:v>
                </c:pt>
                <c:pt idx="7269">
                  <c:v>1.03185947987377E-2</c:v>
                </c:pt>
                <c:pt idx="7270">
                  <c:v>1.0311366018274599E-2</c:v>
                </c:pt>
                <c:pt idx="7271">
                  <c:v>1.03041192945453E-2</c:v>
                </c:pt>
                <c:pt idx="7272">
                  <c:v>1.02968544808983E-2</c:v>
                </c:pt>
                <c:pt idx="7273">
                  <c:v>1.0289571068275801E-2</c:v>
                </c:pt>
                <c:pt idx="7274">
                  <c:v>1.02822689077976E-2</c:v>
                </c:pt>
                <c:pt idx="7275">
                  <c:v>1.0274947922034001E-2</c:v>
                </c:pt>
                <c:pt idx="7276">
                  <c:v>1.0267607711632201E-2</c:v>
                </c:pt>
                <c:pt idx="7277">
                  <c:v>1.0260247967911799E-2</c:v>
                </c:pt>
                <c:pt idx="7278">
                  <c:v>1.0252868610973E-2</c:v>
                </c:pt>
                <c:pt idx="7279">
                  <c:v>1.02454694386228E-2</c:v>
                </c:pt>
                <c:pt idx="7280">
                  <c:v>1.02380499946325E-2</c:v>
                </c:pt>
                <c:pt idx="7281">
                  <c:v>1.02306101718604E-2</c:v>
                </c:pt>
                <c:pt idx="7282">
                  <c:v>1.02231498672356E-2</c:v>
                </c:pt>
                <c:pt idx="7283">
                  <c:v>1.02156686517649E-2</c:v>
                </c:pt>
                <c:pt idx="7284">
                  <c:v>1.0208166317732E-2</c:v>
                </c:pt>
                <c:pt idx="7285">
                  <c:v>1.0200642779765901E-2</c:v>
                </c:pt>
                <c:pt idx="7286">
                  <c:v>1.01930977710178E-2</c:v>
                </c:pt>
                <c:pt idx="7287">
                  <c:v>1.01855309351168E-2</c:v>
                </c:pt>
                <c:pt idx="7288">
                  <c:v>1.01779421819965E-2</c:v>
                </c:pt>
                <c:pt idx="7289">
                  <c:v>1.01703313715757E-2</c:v>
                </c:pt>
                <c:pt idx="7290">
                  <c:v>1.01626981034317E-2</c:v>
                </c:pt>
                <c:pt idx="7291">
                  <c:v>1.0155042236171899E-2</c:v>
                </c:pt>
                <c:pt idx="7292">
                  <c:v>1.0147363680811599E-2</c:v>
                </c:pt>
                <c:pt idx="7293">
                  <c:v>1.01396621293167E-2</c:v>
                </c:pt>
                <c:pt idx="7294">
                  <c:v>1.0131937330749E-2</c:v>
                </c:pt>
                <c:pt idx="7295">
                  <c:v>1.01241891933088E-2</c:v>
                </c:pt>
                <c:pt idx="7296">
                  <c:v>1.01164175493969E-2</c:v>
                </c:pt>
                <c:pt idx="7297">
                  <c:v>1.0108622062592601E-2</c:v>
                </c:pt>
                <c:pt idx="7298">
                  <c:v>1.0100802623007599E-2</c:v>
                </c:pt>
                <c:pt idx="7299">
                  <c:v>1.00929591257057E-2</c:v>
                </c:pt>
                <c:pt idx="7300">
                  <c:v>1.00850912695147E-2</c:v>
                </c:pt>
                <c:pt idx="7301">
                  <c:v>1.0077198883977401E-2</c:v>
                </c:pt>
                <c:pt idx="7302">
                  <c:v>1.00692818739299E-2</c:v>
                </c:pt>
                <c:pt idx="7303">
                  <c:v>1.0061340044847201E-2</c:v>
                </c:pt>
                <c:pt idx="7304">
                  <c:v>1.0053373150074801E-2</c:v>
                </c:pt>
                <c:pt idx="7305">
                  <c:v>1.0045381091864199E-2</c:v>
                </c:pt>
                <c:pt idx="7306">
                  <c:v>1.00373637473769E-2</c:v>
                </c:pt>
                <c:pt idx="7307">
                  <c:v>1.0029320863389399E-2</c:v>
                </c:pt>
                <c:pt idx="7308">
                  <c:v>1.0021252316911001E-2</c:v>
                </c:pt>
                <c:pt idx="7309">
                  <c:v>1.0013158012830099E-2</c:v>
                </c:pt>
                <c:pt idx="7310">
                  <c:v>1.0005037760874899E-2</c:v>
                </c:pt>
                <c:pt idx="7311">
                  <c:v>9.9968913884012495E-3</c:v>
                </c:pt>
                <c:pt idx="7312">
                  <c:v>9.9887187973687792E-3</c:v>
                </c:pt>
                <c:pt idx="7313">
                  <c:v>9.9805198668891492E-3</c:v>
                </c:pt>
                <c:pt idx="7314">
                  <c:v>9.9722944061255703E-3</c:v>
                </c:pt>
                <c:pt idx="7315">
                  <c:v>9.9640423096159607E-3</c:v>
                </c:pt>
                <c:pt idx="7316">
                  <c:v>9.9557634772306797E-3</c:v>
                </c:pt>
                <c:pt idx="7317">
                  <c:v>9.9474577556026306E-3</c:v>
                </c:pt>
                <c:pt idx="7318">
                  <c:v>9.9391250225985203E-3</c:v>
                </c:pt>
                <c:pt idx="7319">
                  <c:v>9.9307651792951892E-3</c:v>
                </c:pt>
                <c:pt idx="7320">
                  <c:v>9.9223781144567608E-3</c:v>
                </c:pt>
                <c:pt idx="7321">
                  <c:v>9.9139637047295694E-3</c:v>
                </c:pt>
                <c:pt idx="7322">
                  <c:v>9.9055218508706192E-3</c:v>
                </c:pt>
                <c:pt idx="7323">
                  <c:v>9.89705245413104E-3</c:v>
                </c:pt>
                <c:pt idx="7324">
                  <c:v>9.8885554187623393E-3</c:v>
                </c:pt>
                <c:pt idx="7325">
                  <c:v>9.8800306470033707E-3</c:v>
                </c:pt>
                <c:pt idx="7326">
                  <c:v>9.8714780436107898E-3</c:v>
                </c:pt>
                <c:pt idx="7327">
                  <c:v>9.8628975414108092E-3</c:v>
                </c:pt>
                <c:pt idx="7328">
                  <c:v>9.8542890522524008E-3</c:v>
                </c:pt>
                <c:pt idx="7329">
                  <c:v>9.8456524780231296E-3</c:v>
                </c:pt>
                <c:pt idx="7330">
                  <c:v>9.8369877486170609E-3</c:v>
                </c:pt>
                <c:pt idx="7331">
                  <c:v>9.8282948202885398E-3</c:v>
                </c:pt>
                <c:pt idx="7332">
                  <c:v>9.8195735978750791E-3</c:v>
                </c:pt>
                <c:pt idx="7333">
                  <c:v>9.8108239915083006E-3</c:v>
                </c:pt>
                <c:pt idx="7334">
                  <c:v>9.8020459927849607E-3</c:v>
                </c:pt>
                <c:pt idx="7335">
                  <c:v>9.7932395310644897E-3</c:v>
                </c:pt>
                <c:pt idx="7336">
                  <c:v>9.7844045096990295E-3</c:v>
                </c:pt>
                <c:pt idx="7337">
                  <c:v>9.7755408995539791E-3</c:v>
                </c:pt>
                <c:pt idx="7338">
                  <c:v>9.7666486963343905E-3</c:v>
                </c:pt>
                <c:pt idx="7339">
                  <c:v>9.7577278051146007E-3</c:v>
                </c:pt>
                <c:pt idx="7340">
                  <c:v>9.7487781544175704E-3</c:v>
                </c:pt>
                <c:pt idx="7341">
                  <c:v>9.7397997953542498E-3</c:v>
                </c:pt>
                <c:pt idx="7342">
                  <c:v>9.7307926583589006E-3</c:v>
                </c:pt>
                <c:pt idx="7343">
                  <c:v>9.7217566534881193E-3</c:v>
                </c:pt>
                <c:pt idx="7344">
                  <c:v>9.7126918268175093E-3</c:v>
                </c:pt>
                <c:pt idx="7345">
                  <c:v>9.7035981701492496E-3</c:v>
                </c:pt>
                <c:pt idx="7346">
                  <c:v>9.6944755908132708E-3</c:v>
                </c:pt>
                <c:pt idx="7347">
                  <c:v>9.6853240674230293E-3</c:v>
                </c:pt>
                <c:pt idx="7348">
                  <c:v>9.6761436880974695E-3</c:v>
                </c:pt>
                <c:pt idx="7349">
                  <c:v>9.6669343719997299E-3</c:v>
                </c:pt>
                <c:pt idx="7350">
                  <c:v>9.6576960432492396E-3</c:v>
                </c:pt>
                <c:pt idx="7351">
                  <c:v>9.6484288204861206E-3</c:v>
                </c:pt>
                <c:pt idx="7352">
                  <c:v>9.6391326818326701E-3</c:v>
                </c:pt>
                <c:pt idx="7353">
                  <c:v>9.6298075379488493E-3</c:v>
                </c:pt>
                <c:pt idx="7354">
                  <c:v>9.6204534324891896E-3</c:v>
                </c:pt>
                <c:pt idx="7355">
                  <c:v>9.6110704644756396E-3</c:v>
                </c:pt>
                <c:pt idx="7356">
                  <c:v>9.6016585478829707E-3</c:v>
                </c:pt>
                <c:pt idx="7357">
                  <c:v>9.5922176386156102E-3</c:v>
                </c:pt>
                <c:pt idx="7358">
                  <c:v>9.5827479113430002E-3</c:v>
                </c:pt>
                <c:pt idx="7359">
                  <c:v>9.5732493244904092E-3</c:v>
                </c:pt>
                <c:pt idx="7360">
                  <c:v>9.5637217975419204E-3</c:v>
                </c:pt>
                <c:pt idx="7361">
                  <c:v>9.5541654709936207E-3</c:v>
                </c:pt>
                <c:pt idx="7362">
                  <c:v>9.5445804053212995E-3</c:v>
                </c:pt>
                <c:pt idx="7363">
                  <c:v>9.5349665174428097E-3</c:v>
                </c:pt>
                <c:pt idx="7364">
                  <c:v>9.5253238286370605E-3</c:v>
                </c:pt>
                <c:pt idx="7365">
                  <c:v>9.5156525343731806E-3</c:v>
                </c:pt>
                <c:pt idx="7366">
                  <c:v>9.5059525702107794E-3</c:v>
                </c:pt>
                <c:pt idx="7367">
                  <c:v>9.4962238761413E-3</c:v>
                </c:pt>
                <c:pt idx="7368">
                  <c:v>9.4864666720716698E-3</c:v>
                </c:pt>
                <c:pt idx="7369">
                  <c:v>9.4766809784016994E-3</c:v>
                </c:pt>
                <c:pt idx="7370">
                  <c:v>9.4668667166029306E-3</c:v>
                </c:pt>
                <c:pt idx="7371">
                  <c:v>9.4570239893952603E-3</c:v>
                </c:pt>
                <c:pt idx="7372">
                  <c:v>9.4471529775632598E-3</c:v>
                </c:pt>
                <c:pt idx="7373">
                  <c:v>9.4372536069554803E-3</c:v>
                </c:pt>
                <c:pt idx="7374">
                  <c:v>9.4273258587026804E-3</c:v>
                </c:pt>
                <c:pt idx="7375">
                  <c:v>9.4173700020767706E-3</c:v>
                </c:pt>
                <c:pt idx="7376">
                  <c:v>9.4073860210168309E-3</c:v>
                </c:pt>
                <c:pt idx="7377">
                  <c:v>9.3973738469755996E-3</c:v>
                </c:pt>
                <c:pt idx="7378">
                  <c:v>9.3873336922359902E-3</c:v>
                </c:pt>
                <c:pt idx="7379">
                  <c:v>9.3772656714006097E-3</c:v>
                </c:pt>
                <c:pt idx="7380">
                  <c:v>9.3671697134936806E-3</c:v>
                </c:pt>
                <c:pt idx="7381">
                  <c:v>9.3570458742937204E-3</c:v>
                </c:pt>
                <c:pt idx="7382">
                  <c:v>9.3468944287372104E-3</c:v>
                </c:pt>
                <c:pt idx="7383">
                  <c:v>9.3367153290997307E-3</c:v>
                </c:pt>
                <c:pt idx="7384">
                  <c:v>9.3265085314756992E-3</c:v>
                </c:pt>
                <c:pt idx="7385">
                  <c:v>9.3162743289392901E-3</c:v>
                </c:pt>
                <c:pt idx="7386">
                  <c:v>9.3060127757718207E-3</c:v>
                </c:pt>
                <c:pt idx="7387">
                  <c:v>9.2957238061360508E-3</c:v>
                </c:pt>
                <c:pt idx="7388">
                  <c:v>9.2854075666057006E-3</c:v>
                </c:pt>
                <c:pt idx="7389">
                  <c:v>9.2750642966826294E-3</c:v>
                </c:pt>
                <c:pt idx="7390">
                  <c:v>9.2646939354618704E-3</c:v>
                </c:pt>
                <c:pt idx="7391">
                  <c:v>9.25429648570468E-3</c:v>
                </c:pt>
                <c:pt idx="7392">
                  <c:v>9.2438722817662407E-3</c:v>
                </c:pt>
                <c:pt idx="7393">
                  <c:v>9.2334213292267504E-3</c:v>
                </c:pt>
                <c:pt idx="7394">
                  <c:v>9.2229435725288602E-3</c:v>
                </c:pt>
                <c:pt idx="7395">
                  <c:v>9.2124392730078795E-3</c:v>
                </c:pt>
                <c:pt idx="7396">
                  <c:v>9.2019085841735307E-3</c:v>
                </c:pt>
                <c:pt idx="7397">
                  <c:v>9.1913514481419597E-3</c:v>
                </c:pt>
                <c:pt idx="7398">
                  <c:v>9.1807679463851502E-3</c:v>
                </c:pt>
                <c:pt idx="7399">
                  <c:v>9.1701584061676094E-3</c:v>
                </c:pt>
                <c:pt idx="7400">
                  <c:v>9.1595227954496799E-3</c:v>
                </c:pt>
                <c:pt idx="7401">
                  <c:v>9.1488610853822094E-3</c:v>
                </c:pt>
                <c:pt idx="7402">
                  <c:v>9.1381736155375006E-3</c:v>
                </c:pt>
                <c:pt idx="7403">
                  <c:v>9.1274604652071406E-3</c:v>
                </c:pt>
                <c:pt idx="7404">
                  <c:v>9.1167215816946208E-3</c:v>
                </c:pt>
                <c:pt idx="7405">
                  <c:v>9.1059571407444001E-3</c:v>
                </c:pt>
                <c:pt idx="7406">
                  <c:v>9.0951674189268493E-3</c:v>
                </c:pt>
                <c:pt idx="7407">
                  <c:v>9.0843523686138898E-3</c:v>
                </c:pt>
                <c:pt idx="7408">
                  <c:v>9.0735120098970994E-3</c:v>
                </c:pt>
                <c:pt idx="7409">
                  <c:v>9.0626467153611997E-3</c:v>
                </c:pt>
                <c:pt idx="7410">
                  <c:v>9.0517565077263707E-3</c:v>
                </c:pt>
                <c:pt idx="7411">
                  <c:v>9.0408413442138597E-3</c:v>
                </c:pt>
                <c:pt idx="7412">
                  <c:v>9.0299015146790094E-3</c:v>
                </c:pt>
                <c:pt idx="7413">
                  <c:v>9.0189371973536693E-3</c:v>
                </c:pt>
                <c:pt idx="7414">
                  <c:v>9.0079483472067703E-3</c:v>
                </c:pt>
                <c:pt idx="7415">
                  <c:v>8.9969350629827693E-3</c:v>
                </c:pt>
                <c:pt idx="7416">
                  <c:v>8.9858977003311295E-3</c:v>
                </c:pt>
                <c:pt idx="7417">
                  <c:v>8.9748362409829193E-3</c:v>
                </c:pt>
                <c:pt idx="7418">
                  <c:v>8.9637506692659408E-3</c:v>
                </c:pt>
                <c:pt idx="7419">
                  <c:v>8.95264134816081E-3</c:v>
                </c:pt>
                <c:pt idx="7420">
                  <c:v>8.9415083736011092E-3</c:v>
                </c:pt>
                <c:pt idx="7421">
                  <c:v>8.9303517054064203E-3</c:v>
                </c:pt>
                <c:pt idx="7422">
                  <c:v>8.9191715355485292E-3</c:v>
                </c:pt>
                <c:pt idx="7423">
                  <c:v>8.9079681590267801E-3</c:v>
                </c:pt>
                <c:pt idx="7424">
                  <c:v>8.8967415405559799E-3</c:v>
                </c:pt>
                <c:pt idx="7425">
                  <c:v>8.88549171314593E-3</c:v>
                </c:pt>
                <c:pt idx="7426">
                  <c:v>8.8742190651049102E-3</c:v>
                </c:pt>
                <c:pt idx="7427">
                  <c:v>8.8629236317550493E-3</c:v>
                </c:pt>
                <c:pt idx="7428">
                  <c:v>8.8516053820254601E-3</c:v>
                </c:pt>
                <c:pt idx="7429">
                  <c:v>8.8402646171714793E-3</c:v>
                </c:pt>
                <c:pt idx="7430">
                  <c:v>8.8289015279794901E-3</c:v>
                </c:pt>
                <c:pt idx="7431">
                  <c:v>8.81751608119038E-3</c:v>
                </c:pt>
                <c:pt idx="7432">
                  <c:v>8.8061083854100199E-3</c:v>
                </c:pt>
                <c:pt idx="7433">
                  <c:v>8.7946788050974906E-3</c:v>
                </c:pt>
                <c:pt idx="7434">
                  <c:v>8.7832273333919401E-3</c:v>
                </c:pt>
                <c:pt idx="7435">
                  <c:v>8.7717539654981191E-3</c:v>
                </c:pt>
                <c:pt idx="7436">
                  <c:v>8.7602590692155407E-3</c:v>
                </c:pt>
                <c:pt idx="7437">
                  <c:v>8.7487427498310205E-3</c:v>
                </c:pt>
                <c:pt idx="7438">
                  <c:v>8.7372049783603998E-3</c:v>
                </c:pt>
                <c:pt idx="7439">
                  <c:v>8.7256459523851193E-3</c:v>
                </c:pt>
                <c:pt idx="7440">
                  <c:v>8.7140659703965999E-3</c:v>
                </c:pt>
                <c:pt idx="7441">
                  <c:v>8.7024650079341407E-3</c:v>
                </c:pt>
                <c:pt idx="7442">
                  <c:v>8.6908431068106994E-3</c:v>
                </c:pt>
                <c:pt idx="7443">
                  <c:v>8.6792006534713497E-3</c:v>
                </c:pt>
                <c:pt idx="7444">
                  <c:v>8.6675376916701893E-3</c:v>
                </c:pt>
                <c:pt idx="7445">
                  <c:v>8.6558542004818301E-3</c:v>
                </c:pt>
                <c:pt idx="7446">
                  <c:v>8.6441504792239797E-3</c:v>
                </c:pt>
                <c:pt idx="7447">
                  <c:v>8.6324267214810194E-3</c:v>
                </c:pt>
                <c:pt idx="7448">
                  <c:v>8.6206829042045005E-3</c:v>
                </c:pt>
                <c:pt idx="7449">
                  <c:v>8.6089191397729602E-3</c:v>
                </c:pt>
                <c:pt idx="7450">
                  <c:v>8.5971357865127097E-3</c:v>
                </c:pt>
                <c:pt idx="7451">
                  <c:v>8.5853328465079898E-3</c:v>
                </c:pt>
                <c:pt idx="7452">
                  <c:v>8.5735103234520094E-3</c:v>
                </c:pt>
                <c:pt idx="7453">
                  <c:v>8.5616685759904096E-3</c:v>
                </c:pt>
                <c:pt idx="7454">
                  <c:v>8.5498077128256193E-3</c:v>
                </c:pt>
                <c:pt idx="7455">
                  <c:v>8.5379277145015593E-3</c:v>
                </c:pt>
                <c:pt idx="7456">
                  <c:v>8.5260287760456702E-3</c:v>
                </c:pt>
                <c:pt idx="7457">
                  <c:v>8.5141111882464596E-3</c:v>
                </c:pt>
                <c:pt idx="7458">
                  <c:v>8.5021749356913694E-3</c:v>
                </c:pt>
                <c:pt idx="7459">
                  <c:v>8.4902200654341092E-3</c:v>
                </c:pt>
                <c:pt idx="7460">
                  <c:v>8.4782469492399992E-3</c:v>
                </c:pt>
                <c:pt idx="7461">
                  <c:v>8.4662556357266005E-3</c:v>
                </c:pt>
                <c:pt idx="7462">
                  <c:v>8.4542461123553094E-3</c:v>
                </c:pt>
                <c:pt idx="7463">
                  <c:v>8.4422186668067795E-3</c:v>
                </c:pt>
                <c:pt idx="7464">
                  <c:v>8.43017348813665E-3</c:v>
                </c:pt>
                <c:pt idx="7465">
                  <c:v>8.4181105617610399E-3</c:v>
                </c:pt>
                <c:pt idx="7466">
                  <c:v>8.4060299991233507E-3</c:v>
                </c:pt>
                <c:pt idx="7467">
                  <c:v>8.3939321417911307E-3</c:v>
                </c:pt>
                <c:pt idx="7468">
                  <c:v>8.3818169984749506E-3</c:v>
                </c:pt>
                <c:pt idx="7469">
                  <c:v>8.36968457911875E-3</c:v>
                </c:pt>
                <c:pt idx="7470">
                  <c:v>8.3575352234664096E-3</c:v>
                </c:pt>
                <c:pt idx="7471">
                  <c:v>8.3453690390924602E-3</c:v>
                </c:pt>
                <c:pt idx="7472">
                  <c:v>8.3331860143111298E-3</c:v>
                </c:pt>
                <c:pt idx="7473">
                  <c:v>8.3209863357409496E-3</c:v>
                </c:pt>
                <c:pt idx="7474">
                  <c:v>8.3087702786845807E-3</c:v>
                </c:pt>
                <c:pt idx="7475">
                  <c:v>8.2965378349771808E-3</c:v>
                </c:pt>
                <c:pt idx="7476">
                  <c:v>8.2842890540115507E-3</c:v>
                </c:pt>
                <c:pt idx="7477">
                  <c:v>8.2720242842689203E-3</c:v>
                </c:pt>
                <c:pt idx="7478">
                  <c:v>8.2597435763544207E-3</c:v>
                </c:pt>
                <c:pt idx="7479">
                  <c:v>8.2474469243778107E-3</c:v>
                </c:pt>
                <c:pt idx="7480">
                  <c:v>8.2351345978907507E-3</c:v>
                </c:pt>
                <c:pt idx="7481">
                  <c:v>8.2228067763012898E-3</c:v>
                </c:pt>
                <c:pt idx="7482">
                  <c:v>8.2104634517720793E-3</c:v>
                </c:pt>
                <c:pt idx="7483">
                  <c:v>8.1981047314118594E-3</c:v>
                </c:pt>
                <c:pt idx="7484">
                  <c:v>8.1857309331264793E-3</c:v>
                </c:pt>
                <c:pt idx="7485">
                  <c:v>8.1733420702227496E-3</c:v>
                </c:pt>
                <c:pt idx="7486">
                  <c:v>8.1609381569376308E-3</c:v>
                </c:pt>
                <c:pt idx="7487">
                  <c:v>8.1485195079444694E-3</c:v>
                </c:pt>
                <c:pt idx="7488">
                  <c:v>8.13608622643653E-3</c:v>
                </c:pt>
                <c:pt idx="7489">
                  <c:v>8.1236383068293803E-3</c:v>
                </c:pt>
                <c:pt idx="7490">
                  <c:v>8.1111759234745E-3</c:v>
                </c:pt>
                <c:pt idx="7491">
                  <c:v>8.0986993312840202E-3</c:v>
                </c:pt>
                <c:pt idx="7492">
                  <c:v>8.0862085276823398E-3</c:v>
                </c:pt>
                <c:pt idx="7493">
                  <c:v>8.0737035621763799E-3</c:v>
                </c:pt>
                <c:pt idx="7494">
                  <c:v>8.0611847548295798E-3</c:v>
                </c:pt>
                <c:pt idx="7495">
                  <c:v>8.0486521560563708E-3</c:v>
                </c:pt>
                <c:pt idx="7496">
                  <c:v>8.0361057650381301E-3</c:v>
                </c:pt>
                <c:pt idx="7497">
                  <c:v>8.0235458293393801E-3</c:v>
                </c:pt>
                <c:pt idx="7498">
                  <c:v>8.0109725154712298E-3</c:v>
                </c:pt>
                <c:pt idx="7499">
                  <c:v>7.9983858207841006E-3</c:v>
                </c:pt>
                <c:pt idx="7500">
                  <c:v>7.9857858457874804E-3</c:v>
                </c:pt>
                <c:pt idx="7501">
                  <c:v>7.9731728808302704E-3</c:v>
                </c:pt>
                <c:pt idx="7502">
                  <c:v>7.9605469421394695E-3</c:v>
                </c:pt>
                <c:pt idx="7503">
                  <c:v>7.94790804663611E-3</c:v>
                </c:pt>
                <c:pt idx="7504">
                  <c:v>7.9352564806076803E-3</c:v>
                </c:pt>
                <c:pt idx="7505">
                  <c:v>7.9225923407248901E-3</c:v>
                </c:pt>
                <c:pt idx="7506">
                  <c:v>7.9099156260321098E-3</c:v>
                </c:pt>
                <c:pt idx="7507">
                  <c:v>7.8972264963832802E-3</c:v>
                </c:pt>
                <c:pt idx="7508">
                  <c:v>7.8845251836838805E-3</c:v>
                </c:pt>
                <c:pt idx="7509">
                  <c:v>7.8718116895074904E-3</c:v>
                </c:pt>
                <c:pt idx="7510">
                  <c:v>7.8590860618709991E-3</c:v>
                </c:pt>
                <c:pt idx="7511">
                  <c:v>7.8463485899861098E-3</c:v>
                </c:pt>
                <c:pt idx="7512">
                  <c:v>7.8335993225238602E-3</c:v>
                </c:pt>
                <c:pt idx="7513">
                  <c:v>7.82083826238608E-3</c:v>
                </c:pt>
                <c:pt idx="7514">
                  <c:v>7.8080656333402599E-3</c:v>
                </c:pt>
                <c:pt idx="7515">
                  <c:v>7.79528158723947E-3</c:v>
                </c:pt>
                <c:pt idx="7516">
                  <c:v>7.78248612528899E-3</c:v>
                </c:pt>
                <c:pt idx="7517">
                  <c:v>7.7696793400617503E-3</c:v>
                </c:pt>
                <c:pt idx="7518">
                  <c:v>7.7568614927538502E-3</c:v>
                </c:pt>
                <c:pt idx="7519">
                  <c:v>7.7440326012007902E-3</c:v>
                </c:pt>
                <c:pt idx="7520">
                  <c:v>7.7311926837500301E-3</c:v>
                </c:pt>
                <c:pt idx="7521">
                  <c:v>7.7183419971482798E-3</c:v>
                </c:pt>
                <c:pt idx="7522">
                  <c:v>7.70548063030305E-3</c:v>
                </c:pt>
                <c:pt idx="7523">
                  <c:v>7.6926085856465001E-3</c:v>
                </c:pt>
                <c:pt idx="7524">
                  <c:v>7.6797260075598403E-3</c:v>
                </c:pt>
                <c:pt idx="7525">
                  <c:v>7.6668331040549596E-3</c:v>
                </c:pt>
                <c:pt idx="7526">
                  <c:v>7.6539298796702597E-3</c:v>
                </c:pt>
                <c:pt idx="7527">
                  <c:v>7.6410163798642699E-3</c:v>
                </c:pt>
                <c:pt idx="7528">
                  <c:v>7.62809286255534E-3</c:v>
                </c:pt>
                <c:pt idx="7529">
                  <c:v>7.6151593736541404E-3</c:v>
                </c:pt>
                <c:pt idx="7530">
                  <c:v>7.6022159186824199E-3</c:v>
                </c:pt>
                <c:pt idx="7531">
                  <c:v>7.5892626973102896E-3</c:v>
                </c:pt>
                <c:pt idx="7532">
                  <c:v>7.5762998460997301E-3</c:v>
                </c:pt>
                <c:pt idx="7533">
                  <c:v>7.5633273690202804E-3</c:v>
                </c:pt>
                <c:pt idx="7534">
                  <c:v>7.5503453500949799E-3</c:v>
                </c:pt>
                <c:pt idx="7535">
                  <c:v>7.5373540214332003E-3</c:v>
                </c:pt>
                <c:pt idx="7536">
                  <c:v>7.5243534014987597E-3</c:v>
                </c:pt>
                <c:pt idx="7537">
                  <c:v>7.5113435091296596E-3</c:v>
                </c:pt>
                <c:pt idx="7538">
                  <c:v>7.4983245719131798E-3</c:v>
                </c:pt>
                <c:pt idx="7539">
                  <c:v>7.4852966704467396E-3</c:v>
                </c:pt>
                <c:pt idx="7540">
                  <c:v>7.4722598095587397E-3</c:v>
                </c:pt>
                <c:pt idx="7541">
                  <c:v>7.4592141180999903E-3</c:v>
                </c:pt>
                <c:pt idx="7542">
                  <c:v>7.4461597805308803E-3</c:v>
                </c:pt>
                <c:pt idx="7543">
                  <c:v>7.4330968034164802E-3</c:v>
                </c:pt>
                <c:pt idx="7544">
                  <c:v>7.4200252290212796E-3</c:v>
                </c:pt>
                <c:pt idx="7545">
                  <c:v>7.4069452849167602E-3</c:v>
                </c:pt>
                <c:pt idx="7546">
                  <c:v>7.3938570136654501E-3</c:v>
                </c:pt>
                <c:pt idx="7547">
                  <c:v>7.38076042254825E-3</c:v>
                </c:pt>
                <c:pt idx="7548">
                  <c:v>7.3676556878943898E-3</c:v>
                </c:pt>
                <c:pt idx="7549">
                  <c:v>7.3545429311546E-3</c:v>
                </c:pt>
                <c:pt idx="7550">
                  <c:v>7.3414221582071299E-3</c:v>
                </c:pt>
                <c:pt idx="7551">
                  <c:v>7.3282934444468097E-3</c:v>
                </c:pt>
                <c:pt idx="7552">
                  <c:v>7.3151569941017703E-3</c:v>
                </c:pt>
                <c:pt idx="7553">
                  <c:v>7.30201282557462E-3</c:v>
                </c:pt>
                <c:pt idx="7554">
                  <c:v>7.2888609575418898E-3</c:v>
                </c:pt>
                <c:pt idx="7555">
                  <c:v>7.2757015898500402E-3</c:v>
                </c:pt>
                <c:pt idx="7556">
                  <c:v>7.2625347947490601E-3</c:v>
                </c:pt>
                <c:pt idx="7557">
                  <c:v>7.2493605786976001E-3</c:v>
                </c:pt>
                <c:pt idx="7558">
                  <c:v>7.23617905559503E-3</c:v>
                </c:pt>
                <c:pt idx="7559">
                  <c:v>7.2229903875207597E-3</c:v>
                </c:pt>
                <c:pt idx="7560">
                  <c:v>7.2097945823574004E-3</c:v>
                </c:pt>
                <c:pt idx="7561">
                  <c:v>7.1965916788756896E-3</c:v>
                </c:pt>
                <c:pt idx="7562">
                  <c:v>7.1833818761414996E-3</c:v>
                </c:pt>
                <c:pt idx="7563">
                  <c:v>7.1701652131082299E-3</c:v>
                </c:pt>
                <c:pt idx="7564">
                  <c:v>7.1569416981713003E-3</c:v>
                </c:pt>
                <c:pt idx="7565">
                  <c:v>7.1437114857506598E-3</c:v>
                </c:pt>
                <c:pt idx="7566">
                  <c:v>7.1304746829086102E-3</c:v>
                </c:pt>
                <c:pt idx="7567">
                  <c:v>7.11723129678986E-3</c:v>
                </c:pt>
                <c:pt idx="7568">
                  <c:v>7.1039813944517799E-3</c:v>
                </c:pt>
                <c:pt idx="7569">
                  <c:v>7.0907251541599704E-3</c:v>
                </c:pt>
                <c:pt idx="7570">
                  <c:v>7.0774625938031998E-3</c:v>
                </c:pt>
                <c:pt idx="7571">
                  <c:v>7.0641937314705801E-3</c:v>
                </c:pt>
                <c:pt idx="7572">
                  <c:v>7.0509187413229204E-3</c:v>
                </c:pt>
                <c:pt idx="7573">
                  <c:v>7.0376376875755002E-3</c:v>
                </c:pt>
                <c:pt idx="7574">
                  <c:v>7.0243505777446702E-3</c:v>
                </c:pt>
                <c:pt idx="7575">
                  <c:v>7.0110575117641799E-3</c:v>
                </c:pt>
                <c:pt idx="7576">
                  <c:v>6.9977586310082801E-3</c:v>
                </c:pt>
                <c:pt idx="7577">
                  <c:v>6.9844539441580198E-3</c:v>
                </c:pt>
                <c:pt idx="7578">
                  <c:v>6.9711434864365004E-3</c:v>
                </c:pt>
                <c:pt idx="7579">
                  <c:v>6.9578274307719101E-3</c:v>
                </c:pt>
                <c:pt idx="7580">
                  <c:v>6.9445058124878896E-3</c:v>
                </c:pt>
                <c:pt idx="7581">
                  <c:v>6.9311786406296497E-3</c:v>
                </c:pt>
                <c:pt idx="7582">
                  <c:v>6.9178460495412496E-3</c:v>
                </c:pt>
                <c:pt idx="7583">
                  <c:v>6.9045081329630201E-3</c:v>
                </c:pt>
                <c:pt idx="7584">
                  <c:v>6.8911648988354002E-3</c:v>
                </c:pt>
                <c:pt idx="7585">
                  <c:v>6.8778164064119398E-3</c:v>
                </c:pt>
                <c:pt idx="7586">
                  <c:v>6.8644628103072597E-3</c:v>
                </c:pt>
                <c:pt idx="7587">
                  <c:v>6.8511041276274002E-3</c:v>
                </c:pt>
                <c:pt idx="7588">
                  <c:v>6.8377403756263999E-3</c:v>
                </c:pt>
                <c:pt idx="7589">
                  <c:v>6.8243717051684298E-3</c:v>
                </c:pt>
                <c:pt idx="7590">
                  <c:v>6.8109981729736297E-3</c:v>
                </c:pt>
                <c:pt idx="7591">
                  <c:v>6.7976197872116999E-3</c:v>
                </c:pt>
                <c:pt idx="7592">
                  <c:v>6.7842366350661003E-3</c:v>
                </c:pt>
                <c:pt idx="7593">
                  <c:v>6.77084883914873E-3</c:v>
                </c:pt>
                <c:pt idx="7594">
                  <c:v>6.7574564085794301E-3</c:v>
                </c:pt>
                <c:pt idx="7595">
                  <c:v>6.7440593751544398E-3</c:v>
                </c:pt>
                <c:pt idx="7596">
                  <c:v>6.7306578882771898E-3</c:v>
                </c:pt>
                <c:pt idx="7597">
                  <c:v>6.71725197978848E-3</c:v>
                </c:pt>
                <c:pt idx="7598">
                  <c:v>6.7038416590662802E-3</c:v>
                </c:pt>
                <c:pt idx="7599">
                  <c:v>6.69042704239514E-3</c:v>
                </c:pt>
                <c:pt idx="7600">
                  <c:v>6.6770082114339796E-3</c:v>
                </c:pt>
                <c:pt idx="7601">
                  <c:v>6.6635851745990597E-3</c:v>
                </c:pt>
                <c:pt idx="7602">
                  <c:v>6.6501579840190297E-3</c:v>
                </c:pt>
                <c:pt idx="7603">
                  <c:v>6.6367267731384299E-3</c:v>
                </c:pt>
                <c:pt idx="7604">
                  <c:v>6.6232915581520098E-3</c:v>
                </c:pt>
                <c:pt idx="7605">
                  <c:v>6.6098523553672602E-3</c:v>
                </c:pt>
                <c:pt idx="7606">
                  <c:v>6.5964092948670996E-3</c:v>
                </c:pt>
                <c:pt idx="7607">
                  <c:v>6.58296242654901E-3</c:v>
                </c:pt>
                <c:pt idx="7608">
                  <c:v>6.5695117589604501E-3</c:v>
                </c:pt>
                <c:pt idx="7609">
                  <c:v>6.5560573678633202E-3</c:v>
                </c:pt>
                <c:pt idx="7610">
                  <c:v>6.5425993591499802E-3</c:v>
                </c:pt>
                <c:pt idx="7611">
                  <c:v>6.52913774214736E-3</c:v>
                </c:pt>
                <c:pt idx="7612">
                  <c:v>6.5156725454572498E-3</c:v>
                </c:pt>
                <c:pt idx="7613">
                  <c:v>6.5022038976244503E-3</c:v>
                </c:pt>
                <c:pt idx="7614">
                  <c:v>6.4887318272611998E-3</c:v>
                </c:pt>
                <c:pt idx="7615">
                  <c:v>6.4752563438801097E-3</c:v>
                </c:pt>
                <c:pt idx="7616">
                  <c:v>6.4617775477692199E-3</c:v>
                </c:pt>
                <c:pt idx="7617">
                  <c:v>6.4482955098260396E-3</c:v>
                </c:pt>
                <c:pt idx="7618">
                  <c:v>6.4348102387296897E-3</c:v>
                </c:pt>
                <c:pt idx="7619">
                  <c:v>6.4213217802273504E-3</c:v>
                </c:pt>
                <c:pt idx="7620">
                  <c:v>6.40783024907806E-3</c:v>
                </c:pt>
                <c:pt idx="7621">
                  <c:v>6.3943356605400698E-3</c:v>
                </c:pt>
                <c:pt idx="7622">
                  <c:v>6.3808380299572301E-3</c:v>
                </c:pt>
                <c:pt idx="7623">
                  <c:v>6.3673374691230198E-3</c:v>
                </c:pt>
                <c:pt idx="7624">
                  <c:v>6.3538340218398702E-3</c:v>
                </c:pt>
                <c:pt idx="7625">
                  <c:v>6.34032769686121E-3</c:v>
                </c:pt>
                <c:pt idx="7626">
                  <c:v>6.3268185598658599E-3</c:v>
                </c:pt>
                <c:pt idx="7627">
                  <c:v>6.3133067020458003E-3</c:v>
                </c:pt>
                <c:pt idx="7628">
                  <c:v>6.2997921327942697E-3</c:v>
                </c:pt>
                <c:pt idx="7629">
                  <c:v>6.2862748778219702E-3</c:v>
                </c:pt>
                <c:pt idx="7630">
                  <c:v>6.2727550474135797E-3</c:v>
                </c:pt>
                <c:pt idx="7631">
                  <c:v>6.2592326672688903E-3</c:v>
                </c:pt>
                <c:pt idx="7632">
                  <c:v>6.2457077469134301E-3</c:v>
                </c:pt>
                <c:pt idx="7633">
                  <c:v>6.2321803726412897E-3</c:v>
                </c:pt>
                <c:pt idx="7634">
                  <c:v>6.21865060589876E-3</c:v>
                </c:pt>
                <c:pt idx="7635">
                  <c:v>6.2051184555031299E-3</c:v>
                </c:pt>
                <c:pt idx="7636">
                  <c:v>6.1915839615887501E-3</c:v>
                </c:pt>
                <c:pt idx="7637">
                  <c:v>6.1780472226154598E-3</c:v>
                </c:pt>
                <c:pt idx="7638">
                  <c:v>6.1645082529490003E-3</c:v>
                </c:pt>
                <c:pt idx="7639">
                  <c:v>6.1509670670274099E-3</c:v>
                </c:pt>
                <c:pt idx="7640">
                  <c:v>6.13742376072853E-3</c:v>
                </c:pt>
                <c:pt idx="7641">
                  <c:v>6.1238783725091296E-3</c:v>
                </c:pt>
                <c:pt idx="7642">
                  <c:v>6.1103309112345199E-3</c:v>
                </c:pt>
                <c:pt idx="7643">
                  <c:v>6.0967814337989298E-3</c:v>
                </c:pt>
                <c:pt idx="7644">
                  <c:v>6.0832300186202202E-3</c:v>
                </c:pt>
                <c:pt idx="7645">
                  <c:v>6.0696766750923002E-3</c:v>
                </c:pt>
                <c:pt idx="7646">
                  <c:v>6.0561214263720404E-3</c:v>
                </c:pt>
                <c:pt idx="7647">
                  <c:v>6.04256436692062E-3</c:v>
                </c:pt>
                <c:pt idx="7648">
                  <c:v>6.02900551987512E-3</c:v>
                </c:pt>
                <c:pt idx="7649">
                  <c:v>6.01544489473675E-3</c:v>
                </c:pt>
                <c:pt idx="7650">
                  <c:v>6.00188256568868E-3</c:v>
                </c:pt>
                <c:pt idx="7651">
                  <c:v>5.9883185859845797E-3</c:v>
                </c:pt>
                <c:pt idx="7652">
                  <c:v>5.9747529645287302E-3</c:v>
                </c:pt>
                <c:pt idx="7653">
                  <c:v>5.9611857365884802E-3</c:v>
                </c:pt>
                <c:pt idx="7654">
                  <c:v>5.9476169865538301E-3</c:v>
                </c:pt>
                <c:pt idx="7655">
                  <c:v>5.9340467279940402E-3</c:v>
                </c:pt>
                <c:pt idx="7656">
                  <c:v>5.9204749745391597E-3</c:v>
                </c:pt>
                <c:pt idx="7657">
                  <c:v>5.906901808354E-3</c:v>
                </c:pt>
                <c:pt idx="7658">
                  <c:v>5.8933272632749299E-3</c:v>
                </c:pt>
                <c:pt idx="7659">
                  <c:v>5.8797513482420401E-3</c:v>
                </c:pt>
                <c:pt idx="7660">
                  <c:v>5.8661741125912003E-3</c:v>
                </c:pt>
                <c:pt idx="7661">
                  <c:v>5.8525956237552501E-3</c:v>
                </c:pt>
                <c:pt idx="7662">
                  <c:v>5.8390158911189004E-3</c:v>
                </c:pt>
                <c:pt idx="7663">
                  <c:v>5.8254349356417403E-3</c:v>
                </c:pt>
                <c:pt idx="7664">
                  <c:v>5.8118528382078202E-3</c:v>
                </c:pt>
                <c:pt idx="7665">
                  <c:v>5.7982696197549704E-3</c:v>
                </c:pt>
                <c:pt idx="7666">
                  <c:v>5.7846852897605501E-3</c:v>
                </c:pt>
                <c:pt idx="7667">
                  <c:v>5.7710999120345304E-3</c:v>
                </c:pt>
                <c:pt idx="7668">
                  <c:v>5.7575135328129801E-3</c:v>
                </c:pt>
                <c:pt idx="7669">
                  <c:v>5.7439261610767898E-3</c:v>
                </c:pt>
                <c:pt idx="7670">
                  <c:v>5.7303378279397804E-3</c:v>
                </c:pt>
                <c:pt idx="7671">
                  <c:v>5.71674860576089E-3</c:v>
                </c:pt>
                <c:pt idx="7672">
                  <c:v>5.7031585074385303E-3</c:v>
                </c:pt>
                <c:pt idx="7673">
                  <c:v>5.68956754592759E-3</c:v>
                </c:pt>
                <c:pt idx="7674">
                  <c:v>5.6759757916872997E-3</c:v>
                </c:pt>
                <c:pt idx="7675">
                  <c:v>5.6623832746241602E-3</c:v>
                </c:pt>
                <c:pt idx="7676">
                  <c:v>5.64879000376359E-3</c:v>
                </c:pt>
                <c:pt idx="7677">
                  <c:v>5.6351960220079097E-3</c:v>
                </c:pt>
                <c:pt idx="7678">
                  <c:v>5.62160138743287E-3</c:v>
                </c:pt>
                <c:pt idx="7679">
                  <c:v>5.60800610944225E-3</c:v>
                </c:pt>
                <c:pt idx="7680">
                  <c:v>5.5944102071473897E-3</c:v>
                </c:pt>
                <c:pt idx="7681">
                  <c:v>5.5808137498789398E-3</c:v>
                </c:pt>
                <c:pt idx="7682">
                  <c:v>5.5672167567304099E-3</c:v>
                </c:pt>
                <c:pt idx="7683">
                  <c:v>5.5536192371948003E-3</c:v>
                </c:pt>
                <c:pt idx="7684">
                  <c:v>5.5400212462837E-3</c:v>
                </c:pt>
                <c:pt idx="7685">
                  <c:v>5.5264228242897897E-3</c:v>
                </c:pt>
                <c:pt idx="7686">
                  <c:v>5.5128239803045303E-3</c:v>
                </c:pt>
                <c:pt idx="7687">
                  <c:v>5.4992247419498501E-3</c:v>
                </c:pt>
                <c:pt idx="7688">
                  <c:v>5.4856251713826304E-3</c:v>
                </c:pt>
                <c:pt idx="7689">
                  <c:v>5.4720252809846203E-3</c:v>
                </c:pt>
                <c:pt idx="7690">
                  <c:v>5.45842508318789E-3</c:v>
                </c:pt>
                <c:pt idx="7691">
                  <c:v>5.4448246385488301E-3</c:v>
                </c:pt>
                <c:pt idx="7692">
                  <c:v>5.4312239736854099E-3</c:v>
                </c:pt>
                <c:pt idx="7693">
                  <c:v>5.41762309775693E-3</c:v>
                </c:pt>
                <c:pt idx="7694">
                  <c:v>5.40402204825837E-3</c:v>
                </c:pt>
                <c:pt idx="7695">
                  <c:v>5.3904208753753598E-3</c:v>
                </c:pt>
                <c:pt idx="7696">
                  <c:v>5.3768195885929597E-3</c:v>
                </c:pt>
                <c:pt idx="7697">
                  <c:v>5.3632182055206304E-3</c:v>
                </c:pt>
                <c:pt idx="7698">
                  <c:v>5.3496167857496899E-3</c:v>
                </c:pt>
                <c:pt idx="7699">
                  <c:v>5.3360153468796096E-3</c:v>
                </c:pt>
                <c:pt idx="7700">
                  <c:v>5.32241389849227E-3</c:v>
                </c:pt>
                <c:pt idx="7701">
                  <c:v>5.3088124882078496E-3</c:v>
                </c:pt>
                <c:pt idx="7702">
                  <c:v>5.2952111513534499E-3</c:v>
                </c:pt>
                <c:pt idx="7703">
                  <c:v>5.2816098971938596E-3</c:v>
                </c:pt>
                <c:pt idx="7704">
                  <c:v>5.2680087504758596E-3</c:v>
                </c:pt>
                <c:pt idx="7705">
                  <c:v>5.2544077647925401E-3</c:v>
                </c:pt>
                <c:pt idx="7706">
                  <c:v>5.2408069521725203E-3</c:v>
                </c:pt>
                <c:pt idx="7707">
                  <c:v>5.2272063246934196E-3</c:v>
                </c:pt>
                <c:pt idx="7708">
                  <c:v>5.2136059346123698E-3</c:v>
                </c:pt>
                <c:pt idx="7709">
                  <c:v>5.20000580585847E-3</c:v>
                </c:pt>
                <c:pt idx="7710">
                  <c:v>5.1864059477947904E-3</c:v>
                </c:pt>
                <c:pt idx="7711">
                  <c:v>5.1728063934358502E-3</c:v>
                </c:pt>
                <c:pt idx="7712">
                  <c:v>5.1592071863868902E-3</c:v>
                </c:pt>
                <c:pt idx="7713">
                  <c:v>5.1456083363007003E-3</c:v>
                </c:pt>
                <c:pt idx="7714">
                  <c:v>5.1320098596175897E-3</c:v>
                </c:pt>
                <c:pt idx="7715">
                  <c:v>5.1184118077920102E-3</c:v>
                </c:pt>
                <c:pt idx="7716">
                  <c:v>5.1048141972684204E-3</c:v>
                </c:pt>
                <c:pt idx="7717">
                  <c:v>5.0912170378100696E-3</c:v>
                </c:pt>
                <c:pt idx="7718">
                  <c:v>5.07762037089867E-3</c:v>
                </c:pt>
                <c:pt idx="7719">
                  <c:v>5.0640242277752E-3</c:v>
                </c:pt>
                <c:pt idx="7720">
                  <c:v>5.0504286179600903E-3</c:v>
                </c:pt>
                <c:pt idx="7721">
                  <c:v>5.0368335638839596E-3</c:v>
                </c:pt>
                <c:pt idx="7722">
                  <c:v>5.0232391120218897E-3</c:v>
                </c:pt>
                <c:pt idx="7723">
                  <c:v>5.0096452742195603E-3</c:v>
                </c:pt>
                <c:pt idx="7724">
                  <c:v>4.9960520623765501E-3</c:v>
                </c:pt>
                <c:pt idx="7725">
                  <c:v>4.9824595218661101E-3</c:v>
                </c:pt>
                <c:pt idx="7726">
                  <c:v>4.9688676744679798E-3</c:v>
                </c:pt>
                <c:pt idx="7727">
                  <c:v>4.9552765298439203E-3</c:v>
                </c:pt>
                <c:pt idx="7728">
                  <c:v>4.9416861173620704E-3</c:v>
                </c:pt>
                <c:pt idx="7729">
                  <c:v>4.9280964752111498E-3</c:v>
                </c:pt>
                <c:pt idx="7730">
                  <c:v>4.9145076133242701E-3</c:v>
                </c:pt>
                <c:pt idx="7731">
                  <c:v>4.9009195472910303E-3</c:v>
                </c:pt>
                <c:pt idx="7732">
                  <c:v>4.8873323218499897E-3</c:v>
                </c:pt>
                <c:pt idx="7733">
                  <c:v>4.8737459526115596E-3</c:v>
                </c:pt>
                <c:pt idx="7734">
                  <c:v>4.8601604496357996E-3</c:v>
                </c:pt>
                <c:pt idx="7735">
                  <c:v>4.8465758493827097E-3</c:v>
                </c:pt>
                <c:pt idx="7736">
                  <c:v>4.8329921797962399E-3</c:v>
                </c:pt>
                <c:pt idx="7737">
                  <c:v>4.81940945076712E-3</c:v>
                </c:pt>
                <c:pt idx="7738">
                  <c:v>4.8058276829336501E-3</c:v>
                </c:pt>
                <c:pt idx="7739">
                  <c:v>4.7922469169387099E-3</c:v>
                </c:pt>
                <c:pt idx="7740">
                  <c:v>4.7786671646343698E-3</c:v>
                </c:pt>
                <c:pt idx="7741">
                  <c:v>4.7650884379301798E-3</c:v>
                </c:pt>
                <c:pt idx="7742">
                  <c:v>4.7515107765735498E-3</c:v>
                </c:pt>
                <c:pt idx="7743">
                  <c:v>4.7379342007073501E-3</c:v>
                </c:pt>
                <c:pt idx="7744">
                  <c:v>4.7243587204148898E-3</c:v>
                </c:pt>
                <c:pt idx="7745">
                  <c:v>4.7107843621666803E-3</c:v>
                </c:pt>
                <c:pt idx="7746">
                  <c:v>4.6972111597689001E-3</c:v>
                </c:pt>
                <c:pt idx="7747">
                  <c:v>4.68363912355769E-3</c:v>
                </c:pt>
                <c:pt idx="7748">
                  <c:v>4.6700682685859203E-3</c:v>
                </c:pt>
                <c:pt idx="7749">
                  <c:v>4.6564986341283802E-3</c:v>
                </c:pt>
                <c:pt idx="7750">
                  <c:v>4.6429302352736096E-3</c:v>
                </c:pt>
                <c:pt idx="7751">
                  <c:v>4.6293630825172396E-3</c:v>
                </c:pt>
                <c:pt idx="7752">
                  <c:v>4.6157972082865499E-3</c:v>
                </c:pt>
                <c:pt idx="7753">
                  <c:v>4.6022326379490802E-3</c:v>
                </c:pt>
                <c:pt idx="7754">
                  <c:v>4.5886693818955803E-3</c:v>
                </c:pt>
                <c:pt idx="7755">
                  <c:v>4.5751074594513504E-3</c:v>
                </c:pt>
                <c:pt idx="7756">
                  <c:v>4.5615469065521897E-3</c:v>
                </c:pt>
                <c:pt idx="7757">
                  <c:v>4.5479877352553096E-3</c:v>
                </c:pt>
                <c:pt idx="7758">
                  <c:v>4.5344299576766901E-3</c:v>
                </c:pt>
                <c:pt idx="7759">
                  <c:v>4.5208736090478303E-3</c:v>
                </c:pt>
                <c:pt idx="7760">
                  <c:v>4.5073187083394901E-3</c:v>
                </c:pt>
                <c:pt idx="7761">
                  <c:v>4.4937652661946499E-3</c:v>
                </c:pt>
                <c:pt idx="7762">
                  <c:v>4.4802133068631003E-3</c:v>
                </c:pt>
                <c:pt idx="7763">
                  <c:v>4.46666286069542E-3</c:v>
                </c:pt>
                <c:pt idx="7764">
                  <c:v>4.4531139385876302E-3</c:v>
                </c:pt>
                <c:pt idx="7765">
                  <c:v>4.4395665553596201E-3</c:v>
                </c:pt>
                <c:pt idx="7766">
                  <c:v>4.4260207459294199E-3</c:v>
                </c:pt>
                <c:pt idx="7767">
                  <c:v>4.4124765251836303E-3</c:v>
                </c:pt>
                <c:pt idx="7768">
                  <c:v>4.3989339042145798E-3</c:v>
                </c:pt>
                <c:pt idx="7769">
                  <c:v>4.3853929123079801E-3</c:v>
                </c:pt>
                <c:pt idx="7770">
                  <c:v>4.37185357290726E-3</c:v>
                </c:pt>
                <c:pt idx="7771">
                  <c:v>4.3583158970621101E-3</c:v>
                </c:pt>
                <c:pt idx="7772">
                  <c:v>4.3447799032427497E-3</c:v>
                </c:pt>
                <c:pt idx="7773">
                  <c:v>4.3312456236957999E-3</c:v>
                </c:pt>
                <c:pt idx="7774">
                  <c:v>4.3177130708964302E-3</c:v>
                </c:pt>
                <c:pt idx="7775">
                  <c:v>4.3041822573909004E-3</c:v>
                </c:pt>
                <c:pt idx="7776">
                  <c:v>4.2906532148845999E-3</c:v>
                </c:pt>
                <c:pt idx="7777">
                  <c:v>4.2771259616269904E-3</c:v>
                </c:pt>
                <c:pt idx="7778">
                  <c:v>4.26360050899536E-3</c:v>
                </c:pt>
                <c:pt idx="7779">
                  <c:v>4.2500768796505098E-3</c:v>
                </c:pt>
                <c:pt idx="7780">
                  <c:v>4.23655510131385E-3</c:v>
                </c:pt>
                <c:pt idx="7781">
                  <c:v>4.22303518562335E-3</c:v>
                </c:pt>
                <c:pt idx="7782">
                  <c:v>4.20951714748183E-3</c:v>
                </c:pt>
                <c:pt idx="7783">
                  <c:v>4.1960010184423201E-3</c:v>
                </c:pt>
                <c:pt idx="7784">
                  <c:v>4.1824868134986998E-3</c:v>
                </c:pt>
                <c:pt idx="7785">
                  <c:v>4.1689745445213401E-3</c:v>
                </c:pt>
                <c:pt idx="7786">
                  <c:v>4.1554642384502901E-3</c:v>
                </c:pt>
                <c:pt idx="7787">
                  <c:v>4.14195591741549E-3</c:v>
                </c:pt>
                <c:pt idx="7788">
                  <c:v>4.1284495933086003E-3</c:v>
                </c:pt>
                <c:pt idx="7789">
                  <c:v>4.1149452841855198E-3</c:v>
                </c:pt>
                <c:pt idx="7790">
                  <c:v>4.1014430195072801E-3</c:v>
                </c:pt>
                <c:pt idx="7791">
                  <c:v>4.0879428124076904E-3</c:v>
                </c:pt>
                <c:pt idx="7792">
                  <c:v>4.0744446761022401E-3</c:v>
                </c:pt>
                <c:pt idx="7793">
                  <c:v>4.0609486396618296E-3</c:v>
                </c:pt>
                <c:pt idx="7794">
                  <c:v>4.0474547210581999E-3</c:v>
                </c:pt>
                <c:pt idx="7795">
                  <c:v>4.0339629326031703E-3</c:v>
                </c:pt>
                <c:pt idx="7796">
                  <c:v>4.0204732959616902E-3</c:v>
                </c:pt>
                <c:pt idx="7797">
                  <c:v>4.0069858369870398E-3</c:v>
                </c:pt>
                <c:pt idx="7798">
                  <c:v>3.9935005682703896E-3</c:v>
                </c:pt>
                <c:pt idx="7799">
                  <c:v>3.9800175051200497E-3</c:v>
                </c:pt>
                <c:pt idx="7800">
                  <c:v>3.9665366766272704E-3</c:v>
                </c:pt>
                <c:pt idx="7801">
                  <c:v>3.9530580982233502E-3</c:v>
                </c:pt>
                <c:pt idx="7802">
                  <c:v>3.9395817827882398E-3</c:v>
                </c:pt>
                <c:pt idx="7803">
                  <c:v>3.9261077556722104E-3</c:v>
                </c:pt>
                <c:pt idx="7804">
                  <c:v>3.9126360382695999E-3</c:v>
                </c:pt>
                <c:pt idx="7805">
                  <c:v>3.8991666435501801E-3</c:v>
                </c:pt>
                <c:pt idx="7806">
                  <c:v>3.8856995895994598E-3</c:v>
                </c:pt>
                <c:pt idx="7807">
                  <c:v>3.8722349039492501E-3</c:v>
                </c:pt>
                <c:pt idx="7808">
                  <c:v>3.8587726006678201E-3</c:v>
                </c:pt>
                <c:pt idx="7809">
                  <c:v>3.8453126939203899E-3</c:v>
                </c:pt>
                <c:pt idx="7810">
                  <c:v>3.8318552109901901E-3</c:v>
                </c:pt>
                <c:pt idx="7811">
                  <c:v>3.8184001700148902E-3</c:v>
                </c:pt>
                <c:pt idx="7812">
                  <c:v>3.8049475844939601E-3</c:v>
                </c:pt>
                <c:pt idx="7813">
                  <c:v>3.7914974756608801E-3</c:v>
                </c:pt>
                <c:pt idx="7814">
                  <c:v>3.7780498682465102E-3</c:v>
                </c:pt>
                <c:pt idx="7815">
                  <c:v>3.7646047760575099E-3</c:v>
                </c:pt>
                <c:pt idx="7816">
                  <c:v>3.75116221519209E-3</c:v>
                </c:pt>
                <c:pt idx="7817">
                  <c:v>3.73772221312929E-3</c:v>
                </c:pt>
                <c:pt idx="7818">
                  <c:v>3.7242847861057001E-3</c:v>
                </c:pt>
                <c:pt idx="7819">
                  <c:v>3.7108499482851501E-3</c:v>
                </c:pt>
                <c:pt idx="7820">
                  <c:v>3.6974177241494801E-3</c:v>
                </c:pt>
                <c:pt idx="7821">
                  <c:v>3.6839881349430802E-3</c:v>
                </c:pt>
                <c:pt idx="7822">
                  <c:v>3.67056119499771E-3</c:v>
                </c:pt>
                <c:pt idx="7823">
                  <c:v>3.65713692288716E-3</c:v>
                </c:pt>
                <c:pt idx="7824">
                  <c:v>3.6437153450012E-3</c:v>
                </c:pt>
                <c:pt idx="7825">
                  <c:v>3.6302964766676302E-3</c:v>
                </c:pt>
                <c:pt idx="7826">
                  <c:v>3.61688033332579E-3</c:v>
                </c:pt>
                <c:pt idx="7827">
                  <c:v>3.60346694126347E-3</c:v>
                </c:pt>
                <c:pt idx="7828">
                  <c:v>3.5900563192610199E-3</c:v>
                </c:pt>
                <c:pt idx="7829">
                  <c:v>3.5766484823078499E-3</c:v>
                </c:pt>
                <c:pt idx="7830">
                  <c:v>3.56324345180665E-3</c:v>
                </c:pt>
                <c:pt idx="7831">
                  <c:v>3.5498412520731299E-3</c:v>
                </c:pt>
                <c:pt idx="7832">
                  <c:v>3.5364418984583498E-3</c:v>
                </c:pt>
                <c:pt idx="7833">
                  <c:v>3.5230454082354301E-3</c:v>
                </c:pt>
                <c:pt idx="7834">
                  <c:v>3.50965180808887E-3</c:v>
                </c:pt>
                <c:pt idx="7835">
                  <c:v>3.4962611154858401E-3</c:v>
                </c:pt>
                <c:pt idx="7836">
                  <c:v>3.48287334621717E-3</c:v>
                </c:pt>
                <c:pt idx="7837">
                  <c:v>3.4694885246010698E-3</c:v>
                </c:pt>
                <c:pt idx="7838">
                  <c:v>3.45610667233321E-3</c:v>
                </c:pt>
                <c:pt idx="7839">
                  <c:v>3.44272780546923E-3</c:v>
                </c:pt>
                <c:pt idx="7840">
                  <c:v>3.42935194358973E-3</c:v>
                </c:pt>
                <c:pt idx="7841">
                  <c:v>3.4159791127428801E-3</c:v>
                </c:pt>
                <c:pt idx="7842">
                  <c:v>3.4026093299250899E-3</c:v>
                </c:pt>
                <c:pt idx="7843">
                  <c:v>3.3892426122602601E-3</c:v>
                </c:pt>
                <c:pt idx="7844">
                  <c:v>3.3758789858323399E-3</c:v>
                </c:pt>
                <c:pt idx="7845">
                  <c:v>3.3625184705900401E-3</c:v>
                </c:pt>
                <c:pt idx="7846">
                  <c:v>3.3491610834192999E-3</c:v>
                </c:pt>
                <c:pt idx="7847">
                  <c:v>3.3358068465255898E-3</c:v>
                </c:pt>
                <c:pt idx="7848">
                  <c:v>3.32245578454274E-3</c:v>
                </c:pt>
                <c:pt idx="7849">
                  <c:v>3.3091079147803699E-3</c:v>
                </c:pt>
                <c:pt idx="7850">
                  <c:v>3.2957632561748302E-3</c:v>
                </c:pt>
                <c:pt idx="7851">
                  <c:v>3.2824218354333399E-3</c:v>
                </c:pt>
                <c:pt idx="7852">
                  <c:v>3.2690836717453398E-3</c:v>
                </c:pt>
                <c:pt idx="7853">
                  <c:v>3.2557487829745499E-3</c:v>
                </c:pt>
                <c:pt idx="7854">
                  <c:v>3.24241719404216E-3</c:v>
                </c:pt>
                <c:pt idx="7855">
                  <c:v>3.2290889277619699E-3</c:v>
                </c:pt>
                <c:pt idx="7856">
                  <c:v>3.2157640023584102E-3</c:v>
                </c:pt>
                <c:pt idx="7857">
                  <c:v>3.2024424390039098E-3</c:v>
                </c:pt>
                <c:pt idx="7858">
                  <c:v>3.1891242642368102E-3</c:v>
                </c:pt>
                <c:pt idx="7859">
                  <c:v>3.1758094972085798E-3</c:v>
                </c:pt>
                <c:pt idx="7860">
                  <c:v>3.1624981572426799E-3</c:v>
                </c:pt>
                <c:pt idx="7861">
                  <c:v>3.1491902710662398E-3</c:v>
                </c:pt>
                <c:pt idx="7862">
                  <c:v>3.1358858604315998E-3</c:v>
                </c:pt>
                <c:pt idx="7863">
                  <c:v>3.12258494462878E-3</c:v>
                </c:pt>
                <c:pt idx="7864">
                  <c:v>3.1092875473677098E-3</c:v>
                </c:pt>
                <c:pt idx="7865">
                  <c:v>3.0959936944145901E-3</c:v>
                </c:pt>
                <c:pt idx="7866">
                  <c:v>3.0827034055919901E-3</c:v>
                </c:pt>
                <c:pt idx="7867">
                  <c:v>3.0694167021063502E-3</c:v>
                </c:pt>
                <c:pt idx="7868">
                  <c:v>3.0561336116119902E-3</c:v>
                </c:pt>
                <c:pt idx="7869">
                  <c:v>3.0428541556543902E-3</c:v>
                </c:pt>
                <c:pt idx="7870">
                  <c:v>3.0295783547507702E-3</c:v>
                </c:pt>
                <c:pt idx="7871">
                  <c:v>3.0163062352719702E-3</c:v>
                </c:pt>
                <c:pt idx="7872">
                  <c:v>3.0030378219132502E-3</c:v>
                </c:pt>
                <c:pt idx="7873">
                  <c:v>2.9897731356770501E-3</c:v>
                </c:pt>
                <c:pt idx="7874">
                  <c:v>2.9765122000669198E-3</c:v>
                </c:pt>
                <c:pt idx="7875">
                  <c:v>2.9632550430387099E-3</c:v>
                </c:pt>
                <c:pt idx="7876">
                  <c:v>2.9500016865717398E-3</c:v>
                </c:pt>
                <c:pt idx="7877">
                  <c:v>2.9367521528628798E-3</c:v>
                </c:pt>
                <c:pt idx="7878">
                  <c:v>2.9235064702423999E-3</c:v>
                </c:pt>
                <c:pt idx="7879">
                  <c:v>2.9102646630283901E-3</c:v>
                </c:pt>
                <c:pt idx="7880">
                  <c:v>2.89702675360159E-3</c:v>
                </c:pt>
                <c:pt idx="7881">
                  <c:v>2.8837927680402599E-3</c:v>
                </c:pt>
                <c:pt idx="7882">
                  <c:v>2.87056273418611E-3</c:v>
                </c:pt>
                <c:pt idx="7883">
                  <c:v>2.8573366750961702E-3</c:v>
                </c:pt>
                <c:pt idx="7884">
                  <c:v>2.84411461503071E-3</c:v>
                </c:pt>
                <c:pt idx="7885">
                  <c:v>2.83089658362765E-3</c:v>
                </c:pt>
                <c:pt idx="7886">
                  <c:v>2.8176826055943001E-3</c:v>
                </c:pt>
                <c:pt idx="7887">
                  <c:v>2.8044727048810399E-3</c:v>
                </c:pt>
                <c:pt idx="7888">
                  <c:v>2.79126691031061E-3</c:v>
                </c:pt>
                <c:pt idx="7889">
                  <c:v>2.77806524943607E-3</c:v>
                </c:pt>
                <c:pt idx="7890">
                  <c:v>2.76486774688991E-3</c:v>
                </c:pt>
                <c:pt idx="7891">
                  <c:v>2.7516744294213201E-3</c:v>
                </c:pt>
                <c:pt idx="7892">
                  <c:v>2.7384853275197601E-3</c:v>
                </c:pt>
                <c:pt idx="7893">
                  <c:v>2.7253004668784898E-3</c:v>
                </c:pt>
                <c:pt idx="7894">
                  <c:v>2.7121198734696098E-3</c:v>
                </c:pt>
                <c:pt idx="7895">
                  <c:v>2.6989435783632098E-3</c:v>
                </c:pt>
                <c:pt idx="7896">
                  <c:v>2.6857716094709199E-3</c:v>
                </c:pt>
                <c:pt idx="7897">
                  <c:v>2.6726039932233902E-3</c:v>
                </c:pt>
                <c:pt idx="7898">
                  <c:v>2.6594407591719101E-3</c:v>
                </c:pt>
                <c:pt idx="7899">
                  <c:v>2.64628193841215E-3</c:v>
                </c:pt>
                <c:pt idx="7900">
                  <c:v>2.6331275582435901E-3</c:v>
                </c:pt>
                <c:pt idx="7901">
                  <c:v>2.6199776470618701E-3</c:v>
                </c:pt>
                <c:pt idx="7902">
                  <c:v>2.6068322377497798E-3</c:v>
                </c:pt>
                <c:pt idx="7903">
                  <c:v>2.5936913592939301E-3</c:v>
                </c:pt>
                <c:pt idx="7904">
                  <c:v>2.5805550401790901E-3</c:v>
                </c:pt>
                <c:pt idx="7905">
                  <c:v>2.56742331298774E-3</c:v>
                </c:pt>
                <c:pt idx="7906">
                  <c:v>2.5542962093874E-3</c:v>
                </c:pt>
                <c:pt idx="7907">
                  <c:v>2.54117375876753E-3</c:v>
                </c:pt>
                <c:pt idx="7908">
                  <c:v>2.5280559923981402E-3</c:v>
                </c:pt>
                <c:pt idx="7909">
                  <c:v>2.5149429447394798E-3</c:v>
                </c:pt>
                <c:pt idx="7910">
                  <c:v>2.5018346464615701E-3</c:v>
                </c:pt>
                <c:pt idx="7911">
                  <c:v>2.48873112858345E-3</c:v>
                </c:pt>
                <c:pt idx="7912">
                  <c:v>2.4756324264442399E-3</c:v>
                </c:pt>
                <c:pt idx="7913">
                  <c:v>2.4625385729261E-3</c:v>
                </c:pt>
                <c:pt idx="7914">
                  <c:v>2.4494495998358501E-3</c:v>
                </c:pt>
                <c:pt idx="7915">
                  <c:v>2.4363655416860201E-3</c:v>
                </c:pt>
                <c:pt idx="7916">
                  <c:v>2.4232864344086199E-3</c:v>
                </c:pt>
                <c:pt idx="7917">
                  <c:v>2.4102123109759101E-3</c:v>
                </c:pt>
                <c:pt idx="7918">
                  <c:v>2.3971432054175198E-3</c:v>
                </c:pt>
                <c:pt idx="7919">
                  <c:v>2.3840791555850799E-3</c:v>
                </c:pt>
                <c:pt idx="7920">
                  <c:v>2.37102019631243E-3</c:v>
                </c:pt>
                <c:pt idx="7921">
                  <c:v>2.35796636217092E-3</c:v>
                </c:pt>
                <c:pt idx="7922">
                  <c:v>2.3449176912679298E-3</c:v>
                </c:pt>
                <c:pt idx="7923">
                  <c:v>2.33187422113787E-3</c:v>
                </c:pt>
                <c:pt idx="7924">
                  <c:v>2.31883598765802E-3</c:v>
                </c:pt>
                <c:pt idx="7925">
                  <c:v>2.3058030284001801E-3</c:v>
                </c:pt>
                <c:pt idx="7926">
                  <c:v>2.2927753837021399E-3</c:v>
                </c:pt>
                <c:pt idx="7927">
                  <c:v>2.2797530910189799E-3</c:v>
                </c:pt>
                <c:pt idx="7928">
                  <c:v>2.26673618828246E-3</c:v>
                </c:pt>
                <c:pt idx="7929">
                  <c:v>2.2537247171583001E-3</c:v>
                </c:pt>
                <c:pt idx="7930">
                  <c:v>2.2407187174970102E-3</c:v>
                </c:pt>
                <c:pt idx="7931">
                  <c:v>2.22771822849802E-3</c:v>
                </c:pt>
                <c:pt idx="7932">
                  <c:v>2.2147232917528801E-3</c:v>
                </c:pt>
                <c:pt idx="7933">
                  <c:v>2.20173395022234E-3</c:v>
                </c:pt>
                <c:pt idx="7934">
                  <c:v>2.1887502447191201E-3</c:v>
                </c:pt>
                <c:pt idx="7935">
                  <c:v>2.1757722171251298E-3</c:v>
                </c:pt>
                <c:pt idx="7936">
                  <c:v>2.1627999126880701E-3</c:v>
                </c:pt>
                <c:pt idx="7937">
                  <c:v>2.14983337442362E-3</c:v>
                </c:pt>
                <c:pt idx="7938">
                  <c:v>2.1368726454169301E-3</c:v>
                </c:pt>
                <c:pt idx="7939">
                  <c:v>2.12391777183633E-3</c:v>
                </c:pt>
                <c:pt idx="7940">
                  <c:v>2.1109687996510099E-3</c:v>
                </c:pt>
                <c:pt idx="7941">
                  <c:v>2.0980257737532901E-3</c:v>
                </c:pt>
                <c:pt idx="7942">
                  <c:v>2.0850887406640602E-3</c:v>
                </c:pt>
                <c:pt idx="7943">
                  <c:v>2.0721577494284401E-3</c:v>
                </c:pt>
                <c:pt idx="7944">
                  <c:v>2.0592328470402199E-3</c:v>
                </c:pt>
                <c:pt idx="7945">
                  <c:v>2.0463140812001898E-3</c:v>
                </c:pt>
                <c:pt idx="7946">
                  <c:v>2.0334015029172402E-3</c:v>
                </c:pt>
                <c:pt idx="7947">
                  <c:v>2.0204951620433802E-3</c:v>
                </c:pt>
                <c:pt idx="7948">
                  <c:v>2.0075951082360001E-3</c:v>
                </c:pt>
                <c:pt idx="7949">
                  <c:v>1.9947013934231901E-3</c:v>
                </c:pt>
                <c:pt idx="7950">
                  <c:v>1.9818140709749201E-3</c:v>
                </c:pt>
                <c:pt idx="7951">
                  <c:v>1.9689331928282199E-3</c:v>
                </c:pt>
                <c:pt idx="7952">
                  <c:v>1.9560588121743101E-3</c:v>
                </c:pt>
                <c:pt idx="7953">
                  <c:v>1.9431909852664401E-3</c:v>
                </c:pt>
                <c:pt idx="7954">
                  <c:v>1.93032976693322E-3</c:v>
                </c:pt>
                <c:pt idx="7955">
                  <c:v>1.91747521244708E-3</c:v>
                </c:pt>
                <c:pt idx="7956">
                  <c:v>1.9046273799753E-3</c:v>
                </c:pt>
                <c:pt idx="7957">
                  <c:v>1.8917863279331001E-3</c:v>
                </c:pt>
                <c:pt idx="7958">
                  <c:v>1.87895211424554E-3</c:v>
                </c:pt>
                <c:pt idx="7959">
                  <c:v>1.8661247986087601E-3</c:v>
                </c:pt>
                <c:pt idx="7960">
                  <c:v>1.8533044432417799E-3</c:v>
                </c:pt>
                <c:pt idx="7961">
                  <c:v>1.8404911091261E-3</c:v>
                </c:pt>
                <c:pt idx="7962">
                  <c:v>1.82768485825383E-3</c:v>
                </c:pt>
                <c:pt idx="7963">
                  <c:v>1.81488575581279E-3</c:v>
                </c:pt>
                <c:pt idx="7964">
                  <c:v>1.8020938665405601E-3</c:v>
                </c:pt>
                <c:pt idx="7965">
                  <c:v>1.78930925549617E-3</c:v>
                </c:pt>
                <c:pt idx="7966">
                  <c:v>1.7765319901079399E-3</c:v>
                </c:pt>
                <c:pt idx="7967">
                  <c:v>1.76376213948842E-3</c:v>
                </c:pt>
                <c:pt idx="7968">
                  <c:v>1.7509997721330099E-3</c:v>
                </c:pt>
                <c:pt idx="7969">
                  <c:v>1.7382449581639799E-3</c:v>
                </c:pt>
                <c:pt idx="7970">
                  <c:v>1.72549777077207E-3</c:v>
                </c:pt>
                <c:pt idx="7971">
                  <c:v>1.7127582825853501E-3</c:v>
                </c:pt>
                <c:pt idx="7972">
                  <c:v>1.70002656721931E-3</c:v>
                </c:pt>
                <c:pt idx="7973">
                  <c:v>1.68730270131051E-3</c:v>
                </c:pt>
                <c:pt idx="7974">
                  <c:v>1.67458676232947E-3</c:v>
                </c:pt>
                <c:pt idx="7975">
                  <c:v>1.6618788280590201E-3</c:v>
                </c:pt>
                <c:pt idx="7976">
                  <c:v>1.6491789784457999E-3</c:v>
                </c:pt>
                <c:pt idx="7977">
                  <c:v>1.63648729617069E-3</c:v>
                </c:pt>
                <c:pt idx="7978">
                  <c:v>1.6238038636871099E-3</c:v>
                </c:pt>
                <c:pt idx="7979">
                  <c:v>1.6111287650571501E-3</c:v>
                </c:pt>
                <c:pt idx="7980">
                  <c:v>1.59846208769304E-3</c:v>
                </c:pt>
                <c:pt idx="7981">
                  <c:v>1.5858039194938799E-3</c:v>
                </c:pt>
                <c:pt idx="7982">
                  <c:v>1.5731543495688699E-3</c:v>
                </c:pt>
                <c:pt idx="7983">
                  <c:v>1.56051346976595E-3</c:v>
                </c:pt>
                <c:pt idx="7984">
                  <c:v>1.54788137424067E-3</c:v>
                </c:pt>
                <c:pt idx="7985">
                  <c:v>1.53525815765647E-3</c:v>
                </c:pt>
                <c:pt idx="7986">
                  <c:v>1.5226439169111E-3</c:v>
                </c:pt>
                <c:pt idx="7987">
                  <c:v>1.51003875243952E-3</c:v>
                </c:pt>
                <c:pt idx="7988">
                  <c:v>1.49744276530663E-3</c:v>
                </c:pt>
                <c:pt idx="7989">
                  <c:v>1.4848560585068601E-3</c:v>
                </c:pt>
                <c:pt idx="7990">
                  <c:v>1.4722787385723201E-3</c:v>
                </c:pt>
                <c:pt idx="7991">
                  <c:v>1.4597109138779799E-3</c:v>
                </c:pt>
                <c:pt idx="7992">
                  <c:v>1.4471526943453401E-3</c:v>
                </c:pt>
                <c:pt idx="7993">
                  <c:v>1.4346041928781201E-3</c:v>
                </c:pt>
                <c:pt idx="7994">
                  <c:v>1.42206552589414E-3</c:v>
                </c:pt>
                <c:pt idx="7995">
                  <c:v>1.4095368110324401E-3</c:v>
                </c:pt>
                <c:pt idx="7996">
                  <c:v>1.3970181686455199E-3</c:v>
                </c:pt>
                <c:pt idx="7997">
                  <c:v>1.3845097233427799E-3</c:v>
                </c:pt>
                <c:pt idx="7998">
                  <c:v>1.3720116016389E-3</c:v>
                </c:pt>
                <c:pt idx="7999">
                  <c:v>1.3595239325763799E-3</c:v>
                </c:pt>
                <c:pt idx="8000">
                  <c:v>1.34704684915174E-3</c:v>
                </c:pt>
                <c:pt idx="8001">
                  <c:v>1.33458048791952E-3</c:v>
                </c:pt>
                <c:pt idx="8002">
                  <c:v>1.32212498764821E-3</c:v>
                </c:pt>
                <c:pt idx="8003">
                  <c:v>1.30968049082395E-3</c:v>
                </c:pt>
                <c:pt idx="8004">
                  <c:v>1.29724714471083E-3</c:v>
                </c:pt>
                <c:pt idx="8005">
                  <c:v>1.2848250991840901E-3</c:v>
                </c:pt>
                <c:pt idx="8006">
                  <c:v>1.2724145077991E-3</c:v>
                </c:pt>
                <c:pt idx="8007">
                  <c:v>1.26001552920495E-3</c:v>
                </c:pt>
                <c:pt idx="8008">
                  <c:v>1.24762832590819E-3</c:v>
                </c:pt>
                <c:pt idx="8009">
                  <c:v>1.2352530640187499E-3</c:v>
                </c:pt>
                <c:pt idx="8010">
                  <c:v>1.22288991464362E-3</c:v>
                </c:pt>
                <c:pt idx="8011">
                  <c:v>1.2105390544163901E-3</c:v>
                </c:pt>
                <c:pt idx="8012">
                  <c:v>1.19820066377405E-3</c:v>
                </c:pt>
                <c:pt idx="8013">
                  <c:v>1.1858749282105301E-3</c:v>
                </c:pt>
                <c:pt idx="8014">
                  <c:v>1.1735620396984699E-3</c:v>
                </c:pt>
                <c:pt idx="8015">
                  <c:v>1.1612621948702199E-3</c:v>
                </c:pt>
                <c:pt idx="8016">
                  <c:v>1.14897559580926E-3</c:v>
                </c:pt>
                <c:pt idx="8017">
                  <c:v>1.1367024512183E-3</c:v>
                </c:pt>
                <c:pt idx="8018">
                  <c:v>1.1244429763925699E-3</c:v>
                </c:pt>
                <c:pt idx="8019">
                  <c:v>1.1121973922348901E-3</c:v>
                </c:pt>
                <c:pt idx="8020">
                  <c:v>1.10608120225651E-3</c:v>
                </c:pt>
                <c:pt idx="8021">
                  <c:v>1.1058368600684401E-3</c:v>
                </c:pt>
                <c:pt idx="8022">
                  <c:v>1.1053481970077601E-3</c:v>
                </c:pt>
                <c:pt idx="8023">
                  <c:v>1.1048595567580901E-3</c:v>
                </c:pt>
                <c:pt idx="8024">
                  <c:v>1.1043709393346399E-3</c:v>
                </c:pt>
                <c:pt idx="8025">
                  <c:v>1.1038823447526401E-3</c:v>
                </c:pt>
                <c:pt idx="8026">
                  <c:v>1.1033937730273501E-3</c:v>
                </c:pt>
                <c:pt idx="8027">
                  <c:v>1.1029052241740599E-3</c:v>
                </c:pt>
                <c:pt idx="8028">
                  <c:v>1.1024166982080601E-3</c:v>
                </c:pt>
                <c:pt idx="8029">
                  <c:v>1.10192819514466E-3</c:v>
                </c:pt>
                <c:pt idx="8030">
                  <c:v>1.1014397149992101E-3</c:v>
                </c:pt>
                <c:pt idx="8031">
                  <c:v>1.1009512577870701E-3</c:v>
                </c:pt>
                <c:pt idx="8032">
                  <c:v>1.10046282352361E-3</c:v>
                </c:pt>
                <c:pt idx="8033">
                  <c:v>1.0999744122242501E-3</c:v>
                </c:pt>
                <c:pt idx="8034">
                  <c:v>1.09948602390438E-3</c:v>
                </c:pt>
                <c:pt idx="8035">
                  <c:v>1.0989976585794601E-3</c:v>
                </c:pt>
                <c:pt idx="8036">
                  <c:v>1.0985093162649399E-3</c:v>
                </c:pt>
                <c:pt idx="8037">
                  <c:v>1.0980209969762901E-3</c:v>
                </c:pt>
                <c:pt idx="8038">
                  <c:v>1.09753270072901E-3</c:v>
                </c:pt>
                <c:pt idx="8039">
                  <c:v>1.0970444275386201E-3</c:v>
                </c:pt>
                <c:pt idx="8040">
                  <c:v>1.0965561774206501E-3</c:v>
                </c:pt>
                <c:pt idx="8041">
                  <c:v>1.0960679503906399E-3</c:v>
                </c:pt>
                <c:pt idx="8042">
                  <c:v>1.0955797464641899E-3</c:v>
                </c:pt>
                <c:pt idx="8043">
                  <c:v>1.09509156565685E-3</c:v>
                </c:pt>
                <c:pt idx="8044">
                  <c:v>1.09460340798427E-3</c:v>
                </c:pt>
                <c:pt idx="8045">
                  <c:v>1.09411527346206E-3</c:v>
                </c:pt>
                <c:pt idx="8046">
                  <c:v>1.0936271621058799E-3</c:v>
                </c:pt>
                <c:pt idx="8047">
                  <c:v>1.09313907393141E-3</c:v>
                </c:pt>
                <c:pt idx="8048">
                  <c:v>1.0926510089543399E-3</c:v>
                </c:pt>
                <c:pt idx="8049">
                  <c:v>1.0921629671903901E-3</c:v>
                </c:pt>
                <c:pt idx="8050">
                  <c:v>1.0916749486553101E-3</c:v>
                </c:pt>
                <c:pt idx="8051">
                  <c:v>1.09118695336487E-3</c:v>
                </c:pt>
                <c:pt idx="8052">
                  <c:v>1.09069898133484E-3</c:v>
                </c:pt>
                <c:pt idx="8053">
                  <c:v>1.0902110325810401E-3</c:v>
                </c:pt>
                <c:pt idx="8054">
                  <c:v>1.08972310711927E-3</c:v>
                </c:pt>
                <c:pt idx="8055">
                  <c:v>1.0892352049653999E-3</c:v>
                </c:pt>
                <c:pt idx="8056">
                  <c:v>1.0887473261352999E-3</c:v>
                </c:pt>
                <c:pt idx="8057">
                  <c:v>1.08825947064484E-3</c:v>
                </c:pt>
                <c:pt idx="8058">
                  <c:v>1.08777163850995E-3</c:v>
                </c:pt>
                <c:pt idx="8059">
                  <c:v>1.08728382974653E-3</c:v>
                </c:pt>
                <c:pt idx="8060">
                  <c:v>1.0867960443705299E-3</c:v>
                </c:pt>
                <c:pt idx="8061">
                  <c:v>1.0863082823979399E-3</c:v>
                </c:pt>
                <c:pt idx="8062">
                  <c:v>1.08582054384473E-3</c:v>
                </c:pt>
                <c:pt idx="8063">
                  <c:v>1.08533282872692E-3</c:v>
                </c:pt>
                <c:pt idx="8064">
                  <c:v>1.0848451370605301E-3</c:v>
                </c:pt>
                <c:pt idx="8065">
                  <c:v>1.0843574688615999E-3</c:v>
                </c:pt>
                <c:pt idx="8066">
                  <c:v>1.0838698241462199E-3</c:v>
                </c:pt>
                <c:pt idx="8067">
                  <c:v>1.0833822029304701E-3</c:v>
                </c:pt>
                <c:pt idx="8068">
                  <c:v>1.08289460523047E-3</c:v>
                </c:pt>
                <c:pt idx="8069">
                  <c:v>1.08240703106235E-3</c:v>
                </c:pt>
                <c:pt idx="8070">
                  <c:v>1.08191948044225E-3</c:v>
                </c:pt>
                <c:pt idx="8071">
                  <c:v>1.08143195338637E-3</c:v>
                </c:pt>
                <c:pt idx="8072">
                  <c:v>1.0809444499108899E-3</c:v>
                </c:pt>
                <c:pt idx="8073">
                  <c:v>1.08045697003204E-3</c:v>
                </c:pt>
                <c:pt idx="8074">
                  <c:v>1.0799695137660599E-3</c:v>
                </c:pt>
                <c:pt idx="8075">
                  <c:v>1.07948208112921E-3</c:v>
                </c:pt>
                <c:pt idx="8076">
                  <c:v>1.0789946721378001E-3</c:v>
                </c:pt>
                <c:pt idx="8077">
                  <c:v>1.0785072868081101E-3</c:v>
                </c:pt>
                <c:pt idx="8078">
                  <c:v>1.07801992515649E-3</c:v>
                </c:pt>
                <c:pt idx="8079">
                  <c:v>1.0775325871992801E-3</c:v>
                </c:pt>
                <c:pt idx="8080">
                  <c:v>1.07704527295286E-3</c:v>
                </c:pt>
                <c:pt idx="8081">
                  <c:v>1.0765579824336001E-3</c:v>
                </c:pt>
                <c:pt idx="8082">
                  <c:v>1.07607071565792E-3</c:v>
                </c:pt>
                <c:pt idx="8083">
                  <c:v>1.07558347264224E-3</c:v>
                </c:pt>
                <c:pt idx="8084">
                  <c:v>1.0750962534030199E-3</c:v>
                </c:pt>
                <c:pt idx="8085">
                  <c:v>1.07460905795672E-3</c:v>
                </c:pt>
                <c:pt idx="8086">
                  <c:v>1.0741218863198399E-3</c:v>
                </c:pt>
                <c:pt idx="8087">
                  <c:v>1.0736347385088801E-3</c:v>
                </c:pt>
                <c:pt idx="8088">
                  <c:v>1.0731476145403899E-3</c:v>
                </c:pt>
                <c:pt idx="8089">
                  <c:v>1.07266051443091E-3</c:v>
                </c:pt>
                <c:pt idx="8090">
                  <c:v>1.07217343819702E-3</c:v>
                </c:pt>
                <c:pt idx="8091">
                  <c:v>1.07168638585531E-3</c:v>
                </c:pt>
                <c:pt idx="8092">
                  <c:v>1.07119935742238E-3</c:v>
                </c:pt>
                <c:pt idx="8093">
                  <c:v>1.0707123529148899E-3</c:v>
                </c:pt>
                <c:pt idx="8094">
                  <c:v>1.07022537234948E-3</c:v>
                </c:pt>
                <c:pt idx="8095">
                  <c:v>1.0697384157428199E-3</c:v>
                </c:pt>
                <c:pt idx="8096">
                  <c:v>1.06925148311161E-3</c:v>
                </c:pt>
                <c:pt idx="8097">
                  <c:v>1.06876457447258E-3</c:v>
                </c:pt>
                <c:pt idx="8098">
                  <c:v>1.0682776898424599E-3</c:v>
                </c:pt>
                <c:pt idx="8099">
                  <c:v>1.06779082923801E-3</c:v>
                </c:pt>
                <c:pt idx="8100">
                  <c:v>1.0673039926759999E-3</c:v>
                </c:pt>
                <c:pt idx="8101">
                  <c:v>1.0668171801732501E-3</c:v>
                </c:pt>
                <c:pt idx="8102">
                  <c:v>1.06633039174657E-3</c:v>
                </c:pt>
                <c:pt idx="8103">
                  <c:v>1.06584362741282E-3</c:v>
                </c:pt>
                <c:pt idx="8104">
                  <c:v>1.0653568871888501E-3</c:v>
                </c:pt>
                <c:pt idx="8105">
                  <c:v>1.0648701710915399E-3</c:v>
                </c:pt>
                <c:pt idx="8106">
                  <c:v>1.0643834791378101E-3</c:v>
                </c:pt>
                <c:pt idx="8107">
                  <c:v>1.06389681134459E-3</c:v>
                </c:pt>
                <c:pt idx="8108">
                  <c:v>1.0634101677288101E-3</c:v>
                </c:pt>
                <c:pt idx="8109">
                  <c:v>1.0629235483074499E-3</c:v>
                </c:pt>
                <c:pt idx="8110">
                  <c:v>1.06243695309749E-3</c:v>
                </c:pt>
                <c:pt idx="8111">
                  <c:v>1.06195038211597E-3</c:v>
                </c:pt>
                <c:pt idx="8112">
                  <c:v>1.0614638353799099E-3</c:v>
                </c:pt>
                <c:pt idx="8113">
                  <c:v>1.0609773129063699E-3</c:v>
                </c:pt>
                <c:pt idx="8114">
                  <c:v>1.06049081471243E-3</c:v>
                </c:pt>
                <c:pt idx="8115">
                  <c:v>1.0600043408151899E-3</c:v>
                </c:pt>
                <c:pt idx="8116">
                  <c:v>1.0595178912318E-3</c:v>
                </c:pt>
                <c:pt idx="8117">
                  <c:v>1.05903146597939E-3</c:v>
                </c:pt>
                <c:pt idx="8118">
                  <c:v>1.0585450650751299E-3</c:v>
                </c:pt>
                <c:pt idx="8119">
                  <c:v>1.0580586885362299E-3</c:v>
                </c:pt>
                <c:pt idx="8120">
                  <c:v>1.05757233637988E-3</c:v>
                </c:pt>
                <c:pt idx="8121">
                  <c:v>1.0570860086233399E-3</c:v>
                </c:pt>
                <c:pt idx="8122">
                  <c:v>1.0565997052838501E-3</c:v>
                </c:pt>
                <c:pt idx="8123">
                  <c:v>1.05611342637868E-3</c:v>
                </c:pt>
                <c:pt idx="8124">
                  <c:v>1.0556271719251299E-3</c:v>
                </c:pt>
                <c:pt idx="8125">
                  <c:v>1.0551409419405401E-3</c:v>
                </c:pt>
                <c:pt idx="8126">
                  <c:v>1.05465473644225E-3</c:v>
                </c:pt>
                <c:pt idx="8127">
                  <c:v>1.05416855544763E-3</c:v>
                </c:pt>
                <c:pt idx="8128">
                  <c:v>1.05368239897405E-3</c:v>
                </c:pt>
                <c:pt idx="8129">
                  <c:v>1.05319626703894E-3</c:v>
                </c:pt>
                <c:pt idx="8130">
                  <c:v>1.05271015965974E-3</c:v>
                </c:pt>
                <c:pt idx="8131">
                  <c:v>1.0522240768538801E-3</c:v>
                </c:pt>
                <c:pt idx="8132">
                  <c:v>1.05173801863885E-3</c:v>
                </c:pt>
                <c:pt idx="8133">
                  <c:v>1.05125198503215E-3</c:v>
                </c:pt>
                <c:pt idx="8134">
                  <c:v>1.0507659760512799E-3</c:v>
                </c:pt>
                <c:pt idx="8135">
                  <c:v>1.0502799917137999E-3</c:v>
                </c:pt>
                <c:pt idx="8136">
                  <c:v>1.0497940320372699E-3</c:v>
                </c:pt>
                <c:pt idx="8137">
                  <c:v>1.0493080970392899E-3</c:v>
                </c:pt>
                <c:pt idx="8138">
                  <c:v>1.0488221867374699E-3</c:v>
                </c:pt>
                <c:pt idx="8139">
                  <c:v>1.04833630114943E-3</c:v>
                </c:pt>
                <c:pt idx="8140">
                  <c:v>1.0478504402928301E-3</c:v>
                </c:pt>
                <c:pt idx="8141">
                  <c:v>1.04736460418537E-3</c:v>
                </c:pt>
                <c:pt idx="8142">
                  <c:v>1.04687879284473E-3</c:v>
                </c:pt>
                <c:pt idx="8143">
                  <c:v>1.04639300628865E-3</c:v>
                </c:pt>
                <c:pt idx="8144">
                  <c:v>1.04590724453486E-3</c:v>
                </c:pt>
                <c:pt idx="8145">
                  <c:v>1.04542150760116E-3</c:v>
                </c:pt>
                <c:pt idx="8146">
                  <c:v>1.0449357955053199E-3</c:v>
                </c:pt>
                <c:pt idx="8147">
                  <c:v>1.04445010826517E-3</c:v>
                </c:pt>
                <c:pt idx="8148">
                  <c:v>1.0439644458985499E-3</c:v>
                </c:pt>
                <c:pt idx="8149">
                  <c:v>1.04347880842334E-3</c:v>
                </c:pt>
                <c:pt idx="8150">
                  <c:v>1.0429931958573901E-3</c:v>
                </c:pt>
                <c:pt idx="8151">
                  <c:v>1.0425076082186499E-3</c:v>
                </c:pt>
                <c:pt idx="8152">
                  <c:v>1.04202204552504E-3</c:v>
                </c:pt>
                <c:pt idx="8153">
                  <c:v>1.04153650779452E-3</c:v>
                </c:pt>
                <c:pt idx="8154">
                  <c:v>1.0410509950118899E-3</c:v>
                </c:pt>
                <c:pt idx="8155">
                  <c:v>1.04056550719518E-3</c:v>
                </c:pt>
                <c:pt idx="8156">
                  <c:v>1.04008004436237E-3</c:v>
                </c:pt>
                <c:pt idx="8157">
                  <c:v>1.0395946065315E-3</c:v>
                </c:pt>
                <c:pt idx="8158">
                  <c:v>1.0391091937206401E-3</c:v>
                </c:pt>
                <c:pt idx="8159">
                  <c:v>1.0386238059478599E-3</c:v>
                </c:pt>
                <c:pt idx="8160">
                  <c:v>1.0381384432312901E-3</c:v>
                </c:pt>
                <c:pt idx="8161">
                  <c:v>1.03765310558905E-3</c:v>
                </c:pt>
                <c:pt idx="8162">
                  <c:v>1.03716779303933E-3</c:v>
                </c:pt>
                <c:pt idx="8163">
                  <c:v>1.0366825056002901E-3</c:v>
                </c:pt>
                <c:pt idx="8164">
                  <c:v>1.0361972432901599E-3</c:v>
                </c:pt>
                <c:pt idx="8165">
                  <c:v>1.03571200612717E-3</c:v>
                </c:pt>
                <c:pt idx="8166">
                  <c:v>1.03522679412959E-3</c:v>
                </c:pt>
                <c:pt idx="8167">
                  <c:v>1.03474160731568E-3</c:v>
                </c:pt>
                <c:pt idx="8168">
                  <c:v>1.0342564457037999E-3</c:v>
                </c:pt>
                <c:pt idx="8169">
                  <c:v>1.03377130931226E-3</c:v>
                </c:pt>
                <c:pt idx="8170">
                  <c:v>1.0332861981594201E-3</c:v>
                </c:pt>
                <c:pt idx="8171">
                  <c:v>1.03280111226368E-3</c:v>
                </c:pt>
                <c:pt idx="8172">
                  <c:v>1.03231605164346E-3</c:v>
                </c:pt>
                <c:pt idx="8173">
                  <c:v>1.03183101631718E-3</c:v>
                </c:pt>
                <c:pt idx="8174">
                  <c:v>1.0313460063033099E-3</c:v>
                </c:pt>
                <c:pt idx="8175">
                  <c:v>1.03086102162034E-3</c:v>
                </c:pt>
                <c:pt idx="8176">
                  <c:v>1.0303760622867801E-3</c:v>
                </c:pt>
                <c:pt idx="8177">
                  <c:v>1.02989112832114E-3</c:v>
                </c:pt>
                <c:pt idx="8178">
                  <c:v>1.02940621974204E-3</c:v>
                </c:pt>
                <c:pt idx="8179">
                  <c:v>1.0289213365680099E-3</c:v>
                </c:pt>
                <c:pt idx="8180">
                  <c:v>1.0284364788177101E-3</c:v>
                </c:pt>
                <c:pt idx="8181">
                  <c:v>1.0279516465097501E-3</c:v>
                </c:pt>
                <c:pt idx="8182">
                  <c:v>1.0274668396627899E-3</c:v>
                </c:pt>
                <c:pt idx="8183">
                  <c:v>1.0269820582955601E-3</c:v>
                </c:pt>
                <c:pt idx="8184">
                  <c:v>1.02649730242675E-3</c:v>
                </c:pt>
                <c:pt idx="8185">
                  <c:v>1.0260125720751099E-3</c:v>
                </c:pt>
                <c:pt idx="8186">
                  <c:v>1.0255278672594301E-3</c:v>
                </c:pt>
                <c:pt idx="8187">
                  <c:v>1.0250431879984801E-3</c:v>
                </c:pt>
                <c:pt idx="8188">
                  <c:v>1.02455853431109E-3</c:v>
                </c:pt>
                <c:pt idx="8189">
                  <c:v>1.02407390621613E-3</c:v>
                </c:pt>
                <c:pt idx="8190">
                  <c:v>1.0235893037324501E-3</c:v>
                </c:pt>
                <c:pt idx="8191">
                  <c:v>1.02310472687896E-3</c:v>
                </c:pt>
                <c:pt idx="8192">
                  <c:v>1.02262017567458E-3</c:v>
                </c:pt>
                <c:pt idx="8193">
                  <c:v>1.02213565013827E-3</c:v>
                </c:pt>
                <c:pt idx="8194">
                  <c:v>1.02165115028899E-3</c:v>
                </c:pt>
                <c:pt idx="8195">
                  <c:v>1.02116667614578E-3</c:v>
                </c:pt>
                <c:pt idx="8196">
                  <c:v>1.0206822277276501E-3</c:v>
                </c:pt>
                <c:pt idx="8197">
                  <c:v>1.02019780505367E-3</c:v>
                </c:pt>
                <c:pt idx="8198">
                  <c:v>1.01971340814294E-3</c:v>
                </c:pt>
                <c:pt idx="8199">
                  <c:v>1.01922903701455E-3</c:v>
                </c:pt>
                <c:pt idx="8200">
                  <c:v>1.0187446916876601E-3</c:v>
                </c:pt>
                <c:pt idx="8201">
                  <c:v>1.01826037218143E-3</c:v>
                </c:pt>
                <c:pt idx="8202">
                  <c:v>1.0177760785150399E-3</c:v>
                </c:pt>
                <c:pt idx="8203">
                  <c:v>1.0172918107077299E-3</c:v>
                </c:pt>
                <c:pt idx="8204">
                  <c:v>1.0168075687787301E-3</c:v>
                </c:pt>
                <c:pt idx="8205">
                  <c:v>1.01632335274732E-3</c:v>
                </c:pt>
                <c:pt idx="8206">
                  <c:v>1.0158391626328099E-3</c:v>
                </c:pt>
                <c:pt idx="8207">
                  <c:v>1.01535499845452E-3</c:v>
                </c:pt>
                <c:pt idx="8208">
                  <c:v>1.01487086023181E-3</c:v>
                </c:pt>
                <c:pt idx="8209">
                  <c:v>1.01438674798406E-3</c:v>
                </c:pt>
                <c:pt idx="8210">
                  <c:v>1.0139026617306699E-3</c:v>
                </c:pt>
                <c:pt idx="8211">
                  <c:v>1.0134186014910799E-3</c:v>
                </c:pt>
                <c:pt idx="8212">
                  <c:v>1.01293456728475E-3</c:v>
                </c:pt>
                <c:pt idx="8213">
                  <c:v>1.01245055913116E-3</c:v>
                </c:pt>
                <c:pt idx="8214">
                  <c:v>1.01196657704983E-3</c:v>
                </c:pt>
                <c:pt idx="8215">
                  <c:v>1.0114826210602999E-3</c:v>
                </c:pt>
                <c:pt idx="8216">
                  <c:v>1.0109986911821199E-3</c:v>
                </c:pt>
                <c:pt idx="8217">
                  <c:v>1.01051478743489E-3</c:v>
                </c:pt>
                <c:pt idx="8218">
                  <c:v>1.01003090983825E-3</c:v>
                </c:pt>
                <c:pt idx="8219">
                  <c:v>1.0095470584118001E-3</c:v>
                </c:pt>
                <c:pt idx="8220">
                  <c:v>1.0090632331752501E-3</c:v>
                </c:pt>
                <c:pt idx="8221">
                  <c:v>1.00857943414827E-3</c:v>
                </c:pt>
                <c:pt idx="8222">
                  <c:v>1.00809566135061E-3</c:v>
                </c:pt>
                <c:pt idx="8223">
                  <c:v>1.007611914802E-3</c:v>
                </c:pt>
                <c:pt idx="8224">
                  <c:v>1.0071281945222201E-3</c:v>
                </c:pt>
                <c:pt idx="8225">
                  <c:v>1.00664450053109E-3</c:v>
                </c:pt>
                <c:pt idx="8226">
                  <c:v>1.0061608328484201E-3</c:v>
                </c:pt>
                <c:pt idx="8227">
                  <c:v>1.0056771914940801E-3</c:v>
                </c:pt>
                <c:pt idx="8228">
                  <c:v>1.00519357648795E-3</c:v>
                </c:pt>
                <c:pt idx="8229">
                  <c:v>1.0047099878499699E-3</c:v>
                </c:pt>
                <c:pt idx="8230">
                  <c:v>1.0042264256000699E-3</c:v>
                </c:pt>
                <c:pt idx="8231">
                  <c:v>1.0037428897582299E-3</c:v>
                </c:pt>
                <c:pt idx="8232">
                  <c:v>1.00325938034445E-3</c:v>
                </c:pt>
                <c:pt idx="8233">
                  <c:v>1.0027758973787601E-3</c:v>
                </c:pt>
                <c:pt idx="8234">
                  <c:v>1.0022924408812301E-3</c:v>
                </c:pt>
                <c:pt idx="8235">
                  <c:v>1.0018090108719099E-3</c:v>
                </c:pt>
                <c:pt idx="8236">
                  <c:v>1.00132560737094E-3</c:v>
                </c:pt>
                <c:pt idx="8237">
                  <c:v>1.00084223039844E-3</c:v>
                </c:pt>
                <c:pt idx="8238">
                  <c:v>1.0003588799745999E-3</c:v>
                </c:pt>
                <c:pt idx="8239">
                  <c:v>9.9987555611956891E-4</c:v>
                </c:pt>
                <c:pt idx="8240">
                  <c:v>9.9939225885360304E-4</c:v>
                </c:pt>
                <c:pt idx="8241">
                  <c:v>9.9890898819692008E-4</c:v>
                </c:pt>
                <c:pt idx="8242">
                  <c:v>9.9842574416982694E-4</c:v>
                </c:pt>
                <c:pt idx="8243">
                  <c:v>9.9794252679259602E-4</c:v>
                </c:pt>
                <c:pt idx="8244">
                  <c:v>9.9745933608557302E-4</c:v>
                </c:pt>
                <c:pt idx="8245">
                  <c:v>9.9697617206911601E-4</c:v>
                </c:pt>
                <c:pt idx="8246">
                  <c:v>9.9649303476359303E-4</c:v>
                </c:pt>
                <c:pt idx="8247">
                  <c:v>9.9600992418943197E-4</c:v>
                </c:pt>
                <c:pt idx="8248">
                  <c:v>9.9552684036706895E-4</c:v>
                </c:pt>
                <c:pt idx="8249">
                  <c:v>9.9504378331697501E-4</c:v>
                </c:pt>
                <c:pt idx="8250">
                  <c:v>9.945607530596509E-4</c:v>
                </c:pt>
                <c:pt idx="8251">
                  <c:v>9.9407774961562403E-4</c:v>
                </c:pt>
                <c:pt idx="8252">
                  <c:v>9.9359477300545998E-4</c:v>
                </c:pt>
                <c:pt idx="8253">
                  <c:v>9.93111823249702E-4</c:v>
                </c:pt>
                <c:pt idx="8254">
                  <c:v>9.926289003689959E-4</c:v>
                </c:pt>
                <c:pt idx="8255">
                  <c:v>9.9214600438396407E-4</c:v>
                </c:pt>
                <c:pt idx="8256">
                  <c:v>9.9166313531527011E-4</c:v>
                </c:pt>
                <c:pt idx="8257">
                  <c:v>9.9118029318360297E-4</c:v>
                </c:pt>
                <c:pt idx="8258">
                  <c:v>9.9069747800969001E-4</c:v>
                </c:pt>
                <c:pt idx="8259">
                  <c:v>9.9021468981428089E-4</c:v>
                </c:pt>
                <c:pt idx="8260">
                  <c:v>9.8973192861815306E-4</c:v>
                </c:pt>
                <c:pt idx="8261">
                  <c:v>9.8924919444209306E-4</c:v>
                </c:pt>
                <c:pt idx="8262">
                  <c:v>9.88766487306949E-4</c:v>
                </c:pt>
                <c:pt idx="8263">
                  <c:v>9.88283807233574E-4</c:v>
                </c:pt>
                <c:pt idx="8264">
                  <c:v>9.8780115424285304E-4</c:v>
                </c:pt>
                <c:pt idx="8265">
                  <c:v>9.8731852835570798E-4</c:v>
                </c:pt>
                <c:pt idx="8266">
                  <c:v>9.8683592959308993E-4</c:v>
                </c:pt>
                <c:pt idx="8267">
                  <c:v>9.8635335797597301E-4</c:v>
                </c:pt>
                <c:pt idx="8268">
                  <c:v>9.8587081352534802E-4</c:v>
                </c:pt>
                <c:pt idx="8269">
                  <c:v>9.8538829626226799E-4</c:v>
                </c:pt>
                <c:pt idx="8270">
                  <c:v>9.8490580620778207E-4</c:v>
                </c:pt>
                <c:pt idx="8271">
                  <c:v>9.8442334338299706E-4</c:v>
                </c:pt>
                <c:pt idx="8272">
                  <c:v>9.8394090780903496E-4</c:v>
                </c:pt>
                <c:pt idx="8273">
                  <c:v>9.8345849950704899E-4</c:v>
                </c:pt>
                <c:pt idx="8274">
                  <c:v>9.8297611849824311E-4</c:v>
                </c:pt>
                <c:pt idx="8275">
                  <c:v>9.8249376480383102E-4</c:v>
                </c:pt>
                <c:pt idx="8276">
                  <c:v>9.8201143844505899E-4</c:v>
                </c:pt>
                <c:pt idx="8277">
                  <c:v>9.8152913944320901E-4</c:v>
                </c:pt>
                <c:pt idx="8278">
                  <c:v>9.8104686781957896E-4</c:v>
                </c:pt>
                <c:pt idx="8279">
                  <c:v>9.80564623595525E-4</c:v>
                </c:pt>
                <c:pt idx="8280">
                  <c:v>9.8008240679241698E-4</c:v>
                </c:pt>
                <c:pt idx="8281">
                  <c:v>9.7960021743163104E-4</c:v>
                </c:pt>
                <c:pt idx="8282">
                  <c:v>9.7911805550154906E-4</c:v>
                </c:pt>
                <c:pt idx="8283">
                  <c:v>9.7863592102361095E-4</c:v>
                </c:pt>
                <c:pt idx="8284">
                  <c:v>9.7815381401928302E-4</c:v>
                </c:pt>
                <c:pt idx="8285">
                  <c:v>9.7767173451006198E-4</c:v>
                </c:pt>
                <c:pt idx="8286">
                  <c:v>9.7718968251748594E-4</c:v>
                </c:pt>
                <c:pt idx="8287">
                  <c:v>9.767076580631071E-4</c:v>
                </c:pt>
                <c:pt idx="8288">
                  <c:v>9.7622566116853295E-4</c:v>
                </c:pt>
                <c:pt idx="8289">
                  <c:v>9.7574369185538705E-4</c:v>
                </c:pt>
                <c:pt idx="8290">
                  <c:v>9.7526175014532904E-4</c:v>
                </c:pt>
                <c:pt idx="8291">
                  <c:v>9.7477983606003603E-4</c:v>
                </c:pt>
                <c:pt idx="8292">
                  <c:v>9.7429794962125105E-4</c:v>
                </c:pt>
                <c:pt idx="8293">
                  <c:v>9.7381609085070301E-4</c:v>
                </c:pt>
                <c:pt idx="8294">
                  <c:v>9.7333425977019295E-4</c:v>
                </c:pt>
                <c:pt idx="8295">
                  <c:v>9.7285245640151095E-4</c:v>
                </c:pt>
                <c:pt idx="8296">
                  <c:v>9.7237068076651495E-4</c:v>
                </c:pt>
                <c:pt idx="8297">
                  <c:v>9.7188893288708503E-4</c:v>
                </c:pt>
                <c:pt idx="8298">
                  <c:v>9.7140721278510896E-4</c:v>
                </c:pt>
                <c:pt idx="8299">
                  <c:v>9.7092552048254105E-4</c:v>
                </c:pt>
                <c:pt idx="8300">
                  <c:v>9.7044385600134303E-4</c:v>
                </c:pt>
                <c:pt idx="8301">
                  <c:v>9.6996221936352398E-4</c:v>
                </c:pt>
                <c:pt idx="8302">
                  <c:v>9.6948061059112301E-4</c:v>
                </c:pt>
                <c:pt idx="8303">
                  <c:v>9.6899902970619997E-4</c:v>
                </c:pt>
                <c:pt idx="8304">
                  <c:v>9.6851747673086205E-4</c:v>
                </c:pt>
                <c:pt idx="8305">
                  <c:v>9.6803595168723597E-4</c:v>
                </c:pt>
                <c:pt idx="8306">
                  <c:v>9.6755445459750799E-4</c:v>
                </c:pt>
                <c:pt idx="8307">
                  <c:v>9.6707298548387097E-4</c:v>
                </c:pt>
                <c:pt idx="8308">
                  <c:v>9.6659154436856698E-4</c:v>
                </c:pt>
                <c:pt idx="8309">
                  <c:v>9.6611013127384797E-4</c:v>
                </c:pt>
                <c:pt idx="8310">
                  <c:v>9.6562874622203095E-4</c:v>
                </c:pt>
                <c:pt idx="8311">
                  <c:v>9.6514738923546002E-4</c:v>
                </c:pt>
                <c:pt idx="8312">
                  <c:v>9.6466606033648102E-4</c:v>
                </c:pt>
                <c:pt idx="8313">
                  <c:v>9.6418475954751298E-4</c:v>
                </c:pt>
                <c:pt idx="8314">
                  <c:v>9.6370348689099204E-4</c:v>
                </c:pt>
                <c:pt idx="8315">
                  <c:v>9.6322224238937595E-4</c:v>
                </c:pt>
                <c:pt idx="8316">
                  <c:v>9.6274102606517999E-4</c:v>
                </c:pt>
                <c:pt idx="8317">
                  <c:v>9.6225983794093401E-4</c:v>
                </c:pt>
                <c:pt idx="8318">
                  <c:v>9.6177867803921304E-4</c:v>
                </c:pt>
                <c:pt idx="8319">
                  <c:v>9.6129754638261901E-4</c:v>
                </c:pt>
                <c:pt idx="8320">
                  <c:v>9.6081644299377195E-4</c:v>
                </c:pt>
                <c:pt idx="8321">
                  <c:v>9.6033536789534905E-4</c:v>
                </c:pt>
                <c:pt idx="8322">
                  <c:v>9.5985432111005597E-4</c:v>
                </c:pt>
                <c:pt idx="8323">
                  <c:v>9.5937330266060797E-4</c:v>
                </c:pt>
                <c:pt idx="8324">
                  <c:v>9.5889231256977598E-4</c:v>
                </c:pt>
                <c:pt idx="8325">
                  <c:v>9.5841135086036501E-4</c:v>
                </c:pt>
                <c:pt idx="8326">
                  <c:v>9.57930417555196E-4</c:v>
                </c:pt>
                <c:pt idx="8327">
                  <c:v>9.5744951267712902E-4</c:v>
                </c:pt>
                <c:pt idx="8328">
                  <c:v>9.5696863624907696E-4</c:v>
                </c:pt>
                <c:pt idx="8329">
                  <c:v>9.5648778829396104E-4</c:v>
                </c:pt>
                <c:pt idx="8330">
                  <c:v>9.5600696883475105E-4</c:v>
                </c:pt>
                <c:pt idx="8331">
                  <c:v>9.5552617789445497E-4</c:v>
                </c:pt>
                <c:pt idx="8332">
                  <c:v>9.5504541549611198E-4</c:v>
                </c:pt>
                <c:pt idx="8333">
                  <c:v>9.5456468166279303E-4</c:v>
                </c:pt>
                <c:pt idx="8334">
                  <c:v>9.5408397641760204E-4</c:v>
                </c:pt>
                <c:pt idx="8335">
                  <c:v>9.5360329978369605E-4</c:v>
                </c:pt>
                <c:pt idx="8336">
                  <c:v>9.5312265178423101E-4</c:v>
                </c:pt>
                <c:pt idx="8337">
                  <c:v>9.5264203244242501E-4</c:v>
                </c:pt>
                <c:pt idx="8338">
                  <c:v>9.5216144178152595E-4</c:v>
                </c:pt>
                <c:pt idx="8339">
                  <c:v>9.5168087982482497E-4</c:v>
                </c:pt>
                <c:pt idx="8340">
                  <c:v>9.5120034659561302E-4</c:v>
                </c:pt>
                <c:pt idx="8341">
                  <c:v>9.5071984211725596E-4</c:v>
                </c:pt>
                <c:pt idx="8342">
                  <c:v>9.5023936641314003E-4</c:v>
                </c:pt>
                <c:pt idx="8343">
                  <c:v>9.4975891950668399E-4</c:v>
                </c:pt>
                <c:pt idx="8344">
                  <c:v>9.4927850142134196E-4</c:v>
                </c:pt>
                <c:pt idx="8345">
                  <c:v>9.4879811218060296E-4</c:v>
                </c:pt>
                <c:pt idx="8346">
                  <c:v>9.4831775180799895E-4</c:v>
                </c:pt>
                <c:pt idx="8347">
                  <c:v>9.4783742032708801E-4</c:v>
                </c:pt>
                <c:pt idx="8348">
                  <c:v>9.4735711776146704E-4</c:v>
                </c:pt>
                <c:pt idx="8349">
                  <c:v>9.4687684413478305E-4</c:v>
                </c:pt>
                <c:pt idx="8350">
                  <c:v>9.4639659947070003E-4</c:v>
                </c:pt>
                <c:pt idx="8351">
                  <c:v>9.4591638379292505E-4</c:v>
                </c:pt>
                <c:pt idx="8352">
                  <c:v>9.4543619712519097E-4</c:v>
                </c:pt>
                <c:pt idx="8353">
                  <c:v>9.4495603949128399E-4</c:v>
                </c:pt>
                <c:pt idx="8354">
                  <c:v>9.4447591091499801E-4</c:v>
                </c:pt>
                <c:pt idx="8355">
                  <c:v>9.4399581142018104E-4</c:v>
                </c:pt>
                <c:pt idx="8356">
                  <c:v>9.4351574103071598E-4</c:v>
                </c:pt>
                <c:pt idx="8357">
                  <c:v>9.4303569977050603E-4</c:v>
                </c:pt>
                <c:pt idx="8358">
                  <c:v>9.4255568766348603E-4</c:v>
                </c:pt>
                <c:pt idx="8359">
                  <c:v>9.42075704733651E-4</c:v>
                </c:pt>
                <c:pt idx="8360">
                  <c:v>9.4159575100501397E-4</c:v>
                </c:pt>
                <c:pt idx="8361">
                  <c:v>9.4111582650161895E-4</c:v>
                </c:pt>
                <c:pt idx="8362">
                  <c:v>9.4063593124754804E-4</c:v>
                </c:pt>
                <c:pt idx="8363">
                  <c:v>9.4015606526694695E-4</c:v>
                </c:pt>
                <c:pt idx="8364">
                  <c:v>9.3967622858394005E-4</c:v>
                </c:pt>
                <c:pt idx="8365">
                  <c:v>9.3919642122272705E-4</c:v>
                </c:pt>
                <c:pt idx="8366">
                  <c:v>9.3871664320752004E-4</c:v>
                </c:pt>
                <c:pt idx="8367">
                  <c:v>9.3823689456258596E-4</c:v>
                </c:pt>
                <c:pt idx="8368">
                  <c:v>9.3775717531220204E-4</c:v>
                </c:pt>
                <c:pt idx="8369">
                  <c:v>9.3727748548071501E-4</c:v>
                </c:pt>
                <c:pt idx="8370">
                  <c:v>9.3679782509247997E-4</c:v>
                </c:pt>
                <c:pt idx="8371">
                  <c:v>9.3631819417190198E-4</c:v>
                </c:pt>
                <c:pt idx="8372">
                  <c:v>9.3583859274341396E-4</c:v>
                </c:pt>
                <c:pt idx="8373">
                  <c:v>9.3535902083148495E-4</c:v>
                </c:pt>
                <c:pt idx="8374">
                  <c:v>9.3487947846063505E-4</c:v>
                </c:pt>
                <c:pt idx="8375">
                  <c:v>9.3439996565539704E-4</c:v>
                </c:pt>
                <c:pt idx="8376">
                  <c:v>9.3392048244034102E-4</c:v>
                </c:pt>
                <c:pt idx="8377">
                  <c:v>9.3344102884008301E-4</c:v>
                </c:pt>
                <c:pt idx="8378">
                  <c:v>9.3296160487926403E-4</c:v>
                </c:pt>
                <c:pt idx="8379">
                  <c:v>9.3248221058258598E-4</c:v>
                </c:pt>
                <c:pt idx="8380">
                  <c:v>9.3200284597474005E-4</c:v>
                </c:pt>
                <c:pt idx="8381">
                  <c:v>9.3152351108050601E-4</c:v>
                </c:pt>
                <c:pt idx="8382">
                  <c:v>9.3104420592466102E-4</c:v>
                </c:pt>
                <c:pt idx="8383">
                  <c:v>9.3056493053204502E-4</c:v>
                </c:pt>
                <c:pt idx="8384">
                  <c:v>9.3008568492751996E-4</c:v>
                </c:pt>
                <c:pt idx="8385">
                  <c:v>9.2960646913598703E-4</c:v>
                </c:pt>
                <c:pt idx="8386">
                  <c:v>9.2912728318237303E-4</c:v>
                </c:pt>
                <c:pt idx="8387">
                  <c:v>9.2864812709165699E-4</c:v>
                </c:pt>
                <c:pt idx="8388">
                  <c:v>9.2816900088886804E-4</c:v>
                </c:pt>
                <c:pt idx="8389">
                  <c:v>9.2768990459903304E-4</c:v>
                </c:pt>
                <c:pt idx="8390">
                  <c:v>9.27210838247253E-4</c:v>
                </c:pt>
                <c:pt idx="8391">
                  <c:v>9.2673180185865996E-4</c:v>
                </c:pt>
                <c:pt idx="8392">
                  <c:v>9.2625279545841899E-4</c:v>
                </c:pt>
                <c:pt idx="8393">
                  <c:v>9.2577381907173303E-4</c:v>
                </c:pt>
                <c:pt idx="8394">
                  <c:v>9.2529487272385305E-4</c:v>
                </c:pt>
                <c:pt idx="8395">
                  <c:v>9.2481595644006902E-4</c:v>
                </c:pt>
                <c:pt idx="8396">
                  <c:v>9.2433707024568298E-4</c:v>
                </c:pt>
                <c:pt idx="8397">
                  <c:v>9.23858214166062E-4</c:v>
                </c:pt>
                <c:pt idx="8398">
                  <c:v>9.2337938822660798E-4</c:v>
                </c:pt>
                <c:pt idx="8399">
                  <c:v>9.2290059245274099E-4</c:v>
                </c:pt>
                <c:pt idx="8400">
                  <c:v>9.2242182686996202E-4</c:v>
                </c:pt>
                <c:pt idx="8401">
                  <c:v>9.2194309150376501E-4</c:v>
                </c:pt>
                <c:pt idx="8402">
                  <c:v>9.2146438637971304E-4</c:v>
                </c:pt>
                <c:pt idx="8403">
                  <c:v>9.2098571152339904E-4</c:v>
                </c:pt>
                <c:pt idx="8404">
                  <c:v>9.20507066927871E-4</c:v>
                </c:pt>
                <c:pt idx="8405">
                  <c:v>9.2002845261879101E-4</c:v>
                </c:pt>
                <c:pt idx="8406">
                  <c:v>9.1954986862183795E-4</c:v>
                </c:pt>
                <c:pt idx="8407">
                  <c:v>9.1907131496274201E-4</c:v>
                </c:pt>
                <c:pt idx="8408">
                  <c:v>9.1859279166727501E-4</c:v>
                </c:pt>
                <c:pt idx="8409">
                  <c:v>9.1811429876124603E-4</c:v>
                </c:pt>
                <c:pt idx="8410">
                  <c:v>9.1763583627050096E-4</c:v>
                </c:pt>
                <c:pt idx="8411">
                  <c:v>9.1715740422091503E-4</c:v>
                </c:pt>
                <c:pt idx="8412">
                  <c:v>9.1667900263841097E-4</c:v>
                </c:pt>
                <c:pt idx="8413">
                  <c:v>9.1620063154897896E-4</c:v>
                </c:pt>
                <c:pt idx="8414">
                  <c:v>9.1572229097858595E-4</c:v>
                </c:pt>
                <c:pt idx="8415">
                  <c:v>9.1524398095331201E-4</c:v>
                </c:pt>
                <c:pt idx="8416">
                  <c:v>9.14765701499226E-4</c:v>
                </c:pt>
                <c:pt idx="8417">
                  <c:v>9.1428745264246502E-4</c:v>
                </c:pt>
                <c:pt idx="8418">
                  <c:v>9.1380923440919802E-4</c:v>
                </c:pt>
                <c:pt idx="8419">
                  <c:v>9.1333104682564099E-4</c:v>
                </c:pt>
                <c:pt idx="8420">
                  <c:v>9.12852889918031E-4</c:v>
                </c:pt>
                <c:pt idx="8421">
                  <c:v>9.1237476371268801E-4</c:v>
                </c:pt>
                <c:pt idx="8422">
                  <c:v>9.1189666823594904E-4</c:v>
                </c:pt>
                <c:pt idx="8423">
                  <c:v>9.1141860351418198E-4</c:v>
                </c:pt>
                <c:pt idx="8424">
                  <c:v>9.1094056957382501E-4</c:v>
                </c:pt>
                <c:pt idx="8425">
                  <c:v>9.1046256644133699E-4</c:v>
                </c:pt>
                <c:pt idx="8426">
                  <c:v>9.0998459414322298E-4</c:v>
                </c:pt>
                <c:pt idx="8427">
                  <c:v>9.0950665270606696E-4</c:v>
                </c:pt>
                <c:pt idx="8428">
                  <c:v>9.0902874215643005E-4</c:v>
                </c:pt>
                <c:pt idx="8429">
                  <c:v>9.08550862520977E-4</c:v>
                </c:pt>
                <c:pt idx="8430">
                  <c:v>9.08073013826369E-4</c:v>
                </c:pt>
                <c:pt idx="8431">
                  <c:v>9.0759519609934604E-4</c:v>
                </c:pt>
                <c:pt idx="8432">
                  <c:v>9.0711740936666398E-4</c:v>
                </c:pt>
                <c:pt idx="8433">
                  <c:v>9.0663965365513403E-4</c:v>
                </c:pt>
                <c:pt idx="8434">
                  <c:v>9.0616192899160505E-4</c:v>
                </c:pt>
                <c:pt idx="8435">
                  <c:v>9.05684235402967E-4</c:v>
                </c:pt>
                <c:pt idx="8436">
                  <c:v>9.0520657291613704E-4</c:v>
                </c:pt>
                <c:pt idx="8437">
                  <c:v>9.0472894155810204E-4</c:v>
                </c:pt>
                <c:pt idx="8438">
                  <c:v>9.0425134135588801E-4</c:v>
                </c:pt>
                <c:pt idx="8439">
                  <c:v>9.0377377233654202E-4</c:v>
                </c:pt>
                <c:pt idx="8440">
                  <c:v>9.0329623452716499E-4</c:v>
                </c:pt>
                <c:pt idx="8441">
                  <c:v>9.0281872795490599E-4</c:v>
                </c:pt>
                <c:pt idx="8442">
                  <c:v>9.0234125264695097E-4</c:v>
                </c:pt>
                <c:pt idx="8443">
                  <c:v>9.0186380863053095E-4</c:v>
                </c:pt>
                <c:pt idx="8444">
                  <c:v>9.0138639593290301E-4</c:v>
                </c:pt>
                <c:pt idx="8445">
                  <c:v>9.0090901458139195E-4</c:v>
                </c:pt>
                <c:pt idx="8446">
                  <c:v>9.0043166460334798E-4</c:v>
                </c:pt>
                <c:pt idx="8447">
                  <c:v>8.9995434602616596E-4</c:v>
                </c:pt>
                <c:pt idx="8448">
                  <c:v>8.9947705887728096E-4</c:v>
                </c:pt>
                <c:pt idx="8449">
                  <c:v>8.9899980318419097E-4</c:v>
                </c:pt>
                <c:pt idx="8450">
                  <c:v>8.9852257897441703E-4</c:v>
                </c:pt>
                <c:pt idx="8451">
                  <c:v>8.9804538627555005E-4</c:v>
                </c:pt>
                <c:pt idx="8452">
                  <c:v>8.9756822511518795E-4</c:v>
                </c:pt>
                <c:pt idx="8453">
                  <c:v>8.97091095521009E-4</c:v>
                </c:pt>
                <c:pt idx="8454">
                  <c:v>8.96613997520715E-4</c:v>
                </c:pt>
                <c:pt idx="8455">
                  <c:v>8.9613693114208202E-4</c:v>
                </c:pt>
                <c:pt idx="8456">
                  <c:v>8.9565989641287301E-4</c:v>
                </c:pt>
                <c:pt idx="8457">
                  <c:v>8.9518289336095597E-4</c:v>
                </c:pt>
                <c:pt idx="8458">
                  <c:v>8.9470592201420498E-4</c:v>
                </c:pt>
                <c:pt idx="8459">
                  <c:v>8.94228982400544E-4</c:v>
                </c:pt>
                <c:pt idx="8460">
                  <c:v>8.9375207454793504E-4</c:v>
                </c:pt>
                <c:pt idx="8461">
                  <c:v>8.9327519848441002E-4</c:v>
                </c:pt>
                <c:pt idx="8462">
                  <c:v>8.9279835423801597E-4</c:v>
                </c:pt>
                <c:pt idx="8463">
                  <c:v>8.9232154183685203E-4</c:v>
                </c:pt>
                <c:pt idx="8464">
                  <c:v>8.9184476130909403E-4</c:v>
                </c:pt>
                <c:pt idx="8465">
                  <c:v>8.9136801268291203E-4</c:v>
                </c:pt>
                <c:pt idx="8466">
                  <c:v>8.9089129598655904E-4</c:v>
                </c:pt>
                <c:pt idx="8467">
                  <c:v>8.9041461124832601E-4</c:v>
                </c:pt>
                <c:pt idx="8468">
                  <c:v>8.8993795849653002E-4</c:v>
                </c:pt>
                <c:pt idx="8469">
                  <c:v>8.8946133775956004E-4</c:v>
                </c:pt>
                <c:pt idx="8470">
                  <c:v>8.8898474906583995E-4</c:v>
                </c:pt>
                <c:pt idx="8471">
                  <c:v>8.88508192443828E-4</c:v>
                </c:pt>
                <c:pt idx="8472">
                  <c:v>8.8803166792202797E-4</c:v>
                </c:pt>
                <c:pt idx="8473">
                  <c:v>8.8755517552900295E-4</c:v>
                </c:pt>
                <c:pt idx="8474">
                  <c:v>8.8707871529335798E-4</c:v>
                </c:pt>
                <c:pt idx="8475">
                  <c:v>8.8660228724373304E-4</c:v>
                </c:pt>
                <c:pt idx="8476">
                  <c:v>8.8612589140882596E-4</c:v>
                </c:pt>
                <c:pt idx="8477">
                  <c:v>8.8564952781736302E-4</c:v>
                </c:pt>
                <c:pt idx="8478">
                  <c:v>8.8517319649814301E-4</c:v>
                </c:pt>
                <c:pt idx="8479">
                  <c:v>8.84696897479976E-4</c:v>
                </c:pt>
                <c:pt idx="8480">
                  <c:v>8.84220630791737E-4</c:v>
                </c:pt>
                <c:pt idx="8481">
                  <c:v>8.8374439646234104E-4</c:v>
                </c:pt>
                <c:pt idx="8482">
                  <c:v>8.8326819452075095E-4</c:v>
                </c:pt>
                <c:pt idx="8483">
                  <c:v>8.8279202499597401E-4</c:v>
                </c:pt>
                <c:pt idx="8484">
                  <c:v>8.8231588791705905E-4</c:v>
                </c:pt>
                <c:pt idx="8485">
                  <c:v>8.8183978331311602E-4</c:v>
                </c:pt>
                <c:pt idx="8486">
                  <c:v>8.8136371121327797E-4</c:v>
                </c:pt>
                <c:pt idx="8487">
                  <c:v>8.8088767164673303E-4</c:v>
                </c:pt>
                <c:pt idx="8488">
                  <c:v>8.8041166464271705E-4</c:v>
                </c:pt>
                <c:pt idx="8489">
                  <c:v>8.7993569023050902E-4</c:v>
                </c:pt>
                <c:pt idx="8490">
                  <c:v>8.7945974843944602E-4</c:v>
                </c:pt>
                <c:pt idx="8491">
                  <c:v>8.7898383929889998E-4</c:v>
                </c:pt>
                <c:pt idx="8492">
                  <c:v>8.78507962838292E-4</c:v>
                </c:pt>
                <c:pt idx="8493">
                  <c:v>8.7803211908707305E-4</c:v>
                </c:pt>
                <c:pt idx="8494">
                  <c:v>8.7755630807478599E-4</c:v>
                </c:pt>
                <c:pt idx="8495">
                  <c:v>8.7708052983097599E-4</c:v>
                </c:pt>
                <c:pt idx="8496">
                  <c:v>8.7660478438525999E-4</c:v>
                </c:pt>
                <c:pt idx="8497">
                  <c:v>8.7612907176730002E-4</c:v>
                </c:pt>
                <c:pt idx="8498">
                  <c:v>8.7565339200679302E-4</c:v>
                </c:pt>
                <c:pt idx="8499">
                  <c:v>8.7517774513350295E-4</c:v>
                </c:pt>
                <c:pt idx="8500">
                  <c:v>8.74702131177216E-4</c:v>
                </c:pt>
                <c:pt idx="8501">
                  <c:v>8.7422655016778598E-4</c:v>
                </c:pt>
                <c:pt idx="8502">
                  <c:v>8.7375100213510305E-4</c:v>
                </c:pt>
                <c:pt idx="8503">
                  <c:v>8.7327548710910399E-4</c:v>
                </c:pt>
                <c:pt idx="8504">
                  <c:v>8.7280000511976601E-4</c:v>
                </c:pt>
                <c:pt idx="8505">
                  <c:v>8.7232455619712401E-4</c:v>
                </c:pt>
                <c:pt idx="8506">
                  <c:v>8.7184914037124995E-4</c:v>
                </c:pt>
                <c:pt idx="8507">
                  <c:v>8.7137375767227696E-4</c:v>
                </c:pt>
                <c:pt idx="8508">
                  <c:v>8.7089840813036798E-4</c:v>
                </c:pt>
                <c:pt idx="8509">
                  <c:v>8.7042309177577095E-4</c:v>
                </c:pt>
                <c:pt idx="8510">
                  <c:v>8.6994780863872904E-4</c:v>
                </c:pt>
                <c:pt idx="8511">
                  <c:v>8.6947255874957497E-4</c:v>
                </c:pt>
                <c:pt idx="8512">
                  <c:v>8.68997342138678E-4</c:v>
                </c:pt>
                <c:pt idx="8513">
                  <c:v>8.6852215883644697E-4</c:v>
                </c:pt>
                <c:pt idx="8514">
                  <c:v>8.6804700887334199E-4</c:v>
                </c:pt>
                <c:pt idx="8515">
                  <c:v>8.6757189227987502E-4</c:v>
                </c:pt>
                <c:pt idx="8516">
                  <c:v>8.6709680908660103E-4</c:v>
                </c:pt>
                <c:pt idx="8517">
                  <c:v>8.6662175932413095E-4</c:v>
                </c:pt>
                <c:pt idx="8518">
                  <c:v>8.6614674302311399E-4</c:v>
                </c:pt>
                <c:pt idx="8519">
                  <c:v>8.6567176021427395E-4</c:v>
                </c:pt>
                <c:pt idx="8520">
                  <c:v>8.6519681092836595E-4</c:v>
                </c:pt>
                <c:pt idx="8521">
                  <c:v>8.64721895163863E-4</c:v>
                </c:pt>
                <c:pt idx="8522">
                  <c:v>8.6424701295163505E-4</c:v>
                </c:pt>
                <c:pt idx="8523">
                  <c:v>8.6377216432258002E-4</c:v>
                </c:pt>
                <c:pt idx="8524">
                  <c:v>8.6329734930764603E-4</c:v>
                </c:pt>
                <c:pt idx="8525">
                  <c:v>8.6282256793785599E-4</c:v>
                </c:pt>
                <c:pt idx="8526">
                  <c:v>8.62347820244249E-4</c:v>
                </c:pt>
                <c:pt idx="8527">
                  <c:v>8.6187310625795099E-4</c:v>
                </c:pt>
                <c:pt idx="8528">
                  <c:v>8.6139842601012299E-4</c:v>
                </c:pt>
                <c:pt idx="8529">
                  <c:v>8.6092377953197704E-4</c:v>
                </c:pt>
                <c:pt idx="8530">
                  <c:v>8.6044916685477501E-4</c:v>
                </c:pt>
                <c:pt idx="8531">
                  <c:v>8.5997458800986303E-4</c:v>
                </c:pt>
                <c:pt idx="8532">
                  <c:v>8.5950004302859395E-4</c:v>
                </c:pt>
                <c:pt idx="8533">
                  <c:v>8.5902553194241104E-4</c:v>
                </c:pt>
                <c:pt idx="8534">
                  <c:v>8.5855105478279596E-4</c:v>
                </c:pt>
                <c:pt idx="8535">
                  <c:v>8.5807661158128696E-4</c:v>
                </c:pt>
                <c:pt idx="8536">
                  <c:v>8.5760220236946597E-4</c:v>
                </c:pt>
                <c:pt idx="8537">
                  <c:v>8.5712782717898097E-4</c:v>
                </c:pt>
                <c:pt idx="8538">
                  <c:v>8.5665348604153197E-4</c:v>
                </c:pt>
                <c:pt idx="8539">
                  <c:v>8.5617917898887005E-4</c:v>
                </c:pt>
                <c:pt idx="8540">
                  <c:v>8.5570490605280005E-4</c:v>
                </c:pt>
                <c:pt idx="8541">
                  <c:v>8.5523066726518203E-4</c:v>
                </c:pt>
                <c:pt idx="8542">
                  <c:v>8.5475646265792003E-4</c:v>
                </c:pt>
                <c:pt idx="8543">
                  <c:v>8.5428229226298296E-4</c:v>
                </c:pt>
                <c:pt idx="8544">
                  <c:v>8.5380815611239304E-4</c:v>
                </c:pt>
                <c:pt idx="8545">
                  <c:v>8.5333405423822901E-4</c:v>
                </c:pt>
                <c:pt idx="8546">
                  <c:v>8.5285998667262498E-4</c:v>
                </c:pt>
                <c:pt idx="8547">
                  <c:v>8.5238595344775498E-4</c:v>
                </c:pt>
                <c:pt idx="8548">
                  <c:v>8.5191195459587003E-4</c:v>
                </c:pt>
                <c:pt idx="8549">
                  <c:v>8.5143799014924203E-4</c:v>
                </c:pt>
                <c:pt idx="8550">
                  <c:v>8.5096406014023205E-4</c:v>
                </c:pt>
                <c:pt idx="8551">
                  <c:v>8.5049016460123105E-4</c:v>
                </c:pt>
                <c:pt idx="8552">
                  <c:v>8.5001630356469496E-4</c:v>
                </c:pt>
                <c:pt idx="8553">
                  <c:v>8.4954247706313802E-4</c:v>
                </c:pt>
                <c:pt idx="8554">
                  <c:v>8.4906868512913097E-4</c:v>
                </c:pt>
                <c:pt idx="8555">
                  <c:v>8.4859492779526102E-4</c:v>
                </c:pt>
                <c:pt idx="8556">
                  <c:v>8.4812120509421003E-4</c:v>
                </c:pt>
                <c:pt idx="8557">
                  <c:v>8.4764751705869402E-4</c:v>
                </c:pt>
                <c:pt idx="8558">
                  <c:v>8.4717386372149201E-4</c:v>
                </c:pt>
                <c:pt idx="8559">
                  <c:v>8.4670024511542701E-4</c:v>
                </c:pt>
                <c:pt idx="8560">
                  <c:v>8.46226661273392E-4</c:v>
                </c:pt>
                <c:pt idx="8561">
                  <c:v>8.4575311222832904E-4</c:v>
                </c:pt>
                <c:pt idx="8562">
                  <c:v>8.4527959801322802E-4</c:v>
                </c:pt>
                <c:pt idx="8563">
                  <c:v>8.4480611866115905E-4</c:v>
                </c:pt>
                <c:pt idx="8564">
                  <c:v>8.4433267420521102E-4</c:v>
                </c:pt>
                <c:pt idx="8565">
                  <c:v>8.43859264678554E-4</c:v>
                </c:pt>
                <c:pt idx="8566">
                  <c:v>8.4338589011441099E-4</c:v>
                </c:pt>
                <c:pt idx="8567">
                  <c:v>8.4291255054606297E-4</c:v>
                </c:pt>
                <c:pt idx="8568">
                  <c:v>8.4243924600683605E-4</c:v>
                </c:pt>
                <c:pt idx="8569">
                  <c:v>8.4196597653013699E-4</c:v>
                </c:pt>
                <c:pt idx="8570">
                  <c:v>8.4149274214941701E-4</c:v>
                </c:pt>
                <c:pt idx="8571">
                  <c:v>8.4101954289817003E-4</c:v>
                </c:pt>
                <c:pt idx="8572">
                  <c:v>8.4054637880997998E-4</c:v>
                </c:pt>
                <c:pt idx="8573">
                  <c:v>8.40073249918462E-4</c:v>
                </c:pt>
                <c:pt idx="8574">
                  <c:v>8.3960015625729099E-4</c:v>
                </c:pt>
                <c:pt idx="8575">
                  <c:v>8.3912709786022703E-4</c:v>
                </c:pt>
                <c:pt idx="8576">
                  <c:v>8.3865407476104304E-4</c:v>
                </c:pt>
                <c:pt idx="8577">
                  <c:v>8.3818108699361101E-4</c:v>
                </c:pt>
                <c:pt idx="8578">
                  <c:v>8.3770813459181799E-4</c:v>
                </c:pt>
                <c:pt idx="8579">
                  <c:v>8.3723521758965699E-4</c:v>
                </c:pt>
                <c:pt idx="8580">
                  <c:v>8.3676233602113801E-4</c:v>
                </c:pt>
                <c:pt idx="8581">
                  <c:v>8.36289489920354E-4</c:v>
                </c:pt>
                <c:pt idx="8582">
                  <c:v>8.3581667932143902E-4</c:v>
                </c:pt>
                <c:pt idx="8583">
                  <c:v>8.3534390425859205E-4</c:v>
                </c:pt>
                <c:pt idx="8584">
                  <c:v>8.3487116476607399E-4</c:v>
                </c:pt>
                <c:pt idx="8585">
                  <c:v>8.3439846087819301E-4</c:v>
                </c:pt>
                <c:pt idx="8586">
                  <c:v>8.3392579262931798E-4</c:v>
                </c:pt>
                <c:pt idx="8587">
                  <c:v>8.3345316005387505E-4</c:v>
                </c:pt>
                <c:pt idx="8588">
                  <c:v>8.3298056318635398E-4</c:v>
                </c:pt>
                <c:pt idx="8589">
                  <c:v>8.3250800206128195E-4</c:v>
                </c:pt>
                <c:pt idx="8590">
                  <c:v>8.3203547671326398E-4</c:v>
                </c:pt>
                <c:pt idx="8591">
                  <c:v>8.3156298717696798E-4</c:v>
                </c:pt>
                <c:pt idx="8592">
                  <c:v>8.3109053348711704E-4</c:v>
                </c:pt>
                <c:pt idx="8593">
                  <c:v>8.3061811567849704E-4</c:v>
                </c:pt>
                <c:pt idx="8594">
                  <c:v>8.3014573378593795E-4</c:v>
                </c:pt>
                <c:pt idx="8595">
                  <c:v>8.29673387844346E-4</c:v>
                </c:pt>
                <c:pt idx="8596">
                  <c:v>8.2920107788866004E-4</c:v>
                </c:pt>
                <c:pt idx="8597">
                  <c:v>8.2872880395391596E-4</c:v>
                </c:pt>
                <c:pt idx="8598">
                  <c:v>8.2825656607516101E-4</c:v>
                </c:pt>
                <c:pt idx="8599">
                  <c:v>8.2778436428753896E-4</c:v>
                </c:pt>
                <c:pt idx="8600">
                  <c:v>8.2731219862623696E-4</c:v>
                </c:pt>
                <c:pt idx="8601">
                  <c:v>8.2684006912652202E-4</c:v>
                </c:pt>
                <c:pt idx="8602">
                  <c:v>8.2636797582368103E-4</c:v>
                </c:pt>
                <c:pt idx="8603">
                  <c:v>8.2589591875309898E-4</c:v>
                </c:pt>
                <c:pt idx="8604">
                  <c:v>8.2542389795020599E-4</c:v>
                </c:pt>
                <c:pt idx="8605">
                  <c:v>8.2495191345047399E-4</c:v>
                </c:pt>
                <c:pt idx="8606">
                  <c:v>8.24479965289471E-4</c:v>
                </c:pt>
                <c:pt idx="8607">
                  <c:v>8.2400805350279301E-4</c:v>
                </c:pt>
                <c:pt idx="8608">
                  <c:v>8.2353617812611405E-4</c:v>
                </c:pt>
                <c:pt idx="8609">
                  <c:v>8.2306433919515805E-4</c:v>
                </c:pt>
                <c:pt idx="8610">
                  <c:v>8.2259253674570704E-4</c:v>
                </c:pt>
                <c:pt idx="8611">
                  <c:v>8.2212077081362297E-4</c:v>
                </c:pt>
                <c:pt idx="8612">
                  <c:v>8.2164904143480798E-4</c:v>
                </c:pt>
                <c:pt idx="8613">
                  <c:v>8.2117734864523299E-4</c:v>
                </c:pt>
                <c:pt idx="8614">
                  <c:v>8.2070569248092603E-4</c:v>
                </c:pt>
                <c:pt idx="8615">
                  <c:v>8.2023407297797304E-4</c:v>
                </c:pt>
                <c:pt idx="8616">
                  <c:v>8.1976249017253898E-4</c:v>
                </c:pt>
                <c:pt idx="8617">
                  <c:v>8.1929094410084001E-4</c:v>
                </c:pt>
                <c:pt idx="8618">
                  <c:v>8.1881943479915396E-4</c:v>
                </c:pt>
                <c:pt idx="8619">
                  <c:v>8.1834796230381604E-4</c:v>
                </c:pt>
                <c:pt idx="8620">
                  <c:v>8.1787652665125704E-4</c:v>
                </c:pt>
                <c:pt idx="8621">
                  <c:v>8.1740512787793003E-4</c:v>
                </c:pt>
                <c:pt idx="8622">
                  <c:v>8.1693376602039603E-4</c:v>
                </c:pt>
                <c:pt idx="8623">
                  <c:v>8.1646244111523202E-4</c:v>
                </c:pt>
                <c:pt idx="8624">
                  <c:v>8.1599115319910397E-4</c:v>
                </c:pt>
                <c:pt idx="8625">
                  <c:v>8.1551990230875897E-4</c:v>
                </c:pt>
                <c:pt idx="8626">
                  <c:v>8.1504868848097304E-4</c:v>
                </c:pt>
                <c:pt idx="8627">
                  <c:v>8.1457751175261102E-4</c:v>
                </c:pt>
                <c:pt idx="8628">
                  <c:v>8.1410637216059096E-4</c:v>
                </c:pt>
                <c:pt idx="8629">
                  <c:v>8.1363526974190801E-4</c:v>
                </c:pt>
                <c:pt idx="8630">
                  <c:v>8.1316420453361802E-4</c:v>
                </c:pt>
                <c:pt idx="8631">
                  <c:v>8.1269317657283499E-4</c:v>
                </c:pt>
                <c:pt idx="8632">
                  <c:v>8.1222218589674399E-4</c:v>
                </c:pt>
                <c:pt idx="8633">
                  <c:v>8.11751232511001E-4</c:v>
                </c:pt>
                <c:pt idx="8634">
                  <c:v>8.1128031645291004E-4</c:v>
                </c:pt>
                <c:pt idx="8635">
                  <c:v>8.1080943775984303E-4</c:v>
                </c:pt>
                <c:pt idx="8636">
                  <c:v>8.1033859646922998E-4</c:v>
                </c:pt>
                <c:pt idx="8637">
                  <c:v>8.0986779261857595E-4</c:v>
                </c:pt>
                <c:pt idx="8638">
                  <c:v>8.0939702624546305E-4</c:v>
                </c:pt>
                <c:pt idx="8639">
                  <c:v>8.0892629738752602E-4</c:v>
                </c:pt>
                <c:pt idx="8640">
                  <c:v>8.0845560608246495E-4</c:v>
                </c:pt>
                <c:pt idx="8641">
                  <c:v>8.0798495236805896E-4</c:v>
                </c:pt>
                <c:pt idx="8642">
                  <c:v>8.0751433628214802E-4</c:v>
                </c:pt>
                <c:pt idx="8643">
                  <c:v>8.0704375786264798E-4</c:v>
                </c:pt>
                <c:pt idx="8644">
                  <c:v>8.0657321714751404E-4</c:v>
                </c:pt>
                <c:pt idx="8645">
                  <c:v>8.0610271417480301E-4</c:v>
                </c:pt>
                <c:pt idx="8646">
                  <c:v>8.0563224898263499E-4</c:v>
                </c:pt>
                <c:pt idx="8647">
                  <c:v>8.0516182160917499E-4</c:v>
                </c:pt>
                <c:pt idx="8648">
                  <c:v>8.04691432092696E-4</c:v>
                </c:pt>
                <c:pt idx="8649">
                  <c:v>8.04221080471493E-4</c:v>
                </c:pt>
                <c:pt idx="8650">
                  <c:v>8.0375076678396097E-4</c:v>
                </c:pt>
                <c:pt idx="8651">
                  <c:v>8.0328049106855796E-4</c:v>
                </c:pt>
                <c:pt idx="8652">
                  <c:v>8.0281025336379505E-4</c:v>
                </c:pt>
                <c:pt idx="8653">
                  <c:v>8.0234005370828101E-4</c:v>
                </c:pt>
                <c:pt idx="8654">
                  <c:v>8.0186989214066102E-4</c:v>
                </c:pt>
                <c:pt idx="8655">
                  <c:v>8.0139976869968101E-4</c:v>
                </c:pt>
                <c:pt idx="8656">
                  <c:v>8.0092968342412797E-4</c:v>
                </c:pt>
                <c:pt idx="8657">
                  <c:v>8.0045963635287404E-4</c:v>
                </c:pt>
                <c:pt idx="8658">
                  <c:v>7.9998962752484901E-4</c:v>
                </c:pt>
                <c:pt idx="8659">
                  <c:v>7.99519656979063E-4</c:v>
                </c:pt>
                <c:pt idx="8660">
                  <c:v>7.9904972475459404E-4</c:v>
                </c:pt>
                <c:pt idx="8661">
                  <c:v>7.9857983089059905E-4</c:v>
                </c:pt>
                <c:pt idx="8662">
                  <c:v>7.9810997542628399E-4</c:v>
                </c:pt>
                <c:pt idx="8663">
                  <c:v>7.9764015840095898E-4</c:v>
                </c:pt>
                <c:pt idx="8664">
                  <c:v>7.97170379853976E-4</c:v>
                </c:pt>
                <c:pt idx="8665">
                  <c:v>7.9670063982476404E-4</c:v>
                </c:pt>
                <c:pt idx="8666">
                  <c:v>7.9623093835283205E-4</c:v>
                </c:pt>
                <c:pt idx="8667">
                  <c:v>7.9576127547773099E-4</c:v>
                </c:pt>
                <c:pt idx="8668">
                  <c:v>7.9529165123912605E-4</c:v>
                </c:pt>
                <c:pt idx="8669">
                  <c:v>7.9482206567671704E-4</c:v>
                </c:pt>
                <c:pt idx="8670">
                  <c:v>7.9435251883028496E-4</c:v>
                </c:pt>
                <c:pt idx="8671">
                  <c:v>7.9388301073970004E-4</c:v>
                </c:pt>
                <c:pt idx="8672">
                  <c:v>7.9341354144489096E-4</c:v>
                </c:pt>
                <c:pt idx="8673">
                  <c:v>7.9294411098586597E-4</c:v>
                </c:pt>
                <c:pt idx="8674">
                  <c:v>7.9247471940271398E-4</c:v>
                </c:pt>
                <c:pt idx="8675">
                  <c:v>7.9200536673557304E-4</c:v>
                </c:pt>
                <c:pt idx="8676">
                  <c:v>7.9153605302468904E-4</c:v>
                </c:pt>
                <c:pt idx="8677">
                  <c:v>7.9106677831034097E-4</c:v>
                </c:pt>
                <c:pt idx="8678">
                  <c:v>7.9059754263289097E-4</c:v>
                </c:pt>
                <c:pt idx="8679">
                  <c:v>7.9012834603279104E-4</c:v>
                </c:pt>
                <c:pt idx="8680">
                  <c:v>7.8965918855053799E-4</c:v>
                </c:pt>
                <c:pt idx="8681">
                  <c:v>7.8919007022671002E-4</c:v>
                </c:pt>
                <c:pt idx="8682">
                  <c:v>7.8872099110197298E-4</c:v>
                </c:pt>
                <c:pt idx="8683">
                  <c:v>7.8825195121705002E-4</c:v>
                </c:pt>
                <c:pt idx="8684">
                  <c:v>7.8778295061273599E-4</c:v>
                </c:pt>
                <c:pt idx="8685">
                  <c:v>7.8731398932992895E-4</c:v>
                </c:pt>
                <c:pt idx="8686">
                  <c:v>7.8684506740958301E-4</c:v>
                </c:pt>
                <c:pt idx="8687">
                  <c:v>7.8637618489272297E-4</c:v>
                </c:pt>
                <c:pt idx="8688">
                  <c:v>7.8590734182046003E-4</c:v>
                </c:pt>
                <c:pt idx="8689">
                  <c:v>7.8543853823397601E-4</c:v>
                </c:pt>
                <c:pt idx="8690">
                  <c:v>7.8496977417453302E-4</c:v>
                </c:pt>
                <c:pt idx="8691">
                  <c:v>7.8450104968345099E-4</c:v>
                </c:pt>
                <c:pt idx="8692">
                  <c:v>7.8403236480215804E-4</c:v>
                </c:pt>
                <c:pt idx="8693">
                  <c:v>7.8356371957210495E-4</c:v>
                </c:pt>
                <c:pt idx="8694">
                  <c:v>7.8309511403487696E-4</c:v>
                </c:pt>
                <c:pt idx="8695">
                  <c:v>7.8262654823208302E-4</c:v>
                </c:pt>
                <c:pt idx="8696">
                  <c:v>7.8215802220543001E-4</c:v>
                </c:pt>
                <c:pt idx="8697">
                  <c:v>7.81689535996689E-4</c:v>
                </c:pt>
                <c:pt idx="8698">
                  <c:v>7.8122108964771603E-4</c:v>
                </c:pt>
                <c:pt idx="8699">
                  <c:v>7.8075268320044902E-4</c:v>
                </c:pt>
                <c:pt idx="8700">
                  <c:v>7.8028431669687598E-4</c:v>
                </c:pt>
                <c:pt idx="8701">
                  <c:v>7.7981599017909399E-4</c:v>
                </c:pt>
                <c:pt idx="8702">
                  <c:v>7.7934770368925401E-4</c:v>
                </c:pt>
                <c:pt idx="8703">
                  <c:v>7.7887945726959795E-4</c:v>
                </c:pt>
                <c:pt idx="8704">
                  <c:v>7.7841125096243997E-4</c:v>
                </c:pt>
                <c:pt idx="8705">
                  <c:v>7.7794308481017604E-4</c:v>
                </c:pt>
                <c:pt idx="8706">
                  <c:v>7.7747495885527903E-4</c:v>
                </c:pt>
                <c:pt idx="8707">
                  <c:v>7.7700687314027905E-4</c:v>
                </c:pt>
                <c:pt idx="8708">
                  <c:v>7.76538827707822E-4</c:v>
                </c:pt>
                <c:pt idx="8709">
                  <c:v>7.7607082260060798E-4</c:v>
                </c:pt>
                <c:pt idx="8710">
                  <c:v>7.7560285786142005E-4</c:v>
                </c:pt>
                <c:pt idx="8711">
                  <c:v>7.7513493353312496E-4</c:v>
                </c:pt>
                <c:pt idx="8712">
                  <c:v>7.74667049658657E-4</c:v>
                </c:pt>
                <c:pt idx="8713">
                  <c:v>7.7419920628103299E-4</c:v>
                </c:pt>
                <c:pt idx="8714">
                  <c:v>7.7373140344336503E-4</c:v>
                </c:pt>
                <c:pt idx="8715">
                  <c:v>7.7326364118883201E-4</c:v>
                </c:pt>
                <c:pt idx="8716">
                  <c:v>7.7279591956069403E-4</c:v>
                </c:pt>
                <c:pt idx="8717">
                  <c:v>7.7232823860231095E-4</c:v>
                </c:pt>
                <c:pt idx="8718">
                  <c:v>7.7186059835710505E-4</c:v>
                </c:pt>
                <c:pt idx="8719">
                  <c:v>7.7139299886857095E-4</c:v>
                </c:pt>
                <c:pt idx="8720">
                  <c:v>7.70925440180299E-4</c:v>
                </c:pt>
                <c:pt idx="8721">
                  <c:v>7.7045792233595295E-4</c:v>
                </c:pt>
                <c:pt idx="8722">
                  <c:v>7.6999044537927905E-4</c:v>
                </c:pt>
                <c:pt idx="8723">
                  <c:v>7.6952300935409805E-4</c:v>
                </c:pt>
                <c:pt idx="8724">
                  <c:v>7.6905561430431102E-4</c:v>
                </c:pt>
                <c:pt idx="8725">
                  <c:v>7.6858826027389896E-4</c:v>
                </c:pt>
                <c:pt idx="8726">
                  <c:v>7.6812094730691299E-4</c:v>
                </c:pt>
                <c:pt idx="8727">
                  <c:v>7.6765367544750704E-4</c:v>
                </c:pt>
                <c:pt idx="8728">
                  <c:v>7.6718644473990495E-4</c:v>
                </c:pt>
                <c:pt idx="8729">
                  <c:v>7.6671925522841296E-4</c:v>
                </c:pt>
                <c:pt idx="8730">
                  <c:v>7.6625210695741898E-4</c:v>
                </c:pt>
                <c:pt idx="8731">
                  <c:v>7.6578499997139804E-4</c:v>
                </c:pt>
                <c:pt idx="8732">
                  <c:v>7.6531793431490805E-4</c:v>
                </c:pt>
                <c:pt idx="8733">
                  <c:v>7.6485091003258604E-4</c:v>
                </c:pt>
                <c:pt idx="8734">
                  <c:v>7.6438392716915904E-4</c:v>
                </c:pt>
                <c:pt idx="8735">
                  <c:v>7.6391698576941305E-4</c:v>
                </c:pt>
                <c:pt idx="8736">
                  <c:v>7.6345008587824195E-4</c:v>
                </c:pt>
                <c:pt idx="8737">
                  <c:v>7.6298322754060903E-4</c:v>
                </c:pt>
                <c:pt idx="8738">
                  <c:v>7.6251641080154402E-4</c:v>
                </c:pt>
                <c:pt idx="8739">
                  <c:v>7.6204963570617595E-4</c:v>
                </c:pt>
                <c:pt idx="8740">
                  <c:v>7.61582902268677E-4</c:v>
                </c:pt>
                <c:pt idx="8741">
                  <c:v>7.6111621053434196E-4</c:v>
                </c:pt>
                <c:pt idx="8742">
                  <c:v>7.6064956054855903E-4</c:v>
                </c:pt>
                <c:pt idx="8743">
                  <c:v>7.6018295235680202E-4</c:v>
                </c:pt>
                <c:pt idx="8744">
                  <c:v>7.5971638600464797E-4</c:v>
                </c:pt>
                <c:pt idx="8745">
                  <c:v>7.5924986153775599E-4</c:v>
                </c:pt>
                <c:pt idx="8746">
                  <c:v>7.58783379001852E-4</c:v>
                </c:pt>
                <c:pt idx="8747">
                  <c:v>7.58316938442778E-4</c:v>
                </c:pt>
                <c:pt idx="8748">
                  <c:v>7.5785053990644401E-4</c:v>
                </c:pt>
                <c:pt idx="8749">
                  <c:v>7.5738418343884696E-4</c:v>
                </c:pt>
                <c:pt idx="8750">
                  <c:v>7.5691786908608995E-4</c:v>
                </c:pt>
                <c:pt idx="8751">
                  <c:v>7.5645159689434103E-4</c:v>
                </c:pt>
                <c:pt idx="8752">
                  <c:v>7.5598536690985605E-4</c:v>
                </c:pt>
                <c:pt idx="8753">
                  <c:v>7.5551917917898704E-4</c:v>
                </c:pt>
                <c:pt idx="8754">
                  <c:v>7.5505303374817504E-4</c:v>
                </c:pt>
                <c:pt idx="8755">
                  <c:v>7.5458693066393504E-4</c:v>
                </c:pt>
                <c:pt idx="8756">
                  <c:v>7.5412086997287905E-4</c:v>
                </c:pt>
                <c:pt idx="8757">
                  <c:v>7.5365485172170204E-4</c:v>
                </c:pt>
                <c:pt idx="8758">
                  <c:v>7.5318887595719601E-4</c:v>
                </c:pt>
                <c:pt idx="8759">
                  <c:v>7.5272294272624705E-4</c:v>
                </c:pt>
                <c:pt idx="8760">
                  <c:v>7.5225705207581696E-4</c:v>
                </c:pt>
                <c:pt idx="8761">
                  <c:v>7.5179120405296704E-4</c:v>
                </c:pt>
                <c:pt idx="8762">
                  <c:v>7.5132539870485305E-4</c:v>
                </c:pt>
                <c:pt idx="8763">
                  <c:v>7.5085963607873199E-4</c:v>
                </c:pt>
                <c:pt idx="8764">
                  <c:v>7.5039391622192604E-4</c:v>
                </c:pt>
                <c:pt idx="8765">
                  <c:v>7.4992823918187805E-4</c:v>
                </c:pt>
                <c:pt idx="8766">
                  <c:v>7.4946260500608798E-4</c:v>
                </c:pt>
                <c:pt idx="8767">
                  <c:v>7.4899701374218496E-4</c:v>
                </c:pt>
                <c:pt idx="8768">
                  <c:v>7.4853146543784504E-4</c:v>
                </c:pt>
                <c:pt idx="8769">
                  <c:v>7.4806596014085399E-4</c:v>
                </c:pt>
                <c:pt idx="8770">
                  <c:v>7.4760049789908997E-4</c:v>
                </c:pt>
                <c:pt idx="8771">
                  <c:v>7.47135078760517E-4</c:v>
                </c:pt>
                <c:pt idx="8772">
                  <c:v>7.4666970277320198E-4</c:v>
                </c:pt>
                <c:pt idx="8773">
                  <c:v>7.4620436998529597E-4</c:v>
                </c:pt>
                <c:pt idx="8774">
                  <c:v>7.45739080445053E-4</c:v>
                </c:pt>
                <c:pt idx="8775">
                  <c:v>7.4527383420080703E-4</c:v>
                </c:pt>
                <c:pt idx="8776">
                  <c:v>7.4480863130099305E-4</c:v>
                </c:pt>
                <c:pt idx="8777">
                  <c:v>7.4434347179414104E-4</c:v>
                </c:pt>
                <c:pt idx="8778">
                  <c:v>7.4387835572886499E-4</c:v>
                </c:pt>
                <c:pt idx="8779">
                  <c:v>7.4341328315388495E-4</c:v>
                </c:pt>
                <c:pt idx="8780">
                  <c:v>7.4294825411802003E-4</c:v>
                </c:pt>
                <c:pt idx="8781">
                  <c:v>7.4248326867016603E-4</c:v>
                </c:pt>
                <c:pt idx="8782">
                  <c:v>7.4201832685932704E-4</c:v>
                </c:pt>
                <c:pt idx="8783">
                  <c:v>7.4155342873459095E-4</c:v>
                </c:pt>
                <c:pt idx="8784">
                  <c:v>7.4108857434515205E-4</c:v>
                </c:pt>
                <c:pt idx="8785">
                  <c:v>7.4062376374030205E-4</c:v>
                </c:pt>
                <c:pt idx="8786">
                  <c:v>7.40158996969419E-4</c:v>
                </c:pt>
                <c:pt idx="8787">
                  <c:v>7.3969427408199695E-4</c:v>
                </c:pt>
                <c:pt idx="8788">
                  <c:v>7.3922959512759303E-4</c:v>
                </c:pt>
                <c:pt idx="8789">
                  <c:v>7.3876496015587597E-4</c:v>
                </c:pt>
                <c:pt idx="8790">
                  <c:v>7.3830036921662299E-4</c:v>
                </c:pt>
                <c:pt idx="8791">
                  <c:v>7.3783582235967802E-4</c:v>
                </c:pt>
                <c:pt idx="8792">
                  <c:v>7.3737131963501703E-4</c:v>
                </c:pt>
                <c:pt idx="8793">
                  <c:v>7.3690686109268702E-4</c:v>
                </c:pt>
                <c:pt idx="8794">
                  <c:v>7.3644244678284804E-4</c:v>
                </c:pt>
                <c:pt idx="8795">
                  <c:v>7.3597807675576297E-4</c:v>
                </c:pt>
                <c:pt idx="8796">
                  <c:v>7.3551375106177097E-4</c:v>
                </c:pt>
                <c:pt idx="8797">
                  <c:v>7.3504946975132301E-4</c:v>
                </c:pt>
                <c:pt idx="8798">
                  <c:v>7.3458523287496698E-4</c:v>
                </c:pt>
                <c:pt idx="8799">
                  <c:v>7.3412104048334098E-4</c:v>
                </c:pt>
                <c:pt idx="8800">
                  <c:v>7.3365689262719304E-4</c:v>
                </c:pt>
                <c:pt idx="8801">
                  <c:v>7.3319278935735305E-4</c:v>
                </c:pt>
                <c:pt idx="8802">
                  <c:v>7.3272873072477603E-4</c:v>
                </c:pt>
                <c:pt idx="8803">
                  <c:v>7.3226471678049601E-4</c:v>
                </c:pt>
                <c:pt idx="8804">
                  <c:v>7.3180074757566999E-4</c:v>
                </c:pt>
                <c:pt idx="8805">
                  <c:v>7.3133682316151504E-4</c:v>
                </c:pt>
                <c:pt idx="8806">
                  <c:v>7.3087294358938298E-4</c:v>
                </c:pt>
                <c:pt idx="8807">
                  <c:v>7.3040910891070403E-4</c:v>
                </c:pt>
                <c:pt idx="8808">
                  <c:v>7.2994531917702104E-4</c:v>
                </c:pt>
                <c:pt idx="8809">
                  <c:v>7.2948157443997403E-4</c:v>
                </c:pt>
                <c:pt idx="8810">
                  <c:v>7.2901787475129298E-4</c:v>
                </c:pt>
                <c:pt idx="8811">
                  <c:v>7.2855422016280798E-4</c:v>
                </c:pt>
                <c:pt idx="8812">
                  <c:v>7.2809061072645804E-4</c:v>
                </c:pt>
                <c:pt idx="8813">
                  <c:v>7.2762704649428E-4</c:v>
                </c:pt>
                <c:pt idx="8814">
                  <c:v>7.2716352751840902E-4</c:v>
                </c:pt>
                <c:pt idx="8815">
                  <c:v>7.2670005385108195E-4</c:v>
                </c:pt>
                <c:pt idx="8816">
                  <c:v>7.2623662554464603E-4</c:v>
                </c:pt>
                <c:pt idx="8817">
                  <c:v>7.2577324265154196E-4</c:v>
                </c:pt>
                <c:pt idx="8818">
                  <c:v>7.2530990522431699E-4</c:v>
                </c:pt>
                <c:pt idx="8819">
                  <c:v>7.2484661331561403E-4</c:v>
                </c:pt>
                <c:pt idx="8820">
                  <c:v>7.2438336697818102E-4</c:v>
                </c:pt>
                <c:pt idx="8821">
                  <c:v>7.2392016626487304E-4</c:v>
                </c:pt>
                <c:pt idx="8822">
                  <c:v>7.2345701122863905E-4</c:v>
                </c:pt>
                <c:pt idx="8823">
                  <c:v>7.2299390192254198E-4</c:v>
                </c:pt>
                <c:pt idx="8824">
                  <c:v>7.2253083839973298E-4</c:v>
                </c:pt>
                <c:pt idx="8825">
                  <c:v>7.22067820713493E-4</c:v>
                </c:pt>
                <c:pt idx="8826">
                  <c:v>7.2160484891718799E-4</c:v>
                </c:pt>
                <c:pt idx="8827">
                  <c:v>7.2114192306429396E-4</c:v>
                </c:pt>
                <c:pt idx="8828">
                  <c:v>7.2067904320841298E-4</c:v>
                </c:pt>
                <c:pt idx="8829">
                  <c:v>7.2021620940321295E-4</c:v>
                </c:pt>
                <c:pt idx="8830">
                  <c:v>7.1975342170249503E-4</c:v>
                </c:pt>
                <c:pt idx="8831">
                  <c:v>7.1929068016015805E-4</c:v>
                </c:pt>
                <c:pt idx="8832">
                  <c:v>7.18827984830206E-4</c:v>
                </c:pt>
                <c:pt idx="8833">
                  <c:v>7.18365335766737E-4</c:v>
                </c:pt>
                <c:pt idx="8834">
                  <c:v>7.1790273302395704E-4</c:v>
                </c:pt>
                <c:pt idx="8835">
                  <c:v>7.17440176656184E-4</c:v>
                </c:pt>
                <c:pt idx="8836">
                  <c:v>7.1697766671782498E-4</c:v>
                </c:pt>
                <c:pt idx="8837">
                  <c:v>7.1651520326344105E-4</c:v>
                </c:pt>
                <c:pt idx="8838">
                  <c:v>7.1605278634764098E-4</c:v>
                </c:pt>
                <c:pt idx="8839">
                  <c:v>7.1559041602518099E-4</c:v>
                </c:pt>
                <c:pt idx="8840">
                  <c:v>7.1512809235091098E-4</c:v>
                </c:pt>
                <c:pt idx="8841">
                  <c:v>7.1466581537980205E-4</c:v>
                </c:pt>
                <c:pt idx="8842">
                  <c:v>7.1420358516691802E-4</c:v>
                </c:pt>
                <c:pt idx="8843">
                  <c:v>7.1374140173835704E-4</c:v>
                </c:pt>
                <c:pt idx="8844">
                  <c:v>7.13279265149444E-4</c:v>
                </c:pt>
                <c:pt idx="8845">
                  <c:v>7.1281717545564104E-4</c:v>
                </c:pt>
                <c:pt idx="8846">
                  <c:v>7.1235513271251602E-4</c:v>
                </c:pt>
                <c:pt idx="8847">
                  <c:v>7.1189313697574196E-4</c:v>
                </c:pt>
                <c:pt idx="8848">
                  <c:v>7.1143118830112599E-4</c:v>
                </c:pt>
                <c:pt idx="8849">
                  <c:v>7.1096928674456905E-4</c:v>
                </c:pt>
                <c:pt idx="8850">
                  <c:v>7.1050743236208795E-4</c:v>
                </c:pt>
                <c:pt idx="8851">
                  <c:v>7.1004562520982203E-4</c:v>
                </c:pt>
                <c:pt idx="8852">
                  <c:v>7.0958386534402101E-4</c:v>
                </c:pt>
                <c:pt idx="8853">
                  <c:v>7.0912215282103595E-4</c:v>
                </c:pt>
                <c:pt idx="8854">
                  <c:v>7.0866048769735901E-4</c:v>
                </c:pt>
                <c:pt idx="8855">
                  <c:v>7.0819887002956895E-4</c:v>
                </c:pt>
                <c:pt idx="8856">
                  <c:v>7.0773729987438699E-4</c:v>
                </c:pt>
                <c:pt idx="8857">
                  <c:v>7.0727577728862999E-4</c:v>
                </c:pt>
                <c:pt idx="8858">
                  <c:v>7.06814302329246E-4</c:v>
                </c:pt>
                <c:pt idx="8859">
                  <c:v>7.0635287505328899E-4</c:v>
                </c:pt>
                <c:pt idx="8860">
                  <c:v>7.0589149551793901E-4</c:v>
                </c:pt>
                <c:pt idx="8861">
                  <c:v>7.05430163780485E-4</c:v>
                </c:pt>
                <c:pt idx="8862">
                  <c:v>7.0496887989833295E-4</c:v>
                </c:pt>
                <c:pt idx="8863">
                  <c:v>7.0450764392901205E-4</c:v>
                </c:pt>
                <c:pt idx="8864">
                  <c:v>7.0404645593017095E-4</c:v>
                </c:pt>
                <c:pt idx="8865">
                  <c:v>7.0358531595954895E-4</c:v>
                </c:pt>
                <c:pt idx="8866">
                  <c:v>7.0312422407503605E-4</c:v>
                </c:pt>
                <c:pt idx="8867">
                  <c:v>7.0266318033460398E-4</c:v>
                </c:pt>
                <c:pt idx="8868">
                  <c:v>7.0220218479636904E-4</c:v>
                </c:pt>
                <c:pt idx="8869">
                  <c:v>7.0174123751854604E-4</c:v>
                </c:pt>
                <c:pt idx="8870">
                  <c:v>7.0128033855947904E-4</c:v>
                </c:pt>
                <c:pt idx="8871">
                  <c:v>7.0081948797763105E-4</c:v>
                </c:pt>
                <c:pt idx="8872">
                  <c:v>7.0035868583157902E-4</c:v>
                </c:pt>
                <c:pt idx="8873">
                  <c:v>6.9989793218002002E-4</c:v>
                </c:pt>
                <c:pt idx="8874">
                  <c:v>6.9943722708177495E-4</c:v>
                </c:pt>
                <c:pt idx="8875">
                  <c:v>6.9897657059577497E-4</c:v>
                </c:pt>
                <c:pt idx="8876">
                  <c:v>6.9851596278108297E-4</c:v>
                </c:pt>
                <c:pt idx="8877">
                  <c:v>6.9805540369687101E-4</c:v>
                </c:pt>
                <c:pt idx="8878">
                  <c:v>6.9759489340243E-4</c:v>
                </c:pt>
                <c:pt idx="8879">
                  <c:v>6.9713443195718104E-4</c:v>
                </c:pt>
                <c:pt idx="8880">
                  <c:v>6.9667401942066103E-4</c:v>
                </c:pt>
                <c:pt idx="8881">
                  <c:v>6.96213655852541E-4</c:v>
                </c:pt>
                <c:pt idx="8882">
                  <c:v>6.9575334131258997E-4</c:v>
                </c:pt>
                <c:pt idx="8883">
                  <c:v>6.9529307586073895E-4</c:v>
                </c:pt>
                <c:pt idx="8884">
                  <c:v>6.9483285955698304E-4</c:v>
                </c:pt>
                <c:pt idx="8885">
                  <c:v>6.9437269246148102E-4</c:v>
                </c:pt>
                <c:pt idx="8886">
                  <c:v>6.9391257463450001E-4</c:v>
                </c:pt>
                <c:pt idx="8887">
                  <c:v>6.9345250613644005E-4</c:v>
                </c:pt>
                <c:pt idx="8888">
                  <c:v>6.9299248702781404E-4</c:v>
                </c:pt>
                <c:pt idx="8889">
                  <c:v>6.9253251736927398E-4</c:v>
                </c:pt>
                <c:pt idx="8890">
                  <c:v>6.9207259722158497E-4</c:v>
                </c:pt>
                <c:pt idx="8891">
                  <c:v>6.9161272664564999E-4</c:v>
                </c:pt>
                <c:pt idx="8892">
                  <c:v>6.9115290570249499E-4</c:v>
                </c:pt>
                <c:pt idx="8893">
                  <c:v>6.9069313445327895E-4</c:v>
                </c:pt>
                <c:pt idx="8894">
                  <c:v>6.9023341295927501E-4</c:v>
                </c:pt>
                <c:pt idx="8895">
                  <c:v>6.8977374128190996E-4</c:v>
                </c:pt>
                <c:pt idx="8896">
                  <c:v>6.8931411948270705E-4</c:v>
                </c:pt>
                <c:pt idx="8897">
                  <c:v>6.8885454762333701E-4</c:v>
                </c:pt>
                <c:pt idx="8898">
                  <c:v>6.8839502576558298E-4</c:v>
                </c:pt>
                <c:pt idx="8899">
                  <c:v>6.8793555397136702E-4</c:v>
                </c:pt>
                <c:pt idx="8900">
                  <c:v>6.8747613230273096E-4</c:v>
                </c:pt>
                <c:pt idx="8901">
                  <c:v>6.8701676082185597E-4</c:v>
                </c:pt>
                <c:pt idx="8902">
                  <c:v>6.8655743959103802E-4</c:v>
                </c:pt>
                <c:pt idx="8903">
                  <c:v>6.8609816867272401E-4</c:v>
                </c:pt>
                <c:pt idx="8904">
                  <c:v>6.8563894812947296E-4</c:v>
                </c:pt>
                <c:pt idx="8905">
                  <c:v>6.8517977802398395E-4</c:v>
                </c:pt>
                <c:pt idx="8906">
                  <c:v>6.8472065841908303E-4</c:v>
                </c:pt>
                <c:pt idx="8907">
                  <c:v>6.8426158937772905E-4</c:v>
                </c:pt>
                <c:pt idx="8908">
                  <c:v>6.8380257096300405E-4</c:v>
                </c:pt>
                <c:pt idx="8909">
                  <c:v>6.8334360323813001E-4</c:v>
                </c:pt>
                <c:pt idx="8910">
                  <c:v>6.8288468626645504E-4</c:v>
                </c:pt>
                <c:pt idx="8911">
                  <c:v>6.8242582011145104E-4</c:v>
                </c:pt>
                <c:pt idx="8912">
                  <c:v>6.8196700483673801E-4</c:v>
                </c:pt>
                <c:pt idx="8913">
                  <c:v>6.8150824050605403E-4</c:v>
                </c:pt>
                <c:pt idx="8914">
                  <c:v>6.8104952718329103E-4</c:v>
                </c:pt>
                <c:pt idx="8915">
                  <c:v>6.8059086493244599E-4</c:v>
                </c:pt>
                <c:pt idx="8916">
                  <c:v>6.8013225381768298E-4</c:v>
                </c:pt>
                <c:pt idx="8917">
                  <c:v>6.7967369390328704E-4</c:v>
                </c:pt>
                <c:pt idx="8918">
                  <c:v>6.7921518525368299E-4</c:v>
                </c:pt>
                <c:pt idx="8919">
                  <c:v>6.7875672793343605E-4</c:v>
                </c:pt>
                <c:pt idx="8920">
                  <c:v>6.7829832200724295E-4</c:v>
                </c:pt>
                <c:pt idx="8921">
                  <c:v>6.7783996753992303E-4</c:v>
                </c:pt>
                <c:pt idx="8922">
                  <c:v>6.7738166459645796E-4</c:v>
                </c:pt>
                <c:pt idx="8923">
                  <c:v>6.7692341324193303E-4</c:v>
                </c:pt>
                <c:pt idx="8924">
                  <c:v>6.7646521354160997E-4</c:v>
                </c:pt>
                <c:pt idx="8925">
                  <c:v>6.7600706556084598E-4</c:v>
                </c:pt>
                <c:pt idx="8926">
                  <c:v>6.7554896936516896E-4</c:v>
                </c:pt>
                <c:pt idx="8927">
                  <c:v>6.7509092502021401E-4</c:v>
                </c:pt>
                <c:pt idx="8928">
                  <c:v>6.7463293259178905E-4</c:v>
                </c:pt>
                <c:pt idx="8929">
                  <c:v>6.7417499214580804E-4</c:v>
                </c:pt>
                <c:pt idx="8930">
                  <c:v>6.7371710374834499E-4</c:v>
                </c:pt>
                <c:pt idx="8931">
                  <c:v>6.7325926746560104E-4</c:v>
                </c:pt>
                <c:pt idx="8932">
                  <c:v>6.7280148336392896E-4</c:v>
                </c:pt>
                <c:pt idx="8933">
                  <c:v>6.7234375150982296E-4</c:v>
                </c:pt>
                <c:pt idx="8934">
                  <c:v>6.7188607196991203E-4</c:v>
                </c:pt>
                <c:pt idx="8935">
                  <c:v>6.7142844481098704E-4</c:v>
                </c:pt>
                <c:pt idx="8936">
                  <c:v>6.7097087009998003E-4</c:v>
                </c:pt>
                <c:pt idx="8937">
                  <c:v>6.7051334790393805E-4</c:v>
                </c:pt>
                <c:pt idx="8938">
                  <c:v>6.7005587829008901E-4</c:v>
                </c:pt>
                <c:pt idx="8939">
                  <c:v>6.69598461325783E-4</c:v>
                </c:pt>
                <c:pt idx="8940">
                  <c:v>6.6914109707852799E-4</c:v>
                </c:pt>
                <c:pt idx="8941">
                  <c:v>6.6868378558940895E-4</c:v>
                </c:pt>
                <c:pt idx="8942">
                  <c:v>6.6822652692625399E-4</c:v>
                </c:pt>
                <c:pt idx="8943">
                  <c:v>6.6776932115704304E-4</c:v>
                </c:pt>
                <c:pt idx="8944">
                  <c:v>6.6731216834989401E-4</c:v>
                </c:pt>
                <c:pt idx="8945">
                  <c:v>6.6685506857307696E-4</c:v>
                </c:pt>
                <c:pt idx="8946">
                  <c:v>6.6639802189500297E-4</c:v>
                </c:pt>
                <c:pt idx="8947">
                  <c:v>6.65941028384223E-4</c:v>
                </c:pt>
                <c:pt idx="8948">
                  <c:v>6.6548408810944697E-4</c:v>
                </c:pt>
                <c:pt idx="8949">
                  <c:v>6.6502720113952604E-4</c:v>
                </c:pt>
                <c:pt idx="8950">
                  <c:v>6.6457036754344898E-4</c:v>
                </c:pt>
                <c:pt idx="8951">
                  <c:v>6.64113587390356E-4</c:v>
                </c:pt>
                <c:pt idx="8952">
                  <c:v>6.6365686074955604E-4</c:v>
                </c:pt>
                <c:pt idx="8953">
                  <c:v>6.6320018769047999E-4</c:v>
                </c:pt>
                <c:pt idx="8954">
                  <c:v>6.6274356828273004E-4</c:v>
                </c:pt>
                <c:pt idx="8955">
                  <c:v>6.6228700259604199E-4</c:v>
                </c:pt>
                <c:pt idx="8956">
                  <c:v>6.6183049070032301E-4</c:v>
                </c:pt>
                <c:pt idx="8957">
                  <c:v>6.61374032665613E-4</c:v>
                </c:pt>
                <c:pt idx="8958">
                  <c:v>6.6091762856212803E-4</c:v>
                </c:pt>
                <c:pt idx="8959">
                  <c:v>6.6046127846022004E-4</c:v>
                </c:pt>
                <c:pt idx="8960">
                  <c:v>6.6000498243038797E-4</c:v>
                </c:pt>
                <c:pt idx="8961">
                  <c:v>6.5954874054328602E-4</c:v>
                </c:pt>
                <c:pt idx="8962">
                  <c:v>6.5909255286973904E-4</c:v>
                </c:pt>
                <c:pt idx="8963">
                  <c:v>6.58636419480711E-4</c:v>
                </c:pt>
                <c:pt idx="8964">
                  <c:v>6.5818034044732199E-4</c:v>
                </c:pt>
                <c:pt idx="8965">
                  <c:v>6.57724315840852E-4</c:v>
                </c:pt>
                <c:pt idx="8966">
                  <c:v>6.5726834573272904E-4</c:v>
                </c:pt>
                <c:pt idx="8967">
                  <c:v>6.5681243019453104E-4</c:v>
                </c:pt>
                <c:pt idx="8968">
                  <c:v>6.5635656929799696E-4</c:v>
                </c:pt>
                <c:pt idx="8969">
                  <c:v>6.5590076311501503E-4</c:v>
                </c:pt>
                <c:pt idx="8970">
                  <c:v>6.5544501171763895E-4</c:v>
                </c:pt>
                <c:pt idx="8971">
                  <c:v>6.5498931517807095E-4</c:v>
                </c:pt>
                <c:pt idx="8972">
                  <c:v>6.5453367356868098E-4</c:v>
                </c:pt>
                <c:pt idx="8973">
                  <c:v>6.5407808696198101E-4</c:v>
                </c:pt>
                <c:pt idx="8974">
                  <c:v>6.5362255543064502E-4</c:v>
                </c:pt>
                <c:pt idx="8975">
                  <c:v>6.5316707904751903E-4</c:v>
                </c:pt>
                <c:pt idx="8976">
                  <c:v>6.5271165788559999E-4</c:v>
                </c:pt>
                <c:pt idx="8977">
                  <c:v>6.5225629201804195E-4</c:v>
                </c:pt>
                <c:pt idx="8978">
                  <c:v>6.5180098151817101E-4</c:v>
                </c:pt>
                <c:pt idx="8979">
                  <c:v>6.5134572645948101E-4</c:v>
                </c:pt>
                <c:pt idx="8980">
                  <c:v>6.5089052691561097E-4</c:v>
                </c:pt>
                <c:pt idx="8981">
                  <c:v>6.5043538296038399E-4</c:v>
                </c:pt>
                <c:pt idx="8982">
                  <c:v>6.4998029466777204E-4</c:v>
                </c:pt>
                <c:pt idx="8983">
                  <c:v>6.4952526211191895E-4</c:v>
                </c:pt>
                <c:pt idx="8984">
                  <c:v>6.4907028536713505E-4</c:v>
                </c:pt>
                <c:pt idx="8985">
                  <c:v>6.48615364507889E-4</c:v>
                </c:pt>
                <c:pt idx="8986">
                  <c:v>6.4816049960881596E-4</c:v>
                </c:pt>
                <c:pt idx="8987">
                  <c:v>6.4770569074472796E-4</c:v>
                </c:pt>
                <c:pt idx="8988">
                  <c:v>6.4725093799058596E-4</c:v>
                </c:pt>
                <c:pt idx="8989">
                  <c:v>6.4679624142152496E-4</c:v>
                </c:pt>
                <c:pt idx="8990">
                  <c:v>6.4634160111285202E-4</c:v>
                </c:pt>
                <c:pt idx="8991">
                  <c:v>6.4588701714003098E-4</c:v>
                </c:pt>
                <c:pt idx="8992">
                  <c:v>6.4543248957868199E-4</c:v>
                </c:pt>
                <c:pt idx="8993">
                  <c:v>6.4497801850461499E-4</c:v>
                </c:pt>
                <c:pt idx="8994">
                  <c:v>6.4452360399379599E-4</c:v>
                </c:pt>
                <c:pt idx="8995">
                  <c:v>6.4406924612236298E-4</c:v>
                </c:pt>
                <c:pt idx="8996">
                  <c:v>6.4361494496663102E-4</c:v>
                </c:pt>
                <c:pt idx="8997">
                  <c:v>6.4316070060308796E-4</c:v>
                </c:pt>
                <c:pt idx="8998">
                  <c:v>6.4270651310837398E-4</c:v>
                </c:pt>
                <c:pt idx="8999">
                  <c:v>6.4225238255930395E-4</c:v>
                </c:pt>
                <c:pt idx="9000">
                  <c:v>6.4179830903287997E-4</c:v>
                </c:pt>
                <c:pt idx="9001">
                  <c:v>6.4134429260625798E-4</c:v>
                </c:pt>
                <c:pt idx="9002">
                  <c:v>6.4089033335675005E-4</c:v>
                </c:pt>
                <c:pt idx="9003">
                  <c:v>6.4043643136186602E-4</c:v>
                </c:pt>
                <c:pt idx="9004">
                  <c:v>6.39982586699265E-4</c:v>
                </c:pt>
                <c:pt idx="9005">
                  <c:v>6.3952879944680996E-4</c:v>
                </c:pt>
                <c:pt idx="9006">
                  <c:v>6.3907506968249796E-4</c:v>
                </c:pt>
                <c:pt idx="9007">
                  <c:v>6.3862139748453598E-4</c:v>
                </c:pt>
                <c:pt idx="9008">
                  <c:v>6.3816778293128396E-4</c:v>
                </c:pt>
                <c:pt idx="9009">
                  <c:v>6.3771422610128998E-4</c:v>
                </c:pt>
                <c:pt idx="9010">
                  <c:v>6.3726072707325605E-4</c:v>
                </c:pt>
                <c:pt idx="9011">
                  <c:v>6.36807285926075E-4</c:v>
                </c:pt>
                <c:pt idx="9012">
                  <c:v>6.3635390273881695E-4</c:v>
                </c:pt>
                <c:pt idx="9013">
                  <c:v>6.3590057759072601E-4</c:v>
                </c:pt>
                <c:pt idx="9014">
                  <c:v>6.35447310561229E-4</c:v>
                </c:pt>
                <c:pt idx="9015">
                  <c:v>6.3499410172991697E-4</c:v>
                </c:pt>
                <c:pt idx="9016">
                  <c:v>6.3454095117657702E-4</c:v>
                </c:pt>
                <c:pt idx="9017">
                  <c:v>6.3408785898117501E-4</c:v>
                </c:pt>
                <c:pt idx="9018">
                  <c:v>6.3363482522384303E-4</c:v>
                </c:pt>
                <c:pt idx="9019">
                  <c:v>6.3318184998493305E-4</c:v>
                </c:pt>
                <c:pt idx="9020">
                  <c:v>6.3272893334492895E-4</c:v>
                </c:pt>
                <c:pt idx="9021">
                  <c:v>6.3227607538453702E-4</c:v>
                </c:pt>
                <c:pt idx="9022">
                  <c:v>6.3182327618461901E-4</c:v>
                </c:pt>
                <c:pt idx="9023">
                  <c:v>6.3137053582623399E-4</c:v>
                </c:pt>
                <c:pt idx="9024">
                  <c:v>6.3091785439061397E-4</c:v>
                </c:pt>
                <c:pt idx="9025">
                  <c:v>6.3046523195917905E-4</c:v>
                </c:pt>
                <c:pt idx="9026">
                  <c:v>6.3001266861353704E-4</c:v>
                </c:pt>
                <c:pt idx="9027">
                  <c:v>6.2956016443547905E-4</c:v>
                </c:pt>
                <c:pt idx="9028">
                  <c:v>6.2910771950697598E-4</c:v>
                </c:pt>
                <c:pt idx="9029">
                  <c:v>6.2865533391019798E-4</c:v>
                </c:pt>
                <c:pt idx="9030">
                  <c:v>6.2820300772748296E-4</c:v>
                </c:pt>
                <c:pt idx="9031">
                  <c:v>6.2775074104136905E-4</c:v>
                </c:pt>
                <c:pt idx="9032">
                  <c:v>6.2729853393457796E-4</c:v>
                </c:pt>
                <c:pt idx="9033">
                  <c:v>6.26846386490012E-4</c:v>
                </c:pt>
                <c:pt idx="9034">
                  <c:v>6.2639429876737201E-4</c:v>
                </c:pt>
                <c:pt idx="9035">
                  <c:v>6.2594227085000398E-4</c:v>
                </c:pt>
                <c:pt idx="9036">
                  <c:v>6.2549030282142899E-4</c:v>
                </c:pt>
                <c:pt idx="9037">
                  <c:v>6.2503839476537996E-4</c:v>
                </c:pt>
                <c:pt idx="9038">
                  <c:v>6.2458654676577198E-4</c:v>
                </c:pt>
                <c:pt idx="9039">
                  <c:v>6.2413475890672201E-4</c:v>
                </c:pt>
                <c:pt idx="9040">
                  <c:v>6.2368303127251603E-4</c:v>
                </c:pt>
                <c:pt idx="9041">
                  <c:v>6.2323136394766803E-4</c:v>
                </c:pt>
                <c:pt idx="9042">
                  <c:v>6.2277975701685595E-4</c:v>
                </c:pt>
                <c:pt idx="9043">
                  <c:v>6.2232821056497302E-4</c:v>
                </c:pt>
                <c:pt idx="9044">
                  <c:v>6.2187672467709399E-4</c:v>
                </c:pt>
                <c:pt idx="9045">
                  <c:v>6.2142529943849504E-4</c:v>
                </c:pt>
                <c:pt idx="9046">
                  <c:v>6.2097393493465197E-4</c:v>
                </c:pt>
                <c:pt idx="9047">
                  <c:v>6.2052263125124104E-4</c:v>
                </c:pt>
                <c:pt idx="9048">
                  <c:v>6.20071388474124E-4</c:v>
                </c:pt>
                <c:pt idx="9049">
                  <c:v>6.1962020668936395E-4</c:v>
                </c:pt>
                <c:pt idx="9050">
                  <c:v>6.1916908598323001E-4</c:v>
                </c:pt>
                <c:pt idx="9051">
                  <c:v>6.18718026442172E-4</c:v>
                </c:pt>
                <c:pt idx="9052">
                  <c:v>6.1826702815284695E-4</c:v>
                </c:pt>
                <c:pt idx="9053">
                  <c:v>6.1781609120211398E-4</c:v>
                </c:pt>
                <c:pt idx="9054">
                  <c:v>6.1736521567702098E-4</c:v>
                </c:pt>
                <c:pt idx="9055">
                  <c:v>6.1691440166482204E-4</c:v>
                </c:pt>
                <c:pt idx="9056">
                  <c:v>6.1646364925297802E-4</c:v>
                </c:pt>
                <c:pt idx="9057">
                  <c:v>6.1601295852916E-4</c:v>
                </c:pt>
                <c:pt idx="9058">
                  <c:v>6.1556232958122901E-4</c:v>
                </c:pt>
                <c:pt idx="9059">
                  <c:v>6.1511176249726899E-4</c:v>
                </c:pt>
                <c:pt idx="9060">
                  <c:v>6.1466125736556003E-4</c:v>
                </c:pt>
                <c:pt idx="9061">
                  <c:v>6.1421081427457498E-4</c:v>
                </c:pt>
                <c:pt idx="9062">
                  <c:v>6.1376043331300102E-4</c:v>
                </c:pt>
                <c:pt idx="9063">
                  <c:v>6.1331011456973396E-4</c:v>
                </c:pt>
                <c:pt idx="9064">
                  <c:v>6.1285985813386203E-4</c:v>
                </c:pt>
                <c:pt idx="9065">
                  <c:v>6.1240966409470605E-4</c:v>
                </c:pt>
                <c:pt idx="9066">
                  <c:v>6.1195953254178901E-4</c:v>
                </c:pt>
                <c:pt idx="9067">
                  <c:v>6.1150946356483603E-4</c:v>
                </c:pt>
                <c:pt idx="9068">
                  <c:v>6.11059457253795E-4</c:v>
                </c:pt>
                <c:pt idx="9069">
                  <c:v>6.1060951369881203E-4</c:v>
                </c:pt>
                <c:pt idx="9070">
                  <c:v>6.1015963299024104E-4</c:v>
                </c:pt>
                <c:pt idx="9071">
                  <c:v>6.0970981521864601E-4</c:v>
                </c:pt>
                <c:pt idx="9072">
                  <c:v>6.0926006047483004E-4</c:v>
                </c:pt>
                <c:pt idx="9073">
                  <c:v>6.0881036884976702E-4</c:v>
                </c:pt>
                <c:pt idx="9074">
                  <c:v>6.0836074043467501E-4</c:v>
                </c:pt>
                <c:pt idx="9075">
                  <c:v>6.0791117532097599E-4</c:v>
                </c:pt>
                <c:pt idx="9076">
                  <c:v>6.0746167360029002E-4</c:v>
                </c:pt>
                <c:pt idx="9077">
                  <c:v>6.0701223536446499E-4</c:v>
                </c:pt>
                <c:pt idx="9078">
                  <c:v>6.0656286070556503E-4</c:v>
                </c:pt>
                <c:pt idx="9079">
                  <c:v>6.0611354971587897E-4</c:v>
                </c:pt>
                <c:pt idx="9080">
                  <c:v>6.0566430248790496E-4</c:v>
                </c:pt>
                <c:pt idx="9081">
                  <c:v>6.0521511911436397E-4</c:v>
                </c:pt>
                <c:pt idx="9082">
                  <c:v>6.04765999688178E-4</c:v>
                </c:pt>
                <c:pt idx="9083">
                  <c:v>6.04316944302511E-4</c:v>
                </c:pt>
                <c:pt idx="9084">
                  <c:v>6.03867953050745E-4</c:v>
                </c:pt>
                <c:pt idx="9085">
                  <c:v>6.0341902602647102E-4</c:v>
                </c:pt>
                <c:pt idx="9086">
                  <c:v>6.0297016332350401E-4</c:v>
                </c:pt>
                <c:pt idx="9087">
                  <c:v>6.0252136503588798E-4</c:v>
                </c:pt>
                <c:pt idx="9088">
                  <c:v>6.0207263125789897E-4</c:v>
                </c:pt>
                <c:pt idx="9089">
                  <c:v>6.0162396208403497E-4</c:v>
                </c:pt>
                <c:pt idx="9090">
                  <c:v>6.0117535760901902E-4</c:v>
                </c:pt>
                <c:pt idx="9091">
                  <c:v>6.0072681792779905E-4</c:v>
                </c:pt>
                <c:pt idx="9092">
                  <c:v>6.0027834313554395E-4</c:v>
                </c:pt>
                <c:pt idx="9093">
                  <c:v>5.9982993332764896E-4</c:v>
                </c:pt>
                <c:pt idx="9094">
                  <c:v>5.9938158859974204E-4</c:v>
                </c:pt>
                <c:pt idx="9095">
                  <c:v>5.9893330904767304E-4</c:v>
                </c:pt>
                <c:pt idx="9096">
                  <c:v>5.9848509476751203E-4</c:v>
                </c:pt>
                <c:pt idx="9097">
                  <c:v>5.9803694585555797E-4</c:v>
                </c:pt>
                <c:pt idx="9098">
                  <c:v>5.9758886240833596E-4</c:v>
                </c:pt>
                <c:pt idx="9099">
                  <c:v>5.9714084452261603E-4</c:v>
                </c:pt>
                <c:pt idx="9100">
                  <c:v>5.9669289229538202E-4</c:v>
                </c:pt>
                <c:pt idx="9101">
                  <c:v>5.9624500582384197E-4</c:v>
                </c:pt>
                <c:pt idx="9102">
                  <c:v>5.9579718520544496E-4</c:v>
                </c:pt>
                <c:pt idx="9103">
                  <c:v>5.95349430537884E-4</c:v>
                </c:pt>
                <c:pt idx="9104">
                  <c:v>5.9490174191905798E-4</c:v>
                </c:pt>
                <c:pt idx="9105">
                  <c:v>5.9445411944712104E-4</c:v>
                </c:pt>
                <c:pt idx="9106">
                  <c:v>5.9400656322046105E-4</c:v>
                </c:pt>
                <c:pt idx="9107">
                  <c:v>5.9355907333768999E-4</c:v>
                </c:pt>
                <c:pt idx="9108">
                  <c:v>5.9311164989766304E-4</c:v>
                </c:pt>
                <c:pt idx="9109">
                  <c:v>5.92664292999469E-4</c:v>
                </c:pt>
                <c:pt idx="9110">
                  <c:v>5.9221700274244399E-4</c:v>
                </c:pt>
                <c:pt idx="9111">
                  <c:v>5.9176977922614305E-4</c:v>
                </c:pt>
                <c:pt idx="9112">
                  <c:v>5.9132262255037803E-4</c:v>
                </c:pt>
                <c:pt idx="9113">
                  <c:v>5.90875532815195E-4</c:v>
                </c:pt>
                <c:pt idx="9114">
                  <c:v>5.9042851012089501E-4</c:v>
                </c:pt>
                <c:pt idx="9115">
                  <c:v>5.8998155456800301E-4</c:v>
                </c:pt>
                <c:pt idx="9116">
                  <c:v>5.8953466625730796E-4</c:v>
                </c:pt>
                <c:pt idx="9117">
                  <c:v>5.8908784528982595E-4</c:v>
                </c:pt>
                <c:pt idx="9118">
                  <c:v>5.8864109176683295E-4</c:v>
                </c:pt>
                <c:pt idx="9119">
                  <c:v>5.8819440578983403E-4</c:v>
                </c:pt>
                <c:pt idx="9120">
                  <c:v>5.8774778746059696E-4</c:v>
                </c:pt>
                <c:pt idx="9121">
                  <c:v>5.8730123688112998E-4</c:v>
                </c:pt>
                <c:pt idx="9122">
                  <c:v>5.8685475415367499E-4</c:v>
                </c:pt>
                <c:pt idx="9123">
                  <c:v>5.8640833936172705E-4</c:v>
                </c:pt>
                <c:pt idx="9124">
                  <c:v>5.8596199260810299E-4</c:v>
                </c:pt>
                <c:pt idx="9125">
                  <c:v>5.8551571399587804E-4</c:v>
                </c:pt>
                <c:pt idx="9126">
                  <c:v>5.8506950362838099E-4</c:v>
                </c:pt>
                <c:pt idx="9127">
                  <c:v>5.8462336160918405E-4</c:v>
                </c:pt>
                <c:pt idx="9128">
                  <c:v>5.8417728804212505E-4</c:v>
                </c:pt>
                <c:pt idx="9129">
                  <c:v>5.8373128303131495E-4</c:v>
                </c:pt>
                <c:pt idx="9130">
                  <c:v>5.83285346681094E-4</c:v>
                </c:pt>
                <c:pt idx="9131">
                  <c:v>5.8283947909606602E-4</c:v>
                </c:pt>
                <c:pt idx="9132">
                  <c:v>5.8239368038109701E-4</c:v>
                </c:pt>
                <c:pt idx="9133">
                  <c:v>5.8194795064130198E-4</c:v>
                </c:pt>
                <c:pt idx="9134">
                  <c:v>5.8150228998206095E-4</c:v>
                </c:pt>
                <c:pt idx="9135">
                  <c:v>5.8105669850900795E-4</c:v>
                </c:pt>
                <c:pt idx="9136">
                  <c:v>5.8061117632802702E-4</c:v>
                </c:pt>
                <c:pt idx="9137">
                  <c:v>5.8016572354527903E-4</c:v>
                </c:pt>
                <c:pt idx="9138">
                  <c:v>5.7972034026717103E-4</c:v>
                </c:pt>
                <c:pt idx="9139">
                  <c:v>5.7927502660037097E-4</c:v>
                </c:pt>
                <c:pt idx="9140">
                  <c:v>5.7882978265182399E-4</c:v>
                </c:pt>
                <c:pt idx="9141">
                  <c:v>5.78384608528705E-4</c:v>
                </c:pt>
                <c:pt idx="9142">
                  <c:v>5.77939504338472E-4</c:v>
                </c:pt>
                <c:pt idx="9143">
                  <c:v>5.7749447018884403E-4</c:v>
                </c:pt>
                <c:pt idx="9144">
                  <c:v>5.7704950618778705E-4</c:v>
                </c:pt>
                <c:pt idx="9145">
                  <c:v>5.7660461244356796E-4</c:v>
                </c:pt>
                <c:pt idx="9146">
                  <c:v>5.7615978906468699E-4</c:v>
                </c:pt>
                <c:pt idx="9147">
                  <c:v>5.7571503615992702E-4</c:v>
                </c:pt>
                <c:pt idx="9148">
                  <c:v>5.75270353838333E-4</c:v>
                </c:pt>
                <c:pt idx="9149">
                  <c:v>5.7482574220923499E-4</c:v>
                </c:pt>
                <c:pt idx="9150">
                  <c:v>5.7438120138222004E-4</c:v>
                </c:pt>
                <c:pt idx="9151">
                  <c:v>5.7393673146715403E-4</c:v>
                </c:pt>
                <c:pt idx="9152">
                  <c:v>5.7349233257416503E-4</c:v>
                </c:pt>
                <c:pt idx="9153">
                  <c:v>5.7304800481365104E-4</c:v>
                </c:pt>
                <c:pt idx="9154">
                  <c:v>5.7260374829629199E-4</c:v>
                </c:pt>
                <c:pt idx="9155">
                  <c:v>5.7215956313303199E-4</c:v>
                </c:pt>
                <c:pt idx="9156">
                  <c:v>5.7171544943509503E-4</c:v>
                </c:pt>
                <c:pt idx="9157">
                  <c:v>5.7127140731398195E-4</c:v>
                </c:pt>
                <c:pt idx="9158">
                  <c:v>5.7082743688145103E-4</c:v>
                </c:pt>
                <c:pt idx="9159">
                  <c:v>5.7038353824957603E-4</c:v>
                </c:pt>
                <c:pt idx="9160">
                  <c:v>5.6993971153068495E-4</c:v>
                </c:pt>
                <c:pt idx="9161">
                  <c:v>5.6949595683738997E-4</c:v>
                </c:pt>
                <c:pt idx="9162">
                  <c:v>5.6905227428259199E-4</c:v>
                </c:pt>
                <c:pt idx="9163">
                  <c:v>5.6860866397946696E-4</c:v>
                </c:pt>
                <c:pt idx="9164">
                  <c:v>5.6816512604148696E-4</c:v>
                </c:pt>
                <c:pt idx="9165">
                  <c:v>5.6772166058239801E-4</c:v>
                </c:pt>
                <c:pt idx="9166">
                  <c:v>5.6727826771623801E-4</c:v>
                </c:pt>
                <c:pt idx="9167">
                  <c:v>5.6683494755730703E-4</c:v>
                </c:pt>
                <c:pt idx="9168">
                  <c:v>5.6639170022021598E-4</c:v>
                </c:pt>
                <c:pt idx="9169">
                  <c:v>5.65948525819861E-4</c:v>
                </c:pt>
                <c:pt idx="9170">
                  <c:v>5.6550542447141396E-4</c:v>
                </c:pt>
                <c:pt idx="9171">
                  <c:v>5.6506239629035802E-4</c:v>
                </c:pt>
                <c:pt idx="9172">
                  <c:v>5.6461944139243197E-4</c:v>
                </c:pt>
                <c:pt idx="9173">
                  <c:v>5.6417655989369001E-4</c:v>
                </c:pt>
                <c:pt idx="9174">
                  <c:v>5.6373375191048295E-4</c:v>
                </c:pt>
                <c:pt idx="9175">
                  <c:v>5.6329101755944603E-4</c:v>
                </c:pt>
                <c:pt idx="9176">
                  <c:v>5.6284835695751998E-4</c:v>
                </c:pt>
                <c:pt idx="9177">
                  <c:v>5.6240577022193905E-4</c:v>
                </c:pt>
                <c:pt idx="9178">
                  <c:v>5.6196325747022999E-4</c:v>
                </c:pt>
                <c:pt idx="9179">
                  <c:v>5.6152081882021197E-4</c:v>
                </c:pt>
                <c:pt idx="9180">
                  <c:v>5.6107845439002995E-4</c:v>
                </c:pt>
                <c:pt idx="9181">
                  <c:v>5.6063616429810105E-4</c:v>
                </c:pt>
                <c:pt idx="9182">
                  <c:v>5.6019394866317195E-4</c:v>
                </c:pt>
                <c:pt idx="9183">
                  <c:v>5.5975180760426996E-4</c:v>
                </c:pt>
                <c:pt idx="9184">
                  <c:v>5.5930974124073201E-4</c:v>
                </c:pt>
                <c:pt idx="9185">
                  <c:v>5.5886774969219895E-4</c:v>
                </c:pt>
                <c:pt idx="9186">
                  <c:v>5.5842583307863503E-4</c:v>
                </c:pt>
                <c:pt idx="9187">
                  <c:v>5.5798399152030495E-4</c:v>
                </c:pt>
                <c:pt idx="9188">
                  <c:v>5.57542225137776E-4</c:v>
                </c:pt>
                <c:pt idx="9189">
                  <c:v>5.5710053405193596E-4</c:v>
                </c:pt>
                <c:pt idx="9190">
                  <c:v>5.5665891838398303E-4</c:v>
                </c:pt>
                <c:pt idx="9191">
                  <c:v>5.5621737825543003E-4</c:v>
                </c:pt>
                <c:pt idx="9192">
                  <c:v>5.5577591378811798E-4</c:v>
                </c:pt>
                <c:pt idx="9193">
                  <c:v>5.55334525104192E-4</c:v>
                </c:pt>
                <c:pt idx="9194">
                  <c:v>5.5489321232611002E-4</c:v>
                </c:pt>
                <c:pt idx="9195">
                  <c:v>5.5445197557665198E-4</c:v>
                </c:pt>
                <c:pt idx="9196">
                  <c:v>5.5401081497892198E-4</c:v>
                </c:pt>
                <c:pt idx="9197">
                  <c:v>5.5356973065632197E-4</c:v>
                </c:pt>
                <c:pt idx="9198">
                  <c:v>5.5312872273260505E-4</c:v>
                </c:pt>
                <c:pt idx="9199">
                  <c:v>5.5268779133181404E-4</c:v>
                </c:pt>
                <c:pt idx="9200">
                  <c:v>5.5224693657831604E-4</c:v>
                </c:pt>
                <c:pt idx="9201">
                  <c:v>5.5180615859680502E-4</c:v>
                </c:pt>
                <c:pt idx="9202">
                  <c:v>5.5136545751228896E-4</c:v>
                </c:pt>
                <c:pt idx="9203">
                  <c:v>5.5092483345009404E-4</c:v>
                </c:pt>
                <c:pt idx="9204">
                  <c:v>5.5048428653588005E-4</c:v>
                </c:pt>
                <c:pt idx="9205">
                  <c:v>5.5004381689561805E-4</c:v>
                </c:pt>
                <c:pt idx="9206">
                  <c:v>5.4960342465561402E-4</c:v>
                </c:pt>
                <c:pt idx="9207">
                  <c:v>5.4916310994249605E-4</c:v>
                </c:pt>
                <c:pt idx="9208">
                  <c:v>5.4872287286803704E-4</c:v>
                </c:pt>
                <c:pt idx="9209">
                  <c:v>5.4828271355954205E-4</c:v>
                </c:pt>
                <c:pt idx="9210">
                  <c:v>5.4784263214463199E-4</c:v>
                </c:pt>
                <c:pt idx="9211">
                  <c:v>5.4740262875127598E-4</c:v>
                </c:pt>
                <c:pt idx="9212">
                  <c:v>5.4696270350776096E-4</c:v>
                </c:pt>
                <c:pt idx="9213">
                  <c:v>5.4652285654270604E-4</c:v>
                </c:pt>
                <c:pt idx="9214">
                  <c:v>5.4608308798506601E-4</c:v>
                </c:pt>
                <c:pt idx="9215">
                  <c:v>5.4564339796412103E-4</c:v>
                </c:pt>
                <c:pt idx="9216">
                  <c:v>5.45203786609502E-4</c:v>
                </c:pt>
                <c:pt idx="9217">
                  <c:v>5.4476425405118004E-4</c:v>
                </c:pt>
                <c:pt idx="9218">
                  <c:v>5.4432480041946595E-4</c:v>
                </c:pt>
                <c:pt idx="9219">
                  <c:v>5.43885425845001E-4</c:v>
                </c:pt>
                <c:pt idx="9220">
                  <c:v>5.4344613045877199E-4</c:v>
                </c:pt>
                <c:pt idx="9221">
                  <c:v>5.4300691439210604E-4</c:v>
                </c:pt>
                <c:pt idx="9222">
                  <c:v>5.42567777776665E-4</c:v>
                </c:pt>
                <c:pt idx="9223">
                  <c:v>5.4212872074446401E-4</c:v>
                </c:pt>
                <c:pt idx="9224">
                  <c:v>5.4168974342784395E-4</c:v>
                </c:pt>
                <c:pt idx="9225">
                  <c:v>5.4125084595951604E-4</c:v>
                </c:pt>
                <c:pt idx="9226">
                  <c:v>5.4081202847251503E-4</c:v>
                </c:pt>
                <c:pt idx="9227">
                  <c:v>5.4037329110024604E-4</c:v>
                </c:pt>
                <c:pt idx="9228">
                  <c:v>5.3993463397646003E-4</c:v>
                </c:pt>
                <c:pt idx="9229">
                  <c:v>5.3949605723525797E-4</c:v>
                </c:pt>
                <c:pt idx="9230">
                  <c:v>5.3905756101109198E-4</c:v>
                </c:pt>
                <c:pt idx="9231">
                  <c:v>5.38619145438771E-4</c:v>
                </c:pt>
                <c:pt idx="9232">
                  <c:v>5.3818081065346197E-4</c:v>
                </c:pt>
                <c:pt idx="9233">
                  <c:v>5.3774255679067901E-4</c:v>
                </c:pt>
                <c:pt idx="9234">
                  <c:v>5.3730438398629399E-4</c:v>
                </c:pt>
                <c:pt idx="9235">
                  <c:v>5.3686629237654799E-4</c:v>
                </c:pt>
                <c:pt idx="9236">
                  <c:v>5.3642828209802997E-4</c:v>
                </c:pt>
                <c:pt idx="9237">
                  <c:v>5.3599035328770505E-4</c:v>
                </c:pt>
                <c:pt idx="9238">
                  <c:v>5.3555250608289305E-4</c:v>
                </c:pt>
                <c:pt idx="9239">
                  <c:v>5.3511474062128701E-4</c:v>
                </c:pt>
                <c:pt idx="9240">
                  <c:v>5.3467705704094196E-4</c:v>
                </c:pt>
                <c:pt idx="9241">
                  <c:v>5.3423945548027897E-4</c:v>
                </c:pt>
                <c:pt idx="9242">
                  <c:v>5.3380193607809295E-4</c:v>
                </c:pt>
                <c:pt idx="9243">
                  <c:v>5.3336449897353104E-4</c:v>
                </c:pt>
                <c:pt idx="9244">
                  <c:v>5.3292714430612704E-4</c:v>
                </c:pt>
                <c:pt idx="9245">
                  <c:v>5.3248987221577696E-4</c:v>
                </c:pt>
                <c:pt idx="9246">
                  <c:v>5.3205268284276105E-4</c:v>
                </c:pt>
                <c:pt idx="9247">
                  <c:v>5.3161557632774501E-4</c:v>
                </c:pt>
                <c:pt idx="9248">
                  <c:v>5.3117855281175697E-4</c:v>
                </c:pt>
                <c:pt idx="9249">
                  <c:v>5.3074161243621203E-4</c:v>
                </c:pt>
                <c:pt idx="9250">
                  <c:v>5.3030475534290703E-4</c:v>
                </c:pt>
                <c:pt idx="9251">
                  <c:v>5.2986798167401199E-4</c:v>
                </c:pt>
                <c:pt idx="9252">
                  <c:v>5.2943129157206599E-4</c:v>
                </c:pt>
                <c:pt idx="9253">
                  <c:v>5.28994685179998E-4</c:v>
                </c:pt>
                <c:pt idx="9254">
                  <c:v>5.2855816264110896E-4</c:v>
                </c:pt>
                <c:pt idx="9255">
                  <c:v>5.2812172409909296E-4</c:v>
                </c:pt>
                <c:pt idx="9256">
                  <c:v>5.2768536969801598E-4</c:v>
                </c:pt>
                <c:pt idx="9257">
                  <c:v>5.2724909958233698E-4</c:v>
                </c:pt>
                <c:pt idx="9258">
                  <c:v>5.2681291389691104E-4</c:v>
                </c:pt>
                <c:pt idx="9259">
                  <c:v>5.2637681278696496E-4</c:v>
                </c:pt>
                <c:pt idx="9260">
                  <c:v>5.2594079639812596E-4</c:v>
                </c:pt>
                <c:pt idx="9261">
                  <c:v>5.2550486487641602E-4</c:v>
                </c:pt>
                <c:pt idx="9262">
                  <c:v>5.2506901836824602E-4</c:v>
                </c:pt>
                <c:pt idx="9263">
                  <c:v>5.2463325702044002E-4</c:v>
                </c:pt>
                <c:pt idx="9264">
                  <c:v>5.2419758098021295E-4</c:v>
                </c:pt>
                <c:pt idx="9265">
                  <c:v>5.2376199039519595E-4</c:v>
                </c:pt>
                <c:pt idx="9266">
                  <c:v>5.2332648541340604E-4</c:v>
                </c:pt>
                <c:pt idx="9267">
                  <c:v>5.2289106618328405E-4</c:v>
                </c:pt>
                <c:pt idx="9268">
                  <c:v>5.2245573285364096E-4</c:v>
                </c:pt>
                <c:pt idx="9269">
                  <c:v>5.22020485573707E-4</c:v>
                </c:pt>
                <c:pt idx="9270">
                  <c:v>5.2158532449310304E-4</c:v>
                </c:pt>
                <c:pt idx="9271">
                  <c:v>5.2115024976185796E-4</c:v>
                </c:pt>
                <c:pt idx="9272">
                  <c:v>5.2071526153042497E-4</c:v>
                </c:pt>
                <c:pt idx="9273">
                  <c:v>5.2028035994965995E-4</c:v>
                </c:pt>
                <c:pt idx="9274">
                  <c:v>5.1984554517082505E-4</c:v>
                </c:pt>
                <c:pt idx="9275">
                  <c:v>5.1941081734560904E-4</c:v>
                </c:pt>
                <c:pt idx="9276">
                  <c:v>5.18976176626105E-4</c:v>
                </c:pt>
                <c:pt idx="9277">
                  <c:v>5.1854162316484099E-4</c:v>
                </c:pt>
                <c:pt idx="9278">
                  <c:v>5.1810715711475401E-4</c:v>
                </c:pt>
                <c:pt idx="9279">
                  <c:v>5.1767277862920999E-4</c:v>
                </c:pt>
                <c:pt idx="9280">
                  <c:v>5.1723848786198003E-4</c:v>
                </c:pt>
                <c:pt idx="9281">
                  <c:v>5.1680428496727097E-4</c:v>
                </c:pt>
                <c:pt idx="9282">
                  <c:v>5.1637017009970596E-4</c:v>
                </c:pt>
                <c:pt idx="9283">
                  <c:v>5.1593614341432397E-4</c:v>
                </c:pt>
                <c:pt idx="9284">
                  <c:v>5.1550220506661E-4</c:v>
                </c:pt>
                <c:pt idx="9285">
                  <c:v>5.1506835521244803E-4</c:v>
                </c:pt>
                <c:pt idx="9286">
                  <c:v>5.1463459400816604E-4</c:v>
                </c:pt>
                <c:pt idx="9287">
                  <c:v>5.14200921610521E-4</c:v>
                </c:pt>
                <c:pt idx="9288">
                  <c:v>5.1376733817669502E-4</c:v>
                </c:pt>
                <c:pt idx="9289">
                  <c:v>5.1333384385188305E-4</c:v>
                </c:pt>
                <c:pt idx="9290">
                  <c:v>5.1290043879413595E-4</c:v>
                </c:pt>
                <c:pt idx="9291">
                  <c:v>5.1246712316194295E-4</c:v>
                </c:pt>
                <c:pt idx="9292">
                  <c:v>5.1203389711420601E-4</c:v>
                </c:pt>
                <c:pt idx="9293">
                  <c:v>5.11600760810288E-4</c:v>
                </c:pt>
                <c:pt idx="9294">
                  <c:v>5.1116771440997495E-4</c:v>
                </c:pt>
                <c:pt idx="9295">
                  <c:v>5.1073475807350598E-4</c:v>
                </c:pt>
                <c:pt idx="9296">
                  <c:v>5.1030189196156603E-4</c:v>
                </c:pt>
                <c:pt idx="9297">
                  <c:v>5.0986911623526797E-4</c:v>
                </c:pt>
                <c:pt idx="9298">
                  <c:v>5.0943643105618298E-4</c:v>
                </c:pt>
                <c:pt idx="9299">
                  <c:v>5.0900383658632501E-4</c:v>
                </c:pt>
                <c:pt idx="9300">
                  <c:v>5.0857133298816697E-4</c:v>
                </c:pt>
                <c:pt idx="9301">
                  <c:v>5.0813892042461998E-4</c:v>
                </c:pt>
                <c:pt idx="9302">
                  <c:v>5.0770659905906399E-4</c:v>
                </c:pt>
                <c:pt idx="9303">
                  <c:v>5.0727436905530004E-4</c:v>
                </c:pt>
                <c:pt idx="9304">
                  <c:v>5.0684223057761296E-4</c:v>
                </c:pt>
                <c:pt idx="9305">
                  <c:v>5.0641018379071995E-4</c:v>
                </c:pt>
                <c:pt idx="9306">
                  <c:v>5.0597822885980396E-4</c:v>
                </c:pt>
                <c:pt idx="9307">
                  <c:v>5.0554636595050097E-4</c:v>
                </c:pt>
                <c:pt idx="9308">
                  <c:v>5.0511459522890802E-4</c:v>
                </c:pt>
                <c:pt idx="9309">
                  <c:v>5.0468291686158601E-4</c:v>
                </c:pt>
                <c:pt idx="9310">
                  <c:v>5.0425133101554499E-4</c:v>
                </c:pt>
                <c:pt idx="9311">
                  <c:v>5.0381983785826299E-4</c:v>
                </c:pt>
                <c:pt idx="9312">
                  <c:v>5.0338843755769896E-4</c:v>
                </c:pt>
                <c:pt idx="9313">
                  <c:v>5.0295713028226095E-4</c:v>
                </c:pt>
                <c:pt idx="9314">
                  <c:v>5.0252591620084499E-4</c:v>
                </c:pt>
                <c:pt idx="9315">
                  <c:v>5.02094795482813E-4</c:v>
                </c:pt>
                <c:pt idx="9316">
                  <c:v>5.0166376829801002E-4</c:v>
                </c:pt>
                <c:pt idx="9317">
                  <c:v>5.0123283481674395E-4</c:v>
                </c:pt>
                <c:pt idx="9318">
                  <c:v>5.0080199520980903E-4</c:v>
                </c:pt>
                <c:pt idx="9319">
                  <c:v>5.0037124964847897E-4</c:v>
                </c:pt>
                <c:pt idx="9320">
                  <c:v>4.9994059830449204E-4</c:v>
                </c:pt>
                <c:pt idx="9321">
                  <c:v>4.9951004135009597E-4</c:v>
                </c:pt>
                <c:pt idx="9322">
                  <c:v>4.9907957895803205E-4</c:v>
                </c:pt>
                <c:pt idx="9323">
                  <c:v>4.9864921130151501E-4</c:v>
                </c:pt>
                <c:pt idx="9324">
                  <c:v>4.9821893855425702E-4</c:v>
                </c:pt>
                <c:pt idx="9325">
                  <c:v>4.9778876089046E-4</c:v>
                </c:pt>
                <c:pt idx="9326">
                  <c:v>4.9735867848481905E-4</c:v>
                </c:pt>
                <c:pt idx="9327">
                  <c:v>4.9692869151251901E-4</c:v>
                </c:pt>
                <c:pt idx="9328">
                  <c:v>4.9649880014925095E-4</c:v>
                </c:pt>
                <c:pt idx="9329">
                  <c:v>4.9606900457119696E-4</c:v>
                </c:pt>
                <c:pt idx="9330">
                  <c:v>4.9563930495505001E-4</c:v>
                </c:pt>
                <c:pt idx="9331">
                  <c:v>4.9520970147798999E-4</c:v>
                </c:pt>
                <c:pt idx="9332">
                  <c:v>4.9478019431768098E-4</c:v>
                </c:pt>
                <c:pt idx="9333">
                  <c:v>4.9435078365231498E-4</c:v>
                </c:pt>
                <c:pt idx="9334">
                  <c:v>4.9392146966057695E-4</c:v>
                </c:pt>
                <c:pt idx="9335">
                  <c:v>4.9349225252166102E-4</c:v>
                </c:pt>
                <c:pt idx="9336">
                  <c:v>4.93063132415266E-4</c:v>
                </c:pt>
                <c:pt idx="9337">
                  <c:v>4.9263410952160504E-4</c:v>
                </c:pt>
                <c:pt idx="9338">
                  <c:v>4.9220518402143503E-4</c:v>
                </c:pt>
                <c:pt idx="9339">
                  <c:v>4.91776356095982E-4</c:v>
                </c:pt>
                <c:pt idx="9340">
                  <c:v>4.9134762592702901E-4</c:v>
                </c:pt>
                <c:pt idx="9341">
                  <c:v>4.9091899369684E-4</c:v>
                </c:pt>
                <c:pt idx="9342">
                  <c:v>4.9049045958821005E-4</c:v>
                </c:pt>
                <c:pt idx="9343">
                  <c:v>4.9006202378445302E-4</c:v>
                </c:pt>
                <c:pt idx="9344">
                  <c:v>4.89633686469411E-4</c:v>
                </c:pt>
                <c:pt idx="9345">
                  <c:v>4.8920544782744097E-4</c:v>
                </c:pt>
                <c:pt idx="9346">
                  <c:v>4.8877730804345004E-4</c:v>
                </c:pt>
                <c:pt idx="9347">
                  <c:v>4.88349267302868E-4</c:v>
                </c:pt>
                <c:pt idx="9348">
                  <c:v>4.8792132579167298E-4</c:v>
                </c:pt>
                <c:pt idx="9349">
                  <c:v>4.8749348369635503E-4</c:v>
                </c:pt>
                <c:pt idx="9350">
                  <c:v>4.87065741203955E-4</c:v>
                </c:pt>
                <c:pt idx="9351">
                  <c:v>4.8663809850203299E-4</c:v>
                </c:pt>
                <c:pt idx="9352">
                  <c:v>4.86210555778694E-4</c:v>
                </c:pt>
                <c:pt idx="9353">
                  <c:v>4.8578311322258701E-4</c:v>
                </c:pt>
                <c:pt idx="9354">
                  <c:v>4.8535577102290799E-4</c:v>
                </c:pt>
                <c:pt idx="9355">
                  <c:v>4.8492852936938999E-4</c:v>
                </c:pt>
                <c:pt idx="9356">
                  <c:v>4.8450138845230198E-4</c:v>
                </c:pt>
                <c:pt idx="9357">
                  <c:v>4.8407434846246502E-4</c:v>
                </c:pt>
                <c:pt idx="9358">
                  <c:v>4.8364740959124902E-4</c:v>
                </c:pt>
                <c:pt idx="9359">
                  <c:v>4.8322057203056698E-4</c:v>
                </c:pt>
                <c:pt idx="9360">
                  <c:v>4.8279383597289298E-4</c:v>
                </c:pt>
                <c:pt idx="9361">
                  <c:v>4.8236720161126299E-4</c:v>
                </c:pt>
                <c:pt idx="9362">
                  <c:v>4.8194066913926498E-4</c:v>
                </c:pt>
                <c:pt idx="9363">
                  <c:v>4.8151423875106601E-4</c:v>
                </c:pt>
                <c:pt idx="9364">
                  <c:v>4.8108791064136201E-4</c:v>
                </c:pt>
                <c:pt idx="9365">
                  <c:v>4.80661685005459E-4</c:v>
                </c:pt>
                <c:pt idx="9366">
                  <c:v>4.8023556203918502E-4</c:v>
                </c:pt>
                <c:pt idx="9367">
                  <c:v>4.7980954193065599E-4</c:v>
                </c:pt>
                <c:pt idx="9368">
                  <c:v>4.7938362487690998E-4</c:v>
                </c:pt>
                <c:pt idx="9369">
                  <c:v>4.7895781107555401E-4</c:v>
                </c:pt>
                <c:pt idx="9370">
                  <c:v>4.78532100724774E-4</c:v>
                </c:pt>
                <c:pt idx="9371">
                  <c:v>4.7810649402333402E-4</c:v>
                </c:pt>
                <c:pt idx="9372">
                  <c:v>4.77680991170575E-4</c:v>
                </c:pt>
                <c:pt idx="9373">
                  <c:v>4.7725559236644398E-4</c:v>
                </c:pt>
                <c:pt idx="9374">
                  <c:v>4.7683029781145201E-4</c:v>
                </c:pt>
                <c:pt idx="9375">
                  <c:v>4.7640510770671898E-4</c:v>
                </c:pt>
                <c:pt idx="9376">
                  <c:v>4.7598002225393798E-4</c:v>
                </c:pt>
                <c:pt idx="9377">
                  <c:v>4.7555504165538401E-4</c:v>
                </c:pt>
                <c:pt idx="9378">
                  <c:v>4.7513016611392599E-4</c:v>
                </c:pt>
                <c:pt idx="9379">
                  <c:v>4.7470539583301899E-4</c:v>
                </c:pt>
                <c:pt idx="9380">
                  <c:v>4.74280731016721E-4</c:v>
                </c:pt>
                <c:pt idx="9381">
                  <c:v>4.7385617186966697E-4</c:v>
                </c:pt>
                <c:pt idx="9382">
                  <c:v>4.7343171859712198E-4</c:v>
                </c:pt>
                <c:pt idx="9383">
                  <c:v>4.7300737140494598E-4</c:v>
                </c:pt>
                <c:pt idx="9384">
                  <c:v>4.7258313049960602E-4</c:v>
                </c:pt>
                <c:pt idx="9385">
                  <c:v>4.7215899608818598E-4</c:v>
                </c:pt>
                <c:pt idx="9386">
                  <c:v>4.71734968378369E-4</c:v>
                </c:pt>
                <c:pt idx="9387">
                  <c:v>4.7131104757844799E-4</c:v>
                </c:pt>
                <c:pt idx="9388">
                  <c:v>4.7088723389732498E-4</c:v>
                </c:pt>
                <c:pt idx="9389">
                  <c:v>4.70463527544514E-4</c:v>
                </c:pt>
                <c:pt idx="9390">
                  <c:v>4.7003992873015599E-4</c:v>
                </c:pt>
                <c:pt idx="9391">
                  <c:v>4.6961643766501199E-4</c:v>
                </c:pt>
                <c:pt idx="9392">
                  <c:v>4.6919305456048202E-4</c:v>
                </c:pt>
                <c:pt idx="9393">
                  <c:v>4.6876977962857297E-4</c:v>
                </c:pt>
                <c:pt idx="9394">
                  <c:v>4.6834661308192102E-4</c:v>
                </c:pt>
                <c:pt idx="9395">
                  <c:v>4.6792355513379399E-4</c:v>
                </c:pt>
                <c:pt idx="9396">
                  <c:v>4.6750060599808801E-4</c:v>
                </c:pt>
                <c:pt idx="9397">
                  <c:v>4.6707776588934401E-4</c:v>
                </c:pt>
                <c:pt idx="9398">
                  <c:v>4.66655035022719E-4</c:v>
                </c:pt>
                <c:pt idx="9399">
                  <c:v>4.6623241361404001E-4</c:v>
                </c:pt>
                <c:pt idx="9400">
                  <c:v>4.6580990187972501E-4</c:v>
                </c:pt>
                <c:pt idx="9401">
                  <c:v>4.65387500036851E-4</c:v>
                </c:pt>
                <c:pt idx="9402">
                  <c:v>4.6496520830314298E-4</c:v>
                </c:pt>
                <c:pt idx="9403">
                  <c:v>4.64543026896963E-4</c:v>
                </c:pt>
                <c:pt idx="9404">
                  <c:v>4.6412095603733902E-4</c:v>
                </c:pt>
                <c:pt idx="9405">
                  <c:v>4.63698995943952E-4</c:v>
                </c:pt>
                <c:pt idx="9406">
                  <c:v>4.6327714683712699E-4</c:v>
                </c:pt>
                <c:pt idx="9407">
                  <c:v>4.6285540893785003E-4</c:v>
                </c:pt>
                <c:pt idx="9408">
                  <c:v>4.62433782467763E-4</c:v>
                </c:pt>
                <c:pt idx="9409">
                  <c:v>4.6201226764916599E-4</c:v>
                </c:pt>
                <c:pt idx="9410">
                  <c:v>4.6159086470503902E-4</c:v>
                </c:pt>
                <c:pt idx="9411">
                  <c:v>4.6116957385900598E-4</c:v>
                </c:pt>
                <c:pt idx="9412">
                  <c:v>4.60748395335374E-4</c:v>
                </c:pt>
                <c:pt idx="9413">
                  <c:v>4.6032732935911503E-4</c:v>
                </c:pt>
                <c:pt idx="9414">
                  <c:v>4.5990637615588102E-4</c:v>
                </c:pt>
                <c:pt idx="9415">
                  <c:v>4.5948553595197999E-4</c:v>
                </c:pt>
                <c:pt idx="9416">
                  <c:v>4.5906480897439802E-4</c:v>
                </c:pt>
                <c:pt idx="9417">
                  <c:v>4.5864419545080801E-4</c:v>
                </c:pt>
                <c:pt idx="9418">
                  <c:v>4.5822369560956301E-4</c:v>
                </c:pt>
                <c:pt idx="9419">
                  <c:v>4.5780330967969401E-4</c:v>
                </c:pt>
                <c:pt idx="9420">
                  <c:v>4.5738303789092202E-4</c:v>
                </c:pt>
                <c:pt idx="9421">
                  <c:v>4.5696288047364299E-4</c:v>
                </c:pt>
                <c:pt idx="9422">
                  <c:v>4.5654283765895299E-4</c:v>
                </c:pt>
                <c:pt idx="9423">
                  <c:v>4.5612290967862902E-4</c:v>
                </c:pt>
                <c:pt idx="9424">
                  <c:v>4.5570309676517401E-4</c:v>
                </c:pt>
                <c:pt idx="9425">
                  <c:v>4.5528339915177501E-4</c:v>
                </c:pt>
                <c:pt idx="9426">
                  <c:v>4.5486381707233098E-4</c:v>
                </c:pt>
                <c:pt idx="9427">
                  <c:v>4.5444435076146602E-4</c:v>
                </c:pt>
                <c:pt idx="9428">
                  <c:v>4.54025000454477E-4</c:v>
                </c:pt>
                <c:pt idx="9429">
                  <c:v>4.53605766387377E-4</c:v>
                </c:pt>
                <c:pt idx="9430">
                  <c:v>4.5318664879690401E-4</c:v>
                </c:pt>
                <c:pt idx="9431">
                  <c:v>4.5276764792050899E-4</c:v>
                </c:pt>
                <c:pt idx="9432">
                  <c:v>4.5234876399634399E-4</c:v>
                </c:pt>
                <c:pt idx="9433">
                  <c:v>4.5192999726330801E-4</c:v>
                </c:pt>
                <c:pt idx="9434">
                  <c:v>4.5151134796100499E-4</c:v>
                </c:pt>
                <c:pt idx="9435">
                  <c:v>4.51092816329781E-4</c:v>
                </c:pt>
                <c:pt idx="9436">
                  <c:v>4.5067440261070202E-4</c:v>
                </c:pt>
                <c:pt idx="9437">
                  <c:v>4.5025610704558199E-4</c:v>
                </c:pt>
                <c:pt idx="9438">
                  <c:v>4.4983792987695898E-4</c:v>
                </c:pt>
                <c:pt idx="9439">
                  <c:v>4.4941987134811898E-4</c:v>
                </c:pt>
                <c:pt idx="9440">
                  <c:v>4.49001931703116E-4</c:v>
                </c:pt>
                <c:pt idx="9441">
                  <c:v>4.4858411118671801E-4</c:v>
                </c:pt>
                <c:pt idx="9442">
                  <c:v>4.4816641004317699E-4</c:v>
                </c:pt>
                <c:pt idx="9443">
                  <c:v>4.47748828518907E-4</c:v>
                </c:pt>
                <c:pt idx="9444">
                  <c:v>4.4733136686107801E-4</c:v>
                </c:pt>
                <c:pt idx="9445">
                  <c:v>4.4691402531761001E-4</c:v>
                </c:pt>
                <c:pt idx="9446">
                  <c:v>4.4649680413718799E-4</c:v>
                </c:pt>
                <c:pt idx="9447">
                  <c:v>4.4607970356926101E-4</c:v>
                </c:pt>
                <c:pt idx="9448">
                  <c:v>4.4566272386405002E-4</c:v>
                </c:pt>
                <c:pt idx="9449">
                  <c:v>4.4524586527253199E-4</c:v>
                </c:pt>
                <c:pt idx="9450">
                  <c:v>4.4482912804645998E-4</c:v>
                </c:pt>
                <c:pt idx="9451">
                  <c:v>4.4441251243832998E-4</c:v>
                </c:pt>
                <c:pt idx="9452">
                  <c:v>4.4399601870140999E-4</c:v>
                </c:pt>
                <c:pt idx="9453">
                  <c:v>4.4357964708975601E-4</c:v>
                </c:pt>
                <c:pt idx="9454">
                  <c:v>4.4316339785820298E-4</c:v>
                </c:pt>
                <c:pt idx="9455">
                  <c:v>4.4274727126237601E-4</c:v>
                </c:pt>
                <c:pt idx="9456">
                  <c:v>4.4233126755869402E-4</c:v>
                </c:pt>
                <c:pt idx="9457">
                  <c:v>4.4191538700435898E-4</c:v>
                </c:pt>
                <c:pt idx="9458">
                  <c:v>4.4149962985736601E-4</c:v>
                </c:pt>
                <c:pt idx="9459">
                  <c:v>4.4108399637649801E-4</c:v>
                </c:pt>
                <c:pt idx="9460">
                  <c:v>4.4066848682133402E-4</c:v>
                </c:pt>
                <c:pt idx="9461">
                  <c:v>4.4025310145226102E-4</c:v>
                </c:pt>
                <c:pt idx="9462">
                  <c:v>4.3983784053048001E-4</c:v>
                </c:pt>
                <c:pt idx="9463">
                  <c:v>4.3942270431799999E-4</c:v>
                </c:pt>
                <c:pt idx="9464">
                  <c:v>4.3900769307765998E-4</c:v>
                </c:pt>
                <c:pt idx="9465">
                  <c:v>4.38592807073102E-4</c:v>
                </c:pt>
                <c:pt idx="9466">
                  <c:v>4.3817804656880199E-4</c:v>
                </c:pt>
                <c:pt idx="9467">
                  <c:v>4.37763411830044E-4</c:v>
                </c:pt>
                <c:pt idx="9468">
                  <c:v>4.3734890312294898E-4</c:v>
                </c:pt>
                <c:pt idx="9469">
                  <c:v>4.3693452071445901E-4</c:v>
                </c:pt>
                <c:pt idx="9470">
                  <c:v>4.3652026487235297E-4</c:v>
                </c:pt>
                <c:pt idx="9471">
                  <c:v>4.3610613586523401E-4</c:v>
                </c:pt>
                <c:pt idx="9472">
                  <c:v>4.3569213396253898E-4</c:v>
                </c:pt>
                <c:pt idx="9473">
                  <c:v>4.35278259434548E-4</c:v>
                </c:pt>
                <c:pt idx="9474">
                  <c:v>4.3486451255238002E-4</c:v>
                </c:pt>
                <c:pt idx="9475">
                  <c:v>4.3445089358800699E-4</c:v>
                </c:pt>
                <c:pt idx="9476">
                  <c:v>4.34037402814244E-4</c:v>
                </c:pt>
                <c:pt idx="9477">
                  <c:v>4.3362404050478298E-4</c:v>
                </c:pt>
                <c:pt idx="9478">
                  <c:v>4.3321080693412603E-4</c:v>
                </c:pt>
                <c:pt idx="9479">
                  <c:v>4.32797702377667E-4</c:v>
                </c:pt>
                <c:pt idx="9480">
                  <c:v>4.3238472711165502E-4</c:v>
                </c:pt>
                <c:pt idx="9481">
                  <c:v>4.3197188141318199E-4</c:v>
                </c:pt>
                <c:pt idx="9482">
                  <c:v>4.3155916556021601E-4</c:v>
                </c:pt>
                <c:pt idx="9483">
                  <c:v>4.31146579831597E-4</c:v>
                </c:pt>
                <c:pt idx="9484">
                  <c:v>4.30734124507026E-4</c:v>
                </c:pt>
                <c:pt idx="9485">
                  <c:v>4.3032179986708099E-4</c:v>
                </c:pt>
                <c:pt idx="9486">
                  <c:v>4.29909606193204E-4</c:v>
                </c:pt>
                <c:pt idx="9487">
                  <c:v>4.2949754376773297E-4</c:v>
                </c:pt>
                <c:pt idx="9488">
                  <c:v>4.2908561287388999E-4</c:v>
                </c:pt>
                <c:pt idx="9489">
                  <c:v>4.2867381379581E-4</c:v>
                </c:pt>
                <c:pt idx="9490">
                  <c:v>4.2826214681852403E-4</c:v>
                </c:pt>
                <c:pt idx="9491">
                  <c:v>4.27850612227972E-4</c:v>
                </c:pt>
                <c:pt idx="9492">
                  <c:v>4.2743921031096699E-4</c:v>
                </c:pt>
                <c:pt idx="9493">
                  <c:v>4.27027941355228E-4</c:v>
                </c:pt>
                <c:pt idx="9494">
                  <c:v>4.26616805649362E-4</c:v>
                </c:pt>
                <c:pt idx="9495">
                  <c:v>4.2620580348291099E-4</c:v>
                </c:pt>
                <c:pt idx="9496">
                  <c:v>4.2579493514633901E-4</c:v>
                </c:pt>
                <c:pt idx="9497">
                  <c:v>4.2538420093103999E-4</c:v>
                </c:pt>
                <c:pt idx="9498">
                  <c:v>4.2497360112934198E-4</c:v>
                </c:pt>
                <c:pt idx="9499">
                  <c:v>4.245631360345E-4</c:v>
                </c:pt>
                <c:pt idx="9500">
                  <c:v>4.2415280594071701E-4</c:v>
                </c:pt>
                <c:pt idx="9501">
                  <c:v>4.2374261114312499E-4</c:v>
                </c:pt>
                <c:pt idx="9502">
                  <c:v>4.2333255193779902E-4</c:v>
                </c:pt>
                <c:pt idx="9503">
                  <c:v>4.2292262862176998E-4</c:v>
                </c:pt>
                <c:pt idx="9504">
                  <c:v>4.2251284149300201E-4</c:v>
                </c:pt>
                <c:pt idx="9505">
                  <c:v>4.22103190850411E-4</c:v>
                </c:pt>
                <c:pt idx="9506">
                  <c:v>4.2169367699386402E-4</c:v>
                </c:pt>
                <c:pt idx="9507">
                  <c:v>4.2128430022419101E-4</c:v>
                </c:pt>
                <c:pt idx="9508">
                  <c:v>4.20875060843174E-4</c:v>
                </c:pt>
                <c:pt idx="9509">
                  <c:v>4.2046595915357202E-4</c:v>
                </c:pt>
                <c:pt idx="9510">
                  <c:v>4.2005699545910201E-4</c:v>
                </c:pt>
                <c:pt idx="9511">
                  <c:v>4.1964817006444902E-4</c:v>
                </c:pt>
                <c:pt idx="9512">
                  <c:v>4.1923948327527599E-4</c:v>
                </c:pt>
                <c:pt idx="9513">
                  <c:v>4.1883093539822998E-4</c:v>
                </c:pt>
                <c:pt idx="9514">
                  <c:v>4.1842252674887298E-4</c:v>
                </c:pt>
                <c:pt idx="9515">
                  <c:v>4.1801425763594798E-4</c:v>
                </c:pt>
                <c:pt idx="9516">
                  <c:v>4.1760612836918399E-4</c:v>
                </c:pt>
                <c:pt idx="9517">
                  <c:v>4.1719813925929401E-4</c:v>
                </c:pt>
                <c:pt idx="9518">
                  <c:v>4.1679029061798503E-4</c:v>
                </c:pt>
                <c:pt idx="9519">
                  <c:v>4.1638258275797499E-4</c:v>
                </c:pt>
                <c:pt idx="9520">
                  <c:v>4.1597501599298598E-4</c:v>
                </c:pt>
                <c:pt idx="9521">
                  <c:v>4.15567590637744E-4</c:v>
                </c:pt>
                <c:pt idx="9522">
                  <c:v>4.1516030700799501E-4</c:v>
                </c:pt>
                <c:pt idx="9523">
                  <c:v>4.1475316542048202E-4</c:v>
                </c:pt>
                <c:pt idx="9524">
                  <c:v>4.1434616619297399E-4</c:v>
                </c:pt>
                <c:pt idx="9525">
                  <c:v>4.1393930964427202E-4</c:v>
                </c:pt>
                <c:pt idx="9526">
                  <c:v>4.1353259609420198E-4</c:v>
                </c:pt>
                <c:pt idx="9527">
                  <c:v>4.13126025863633E-4</c:v>
                </c:pt>
                <c:pt idx="9528">
                  <c:v>4.1271959927446401E-4</c:v>
                </c:pt>
                <c:pt idx="9529">
                  <c:v>4.1231331664965E-4</c:v>
                </c:pt>
                <c:pt idx="9530">
                  <c:v>4.1190717831318999E-4</c:v>
                </c:pt>
                <c:pt idx="9531">
                  <c:v>4.1150118459014101E-4</c:v>
                </c:pt>
                <c:pt idx="9532">
                  <c:v>4.1109533580661097E-4</c:v>
                </c:pt>
                <c:pt idx="9533">
                  <c:v>4.1068963228977799E-4</c:v>
                </c:pt>
                <c:pt idx="9534">
                  <c:v>4.1028407436787998E-4</c:v>
                </c:pt>
                <c:pt idx="9535">
                  <c:v>4.0987866237022699E-4</c:v>
                </c:pt>
                <c:pt idx="9536">
                  <c:v>4.0947339662718399E-4</c:v>
                </c:pt>
                <c:pt idx="9537">
                  <c:v>4.09068277470188E-4</c:v>
                </c:pt>
                <c:pt idx="9538">
                  <c:v>4.0866330523175998E-4</c:v>
                </c:pt>
                <c:pt idx="9539">
                  <c:v>4.0825848024551203E-4</c:v>
                </c:pt>
                <c:pt idx="9540">
                  <c:v>4.0785380284612699E-4</c:v>
                </c:pt>
                <c:pt idx="9541">
                  <c:v>4.0744927336938599E-4</c:v>
                </c:pt>
                <c:pt idx="9542">
                  <c:v>4.0704489215216401E-4</c:v>
                </c:pt>
                <c:pt idx="9543">
                  <c:v>4.06640659532431E-4</c:v>
                </c:pt>
                <c:pt idx="9544">
                  <c:v>4.0623657584924202E-4</c:v>
                </c:pt>
                <c:pt idx="9545">
                  <c:v>4.0583264144277299E-4</c:v>
                </c:pt>
                <c:pt idx="9546">
                  <c:v>4.0542885665428998E-4</c:v>
                </c:pt>
                <c:pt idx="9547">
                  <c:v>4.0502522182619E-4</c:v>
                </c:pt>
                <c:pt idx="9548">
                  <c:v>4.04621737301981E-4</c:v>
                </c:pt>
                <c:pt idx="9549">
                  <c:v>4.04218403426313E-4</c:v>
                </c:pt>
                <c:pt idx="9550">
                  <c:v>4.0381522054495499E-4</c:v>
                </c:pt>
                <c:pt idx="9551">
                  <c:v>4.0341218900483399E-4</c:v>
                </c:pt>
                <c:pt idx="9552">
                  <c:v>4.03009309153993E-4</c:v>
                </c:pt>
                <c:pt idx="9553">
                  <c:v>4.0260658134163598E-4</c:v>
                </c:pt>
                <c:pt idx="9554">
                  <c:v>4.0220400591811E-4</c:v>
                </c:pt>
                <c:pt idx="9555">
                  <c:v>4.0180158323490798E-4</c:v>
                </c:pt>
                <c:pt idx="9556">
                  <c:v>4.0139931364467602E-4</c:v>
                </c:pt>
                <c:pt idx="9557">
                  <c:v>4.0099719750120002E-4</c:v>
                </c:pt>
                <c:pt idx="9558">
                  <c:v>4.0059523515946E-4</c:v>
                </c:pt>
                <c:pt idx="9559">
                  <c:v>4.0019342697559298E-4</c:v>
                </c:pt>
                <c:pt idx="9560">
                  <c:v>3.9979177330692499E-4</c:v>
                </c:pt>
                <c:pt idx="9561">
                  <c:v>3.99390274511942E-4</c:v>
                </c:pt>
                <c:pt idx="9562">
                  <c:v>3.9898893095032E-4</c:v>
                </c:pt>
                <c:pt idx="9563">
                  <c:v>3.98587742982928E-4</c:v>
                </c:pt>
                <c:pt idx="9564">
                  <c:v>3.9818671097184002E-4</c:v>
                </c:pt>
                <c:pt idx="9565">
                  <c:v>3.9778583528033101E-4</c:v>
                </c:pt>
                <c:pt idx="9566">
                  <c:v>3.9738511627288199E-4</c:v>
                </c:pt>
                <c:pt idx="9567">
                  <c:v>3.9698455431518102E-4</c:v>
                </c:pt>
                <c:pt idx="9568">
                  <c:v>3.9658414977412199E-4</c:v>
                </c:pt>
                <c:pt idx="9569">
                  <c:v>3.96183903017818E-4</c:v>
                </c:pt>
                <c:pt idx="9570">
                  <c:v>3.9578381441560199E-4</c:v>
                </c:pt>
                <c:pt idx="9571">
                  <c:v>3.95383884338053E-4</c:v>
                </c:pt>
                <c:pt idx="9572">
                  <c:v>3.9498411315697898E-4</c:v>
                </c:pt>
                <c:pt idx="9573">
                  <c:v>3.9458450124541498E-4</c:v>
                </c:pt>
                <c:pt idx="9574">
                  <c:v>3.9418504897763599E-4</c:v>
                </c:pt>
                <c:pt idx="9575">
                  <c:v>3.9378575672916898E-4</c:v>
                </c:pt>
                <c:pt idx="9576">
                  <c:v>3.9338662487681502E-4</c:v>
                </c:pt>
                <c:pt idx="9577">
                  <c:v>3.9298765379863602E-4</c:v>
                </c:pt>
                <c:pt idx="9578">
                  <c:v>3.9258884387395398E-4</c:v>
                </c:pt>
                <c:pt idx="9579">
                  <c:v>3.9219019548335601E-4</c:v>
                </c:pt>
                <c:pt idx="9580">
                  <c:v>3.9179170900871399E-4</c:v>
                </c:pt>
                <c:pt idx="9581">
                  <c:v>3.91393384833182E-4</c:v>
                </c:pt>
                <c:pt idx="9582">
                  <c:v>3.9099522335884698E-4</c:v>
                </c:pt>
                <c:pt idx="9583">
                  <c:v>3.9059722497152601E-4</c:v>
                </c:pt>
                <c:pt idx="9584">
                  <c:v>3.90199390058306E-4</c:v>
                </c:pt>
                <c:pt idx="9585">
                  <c:v>3.8980171900756801E-4</c:v>
                </c:pt>
                <c:pt idx="9586">
                  <c:v>3.8940421220901098E-4</c:v>
                </c:pt>
                <c:pt idx="9587">
                  <c:v>3.8900687005364502E-4</c:v>
                </c:pt>
                <c:pt idx="9588">
                  <c:v>3.8860969293380402E-4</c:v>
                </c:pt>
                <c:pt idx="9589">
                  <c:v>3.8821268124314602E-4</c:v>
                </c:pt>
                <c:pt idx="9590">
                  <c:v>3.8781583537664298E-4</c:v>
                </c:pt>
                <c:pt idx="9591">
                  <c:v>3.8741915573059201E-4</c:v>
                </c:pt>
                <c:pt idx="9592">
                  <c:v>3.87022642702607E-4</c:v>
                </c:pt>
                <c:pt idx="9593">
                  <c:v>3.8662629669165599E-4</c:v>
                </c:pt>
                <c:pt idx="9594">
                  <c:v>3.8623011809804501E-4</c:v>
                </c:pt>
                <c:pt idx="9595">
                  <c:v>3.85834107323429E-4</c:v>
                </c:pt>
                <c:pt idx="9596">
                  <c:v>3.8543826477081399E-4</c:v>
                </c:pt>
                <c:pt idx="9597">
                  <c:v>3.8504259084454998E-4</c:v>
                </c:pt>
                <c:pt idx="9598">
                  <c:v>3.8464708595034499E-4</c:v>
                </c:pt>
                <c:pt idx="9599">
                  <c:v>3.84251750495301E-4</c:v>
                </c:pt>
                <c:pt idx="9600">
                  <c:v>3.83856584887887E-4</c:v>
                </c:pt>
                <c:pt idx="9601">
                  <c:v>3.8346158953796302E-4</c:v>
                </c:pt>
                <c:pt idx="9602">
                  <c:v>3.8306676485674998E-4</c:v>
                </c:pt>
                <c:pt idx="9603">
                  <c:v>3.8267211125687201E-4</c:v>
                </c:pt>
                <c:pt idx="9604">
                  <c:v>3.8227762915234799E-4</c:v>
                </c:pt>
                <c:pt idx="9605">
                  <c:v>3.8188331895859198E-4</c:v>
                </c:pt>
                <c:pt idx="9606">
                  <c:v>3.8148918109242599E-4</c:v>
                </c:pt>
                <c:pt idx="9607">
                  <c:v>3.8109521597208703E-4</c:v>
                </c:pt>
                <c:pt idx="9608">
                  <c:v>3.8070142401723598E-4</c:v>
                </c:pt>
                <c:pt idx="9609">
                  <c:v>3.8030780564896202E-4</c:v>
                </c:pt>
                <c:pt idx="9610">
                  <c:v>3.79914361289776E-4</c:v>
                </c:pt>
                <c:pt idx="9611">
                  <c:v>3.79521091363639E-4</c:v>
                </c:pt>
                <c:pt idx="9612">
                  <c:v>3.7912799629596098E-4</c:v>
                </c:pt>
                <c:pt idx="9613">
                  <c:v>3.78735076513588E-4</c:v>
                </c:pt>
                <c:pt idx="9614">
                  <c:v>3.78342332444835E-4</c:v>
                </c:pt>
                <c:pt idx="9615">
                  <c:v>3.77949764519448E-4</c:v>
                </c:pt>
                <c:pt idx="9616">
                  <c:v>3.7755737316865E-4</c:v>
                </c:pt>
                <c:pt idx="9617">
                  <c:v>3.7716515882512601E-4</c:v>
                </c:pt>
                <c:pt idx="9618">
                  <c:v>3.7677312192305402E-4</c:v>
                </c:pt>
                <c:pt idx="9619">
                  <c:v>3.763812628981E-4</c:v>
                </c:pt>
                <c:pt idx="9620">
                  <c:v>3.7598958218743099E-4</c:v>
                </c:pt>
                <c:pt idx="9621">
                  <c:v>3.7559808022970601E-4</c:v>
                </c:pt>
                <c:pt idx="9622">
                  <c:v>3.7520675746509997E-4</c:v>
                </c:pt>
                <c:pt idx="9623">
                  <c:v>3.7481561433529598E-4</c:v>
                </c:pt>
                <c:pt idx="9624">
                  <c:v>3.7442465128347202E-4</c:v>
                </c:pt>
                <c:pt idx="9625">
                  <c:v>3.7403386875433801E-4</c:v>
                </c:pt>
                <c:pt idx="9626">
                  <c:v>3.73643267194132E-4</c:v>
                </c:pt>
                <c:pt idx="9627">
                  <c:v>3.7325284705061798E-4</c:v>
                </c:pt>
                <c:pt idx="9628">
                  <c:v>3.7286260877308002E-4</c:v>
                </c:pt>
                <c:pt idx="9629">
                  <c:v>3.7247255281232998E-4</c:v>
                </c:pt>
                <c:pt idx="9630">
                  <c:v>3.72082679620746E-4</c:v>
                </c:pt>
                <c:pt idx="9631">
                  <c:v>3.7169298965223399E-4</c:v>
                </c:pt>
                <c:pt idx="9632">
                  <c:v>3.71303483362256E-4</c:v>
                </c:pt>
                <c:pt idx="9633">
                  <c:v>3.7091416120783698E-4</c:v>
                </c:pt>
                <c:pt idx="9634">
                  <c:v>3.7052502364759101E-4</c:v>
                </c:pt>
                <c:pt idx="9635">
                  <c:v>3.7013607114168398E-4</c:v>
                </c:pt>
                <c:pt idx="9636">
                  <c:v>3.6974730415188301E-4</c:v>
                </c:pt>
                <c:pt idx="9637">
                  <c:v>3.6935872314153599E-4</c:v>
                </c:pt>
                <c:pt idx="9638">
                  <c:v>3.6897032857560101E-4</c:v>
                </c:pt>
                <c:pt idx="9639">
                  <c:v>3.6858212092065403E-4</c:v>
                </c:pt>
                <c:pt idx="9640">
                  <c:v>3.6819410064489299E-4</c:v>
                </c:pt>
                <c:pt idx="9641">
                  <c:v>3.6780626821813302E-4</c:v>
                </c:pt>
                <c:pt idx="9642">
                  <c:v>3.6741862411179501E-4</c:v>
                </c:pt>
                <c:pt idx="9643">
                  <c:v>3.6703116879892398E-4</c:v>
                </c:pt>
                <c:pt idx="9644">
                  <c:v>3.6664390275418802E-4</c:v>
                </c:pt>
                <c:pt idx="9645">
                  <c:v>3.6625682645390002E-4</c:v>
                </c:pt>
                <c:pt idx="9646">
                  <c:v>3.6586994037601897E-4</c:v>
                </c:pt>
                <c:pt idx="9647">
                  <c:v>3.6548324500016197E-4</c:v>
                </c:pt>
                <c:pt idx="9648">
                  <c:v>3.6509674083563798E-4</c:v>
                </c:pt>
                <c:pt idx="9649">
                  <c:v>3.6471042836559302E-4</c:v>
                </c:pt>
                <c:pt idx="9650">
                  <c:v>3.6432430807482299E-4</c:v>
                </c:pt>
                <c:pt idx="9651">
                  <c:v>3.63938380449786E-4</c:v>
                </c:pt>
                <c:pt idx="9652">
                  <c:v>3.6355264597862498E-4</c:v>
                </c:pt>
                <c:pt idx="9653">
                  <c:v>3.6316710515119202E-4</c:v>
                </c:pt>
                <c:pt idx="9654">
                  <c:v>3.6278175845903398E-4</c:v>
                </c:pt>
                <c:pt idx="9655">
                  <c:v>3.6239660639540201E-4</c:v>
                </c:pt>
                <c:pt idx="9656">
                  <c:v>3.6201164945527003E-4</c:v>
                </c:pt>
                <c:pt idx="9657">
                  <c:v>3.6162688813532899E-4</c:v>
                </c:pt>
                <c:pt idx="9658">
                  <c:v>3.6124232293398501E-4</c:v>
                </c:pt>
                <c:pt idx="9659">
                  <c:v>3.6085795435137502E-4</c:v>
                </c:pt>
                <c:pt idx="9660">
                  <c:v>3.6047378288938498E-4</c:v>
                </c:pt>
                <c:pt idx="9661">
                  <c:v>3.60089809051635E-4</c:v>
                </c:pt>
                <c:pt idx="9662">
                  <c:v>3.5970603334347902E-4</c:v>
                </c:pt>
                <c:pt idx="9663">
                  <c:v>3.5932245627204399E-4</c:v>
                </c:pt>
                <c:pt idx="9664">
                  <c:v>3.5893907834623002E-4</c:v>
                </c:pt>
                <c:pt idx="9665">
                  <c:v>3.5855590007670499E-4</c:v>
                </c:pt>
                <c:pt idx="9666">
                  <c:v>3.5817292197592499E-4</c:v>
                </c:pt>
                <c:pt idx="9667">
                  <c:v>3.5779014455815503E-4</c:v>
                </c:pt>
                <c:pt idx="9668">
                  <c:v>3.5740756833947597E-4</c:v>
                </c:pt>
                <c:pt idx="9669">
                  <c:v>3.57025193837753E-4</c:v>
                </c:pt>
                <c:pt idx="9670">
                  <c:v>3.5664302157264799E-4</c:v>
                </c:pt>
                <c:pt idx="9671">
                  <c:v>3.5626105206563302E-4</c:v>
                </c:pt>
                <c:pt idx="9672">
                  <c:v>3.5587928584000799E-4</c:v>
                </c:pt>
                <c:pt idx="9673">
                  <c:v>3.5549772342090302E-4</c:v>
                </c:pt>
                <c:pt idx="9674">
                  <c:v>3.5511636533529299E-4</c:v>
                </c:pt>
                <c:pt idx="9675">
                  <c:v>3.5473521211202701E-4</c:v>
                </c:pt>
                <c:pt idx="9676">
                  <c:v>3.5435426428179201E-4</c:v>
                </c:pt>
                <c:pt idx="9677">
                  <c:v>3.53973522377143E-4</c:v>
                </c:pt>
                <c:pt idx="9678">
                  <c:v>3.53592986932504E-4</c:v>
                </c:pt>
                <c:pt idx="9679">
                  <c:v>3.5321265848418498E-4</c:v>
                </c:pt>
                <c:pt idx="9680">
                  <c:v>3.5283253757035799E-4</c:v>
                </c:pt>
                <c:pt idx="9681">
                  <c:v>3.5245262473108398E-4</c:v>
                </c:pt>
                <c:pt idx="9682">
                  <c:v>3.5207292050831398E-4</c:v>
                </c:pt>
                <c:pt idx="9683">
                  <c:v>3.51693425445916E-4</c:v>
                </c:pt>
                <c:pt idx="9684">
                  <c:v>3.5131414008964798E-4</c:v>
                </c:pt>
                <c:pt idx="9685">
                  <c:v>3.5093506498718997E-4</c:v>
                </c:pt>
                <c:pt idx="9686">
                  <c:v>3.5055620068812798E-4</c:v>
                </c:pt>
                <c:pt idx="9687">
                  <c:v>3.50177547743983E-4</c:v>
                </c:pt>
                <c:pt idx="9688">
                  <c:v>3.4979910670822199E-4</c:v>
                </c:pt>
                <c:pt idx="9689">
                  <c:v>3.49420878136243E-4</c:v>
                </c:pt>
                <c:pt idx="9690">
                  <c:v>3.4904286258539502E-4</c:v>
                </c:pt>
                <c:pt idx="9691">
                  <c:v>3.4866506061498402E-4</c:v>
                </c:pt>
                <c:pt idx="9692">
                  <c:v>3.4828747278629202E-4</c:v>
                </c:pt>
                <c:pt idx="9693">
                  <c:v>3.4791009966258103E-4</c:v>
                </c:pt>
                <c:pt idx="9694">
                  <c:v>3.4753294180910098E-4</c:v>
                </c:pt>
                <c:pt idx="9695">
                  <c:v>3.4715599979307302E-4</c:v>
                </c:pt>
                <c:pt idx="9696">
                  <c:v>3.46779274183723E-4</c:v>
                </c:pt>
                <c:pt idx="9697">
                  <c:v>3.4640276555229001E-4</c:v>
                </c:pt>
                <c:pt idx="9698">
                  <c:v>3.4602647447204199E-4</c:v>
                </c:pt>
                <c:pt idx="9699">
                  <c:v>3.4565040151826598E-4</c:v>
                </c:pt>
                <c:pt idx="9700">
                  <c:v>3.4527454726828902E-4</c:v>
                </c:pt>
                <c:pt idx="9701">
                  <c:v>3.44898912301481E-4</c:v>
                </c:pt>
                <c:pt idx="9702">
                  <c:v>3.44523497199281E-4</c:v>
                </c:pt>
                <c:pt idx="9703">
                  <c:v>3.4414830254518401E-4</c:v>
                </c:pt>
                <c:pt idx="9704">
                  <c:v>3.4377332892472401E-4</c:v>
                </c:pt>
                <c:pt idx="9705">
                  <c:v>3.4339857692550701E-4</c:v>
                </c:pt>
                <c:pt idx="9706">
                  <c:v>3.4302404713720998E-4</c:v>
                </c:pt>
                <c:pt idx="9707">
                  <c:v>3.4264974015157902E-4</c:v>
                </c:pt>
                <c:pt idx="9708">
                  <c:v>3.4227565656244499E-4</c:v>
                </c:pt>
                <c:pt idx="9709">
                  <c:v>3.4190179696570798E-4</c:v>
                </c:pt>
                <c:pt idx="9710">
                  <c:v>3.4152816199670502E-4</c:v>
                </c:pt>
                <c:pt idx="9711">
                  <c:v>3.4115475225573999E-4</c:v>
                </c:pt>
                <c:pt idx="9712">
                  <c:v>3.4078156834526399E-4</c:v>
                </c:pt>
                <c:pt idx="9713">
                  <c:v>3.4040861086984402E-4</c:v>
                </c:pt>
                <c:pt idx="9714">
                  <c:v>3.4003588043619799E-4</c:v>
                </c:pt>
                <c:pt idx="9715">
                  <c:v>3.3966337765319298E-4</c:v>
                </c:pt>
                <c:pt idx="9716">
                  <c:v>3.3929110313189297E-4</c:v>
                </c:pt>
                <c:pt idx="9717">
                  <c:v>3.3891905748551702E-4</c:v>
                </c:pt>
                <c:pt idx="9718">
                  <c:v>3.3854724132947699E-4</c:v>
                </c:pt>
                <c:pt idx="9719">
                  <c:v>3.3817565528134402E-4</c:v>
                </c:pt>
                <c:pt idx="9720">
                  <c:v>3.3780429996086998E-4</c:v>
                </c:pt>
                <c:pt idx="9721">
                  <c:v>3.37618715486258E-4</c:v>
                </c:pt>
              </c:numCache>
            </c:numRef>
          </c:yVal>
          <c:smooth val="0"/>
          <c:extLst>
            <c:ext xmlns:c16="http://schemas.microsoft.com/office/drawing/2014/chart" uri="{C3380CC4-5D6E-409C-BE32-E72D297353CC}">
              <c16:uniqueId val="{00000002-4F1D-4FCA-8E80-21576593DD83}"/>
            </c:ext>
          </c:extLst>
        </c:ser>
        <c:dLbls>
          <c:showLegendKey val="0"/>
          <c:showVal val="0"/>
          <c:showCatName val="0"/>
          <c:showSerName val="0"/>
          <c:showPercent val="0"/>
          <c:showBubbleSize val="0"/>
        </c:dLbls>
        <c:axId val="221014720"/>
        <c:axId val="442433568"/>
      </c:scatterChart>
      <c:valAx>
        <c:axId val="221014720"/>
        <c:scaling>
          <c:orientation val="minMax"/>
          <c:max val="2.5"/>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600" b="0" i="0" u="none" strike="noStrike" kern="1200" baseline="0">
                    <a:solidFill>
                      <a:schemeClr val="tx1"/>
                    </a:solidFill>
                    <a:latin typeface="+mn-lt"/>
                    <a:ea typeface="+mn-ea"/>
                    <a:cs typeface="+mn-cs"/>
                  </a:defRPr>
                </a:pPr>
                <a:r>
                  <a:rPr lang="en-US"/>
                  <a:t>Length [m]</a:t>
                </a:r>
              </a:p>
            </c:rich>
          </c:tx>
          <c:layout/>
          <c:overlay val="0"/>
          <c:spPr>
            <a:noFill/>
            <a:ln>
              <a:noFill/>
            </a:ln>
            <a:effectLst/>
          </c:spPr>
          <c:txPr>
            <a:bodyPr rot="0" spcFirstLastPara="1" vertOverflow="ellipsis" vert="horz" wrap="square" anchor="ctr" anchorCtr="1"/>
            <a:lstStyle/>
            <a:p>
              <a:pPr>
                <a:defRPr sz="1600" b="0" i="0" u="none" strike="noStrike" kern="1200" baseline="0">
                  <a:solidFill>
                    <a:schemeClr val="tx1"/>
                  </a:solidFill>
                  <a:latin typeface="+mn-lt"/>
                  <a:ea typeface="+mn-ea"/>
                  <a:cs typeface="+mn-cs"/>
                </a:defRPr>
              </a:pPr>
              <a:endParaRPr lang="en-US"/>
            </a:p>
          </c:txPr>
        </c:title>
        <c:numFmt formatCode="#,##0.00" sourceLinked="0"/>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600" b="0" i="0" u="none" strike="noStrike" kern="1200" baseline="0">
                <a:solidFill>
                  <a:schemeClr val="tx1"/>
                </a:solidFill>
                <a:latin typeface="+mn-lt"/>
                <a:ea typeface="+mn-ea"/>
                <a:cs typeface="+mn-cs"/>
              </a:defRPr>
            </a:pPr>
            <a:endParaRPr lang="en-US"/>
          </a:p>
        </c:txPr>
        <c:crossAx val="442433568"/>
        <c:crosses val="autoZero"/>
        <c:crossBetween val="midCat"/>
      </c:valAx>
      <c:valAx>
        <c:axId val="442433568"/>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600" b="0" i="0" u="none" strike="noStrike" kern="1200" baseline="0">
                    <a:solidFill>
                      <a:schemeClr val="tx1"/>
                    </a:solidFill>
                    <a:latin typeface="+mn-lt"/>
                    <a:ea typeface="+mn-ea"/>
                    <a:cs typeface="+mn-cs"/>
                  </a:defRPr>
                </a:pPr>
                <a:r>
                  <a:rPr lang="en-US"/>
                  <a:t>x RMS [m]</a:t>
                </a:r>
              </a:p>
            </c:rich>
          </c:tx>
          <c:layout/>
          <c:overlay val="0"/>
          <c:spPr>
            <a:noFill/>
            <a:ln>
              <a:noFill/>
            </a:ln>
            <a:effectLst/>
          </c:spPr>
          <c:txPr>
            <a:bodyPr rot="-5400000" spcFirstLastPara="1" vertOverflow="ellipsis" vert="horz" wrap="square" anchor="ctr" anchorCtr="1"/>
            <a:lstStyle/>
            <a:p>
              <a:pPr>
                <a:defRPr sz="1600" b="0" i="0" u="none" strike="noStrike" kern="1200" baseline="0">
                  <a:solidFill>
                    <a:schemeClr val="tx1"/>
                  </a:solidFill>
                  <a:latin typeface="+mn-lt"/>
                  <a:ea typeface="+mn-ea"/>
                  <a:cs typeface="+mn-cs"/>
                </a:defRPr>
              </a:pPr>
              <a:endParaRPr lang="en-US"/>
            </a:p>
          </c:txPr>
        </c:title>
        <c:numFmt formatCode="0.00E+00"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600" b="0" i="0" u="none" strike="noStrike" kern="1200" baseline="0">
                <a:solidFill>
                  <a:schemeClr val="tx1"/>
                </a:solidFill>
                <a:latin typeface="+mn-lt"/>
                <a:ea typeface="+mn-ea"/>
                <a:cs typeface="+mn-cs"/>
              </a:defRPr>
            </a:pPr>
            <a:endParaRPr lang="en-US"/>
          </a:p>
        </c:txPr>
        <c:crossAx val="221014720"/>
        <c:crosses val="autoZero"/>
        <c:crossBetween val="midCat"/>
      </c:valAx>
      <c:spPr>
        <a:noFill/>
        <a:ln>
          <a:noFill/>
        </a:ln>
        <a:effectLst/>
      </c:spPr>
    </c:plotArea>
    <c:legend>
      <c:legendPos val="b"/>
      <c:layout>
        <c:manualLayout>
          <c:xMode val="edge"/>
          <c:yMode val="edge"/>
          <c:x val="0.5431903105697149"/>
          <c:y val="0.54166879100214493"/>
          <c:w val="0.19320205097308946"/>
          <c:h val="0.23161541427039931"/>
        </c:manualLayout>
      </c:layout>
      <c:overlay val="0"/>
      <c:spPr>
        <a:solidFill>
          <a:schemeClr val="lt1"/>
        </a:solidFill>
        <a:ln w="12700" cap="flat" cmpd="sng" algn="ctr">
          <a:solidFill>
            <a:schemeClr val="dk1"/>
          </a:solidFill>
          <a:prstDash val="solid"/>
          <a:miter lim="800000"/>
        </a:ln>
        <a:effectLst/>
      </c:spPr>
      <c:txPr>
        <a:bodyPr rot="0" spcFirstLastPara="1" vertOverflow="ellipsis" vert="horz" wrap="square" anchor="ctr" anchorCtr="1"/>
        <a:lstStyle/>
        <a:p>
          <a:pPr>
            <a:defRPr sz="1600" b="0" i="0" u="none" strike="noStrike" kern="1200" baseline="0">
              <a:solidFill>
                <a:schemeClr val="dk1"/>
              </a:solidFill>
              <a:latin typeface="+mn-lt"/>
              <a:ea typeface="+mn-ea"/>
              <a:cs typeface="+mn-cs"/>
            </a:defRPr>
          </a:pPr>
          <a:endParaRPr lang="en-US"/>
        </a:p>
      </c:txPr>
    </c:legend>
    <c:plotVisOnly val="1"/>
    <c:dispBlanksAs val="gap"/>
    <c:showDLblsOverMax val="0"/>
  </c:chart>
  <c:spPr>
    <a:noFill/>
    <a:ln>
      <a:noFill/>
    </a:ln>
    <a:effectLst/>
  </c:spPr>
  <c:txPr>
    <a:bodyPr/>
    <a:lstStyle/>
    <a:p>
      <a:pPr>
        <a:defRPr sz="1600">
          <a:solidFill>
            <a:schemeClr val="tx1"/>
          </a:solidFill>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8EA7FD4-8306-44CF-8E7D-A2F908F85503}" type="datetimeFigureOut">
              <a:rPr lang="en-GB" smtClean="0"/>
              <a:t>19/06/2018</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8B82157-BD7B-492A-99B4-0806717F9C47}" type="slidenum">
              <a:rPr lang="en-GB" smtClean="0"/>
              <a:t>‹#›</a:t>
            </a:fld>
            <a:endParaRPr lang="en-GB"/>
          </a:p>
        </p:txBody>
      </p:sp>
    </p:spTree>
    <p:extLst>
      <p:ext uri="{BB962C8B-B14F-4D97-AF65-F5344CB8AC3E}">
        <p14:creationId xmlns:p14="http://schemas.microsoft.com/office/powerpoint/2010/main" val="10419613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Designed</a:t>
            </a:r>
            <a:r>
              <a:rPr lang="en-GB" baseline="0" dirty="0" smtClean="0"/>
              <a:t> a high-compression electron gun for low electron beam energy. </a:t>
            </a:r>
          </a:p>
          <a:p>
            <a:pPr marL="171450" indent="-171450">
              <a:buFont typeface="Arial" panose="020B0604020202020204" pitchFamily="34" charset="0"/>
              <a:buChar char="•"/>
            </a:pPr>
            <a:r>
              <a:rPr lang="en-GB" baseline="0" dirty="0" smtClean="0"/>
              <a:t>The high compression is necessary to produce high electron current density in the trapping / breeding region in order to rapidly produce C6+ as the therapy </a:t>
            </a:r>
            <a:r>
              <a:rPr lang="en-GB" baseline="0" dirty="0" err="1" smtClean="0"/>
              <a:t>linac</a:t>
            </a:r>
            <a:r>
              <a:rPr lang="en-GB" baseline="0" dirty="0" smtClean="0"/>
              <a:t> (CABOTO parameters in our case) requests a bunch of &gt;1E8 C6+ every 2.5 to 3 </a:t>
            </a:r>
            <a:r>
              <a:rPr lang="en-GB" baseline="0" dirty="0" err="1" smtClean="0"/>
              <a:t>ms</a:t>
            </a:r>
            <a:r>
              <a:rPr lang="en-GB" baseline="0" dirty="0" smtClean="0"/>
              <a:t>.</a:t>
            </a:r>
          </a:p>
          <a:p>
            <a:pPr marL="171450" indent="-171450">
              <a:buFont typeface="Arial" panose="020B0604020202020204" pitchFamily="34" charset="0"/>
              <a:buChar char="•"/>
            </a:pPr>
            <a:r>
              <a:rPr lang="en-GB" baseline="0" dirty="0" smtClean="0"/>
              <a:t>The low electron beam energy is important for assuring a high space-charge capacity (i.e. sufficient storage space charge for the carbon ions) and a low beam energy also increases the ionization cross-section, that means the electron stripping goes faster.</a:t>
            </a:r>
          </a:p>
          <a:p>
            <a:pPr marL="0" indent="0">
              <a:buFont typeface="Arial" panose="020B0604020202020204" pitchFamily="34" charset="0"/>
              <a:buNone/>
            </a:pPr>
            <a:r>
              <a:rPr lang="en-GB" baseline="0" dirty="0" smtClean="0"/>
              <a:t>The low electron beam energy is one of the main challenges in the design as it easily leads to electron reflection (magnetic mirror effect) when the electrons are injected into the main solenoid (in our case 2 T for the moment, in the optimal device for CABOTO maybe 5 T).</a:t>
            </a:r>
          </a:p>
          <a:p>
            <a:pPr marL="0" indent="0">
              <a:buFont typeface="Arial" panose="020B0604020202020204" pitchFamily="34" charset="0"/>
              <a:buNone/>
            </a:pPr>
            <a:endParaRPr lang="en-GB" baseline="0" dirty="0" smtClean="0"/>
          </a:p>
          <a:p>
            <a:pPr marL="0" indent="0">
              <a:buFont typeface="Arial" panose="020B0604020202020204" pitchFamily="34" charset="0"/>
              <a:buNone/>
            </a:pPr>
            <a:r>
              <a:rPr lang="en-GB" baseline="0" dirty="0" smtClean="0"/>
              <a:t>The numbers in the table are the design values. Numbers within parentheses are for the ultimate 5 T solenoid magnet, which would assure that a high repetition rate can be achieved.</a:t>
            </a:r>
          </a:p>
          <a:p>
            <a:pPr marL="0" indent="0">
              <a:buFont typeface="Arial" panose="020B0604020202020204" pitchFamily="34" charset="0"/>
              <a:buNone/>
            </a:pPr>
            <a:endParaRPr lang="en-GB" baseline="0" dirty="0" smtClean="0"/>
          </a:p>
          <a:p>
            <a:pPr marL="0" indent="0">
              <a:buFont typeface="Arial" panose="020B0604020202020204" pitchFamily="34" charset="0"/>
              <a:buNone/>
            </a:pPr>
            <a:r>
              <a:rPr lang="en-GB" baseline="0" dirty="0" smtClean="0"/>
              <a:t>An ECRIS can’t be used as they run in </a:t>
            </a:r>
            <a:r>
              <a:rPr lang="en-GB" baseline="0" dirty="0" err="1" smtClean="0"/>
              <a:t>cw</a:t>
            </a:r>
            <a:r>
              <a:rPr lang="en-GB" baseline="0" dirty="0" smtClean="0"/>
              <a:t> mode (even afterglow is to be considered </a:t>
            </a:r>
            <a:r>
              <a:rPr lang="en-GB" baseline="0" dirty="0" err="1" smtClean="0"/>
              <a:t>cw</a:t>
            </a:r>
            <a:r>
              <a:rPr lang="en-GB" baseline="0" dirty="0" smtClean="0"/>
              <a:t> as the pulse length is then a couple of </a:t>
            </a:r>
            <a:r>
              <a:rPr lang="en-GB" baseline="0" dirty="0" err="1" smtClean="0"/>
              <a:t>ms</a:t>
            </a:r>
            <a:r>
              <a:rPr lang="en-GB" baseline="0" dirty="0" smtClean="0"/>
              <a:t> and not the requested &lt; 5 us), and the instantaneous current is not sufficient. An EBIS has the possibility to run with compressed pulsed ion extraction.</a:t>
            </a:r>
          </a:p>
          <a:p>
            <a:pPr marL="0" indent="0">
              <a:buFont typeface="Arial" panose="020B0604020202020204" pitchFamily="34" charset="0"/>
              <a:buNone/>
            </a:pPr>
            <a:endParaRPr lang="en-GB" baseline="0" dirty="0" smtClean="0"/>
          </a:p>
          <a:p>
            <a:pPr marL="0" indent="0">
              <a:buFont typeface="Arial" panose="020B0604020202020204" pitchFamily="34" charset="0"/>
              <a:buNone/>
            </a:pPr>
            <a:r>
              <a:rPr lang="en-GB" baseline="0" dirty="0" smtClean="0"/>
              <a:t>In addition, the EBIS can produce a clean beam of 12C6+ without significant contamination of 16O8+ or 14N7+ (all on the same A/Q).</a:t>
            </a:r>
            <a:endParaRPr lang="en-GB" dirty="0"/>
          </a:p>
        </p:txBody>
      </p:sp>
      <p:sp>
        <p:nvSpPr>
          <p:cNvPr id="4" name="Slide Number Placeholder 3"/>
          <p:cNvSpPr>
            <a:spLocks noGrp="1"/>
          </p:cNvSpPr>
          <p:nvPr>
            <p:ph type="sldNum" sz="quarter" idx="10"/>
          </p:nvPr>
        </p:nvSpPr>
        <p:spPr/>
        <p:txBody>
          <a:bodyPr/>
          <a:lstStyle/>
          <a:p>
            <a:fld id="{B5A319D7-7A3A-4354-BD63-5CFEC1A4B305}" type="slidenum">
              <a:rPr lang="en-GB" smtClean="0"/>
              <a:t>4</a:t>
            </a:fld>
            <a:endParaRPr lang="en-GB"/>
          </a:p>
        </p:txBody>
      </p:sp>
    </p:spTree>
    <p:extLst>
      <p:ext uri="{BB962C8B-B14F-4D97-AF65-F5344CB8AC3E}">
        <p14:creationId xmlns:p14="http://schemas.microsoft.com/office/powerpoint/2010/main" val="237100686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solidFill>
                <a:srgbClr val="FF0000"/>
              </a:solidFill>
            </a:endParaRPr>
          </a:p>
        </p:txBody>
      </p:sp>
      <p:sp>
        <p:nvSpPr>
          <p:cNvPr id="4" name="Slide Number Placeholder 3"/>
          <p:cNvSpPr>
            <a:spLocks noGrp="1"/>
          </p:cNvSpPr>
          <p:nvPr>
            <p:ph type="sldNum" sz="quarter" idx="10"/>
          </p:nvPr>
        </p:nvSpPr>
        <p:spPr/>
        <p:txBody>
          <a:bodyPr/>
          <a:lstStyle/>
          <a:p>
            <a:fld id="{7EC6A4D1-2111-457B-8033-883BA108BEE0}" type="slidenum">
              <a:rPr lang="en-GB" smtClean="0"/>
              <a:t>5</a:t>
            </a:fld>
            <a:endParaRPr lang="en-GB"/>
          </a:p>
        </p:txBody>
      </p:sp>
    </p:spTree>
    <p:extLst>
      <p:ext uri="{BB962C8B-B14F-4D97-AF65-F5344CB8AC3E}">
        <p14:creationId xmlns:p14="http://schemas.microsoft.com/office/powerpoint/2010/main" val="72696877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GB" dirty="0" smtClean="0"/>
              <a:t>The design was carefully</a:t>
            </a:r>
            <a:r>
              <a:rPr lang="en-GB" baseline="0" dirty="0" smtClean="0"/>
              <a:t> simulated both 2D and 3D. Error studies performed.</a:t>
            </a:r>
          </a:p>
          <a:p>
            <a:pPr marL="171450" indent="-171450">
              <a:buFont typeface="Arial" panose="020B0604020202020204" pitchFamily="34" charset="0"/>
              <a:buChar char="•"/>
            </a:pPr>
            <a:r>
              <a:rPr lang="en-GB" baseline="0" dirty="0" smtClean="0"/>
              <a:t>Introduced novel design concepts, for instance the combined isolator and </a:t>
            </a:r>
            <a:r>
              <a:rPr lang="en-GB" baseline="0" dirty="0" err="1" smtClean="0"/>
              <a:t>Wehnelt</a:t>
            </a:r>
            <a:r>
              <a:rPr lang="en-GB" baseline="0" dirty="0" smtClean="0"/>
              <a:t> electrode. The latter consists in fact of a Mo layer sputtered onto the isolator, which is made out of </a:t>
            </a:r>
            <a:r>
              <a:rPr lang="en-GB" baseline="0" dirty="0" err="1" smtClean="0"/>
              <a:t>Shapal</a:t>
            </a:r>
            <a:r>
              <a:rPr lang="en-GB" baseline="0" dirty="0" smtClean="0"/>
              <a:t> (high thermal conductance). The gun design features axial correction coils both at the cathode area and at the anode.</a:t>
            </a:r>
          </a:p>
          <a:p>
            <a:pPr marL="171450" indent="-171450">
              <a:buFont typeface="Arial" panose="020B0604020202020204" pitchFamily="34" charset="0"/>
              <a:buChar char="•"/>
            </a:pPr>
            <a:r>
              <a:rPr lang="en-GB" baseline="0" dirty="0" smtClean="0"/>
              <a:t>Focused on precision manufacturing and verification.</a:t>
            </a:r>
          </a:p>
          <a:p>
            <a:pPr marL="171450" indent="-171450">
              <a:buFont typeface="Arial" panose="020B0604020202020204" pitchFamily="34" charset="0"/>
              <a:buChar char="•"/>
            </a:pPr>
            <a:r>
              <a:rPr lang="en-GB" baseline="0" dirty="0" smtClean="0"/>
              <a:t>The design has ‘both belt and suspenders’.</a:t>
            </a:r>
          </a:p>
          <a:p>
            <a:pPr marL="171450" indent="-171450">
              <a:buFont typeface="Arial" panose="020B0604020202020204" pitchFamily="34" charset="0"/>
              <a:buChar char="•"/>
            </a:pPr>
            <a:endParaRPr lang="en-GB" baseline="0" dirty="0" smtClean="0"/>
          </a:p>
          <a:p>
            <a:pPr marL="171450" indent="-171450">
              <a:buFont typeface="Arial" panose="020B0604020202020204" pitchFamily="34" charset="0"/>
              <a:buChar char="•"/>
            </a:pPr>
            <a:r>
              <a:rPr lang="en-GB" baseline="0" dirty="0" smtClean="0"/>
              <a:t>During the first commissioning tests Spring 2017 we reached 1 A at 10 </a:t>
            </a:r>
            <a:r>
              <a:rPr lang="en-GB" baseline="0" dirty="0" err="1" smtClean="0"/>
              <a:t>keV</a:t>
            </a:r>
            <a:r>
              <a:rPr lang="en-GB" baseline="0" dirty="0" smtClean="0"/>
              <a:t> with very low electron losses (&lt;1 mA). A record current of 1.5 A was even achieved, although with higher losses (20 mA). </a:t>
            </a:r>
            <a:endParaRPr lang="en-GB" baseline="0" dirty="0"/>
          </a:p>
        </p:txBody>
      </p:sp>
      <p:sp>
        <p:nvSpPr>
          <p:cNvPr id="4" name="Slide Number Placeholder 3"/>
          <p:cNvSpPr>
            <a:spLocks noGrp="1"/>
          </p:cNvSpPr>
          <p:nvPr>
            <p:ph type="sldNum" sz="quarter" idx="10"/>
          </p:nvPr>
        </p:nvSpPr>
        <p:spPr/>
        <p:txBody>
          <a:bodyPr/>
          <a:lstStyle/>
          <a:p>
            <a:fld id="{B5A319D7-7A3A-4354-BD63-5CFEC1A4B305}" type="slidenum">
              <a:rPr lang="en-GB" smtClean="0"/>
              <a:t>6</a:t>
            </a:fld>
            <a:endParaRPr lang="en-GB"/>
          </a:p>
        </p:txBody>
      </p:sp>
    </p:spTree>
    <p:extLst>
      <p:ext uri="{BB962C8B-B14F-4D97-AF65-F5344CB8AC3E}">
        <p14:creationId xmlns:p14="http://schemas.microsoft.com/office/powerpoint/2010/main" val="162154730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First electron beam tests with </a:t>
            </a:r>
            <a:r>
              <a:rPr lang="en-GB" dirty="0" err="1" smtClean="0"/>
              <a:t>MEDeGUN</a:t>
            </a:r>
            <a:r>
              <a:rPr lang="en-GB" baseline="0" dirty="0" smtClean="0"/>
              <a:t> </a:t>
            </a:r>
            <a:r>
              <a:rPr lang="en-GB" dirty="0" smtClean="0"/>
              <a:t>very promising (in all honesty, I’m still a bit surprised). However, the low</a:t>
            </a:r>
            <a:r>
              <a:rPr lang="en-GB" baseline="0" dirty="0" smtClean="0"/>
              <a:t> losses is for a 10 </a:t>
            </a:r>
            <a:r>
              <a:rPr lang="en-GB" baseline="0" dirty="0" err="1" smtClean="0"/>
              <a:t>keV</a:t>
            </a:r>
            <a:r>
              <a:rPr lang="en-GB" baseline="0" dirty="0" smtClean="0"/>
              <a:t> beam. As soon as the electron beam energy is lowered, the losses rise sharply. </a:t>
            </a:r>
          </a:p>
          <a:p>
            <a:endParaRPr lang="en-GB" baseline="0" dirty="0" smtClean="0"/>
          </a:p>
          <a:p>
            <a:r>
              <a:rPr lang="en-GB" baseline="0" dirty="0" smtClean="0"/>
              <a:t>Ideally we would like to operate the </a:t>
            </a:r>
            <a:r>
              <a:rPr lang="en-GB" baseline="0" dirty="0" err="1" smtClean="0"/>
              <a:t>MEDeGUN</a:t>
            </a:r>
            <a:r>
              <a:rPr lang="en-GB" baseline="0" dirty="0" smtClean="0"/>
              <a:t> with a 5 T magnet, and not with 2 T as available at </a:t>
            </a:r>
            <a:r>
              <a:rPr lang="en-GB" baseline="0" dirty="0" err="1" smtClean="0"/>
              <a:t>TwinEBIS</a:t>
            </a:r>
            <a:r>
              <a:rPr lang="en-GB" baseline="0" dirty="0" smtClean="0"/>
              <a:t>; this is to reach the quick charge breeding. A 5 T magnet would results in more difficult magnet mirror effects when the electrons are about to enter the full magnetic field. As we don’t have a 5 T magnet we try to emulate the situation by lowering the electron beam energy, while keeping the electron current constant. A 5 T magnet with a 10 </a:t>
            </a:r>
            <a:r>
              <a:rPr lang="en-GB" baseline="0" dirty="0" err="1" smtClean="0"/>
              <a:t>keV</a:t>
            </a:r>
            <a:r>
              <a:rPr lang="en-GB" baseline="0" dirty="0" smtClean="0"/>
              <a:t> beam corresponds to 4 </a:t>
            </a:r>
            <a:r>
              <a:rPr lang="en-GB" baseline="0" dirty="0" err="1" smtClean="0"/>
              <a:t>keV</a:t>
            </a:r>
            <a:r>
              <a:rPr lang="en-GB" baseline="0" dirty="0" smtClean="0"/>
              <a:t> in 2 T. This we’re unfortunately far from reaching.</a:t>
            </a:r>
          </a:p>
          <a:p>
            <a:endParaRPr lang="en-GB" baseline="0" dirty="0" smtClean="0"/>
          </a:p>
          <a:p>
            <a:r>
              <a:rPr lang="en-GB" baseline="0" dirty="0" smtClean="0"/>
              <a:t>Having said that, we have a few tracks to follow. We therefore would like to perform one modification of the </a:t>
            </a:r>
            <a:r>
              <a:rPr lang="en-GB" baseline="0" dirty="0" err="1" smtClean="0"/>
              <a:t>MEDeGUN</a:t>
            </a:r>
            <a:r>
              <a:rPr lang="en-GB" baseline="0" dirty="0" smtClean="0"/>
              <a:t> itself (move the cathode 50 um backwards as it is difficult to predict the expansion when it’s heated up), and also improve the working conditions for </a:t>
            </a:r>
            <a:r>
              <a:rPr lang="en-GB" baseline="0" dirty="0" err="1" smtClean="0"/>
              <a:t>TwinEBIS</a:t>
            </a:r>
            <a:r>
              <a:rPr lang="en-GB" baseline="0" dirty="0" smtClean="0"/>
              <a:t> (mechanical positioning of the gun cross). While doing that we’ll also introduce a gas feed line to the trapping area. </a:t>
            </a:r>
            <a:endParaRPr lang="en-GB" dirty="0" smtClean="0"/>
          </a:p>
          <a:p>
            <a:endParaRPr lang="en-GB" dirty="0" smtClean="0"/>
          </a:p>
          <a:p>
            <a:r>
              <a:rPr lang="en-GB" dirty="0" smtClean="0"/>
              <a:t>The</a:t>
            </a:r>
            <a:r>
              <a:rPr lang="en-GB" baseline="0" dirty="0" smtClean="0"/>
              <a:t> modifications will be implemented during the autumn 2017 and the tests performed during the winter 2018.</a:t>
            </a:r>
            <a:endParaRPr lang="en-GB" dirty="0"/>
          </a:p>
        </p:txBody>
      </p:sp>
      <p:sp>
        <p:nvSpPr>
          <p:cNvPr id="4" name="Slide Number Placeholder 3"/>
          <p:cNvSpPr>
            <a:spLocks noGrp="1"/>
          </p:cNvSpPr>
          <p:nvPr>
            <p:ph type="sldNum" sz="quarter" idx="10"/>
          </p:nvPr>
        </p:nvSpPr>
        <p:spPr/>
        <p:txBody>
          <a:bodyPr/>
          <a:lstStyle/>
          <a:p>
            <a:fld id="{B5A319D7-7A3A-4354-BD63-5CFEC1A4B305}" type="slidenum">
              <a:rPr lang="en-GB" smtClean="0"/>
              <a:t>7</a:t>
            </a:fld>
            <a:endParaRPr lang="en-GB"/>
          </a:p>
        </p:txBody>
      </p:sp>
    </p:spTree>
    <p:extLst>
      <p:ext uri="{BB962C8B-B14F-4D97-AF65-F5344CB8AC3E}">
        <p14:creationId xmlns:p14="http://schemas.microsoft.com/office/powerpoint/2010/main" val="393175739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GB" dirty="0" smtClean="0"/>
              <a:t>Until now all effort and investigation have</a:t>
            </a:r>
            <a:r>
              <a:rPr lang="en-GB" baseline="0" dirty="0" smtClean="0"/>
              <a:t> focused on the electron beam and not on the ions.</a:t>
            </a:r>
          </a:p>
          <a:p>
            <a:pPr marL="171450" indent="-171450">
              <a:buFont typeface="Arial" panose="020B0604020202020204" pitchFamily="34" charset="0"/>
              <a:buChar char="•"/>
            </a:pPr>
            <a:endParaRPr lang="en-GB" baseline="0" dirty="0" smtClean="0"/>
          </a:p>
          <a:p>
            <a:pPr marL="171450" indent="-171450">
              <a:buFont typeface="Arial" panose="020B0604020202020204" pitchFamily="34" charset="0"/>
              <a:buChar char="•"/>
            </a:pPr>
            <a:r>
              <a:rPr lang="en-GB" baseline="0" dirty="0" smtClean="0"/>
              <a:t>(Notice that the 2D drawing is projected in an incorrect way just to show the different elements. For example, the valves and the </a:t>
            </a:r>
            <a:r>
              <a:rPr lang="en-GB" baseline="0" dirty="0" err="1" smtClean="0"/>
              <a:t>ToF</a:t>
            </a:r>
            <a:r>
              <a:rPr lang="en-GB" baseline="0" dirty="0" smtClean="0"/>
              <a:t> line will be rotated 90 deg.)</a:t>
            </a:r>
            <a:endParaRPr lang="en-GB" dirty="0" smtClean="0"/>
          </a:p>
          <a:p>
            <a:pPr marL="171450" indent="-171450">
              <a:buFont typeface="Arial" panose="020B0604020202020204" pitchFamily="34" charset="0"/>
              <a:buChar char="•"/>
            </a:pPr>
            <a:endParaRPr lang="en-GB" dirty="0" smtClean="0"/>
          </a:p>
          <a:p>
            <a:pPr marL="171450" indent="-171450">
              <a:buFont typeface="Arial" panose="020B0604020202020204" pitchFamily="34" charset="0"/>
              <a:buChar char="•"/>
            </a:pPr>
            <a:r>
              <a:rPr lang="en-GB" dirty="0" smtClean="0"/>
              <a:t>The</a:t>
            </a:r>
            <a:r>
              <a:rPr lang="en-GB" baseline="0" dirty="0" smtClean="0"/>
              <a:t> line</a:t>
            </a:r>
            <a:r>
              <a:rPr lang="en-GB" dirty="0" smtClean="0"/>
              <a:t> will allow us to extract ions from the </a:t>
            </a:r>
            <a:r>
              <a:rPr lang="en-GB" dirty="0" err="1" smtClean="0"/>
              <a:t>MEDeGUN</a:t>
            </a:r>
            <a:r>
              <a:rPr lang="en-GB" dirty="0" smtClean="0"/>
              <a:t> EBIS and using the FC + </a:t>
            </a:r>
            <a:r>
              <a:rPr lang="en-GB" dirty="0" err="1" smtClean="0"/>
              <a:t>ToF</a:t>
            </a:r>
            <a:r>
              <a:rPr lang="en-GB" dirty="0" smtClean="0"/>
              <a:t> establish</a:t>
            </a:r>
            <a:r>
              <a:rPr lang="en-GB" baseline="0" dirty="0" smtClean="0"/>
              <a:t> numbers for charge state distribution, amount of contamination and pulse length. </a:t>
            </a:r>
          </a:p>
          <a:p>
            <a:pPr marL="171450" indent="-171450">
              <a:buFont typeface="Arial" panose="020B0604020202020204" pitchFamily="34" charset="0"/>
              <a:buChar char="•"/>
            </a:pPr>
            <a:r>
              <a:rPr lang="en-GB" baseline="0" dirty="0" smtClean="0"/>
              <a:t>The </a:t>
            </a:r>
            <a:r>
              <a:rPr lang="en-GB" baseline="0" dirty="0" err="1" smtClean="0"/>
              <a:t>pepperpot</a:t>
            </a:r>
            <a:r>
              <a:rPr lang="en-GB" baseline="0" dirty="0" smtClean="0"/>
              <a:t> emittance meter will give us an estimation of the transverse emittance of the full beam (all charge states </a:t>
            </a:r>
            <a:r>
              <a:rPr lang="en-GB" baseline="0" dirty="0" err="1" smtClean="0"/>
              <a:t>incl</a:t>
            </a:r>
            <a:r>
              <a:rPr lang="en-GB" baseline="0" dirty="0" smtClean="0"/>
              <a:t> some contaminating ions). </a:t>
            </a:r>
          </a:p>
          <a:p>
            <a:pPr marL="171450" indent="-171450">
              <a:buFont typeface="Arial" panose="020B0604020202020204" pitchFamily="34" charset="0"/>
              <a:buChar char="•"/>
            </a:pPr>
            <a:r>
              <a:rPr lang="en-GB" baseline="0" dirty="0" smtClean="0"/>
              <a:t>The beam-line is designed for tentative ion injection into a high-frequency RFQ structure designed for A/Q=2.</a:t>
            </a:r>
          </a:p>
          <a:p>
            <a:pPr marL="171450" indent="-171450">
              <a:buFont typeface="Arial" panose="020B0604020202020204" pitchFamily="34" charset="0"/>
              <a:buChar char="•"/>
            </a:pPr>
            <a:r>
              <a:rPr lang="en-GB" baseline="0" dirty="0" smtClean="0"/>
              <a:t>The third branch is for ion injection. The carbon will be introduced as gas (CH4 or C2H6) into the EBIS. However, in case other treatment ions, such as Li, Be or B are requested, it might be better to injected them as 1+ ions and thereafter charge breed them to desired charge state.  The ion injection line is for a later stage but would feature a 1+ ion source for production of the ions and a separator magnet for selection.</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dirty="0" smtClean="0"/>
              <a:t>The ion extraction-injection line is presently under design. We</a:t>
            </a:r>
            <a:r>
              <a:rPr lang="en-GB" baseline="0" dirty="0" smtClean="0"/>
              <a:t> hope to have production drawings ready by December (AL – we’ve slipped in time here for a couple of reasons I can explain another time). Hardware components with long delivery time already ordered. The plan is to produce the pieces Jan-Mar and install the line in April, thereafter first beam tests in May.</a:t>
            </a:r>
            <a:endParaRPr lang="en-GB" dirty="0" smtClean="0"/>
          </a:p>
        </p:txBody>
      </p:sp>
      <p:sp>
        <p:nvSpPr>
          <p:cNvPr id="4" name="Slide Number Placeholder 3"/>
          <p:cNvSpPr>
            <a:spLocks noGrp="1"/>
          </p:cNvSpPr>
          <p:nvPr>
            <p:ph type="sldNum" sz="quarter" idx="10"/>
          </p:nvPr>
        </p:nvSpPr>
        <p:spPr/>
        <p:txBody>
          <a:bodyPr/>
          <a:lstStyle/>
          <a:p>
            <a:fld id="{B5A319D7-7A3A-4354-BD63-5CFEC1A4B305}" type="slidenum">
              <a:rPr lang="en-GB" smtClean="0"/>
              <a:t>8</a:t>
            </a:fld>
            <a:endParaRPr lang="en-GB"/>
          </a:p>
        </p:txBody>
      </p:sp>
    </p:spTree>
    <p:extLst>
      <p:ext uri="{BB962C8B-B14F-4D97-AF65-F5344CB8AC3E}">
        <p14:creationId xmlns:p14="http://schemas.microsoft.com/office/powerpoint/2010/main" val="14917181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91443CB7-6035-4B8D-B23C-048B0661A50A}" type="slidenum">
              <a:rPr lang="en-GB" smtClean="0"/>
              <a:t>9</a:t>
            </a:fld>
            <a:endParaRPr lang="en-GB"/>
          </a:p>
        </p:txBody>
      </p:sp>
    </p:spTree>
    <p:extLst>
      <p:ext uri="{BB962C8B-B14F-4D97-AF65-F5344CB8AC3E}">
        <p14:creationId xmlns:p14="http://schemas.microsoft.com/office/powerpoint/2010/main" val="36436392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91443CB7-6035-4B8D-B23C-048B0661A50A}" type="slidenum">
              <a:rPr lang="en-GB" smtClean="0"/>
              <a:t>10</a:t>
            </a:fld>
            <a:endParaRPr lang="en-GB"/>
          </a:p>
        </p:txBody>
      </p:sp>
    </p:spTree>
    <p:extLst>
      <p:ext uri="{BB962C8B-B14F-4D97-AF65-F5344CB8AC3E}">
        <p14:creationId xmlns:p14="http://schemas.microsoft.com/office/powerpoint/2010/main" val="116197428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91443CB7-6035-4B8D-B23C-048B0661A50A}" type="slidenum">
              <a:rPr lang="en-GB" smtClean="0"/>
              <a:t>11</a:t>
            </a:fld>
            <a:endParaRPr lang="en-GB"/>
          </a:p>
        </p:txBody>
      </p:sp>
    </p:spTree>
    <p:extLst>
      <p:ext uri="{BB962C8B-B14F-4D97-AF65-F5344CB8AC3E}">
        <p14:creationId xmlns:p14="http://schemas.microsoft.com/office/powerpoint/2010/main" val="145968472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91443CB7-6035-4B8D-B23C-048B0661A50A}" type="slidenum">
              <a:rPr lang="en-GB" smtClean="0"/>
              <a:t>18</a:t>
            </a:fld>
            <a:endParaRPr lang="en-GB"/>
          </a:p>
        </p:txBody>
      </p:sp>
    </p:spTree>
    <p:extLst>
      <p:ext uri="{BB962C8B-B14F-4D97-AF65-F5344CB8AC3E}">
        <p14:creationId xmlns:p14="http://schemas.microsoft.com/office/powerpoint/2010/main" val="294970656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80BAADC2-5557-4D28-BD47-7385CAFA1443}" type="datetimeFigureOut">
              <a:rPr lang="en-GB" smtClean="0"/>
              <a:t>19/06/2018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ECA6D17-3A40-4602-AFD4-D72ACD0AE51B}" type="slidenum">
              <a:rPr lang="en-GB" smtClean="0"/>
              <a:t>‹#›</a:t>
            </a:fld>
            <a:endParaRPr lang="en-GB"/>
          </a:p>
        </p:txBody>
      </p:sp>
    </p:spTree>
    <p:extLst>
      <p:ext uri="{BB962C8B-B14F-4D97-AF65-F5344CB8AC3E}">
        <p14:creationId xmlns:p14="http://schemas.microsoft.com/office/powerpoint/2010/main" val="392291533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80BAADC2-5557-4D28-BD47-7385CAFA1443}" type="datetimeFigureOut">
              <a:rPr lang="en-GB" smtClean="0"/>
              <a:t>19/06/2018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ECA6D17-3A40-4602-AFD4-D72ACD0AE51B}" type="slidenum">
              <a:rPr lang="en-GB" smtClean="0"/>
              <a:t>‹#›</a:t>
            </a:fld>
            <a:endParaRPr lang="en-GB"/>
          </a:p>
        </p:txBody>
      </p:sp>
    </p:spTree>
    <p:extLst>
      <p:ext uri="{BB962C8B-B14F-4D97-AF65-F5344CB8AC3E}">
        <p14:creationId xmlns:p14="http://schemas.microsoft.com/office/powerpoint/2010/main" val="7824692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80BAADC2-5557-4D28-BD47-7385CAFA1443}" type="datetimeFigureOut">
              <a:rPr lang="en-GB" smtClean="0"/>
              <a:t>19/06/2018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ECA6D17-3A40-4602-AFD4-D72ACD0AE51B}" type="slidenum">
              <a:rPr lang="en-GB" smtClean="0"/>
              <a:t>‹#›</a:t>
            </a:fld>
            <a:endParaRPr lang="en-GB"/>
          </a:p>
        </p:txBody>
      </p:sp>
    </p:spTree>
    <p:extLst>
      <p:ext uri="{BB962C8B-B14F-4D97-AF65-F5344CB8AC3E}">
        <p14:creationId xmlns:p14="http://schemas.microsoft.com/office/powerpoint/2010/main" val="121365848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Obj">
  <p:cSld name="1_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Content Placeholder 3"/>
          <p:cNvSpPr>
            <a:spLocks noGrp="1"/>
          </p:cNvSpPr>
          <p:nvPr>
            <p:ph sz="half" idx="2"/>
          </p:nvPr>
        </p:nvSpPr>
        <p:spPr>
          <a:xfrm>
            <a:off x="6197600" y="1600201"/>
            <a:ext cx="5384800" cy="4525963"/>
          </a:xfrm>
        </p:spPr>
        <p:txBody>
          <a:bodyPr/>
          <a:lstStyle>
            <a:lvl1pPr>
              <a:defRPr sz="24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5" name="Date Placeholder 4"/>
          <p:cNvSpPr>
            <a:spLocks noGrp="1"/>
          </p:cNvSpPr>
          <p:nvPr>
            <p:ph type="dt" sz="half" idx="10"/>
          </p:nvPr>
        </p:nvSpPr>
        <p:spPr/>
        <p:txBody>
          <a:bodyPr/>
          <a:lstStyle/>
          <a:p>
            <a:fld id="{E34CF3C7-6809-4F39-BD67-A75817BDDE0A}" type="datetime1">
              <a:rPr lang="en-US" smtClean="0"/>
              <a:t>6/19/2018</a:t>
            </a:fld>
            <a:endParaRPr lang="en-US"/>
          </a:p>
        </p:txBody>
      </p:sp>
      <p:sp>
        <p:nvSpPr>
          <p:cNvPr id="6" name="Footer Placeholder 5"/>
          <p:cNvSpPr>
            <a:spLocks noGrp="1"/>
          </p:cNvSpPr>
          <p:nvPr>
            <p:ph type="ftr" sz="quarter" idx="11"/>
          </p:nvPr>
        </p:nvSpPr>
        <p:spPr/>
        <p:txBody>
          <a:bodyPr/>
          <a:lstStyle/>
          <a:p>
            <a:r>
              <a:rPr lang="en-US" smtClean="0"/>
              <a:t>Footer Text</a:t>
            </a:r>
            <a:endParaRPr lang="en-US"/>
          </a:p>
        </p:txBody>
      </p:sp>
      <p:sp>
        <p:nvSpPr>
          <p:cNvPr id="7" name="Slide Number Placeholder 6"/>
          <p:cNvSpPr>
            <a:spLocks noGrp="1"/>
          </p:cNvSpPr>
          <p:nvPr>
            <p:ph type="sldNum" sz="quarter" idx="12"/>
          </p:nvPr>
        </p:nvSpPr>
        <p:spPr/>
        <p:txBody>
          <a:bodyPr/>
          <a:lstStyle/>
          <a:p>
            <a:fld id="{BA9B540C-44DA-4F69-89C9-7C84606640D3}" type="slidenum">
              <a:rPr lang="en-US" smtClean="0"/>
              <a:pPr/>
              <a:t>‹#›</a:t>
            </a:fld>
            <a:endParaRPr lang="en-US"/>
          </a:p>
        </p:txBody>
      </p:sp>
      <p:sp>
        <p:nvSpPr>
          <p:cNvPr id="9" name="Content Placeholder 8"/>
          <p:cNvSpPr>
            <a:spLocks noGrp="1"/>
          </p:cNvSpPr>
          <p:nvPr>
            <p:ph sz="quarter" idx="13"/>
          </p:nvPr>
        </p:nvSpPr>
        <p:spPr>
          <a:xfrm>
            <a:off x="487680" y="1600200"/>
            <a:ext cx="5388864" cy="452628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3014131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80BAADC2-5557-4D28-BD47-7385CAFA1443}" type="datetimeFigureOut">
              <a:rPr lang="en-GB" smtClean="0"/>
              <a:t>19/06/2018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ECA6D17-3A40-4602-AFD4-D72ACD0AE51B}" type="slidenum">
              <a:rPr lang="en-GB" smtClean="0"/>
              <a:t>‹#›</a:t>
            </a:fld>
            <a:endParaRPr lang="en-GB"/>
          </a:p>
        </p:txBody>
      </p:sp>
    </p:spTree>
    <p:extLst>
      <p:ext uri="{BB962C8B-B14F-4D97-AF65-F5344CB8AC3E}">
        <p14:creationId xmlns:p14="http://schemas.microsoft.com/office/powerpoint/2010/main" val="5603289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80BAADC2-5557-4D28-BD47-7385CAFA1443}" type="datetimeFigureOut">
              <a:rPr lang="en-GB" smtClean="0"/>
              <a:t>19/06/2018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ECA6D17-3A40-4602-AFD4-D72ACD0AE51B}" type="slidenum">
              <a:rPr lang="en-GB" smtClean="0"/>
              <a:t>‹#›</a:t>
            </a:fld>
            <a:endParaRPr lang="en-GB"/>
          </a:p>
        </p:txBody>
      </p:sp>
    </p:spTree>
    <p:extLst>
      <p:ext uri="{BB962C8B-B14F-4D97-AF65-F5344CB8AC3E}">
        <p14:creationId xmlns:p14="http://schemas.microsoft.com/office/powerpoint/2010/main" val="24697149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80BAADC2-5557-4D28-BD47-7385CAFA1443}" type="datetimeFigureOut">
              <a:rPr lang="en-GB" smtClean="0"/>
              <a:t>19/06/2018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CECA6D17-3A40-4602-AFD4-D72ACD0AE51B}" type="slidenum">
              <a:rPr lang="en-GB" smtClean="0"/>
              <a:t>‹#›</a:t>
            </a:fld>
            <a:endParaRPr lang="en-GB"/>
          </a:p>
        </p:txBody>
      </p:sp>
    </p:spTree>
    <p:extLst>
      <p:ext uri="{BB962C8B-B14F-4D97-AF65-F5344CB8AC3E}">
        <p14:creationId xmlns:p14="http://schemas.microsoft.com/office/powerpoint/2010/main" val="4070999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80BAADC2-5557-4D28-BD47-7385CAFA1443}" type="datetimeFigureOut">
              <a:rPr lang="en-GB" smtClean="0"/>
              <a:t>19/06/2018</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CECA6D17-3A40-4602-AFD4-D72ACD0AE51B}" type="slidenum">
              <a:rPr lang="en-GB" smtClean="0"/>
              <a:t>‹#›</a:t>
            </a:fld>
            <a:endParaRPr lang="en-GB"/>
          </a:p>
        </p:txBody>
      </p:sp>
    </p:spTree>
    <p:extLst>
      <p:ext uri="{BB962C8B-B14F-4D97-AF65-F5344CB8AC3E}">
        <p14:creationId xmlns:p14="http://schemas.microsoft.com/office/powerpoint/2010/main" val="5435226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80BAADC2-5557-4D28-BD47-7385CAFA1443}" type="datetimeFigureOut">
              <a:rPr lang="en-GB" smtClean="0"/>
              <a:t>19/06/2018</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CECA6D17-3A40-4602-AFD4-D72ACD0AE51B}" type="slidenum">
              <a:rPr lang="en-GB" smtClean="0"/>
              <a:t>‹#›</a:t>
            </a:fld>
            <a:endParaRPr lang="en-GB"/>
          </a:p>
        </p:txBody>
      </p:sp>
    </p:spTree>
    <p:extLst>
      <p:ext uri="{BB962C8B-B14F-4D97-AF65-F5344CB8AC3E}">
        <p14:creationId xmlns:p14="http://schemas.microsoft.com/office/powerpoint/2010/main" val="32707037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0BAADC2-5557-4D28-BD47-7385CAFA1443}" type="datetimeFigureOut">
              <a:rPr lang="en-GB" smtClean="0"/>
              <a:t>19/06/2018</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CECA6D17-3A40-4602-AFD4-D72ACD0AE51B}" type="slidenum">
              <a:rPr lang="en-GB" smtClean="0"/>
              <a:t>‹#›</a:t>
            </a:fld>
            <a:endParaRPr lang="en-GB"/>
          </a:p>
        </p:txBody>
      </p:sp>
    </p:spTree>
    <p:extLst>
      <p:ext uri="{BB962C8B-B14F-4D97-AF65-F5344CB8AC3E}">
        <p14:creationId xmlns:p14="http://schemas.microsoft.com/office/powerpoint/2010/main" val="28145389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80BAADC2-5557-4D28-BD47-7385CAFA1443}" type="datetimeFigureOut">
              <a:rPr lang="en-GB" smtClean="0"/>
              <a:t>19/06/2018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CECA6D17-3A40-4602-AFD4-D72ACD0AE51B}" type="slidenum">
              <a:rPr lang="en-GB" smtClean="0"/>
              <a:t>‹#›</a:t>
            </a:fld>
            <a:endParaRPr lang="en-GB"/>
          </a:p>
        </p:txBody>
      </p:sp>
    </p:spTree>
    <p:extLst>
      <p:ext uri="{BB962C8B-B14F-4D97-AF65-F5344CB8AC3E}">
        <p14:creationId xmlns:p14="http://schemas.microsoft.com/office/powerpoint/2010/main" val="104947830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80BAADC2-5557-4D28-BD47-7385CAFA1443}" type="datetimeFigureOut">
              <a:rPr lang="en-GB" smtClean="0"/>
              <a:t>19/06/2018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CECA6D17-3A40-4602-AFD4-D72ACD0AE51B}" type="slidenum">
              <a:rPr lang="en-GB" smtClean="0"/>
              <a:t>‹#›</a:t>
            </a:fld>
            <a:endParaRPr lang="en-GB"/>
          </a:p>
        </p:txBody>
      </p:sp>
    </p:spTree>
    <p:extLst>
      <p:ext uri="{BB962C8B-B14F-4D97-AF65-F5344CB8AC3E}">
        <p14:creationId xmlns:p14="http://schemas.microsoft.com/office/powerpoint/2010/main" val="18184308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0BAADC2-5557-4D28-BD47-7385CAFA1443}" type="datetimeFigureOut">
              <a:rPr lang="en-GB" smtClean="0"/>
              <a:t>19/06/2018</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ECA6D17-3A40-4602-AFD4-D72ACD0AE51B}" type="slidenum">
              <a:rPr lang="en-GB" smtClean="0"/>
              <a:t>‹#›</a:t>
            </a:fld>
            <a:endParaRPr lang="en-GB"/>
          </a:p>
        </p:txBody>
      </p:sp>
    </p:spTree>
    <p:extLst>
      <p:ext uri="{BB962C8B-B14F-4D97-AF65-F5344CB8AC3E}">
        <p14:creationId xmlns:p14="http://schemas.microsoft.com/office/powerpoint/2010/main" val="178716865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11.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7.xml"/><Relationship Id="rId5" Type="http://schemas.openxmlformats.org/officeDocument/2006/relationships/chart" Target="../charts/chart2.xml"/><Relationship Id="rId4" Type="http://schemas.openxmlformats.org/officeDocument/2006/relationships/image" Target="../media/image18.png"/></Relationships>
</file>

<file path=ppt/slides/_rels/slide13.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g"/><Relationship Id="rId1" Type="http://schemas.openxmlformats.org/officeDocument/2006/relationships/slideLayout" Target="../slideLayouts/slideLayout2.xml"/><Relationship Id="rId5" Type="http://schemas.openxmlformats.org/officeDocument/2006/relationships/image" Target="../media/image22.png"/><Relationship Id="rId4" Type="http://schemas.openxmlformats.org/officeDocument/2006/relationships/image" Target="../media/image21.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2.xml"/><Relationship Id="rId5" Type="http://schemas.openxmlformats.org/officeDocument/2006/relationships/image" Target="../media/image26.jpeg"/><Relationship Id="rId4" Type="http://schemas.openxmlformats.org/officeDocument/2006/relationships/image" Target="../media/image25.jpeg"/></Relationships>
</file>

<file path=ppt/slides/_rels/slide16.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jpeg"/><Relationship Id="rId1" Type="http://schemas.openxmlformats.org/officeDocument/2006/relationships/slideLayout" Target="../slideLayouts/slideLayout2.xml"/><Relationship Id="rId4" Type="http://schemas.openxmlformats.org/officeDocument/2006/relationships/image" Target="../media/image29.emf"/></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10.jpeg"/><Relationship Id="rId5" Type="http://schemas.openxmlformats.org/officeDocument/2006/relationships/image" Target="../media/image9.png"/><Relationship Id="rId4" Type="http://schemas.openxmlformats.org/officeDocument/2006/relationships/image" Target="../media/image8.jpeg"/></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11.jpeg"/></Relationships>
</file>

<file path=ppt/slides/_rels/slide8.xml.rels><?xml version="1.0" encoding="UTF-8" standalone="yes"?>
<Relationships xmlns="http://schemas.openxmlformats.org/package/2006/relationships"><Relationship Id="rId3" Type="http://schemas.openxmlformats.org/officeDocument/2006/relationships/image" Target="../media/image12.F8B8A980"/><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GB" dirty="0"/>
              <a:t>Ion sources and ion therapy </a:t>
            </a:r>
            <a:r>
              <a:rPr lang="en-GB" dirty="0" err="1"/>
              <a:t>linacs</a:t>
            </a:r>
            <a:r>
              <a:rPr lang="en-GB" dirty="0"/>
              <a:t>: designs and challenges</a:t>
            </a:r>
          </a:p>
        </p:txBody>
      </p:sp>
      <p:sp>
        <p:nvSpPr>
          <p:cNvPr id="3" name="Subtitle 2"/>
          <p:cNvSpPr>
            <a:spLocks noGrp="1"/>
          </p:cNvSpPr>
          <p:nvPr>
            <p:ph type="subTitle" idx="1"/>
          </p:nvPr>
        </p:nvSpPr>
        <p:spPr/>
        <p:txBody>
          <a:bodyPr>
            <a:normAutofit lnSpcReduction="10000"/>
          </a:bodyPr>
          <a:lstStyle/>
          <a:p>
            <a:r>
              <a:rPr lang="en-GB" dirty="0" smtClean="0"/>
              <a:t>Alessandra Lombardi </a:t>
            </a:r>
          </a:p>
          <a:p>
            <a:r>
              <a:rPr lang="en-GB" dirty="0"/>
              <a:t>Vittorio Bencini, Martin </a:t>
            </a:r>
            <a:r>
              <a:rPr lang="en-GB" dirty="0" err="1"/>
              <a:t>Breitenfeld</a:t>
            </a:r>
            <a:r>
              <a:rPr lang="en-GB" dirty="0"/>
              <a:t>, Jean-Baptiste </a:t>
            </a:r>
            <a:r>
              <a:rPr lang="en-GB" dirty="0" err="1"/>
              <a:t>Lallement</a:t>
            </a:r>
            <a:r>
              <a:rPr lang="en-GB" dirty="0"/>
              <a:t>, Hannes Pahl, Sasha Pikin, Johanna Pitters, Fredrik Wenander . </a:t>
            </a:r>
          </a:p>
          <a:p>
            <a:r>
              <a:rPr lang="en-GB" dirty="0" smtClean="0"/>
              <a:t>BE-ABP-HSL</a:t>
            </a:r>
            <a:endParaRPr lang="en-GB" dirty="0"/>
          </a:p>
        </p:txBody>
      </p:sp>
    </p:spTree>
    <p:extLst>
      <p:ext uri="{BB962C8B-B14F-4D97-AF65-F5344CB8AC3E}">
        <p14:creationId xmlns:p14="http://schemas.microsoft.com/office/powerpoint/2010/main" val="392254351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p:cNvSpPr/>
          <p:nvPr/>
        </p:nvSpPr>
        <p:spPr>
          <a:xfrm flipV="1">
            <a:off x="1308100" y="591496"/>
            <a:ext cx="10595429" cy="50602"/>
          </a:xfrm>
          <a:prstGeom prst="rect">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p:cNvSpPr/>
          <p:nvPr/>
        </p:nvSpPr>
        <p:spPr>
          <a:xfrm>
            <a:off x="208085" y="591496"/>
            <a:ext cx="914400" cy="50602"/>
          </a:xfrm>
          <a:prstGeom prst="rect">
            <a:avLst/>
          </a:prstGeom>
          <a:solidFill>
            <a:schemeClr val="accent1">
              <a:lumMod val="40000"/>
              <a:lumOff val="60000"/>
            </a:schemeClr>
          </a:solidFill>
          <a:ln>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TextBox 20"/>
          <p:cNvSpPr txBox="1"/>
          <p:nvPr/>
        </p:nvSpPr>
        <p:spPr>
          <a:xfrm>
            <a:off x="1308100" y="160653"/>
            <a:ext cx="5830637" cy="369332"/>
          </a:xfrm>
          <a:prstGeom prst="rect">
            <a:avLst/>
          </a:prstGeom>
          <a:noFill/>
        </p:spPr>
        <p:txBody>
          <a:bodyPr wrap="square" rtlCol="0">
            <a:spAutoFit/>
          </a:bodyPr>
          <a:lstStyle/>
          <a:p>
            <a:r>
              <a:rPr lang="en-US" dirty="0" smtClean="0"/>
              <a:t>Input distribution </a:t>
            </a:r>
            <a:endParaRPr lang="en-GB" dirty="0"/>
          </a:p>
        </p:txBody>
      </p:sp>
      <p:pic>
        <p:nvPicPr>
          <p:cNvPr id="26" name="Picture 25"/>
          <p:cNvPicPr>
            <a:picLocks noChangeAspect="1"/>
          </p:cNvPicPr>
          <p:nvPr/>
        </p:nvPicPr>
        <p:blipFill>
          <a:blip r:embed="rId3"/>
          <a:stretch>
            <a:fillRect/>
          </a:stretch>
        </p:blipFill>
        <p:spPr>
          <a:xfrm>
            <a:off x="360485" y="703609"/>
            <a:ext cx="5759578" cy="2997337"/>
          </a:xfrm>
          <a:prstGeom prst="rect">
            <a:avLst/>
          </a:prstGeom>
        </p:spPr>
      </p:pic>
      <p:cxnSp>
        <p:nvCxnSpPr>
          <p:cNvPr id="5" name="Straight Connector 4"/>
          <p:cNvCxnSpPr/>
          <p:nvPr/>
        </p:nvCxnSpPr>
        <p:spPr>
          <a:xfrm flipV="1">
            <a:off x="1066338" y="2189747"/>
            <a:ext cx="0" cy="1299411"/>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6" name="TextBox 5"/>
          <p:cNvSpPr txBox="1"/>
          <p:nvPr/>
        </p:nvSpPr>
        <p:spPr>
          <a:xfrm>
            <a:off x="489284" y="3569368"/>
            <a:ext cx="5630779" cy="646331"/>
          </a:xfrm>
          <a:prstGeom prst="rect">
            <a:avLst/>
          </a:prstGeom>
          <a:noFill/>
        </p:spPr>
        <p:txBody>
          <a:bodyPr wrap="square" rtlCol="0">
            <a:spAutoFit/>
          </a:bodyPr>
          <a:lstStyle/>
          <a:p>
            <a:pPr marL="285750" indent="-285750">
              <a:buFont typeface="Arial" panose="020B0604020202020204" pitchFamily="34" charset="0"/>
              <a:buChar char="•"/>
            </a:pPr>
            <a:r>
              <a:rPr lang="en-US" dirty="0" smtClean="0"/>
              <a:t>From A. Pikin simulations at z=2cm there is a waist (alpha=0) and the beam parameters are:</a:t>
            </a:r>
          </a:p>
        </p:txBody>
      </p:sp>
      <p:pic>
        <p:nvPicPr>
          <p:cNvPr id="10" name="Picture 9"/>
          <p:cNvPicPr>
            <a:picLocks noChangeAspect="1"/>
          </p:cNvPicPr>
          <p:nvPr/>
        </p:nvPicPr>
        <p:blipFill>
          <a:blip r:embed="rId4"/>
          <a:stretch>
            <a:fillRect/>
          </a:stretch>
        </p:blipFill>
        <p:spPr>
          <a:xfrm>
            <a:off x="6956117" y="966023"/>
            <a:ext cx="4321483" cy="5576567"/>
          </a:xfrm>
          <a:prstGeom prst="rect">
            <a:avLst/>
          </a:prstGeom>
        </p:spPr>
      </p:pic>
      <p:graphicFrame>
        <p:nvGraphicFramePr>
          <p:cNvPr id="2" name="Table 1"/>
          <p:cNvGraphicFramePr>
            <a:graphicFrameLocks noGrp="1"/>
          </p:cNvGraphicFramePr>
          <p:nvPr>
            <p:extLst>
              <p:ext uri="{D42A27DB-BD31-4B8C-83A1-F6EECF244321}">
                <p14:modId xmlns:p14="http://schemas.microsoft.com/office/powerpoint/2010/main" val="2521150374"/>
              </p:ext>
            </p:extLst>
          </p:nvPr>
        </p:nvGraphicFramePr>
        <p:xfrm>
          <a:off x="489284" y="4431099"/>
          <a:ext cx="5981032" cy="2225040"/>
        </p:xfrm>
        <a:graphic>
          <a:graphicData uri="http://schemas.openxmlformats.org/drawingml/2006/table">
            <a:tbl>
              <a:tblPr firstRow="1" bandRow="1">
                <a:tableStyleId>{5C22544A-7EE6-4342-B048-85BDC9FD1C3A}</a:tableStyleId>
              </a:tblPr>
              <a:tblGrid>
                <a:gridCol w="3585411">
                  <a:extLst>
                    <a:ext uri="{9D8B030D-6E8A-4147-A177-3AD203B41FA5}">
                      <a16:colId xmlns:a16="http://schemas.microsoft.com/office/drawing/2014/main" val="481003701"/>
                    </a:ext>
                  </a:extLst>
                </a:gridCol>
                <a:gridCol w="2395621">
                  <a:extLst>
                    <a:ext uri="{9D8B030D-6E8A-4147-A177-3AD203B41FA5}">
                      <a16:colId xmlns:a16="http://schemas.microsoft.com/office/drawing/2014/main" val="2941530390"/>
                    </a:ext>
                  </a:extLst>
                </a:gridCol>
              </a:tblGrid>
              <a:tr h="370840">
                <a:tc>
                  <a:txBody>
                    <a:bodyPr/>
                    <a:lstStyle/>
                    <a:p>
                      <a:r>
                        <a:rPr lang="en-US" dirty="0" smtClean="0"/>
                        <a:t>Parameter</a:t>
                      </a:r>
                      <a:endParaRPr lang="en-GB" dirty="0"/>
                    </a:p>
                  </a:txBody>
                  <a:tcPr/>
                </a:tc>
                <a:tc>
                  <a:txBody>
                    <a:bodyPr/>
                    <a:lstStyle/>
                    <a:p>
                      <a:r>
                        <a:rPr lang="en-US" dirty="0" smtClean="0"/>
                        <a:t>Value</a:t>
                      </a:r>
                      <a:endParaRPr lang="en-GB" dirty="0"/>
                    </a:p>
                  </a:txBody>
                  <a:tcPr/>
                </a:tc>
                <a:extLst>
                  <a:ext uri="{0D108BD9-81ED-4DB2-BD59-A6C34878D82A}">
                    <a16:rowId xmlns:a16="http://schemas.microsoft.com/office/drawing/2014/main" val="3525941919"/>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Ion</a:t>
                      </a:r>
                    </a:p>
                  </a:txBody>
                  <a:tcPr/>
                </a:tc>
                <a:tc>
                  <a:txBody>
                    <a:bodyPr/>
                    <a:lstStyle/>
                    <a:p>
                      <a:r>
                        <a:rPr lang="en-US" baseline="30000" dirty="0" smtClean="0"/>
                        <a:t>12</a:t>
                      </a:r>
                      <a:r>
                        <a:rPr lang="en-US" dirty="0" smtClean="0"/>
                        <a:t>C</a:t>
                      </a:r>
                      <a:r>
                        <a:rPr lang="en-US" baseline="30000" dirty="0" smtClean="0"/>
                        <a:t>6+</a:t>
                      </a:r>
                      <a:endParaRPr lang="en-GB" baseline="30000" dirty="0"/>
                    </a:p>
                  </a:txBody>
                  <a:tcPr/>
                </a:tc>
                <a:extLst>
                  <a:ext uri="{0D108BD9-81ED-4DB2-BD59-A6C34878D82A}">
                    <a16:rowId xmlns:a16="http://schemas.microsoft.com/office/drawing/2014/main" val="4253543776"/>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Emittance 90% norm.</a:t>
                      </a:r>
                      <a:r>
                        <a:rPr lang="en-US" baseline="0" dirty="0" smtClean="0"/>
                        <a:t> [</a:t>
                      </a:r>
                      <a:r>
                        <a:rPr lang="en-US" baseline="0" dirty="0" err="1" smtClean="0"/>
                        <a:t>mm.mrad</a:t>
                      </a:r>
                      <a:r>
                        <a:rPr lang="en-US" baseline="0" dirty="0" smtClean="0"/>
                        <a:t>]</a:t>
                      </a:r>
                      <a:endParaRPr lang="en-US" dirty="0" smtClean="0"/>
                    </a:p>
                  </a:txBody>
                  <a:tcPr/>
                </a:tc>
                <a:tc>
                  <a:txBody>
                    <a:bodyPr/>
                    <a:lstStyle/>
                    <a:p>
                      <a:r>
                        <a:rPr lang="en-US" dirty="0" smtClean="0"/>
                        <a:t>0.02</a:t>
                      </a:r>
                      <a:endParaRPr lang="en-GB" dirty="0"/>
                    </a:p>
                  </a:txBody>
                  <a:tcPr/>
                </a:tc>
                <a:extLst>
                  <a:ext uri="{0D108BD9-81ED-4DB2-BD59-A6C34878D82A}">
                    <a16:rowId xmlns:a16="http://schemas.microsoft.com/office/drawing/2014/main" val="3624270942"/>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Radius</a:t>
                      </a:r>
                      <a:r>
                        <a:rPr lang="en-US" baseline="0" dirty="0" smtClean="0"/>
                        <a:t> </a:t>
                      </a:r>
                      <a:r>
                        <a:rPr lang="en-US" baseline="0" dirty="0" smtClean="0"/>
                        <a:t> </a:t>
                      </a:r>
                      <a:r>
                        <a:rPr lang="en-US" baseline="0" dirty="0" smtClean="0"/>
                        <a:t>[mm]</a:t>
                      </a:r>
                      <a:endParaRPr lang="en-US" dirty="0" smtClean="0"/>
                    </a:p>
                  </a:txBody>
                  <a:tcPr/>
                </a:tc>
                <a:tc>
                  <a:txBody>
                    <a:bodyPr/>
                    <a:lstStyle/>
                    <a:p>
                      <a:r>
                        <a:rPr lang="en-US" dirty="0" smtClean="0"/>
                        <a:t>3</a:t>
                      </a:r>
                      <a:endParaRPr lang="en-GB" dirty="0"/>
                    </a:p>
                  </a:txBody>
                  <a:tcPr/>
                </a:tc>
                <a:extLst>
                  <a:ext uri="{0D108BD9-81ED-4DB2-BD59-A6C34878D82A}">
                    <a16:rowId xmlns:a16="http://schemas.microsoft.com/office/drawing/2014/main" val="1871636209"/>
                  </a:ext>
                </a:extLst>
              </a:tr>
              <a:tr h="370840">
                <a:tc>
                  <a:txBody>
                    <a:bodyPr/>
                    <a:lstStyle/>
                    <a:p>
                      <a:r>
                        <a:rPr lang="en-US" dirty="0" smtClean="0"/>
                        <a:t>I/O Energy [</a:t>
                      </a:r>
                      <a:r>
                        <a:rPr lang="en-US" dirty="0" err="1" smtClean="0"/>
                        <a:t>KeV</a:t>
                      </a:r>
                      <a:r>
                        <a:rPr lang="en-US" dirty="0" smtClean="0"/>
                        <a:t>/u]</a:t>
                      </a:r>
                      <a:endParaRPr lang="en-GB" dirty="0"/>
                    </a:p>
                  </a:txBody>
                  <a:tcPr/>
                </a:tc>
                <a:tc>
                  <a:txBody>
                    <a:bodyPr/>
                    <a:lstStyle/>
                    <a:p>
                      <a:r>
                        <a:rPr lang="en-US" dirty="0" smtClean="0"/>
                        <a:t>6.5-15</a:t>
                      </a:r>
                      <a:endParaRPr lang="en-GB" dirty="0"/>
                    </a:p>
                  </a:txBody>
                  <a:tcPr/>
                </a:tc>
                <a:extLst>
                  <a:ext uri="{0D108BD9-81ED-4DB2-BD59-A6C34878D82A}">
                    <a16:rowId xmlns:a16="http://schemas.microsoft.com/office/drawing/2014/main" val="902065283"/>
                  </a:ext>
                </a:extLst>
              </a:tr>
              <a:tr h="370840">
                <a:tc>
                  <a:txBody>
                    <a:bodyPr/>
                    <a:lstStyle/>
                    <a:p>
                      <a:r>
                        <a:rPr lang="en-US" dirty="0" smtClean="0"/>
                        <a:t>Current</a:t>
                      </a:r>
                      <a:r>
                        <a:rPr lang="en-US" baseline="0" dirty="0" smtClean="0"/>
                        <a:t> [mA]</a:t>
                      </a:r>
                      <a:endParaRPr lang="en-GB" dirty="0"/>
                    </a:p>
                  </a:txBody>
                  <a:tcPr/>
                </a:tc>
                <a:tc>
                  <a:txBody>
                    <a:bodyPr/>
                    <a:lstStyle/>
                    <a:p>
                      <a:r>
                        <a:rPr lang="en-US" dirty="0" smtClean="0"/>
                        <a:t>3</a:t>
                      </a:r>
                      <a:endParaRPr lang="en-GB" dirty="0"/>
                    </a:p>
                  </a:txBody>
                  <a:tcPr/>
                </a:tc>
                <a:extLst>
                  <a:ext uri="{0D108BD9-81ED-4DB2-BD59-A6C34878D82A}">
                    <a16:rowId xmlns:a16="http://schemas.microsoft.com/office/drawing/2014/main" val="2640740870"/>
                  </a:ext>
                </a:extLst>
              </a:tr>
            </a:tbl>
          </a:graphicData>
        </a:graphic>
      </p:graphicFrame>
    </p:spTree>
    <p:extLst>
      <p:ext uri="{BB962C8B-B14F-4D97-AF65-F5344CB8AC3E}">
        <p14:creationId xmlns:p14="http://schemas.microsoft.com/office/powerpoint/2010/main" val="411197222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p:cNvSpPr/>
          <p:nvPr/>
        </p:nvSpPr>
        <p:spPr>
          <a:xfrm flipV="1">
            <a:off x="1308100" y="591496"/>
            <a:ext cx="10595429" cy="50602"/>
          </a:xfrm>
          <a:prstGeom prst="rect">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p:cNvSpPr/>
          <p:nvPr/>
        </p:nvSpPr>
        <p:spPr>
          <a:xfrm>
            <a:off x="208085" y="591496"/>
            <a:ext cx="914400" cy="50602"/>
          </a:xfrm>
          <a:prstGeom prst="rect">
            <a:avLst/>
          </a:prstGeom>
          <a:solidFill>
            <a:schemeClr val="accent1">
              <a:lumMod val="40000"/>
              <a:lumOff val="60000"/>
            </a:schemeClr>
          </a:solidFill>
          <a:ln>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 name="TextBox 31"/>
          <p:cNvSpPr txBox="1"/>
          <p:nvPr/>
        </p:nvSpPr>
        <p:spPr>
          <a:xfrm>
            <a:off x="1308100" y="157996"/>
            <a:ext cx="5830637" cy="369332"/>
          </a:xfrm>
          <a:prstGeom prst="rect">
            <a:avLst/>
          </a:prstGeom>
          <a:noFill/>
        </p:spPr>
        <p:txBody>
          <a:bodyPr wrap="square" rtlCol="0">
            <a:spAutoFit/>
          </a:bodyPr>
          <a:lstStyle/>
          <a:p>
            <a:r>
              <a:rPr lang="en-US" dirty="0" smtClean="0"/>
              <a:t>Matching method - first step</a:t>
            </a:r>
            <a:endParaRPr lang="en-GB" dirty="0"/>
          </a:p>
        </p:txBody>
      </p:sp>
      <p:sp>
        <p:nvSpPr>
          <p:cNvPr id="11" name="Rectangle 10"/>
          <p:cNvSpPr/>
          <p:nvPr/>
        </p:nvSpPr>
        <p:spPr>
          <a:xfrm>
            <a:off x="1669714" y="1826561"/>
            <a:ext cx="1379620" cy="66574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2" name="Straight Connector 11"/>
          <p:cNvCxnSpPr>
            <a:stCxn id="11" idx="3"/>
            <a:endCxn id="13" idx="1"/>
          </p:cNvCxnSpPr>
          <p:nvPr/>
        </p:nvCxnSpPr>
        <p:spPr>
          <a:xfrm flipV="1">
            <a:off x="3049334" y="2153692"/>
            <a:ext cx="584869" cy="5743"/>
          </a:xfrm>
          <a:prstGeom prst="line">
            <a:avLst/>
          </a:prstGeom>
        </p:spPr>
        <p:style>
          <a:lnRef idx="1">
            <a:schemeClr val="accent1"/>
          </a:lnRef>
          <a:fillRef idx="0">
            <a:schemeClr val="accent1"/>
          </a:fillRef>
          <a:effectRef idx="0">
            <a:schemeClr val="accent1"/>
          </a:effectRef>
          <a:fontRef idx="minor">
            <a:schemeClr val="tx1"/>
          </a:fontRef>
        </p:style>
      </p:cxnSp>
      <p:sp>
        <p:nvSpPr>
          <p:cNvPr id="13" name="Rectangle 12"/>
          <p:cNvSpPr/>
          <p:nvPr/>
        </p:nvSpPr>
        <p:spPr>
          <a:xfrm>
            <a:off x="3634203" y="1820818"/>
            <a:ext cx="898357" cy="66574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13"/>
          <p:cNvSpPr/>
          <p:nvPr/>
        </p:nvSpPr>
        <p:spPr>
          <a:xfrm>
            <a:off x="7138738" y="1830106"/>
            <a:ext cx="1066799" cy="66574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6" name="Straight Connector 15"/>
          <p:cNvCxnSpPr/>
          <p:nvPr/>
        </p:nvCxnSpPr>
        <p:spPr>
          <a:xfrm flipV="1">
            <a:off x="4355431" y="2153187"/>
            <a:ext cx="2975811" cy="12034"/>
          </a:xfrm>
          <a:prstGeom prst="line">
            <a:avLst/>
          </a:prstGeom>
        </p:spPr>
        <p:style>
          <a:lnRef idx="1">
            <a:schemeClr val="accent1"/>
          </a:lnRef>
          <a:fillRef idx="0">
            <a:schemeClr val="accent1"/>
          </a:fillRef>
          <a:effectRef idx="0">
            <a:schemeClr val="accent1"/>
          </a:effectRef>
          <a:fontRef idx="minor">
            <a:schemeClr val="tx1"/>
          </a:fontRef>
        </p:style>
      </p:cxnSp>
      <p:sp>
        <p:nvSpPr>
          <p:cNvPr id="17" name="Rectangle 16"/>
          <p:cNvSpPr/>
          <p:nvPr/>
        </p:nvSpPr>
        <p:spPr>
          <a:xfrm>
            <a:off x="8823157" y="1836860"/>
            <a:ext cx="978569" cy="66574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8" name="Straight Connector 17"/>
          <p:cNvCxnSpPr/>
          <p:nvPr/>
        </p:nvCxnSpPr>
        <p:spPr>
          <a:xfrm flipV="1">
            <a:off x="9697452" y="2169733"/>
            <a:ext cx="641682" cy="2"/>
          </a:xfrm>
          <a:prstGeom prst="line">
            <a:avLst/>
          </a:prstGeom>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290093" y="1183118"/>
            <a:ext cx="2759241" cy="369332"/>
          </a:xfrm>
          <a:prstGeom prst="rect">
            <a:avLst/>
          </a:prstGeom>
          <a:noFill/>
        </p:spPr>
        <p:txBody>
          <a:bodyPr wrap="square" rtlCol="0">
            <a:spAutoFit/>
          </a:bodyPr>
          <a:lstStyle/>
          <a:p>
            <a:r>
              <a:rPr lang="en-US" dirty="0" smtClean="0"/>
              <a:t>Extractor/adaptor/dividers</a:t>
            </a:r>
            <a:endParaRPr lang="en-GB" dirty="0"/>
          </a:p>
        </p:txBody>
      </p:sp>
      <p:sp>
        <p:nvSpPr>
          <p:cNvPr id="20" name="TextBox 19"/>
          <p:cNvSpPr txBox="1"/>
          <p:nvPr/>
        </p:nvSpPr>
        <p:spPr>
          <a:xfrm>
            <a:off x="3293307" y="1198207"/>
            <a:ext cx="1708486" cy="369332"/>
          </a:xfrm>
          <a:prstGeom prst="rect">
            <a:avLst/>
          </a:prstGeom>
          <a:noFill/>
        </p:spPr>
        <p:txBody>
          <a:bodyPr wrap="square" rtlCol="0">
            <a:spAutoFit/>
          </a:bodyPr>
          <a:lstStyle/>
          <a:p>
            <a:r>
              <a:rPr lang="en-US" dirty="0" smtClean="0"/>
              <a:t>Gridded lens 1</a:t>
            </a:r>
            <a:endParaRPr lang="en-GB" dirty="0"/>
          </a:p>
        </p:txBody>
      </p:sp>
      <p:sp>
        <p:nvSpPr>
          <p:cNvPr id="21" name="TextBox 20"/>
          <p:cNvSpPr txBox="1"/>
          <p:nvPr/>
        </p:nvSpPr>
        <p:spPr>
          <a:xfrm>
            <a:off x="8722846" y="1221249"/>
            <a:ext cx="1712544" cy="369332"/>
          </a:xfrm>
          <a:prstGeom prst="rect">
            <a:avLst/>
          </a:prstGeom>
          <a:noFill/>
        </p:spPr>
        <p:txBody>
          <a:bodyPr wrap="square" rtlCol="0">
            <a:spAutoFit/>
          </a:bodyPr>
          <a:lstStyle/>
          <a:p>
            <a:r>
              <a:rPr lang="en-US" dirty="0" smtClean="0"/>
              <a:t>Gridded lens 2</a:t>
            </a:r>
            <a:endParaRPr lang="en-GB" dirty="0"/>
          </a:p>
        </p:txBody>
      </p:sp>
      <p:sp>
        <p:nvSpPr>
          <p:cNvPr id="22" name="TextBox 21"/>
          <p:cNvSpPr txBox="1"/>
          <p:nvPr/>
        </p:nvSpPr>
        <p:spPr>
          <a:xfrm>
            <a:off x="6954253" y="1187907"/>
            <a:ext cx="1435768" cy="369332"/>
          </a:xfrm>
          <a:prstGeom prst="rect">
            <a:avLst/>
          </a:prstGeom>
          <a:noFill/>
        </p:spPr>
        <p:txBody>
          <a:bodyPr wrap="square" rtlCol="0">
            <a:spAutoFit/>
          </a:bodyPr>
          <a:lstStyle/>
          <a:p>
            <a:r>
              <a:rPr lang="en-US" dirty="0" err="1" smtClean="0"/>
              <a:t>Einzel</a:t>
            </a:r>
            <a:r>
              <a:rPr lang="en-US" dirty="0" smtClean="0"/>
              <a:t> lens</a:t>
            </a:r>
            <a:endParaRPr lang="en-GB" dirty="0"/>
          </a:p>
        </p:txBody>
      </p:sp>
      <p:sp>
        <p:nvSpPr>
          <p:cNvPr id="34" name="TextBox 33"/>
          <p:cNvSpPr txBox="1"/>
          <p:nvPr/>
        </p:nvSpPr>
        <p:spPr>
          <a:xfrm>
            <a:off x="1178631" y="5319355"/>
            <a:ext cx="7626503" cy="923330"/>
          </a:xfrm>
          <a:prstGeom prst="rect">
            <a:avLst/>
          </a:prstGeom>
          <a:noFill/>
        </p:spPr>
        <p:txBody>
          <a:bodyPr wrap="square" rtlCol="0">
            <a:spAutoFit/>
          </a:bodyPr>
          <a:lstStyle/>
          <a:p>
            <a:pPr marL="285750" indent="-285750">
              <a:buFont typeface="Arial" panose="020B0604020202020204" pitchFamily="34" charset="0"/>
              <a:buChar char="•"/>
            </a:pPr>
            <a:r>
              <a:rPr lang="en-US" dirty="0" smtClean="0"/>
              <a:t>Parallelize the beam with first gridded lens</a:t>
            </a:r>
          </a:p>
          <a:p>
            <a:pPr marL="285750" indent="-285750">
              <a:buFont typeface="Arial" panose="020B0604020202020204" pitchFamily="34" charset="0"/>
              <a:buChar char="•"/>
            </a:pPr>
            <a:r>
              <a:rPr lang="en-US" dirty="0" err="1" smtClean="0"/>
              <a:t>Einzel</a:t>
            </a:r>
            <a:r>
              <a:rPr lang="en-US" dirty="0" smtClean="0"/>
              <a:t> lens to compensate for space-charge defocusing </a:t>
            </a:r>
          </a:p>
          <a:p>
            <a:pPr marL="285750" indent="-285750">
              <a:buFont typeface="Arial" panose="020B0604020202020204" pitchFamily="34" charset="0"/>
              <a:buChar char="•"/>
            </a:pPr>
            <a:r>
              <a:rPr lang="en-US" dirty="0" smtClean="0"/>
              <a:t>Focusing into the acceptance with second gridded lens</a:t>
            </a:r>
            <a:endParaRPr lang="en-GB" dirty="0"/>
          </a:p>
        </p:txBody>
      </p:sp>
      <p:graphicFrame>
        <p:nvGraphicFramePr>
          <p:cNvPr id="23" name="Chart 22"/>
          <p:cNvGraphicFramePr>
            <a:graphicFrameLocks/>
          </p:cNvGraphicFramePr>
          <p:nvPr>
            <p:extLst/>
          </p:nvPr>
        </p:nvGraphicFramePr>
        <p:xfrm>
          <a:off x="1308100" y="2715544"/>
          <a:ext cx="10443219" cy="2390273"/>
        </p:xfrm>
        <a:graphic>
          <a:graphicData uri="http://schemas.openxmlformats.org/drawingml/2006/chart">
            <c:chart xmlns:c="http://schemas.openxmlformats.org/drawingml/2006/chart" xmlns:r="http://schemas.openxmlformats.org/officeDocument/2006/relationships" r:id="rId3"/>
          </a:graphicData>
        </a:graphic>
      </p:graphicFrame>
      <p:cxnSp>
        <p:nvCxnSpPr>
          <p:cNvPr id="25" name="Straight Connector 24"/>
          <p:cNvCxnSpPr>
            <a:stCxn id="14" idx="3"/>
            <a:endCxn id="17" idx="1"/>
          </p:cNvCxnSpPr>
          <p:nvPr/>
        </p:nvCxnSpPr>
        <p:spPr>
          <a:xfrm>
            <a:off x="8205537" y="2162980"/>
            <a:ext cx="617620" cy="6754"/>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3777794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flipV="1">
            <a:off x="1308100" y="591496"/>
            <a:ext cx="10595429" cy="50602"/>
          </a:xfrm>
          <a:prstGeom prst="rect">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Rectangle 2"/>
          <p:cNvSpPr/>
          <p:nvPr/>
        </p:nvSpPr>
        <p:spPr>
          <a:xfrm>
            <a:off x="208085" y="591496"/>
            <a:ext cx="914400" cy="50602"/>
          </a:xfrm>
          <a:prstGeom prst="rect">
            <a:avLst/>
          </a:prstGeom>
          <a:solidFill>
            <a:schemeClr val="accent1">
              <a:lumMod val="40000"/>
              <a:lumOff val="60000"/>
            </a:schemeClr>
          </a:solidFill>
          <a:ln>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4" name="Picture 3"/>
          <p:cNvPicPr>
            <a:picLocks noChangeAspect="1"/>
          </p:cNvPicPr>
          <p:nvPr/>
        </p:nvPicPr>
        <p:blipFill>
          <a:blip r:embed="rId2"/>
          <a:stretch>
            <a:fillRect/>
          </a:stretch>
        </p:blipFill>
        <p:spPr>
          <a:xfrm>
            <a:off x="607183" y="674548"/>
            <a:ext cx="3142510" cy="2602818"/>
          </a:xfrm>
          <a:prstGeom prst="rect">
            <a:avLst/>
          </a:prstGeom>
        </p:spPr>
      </p:pic>
      <p:pic>
        <p:nvPicPr>
          <p:cNvPr id="5" name="Picture 4"/>
          <p:cNvPicPr>
            <a:picLocks noChangeAspect="1"/>
          </p:cNvPicPr>
          <p:nvPr/>
        </p:nvPicPr>
        <p:blipFill>
          <a:blip r:embed="rId3"/>
          <a:stretch>
            <a:fillRect/>
          </a:stretch>
        </p:blipFill>
        <p:spPr>
          <a:xfrm>
            <a:off x="8645692" y="791619"/>
            <a:ext cx="3001164" cy="2485747"/>
          </a:xfrm>
          <a:prstGeom prst="rect">
            <a:avLst/>
          </a:prstGeom>
        </p:spPr>
      </p:pic>
      <p:pic>
        <p:nvPicPr>
          <p:cNvPr id="6" name="Picture 5"/>
          <p:cNvPicPr>
            <a:picLocks noChangeAspect="1"/>
          </p:cNvPicPr>
          <p:nvPr/>
        </p:nvPicPr>
        <p:blipFill>
          <a:blip r:embed="rId4"/>
          <a:stretch>
            <a:fillRect/>
          </a:stretch>
        </p:blipFill>
        <p:spPr>
          <a:xfrm>
            <a:off x="4485035" y="686717"/>
            <a:ext cx="3127818" cy="2590649"/>
          </a:xfrm>
          <a:prstGeom prst="rect">
            <a:avLst/>
          </a:prstGeom>
        </p:spPr>
      </p:pic>
      <p:sp>
        <p:nvSpPr>
          <p:cNvPr id="7" name="TextBox 6"/>
          <p:cNvSpPr txBox="1"/>
          <p:nvPr/>
        </p:nvSpPr>
        <p:spPr>
          <a:xfrm>
            <a:off x="582248" y="3175752"/>
            <a:ext cx="3192379" cy="369332"/>
          </a:xfrm>
          <a:prstGeom prst="rect">
            <a:avLst/>
          </a:prstGeom>
          <a:noFill/>
        </p:spPr>
        <p:txBody>
          <a:bodyPr wrap="square" rtlCol="0">
            <a:spAutoFit/>
          </a:bodyPr>
          <a:lstStyle/>
          <a:p>
            <a:pPr algn="ctr"/>
            <a:r>
              <a:rPr lang="en-US" dirty="0"/>
              <a:t>P</a:t>
            </a:r>
            <a:r>
              <a:rPr lang="en-US" dirty="0" smtClean="0"/>
              <a:t>arallel</a:t>
            </a:r>
            <a:endParaRPr lang="en-GB" dirty="0"/>
          </a:p>
        </p:txBody>
      </p:sp>
      <p:sp>
        <p:nvSpPr>
          <p:cNvPr id="8" name="TextBox 7"/>
          <p:cNvSpPr txBox="1"/>
          <p:nvPr/>
        </p:nvSpPr>
        <p:spPr>
          <a:xfrm>
            <a:off x="8645692" y="3175752"/>
            <a:ext cx="3192379" cy="369332"/>
          </a:xfrm>
          <a:prstGeom prst="rect">
            <a:avLst/>
          </a:prstGeom>
          <a:noFill/>
        </p:spPr>
        <p:txBody>
          <a:bodyPr wrap="square" rtlCol="0">
            <a:spAutoFit/>
          </a:bodyPr>
          <a:lstStyle/>
          <a:p>
            <a:pPr algn="ctr"/>
            <a:r>
              <a:rPr lang="en-US" dirty="0" smtClean="0"/>
              <a:t>Defocused</a:t>
            </a:r>
            <a:endParaRPr lang="en-GB" dirty="0"/>
          </a:p>
        </p:txBody>
      </p:sp>
      <p:sp>
        <p:nvSpPr>
          <p:cNvPr id="9" name="TextBox 8"/>
          <p:cNvSpPr txBox="1"/>
          <p:nvPr/>
        </p:nvSpPr>
        <p:spPr>
          <a:xfrm>
            <a:off x="4485035" y="3175752"/>
            <a:ext cx="3192379" cy="369332"/>
          </a:xfrm>
          <a:prstGeom prst="rect">
            <a:avLst/>
          </a:prstGeom>
          <a:noFill/>
        </p:spPr>
        <p:txBody>
          <a:bodyPr wrap="square" rtlCol="0">
            <a:spAutoFit/>
          </a:bodyPr>
          <a:lstStyle/>
          <a:p>
            <a:pPr algn="ctr"/>
            <a:r>
              <a:rPr lang="en-US" dirty="0"/>
              <a:t>F</a:t>
            </a:r>
            <a:r>
              <a:rPr lang="en-US" dirty="0" smtClean="0"/>
              <a:t>ocused</a:t>
            </a:r>
            <a:endParaRPr lang="en-GB" dirty="0"/>
          </a:p>
        </p:txBody>
      </p:sp>
      <p:sp>
        <p:nvSpPr>
          <p:cNvPr id="10" name="TextBox 9"/>
          <p:cNvSpPr txBox="1"/>
          <p:nvPr/>
        </p:nvSpPr>
        <p:spPr>
          <a:xfrm>
            <a:off x="1308100" y="222164"/>
            <a:ext cx="5830637" cy="369332"/>
          </a:xfrm>
          <a:prstGeom prst="rect">
            <a:avLst/>
          </a:prstGeom>
          <a:noFill/>
        </p:spPr>
        <p:txBody>
          <a:bodyPr wrap="square" rtlCol="0">
            <a:spAutoFit/>
          </a:bodyPr>
          <a:lstStyle/>
          <a:p>
            <a:r>
              <a:rPr lang="en-US" dirty="0" smtClean="0"/>
              <a:t>Orientation scan</a:t>
            </a:r>
            <a:endParaRPr lang="en-GB" dirty="0"/>
          </a:p>
        </p:txBody>
      </p:sp>
      <p:graphicFrame>
        <p:nvGraphicFramePr>
          <p:cNvPr id="11" name="Chart 10"/>
          <p:cNvGraphicFramePr>
            <a:graphicFrameLocks/>
          </p:cNvGraphicFramePr>
          <p:nvPr>
            <p:extLst/>
          </p:nvPr>
        </p:nvGraphicFramePr>
        <p:xfrm>
          <a:off x="3774627" y="3442708"/>
          <a:ext cx="7836569" cy="3373604"/>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12" name="Table 11"/>
          <p:cNvGraphicFramePr>
            <a:graphicFrameLocks noGrp="1"/>
          </p:cNvGraphicFramePr>
          <p:nvPr>
            <p:extLst/>
          </p:nvPr>
        </p:nvGraphicFramePr>
        <p:xfrm>
          <a:off x="582248" y="3625514"/>
          <a:ext cx="3364110" cy="1753002"/>
        </p:xfrm>
        <a:graphic>
          <a:graphicData uri="http://schemas.openxmlformats.org/drawingml/2006/table">
            <a:tbl>
              <a:tblPr firstRow="1" bandRow="1">
                <a:tableStyleId>{5C22544A-7EE6-4342-B048-85BDC9FD1C3A}</a:tableStyleId>
              </a:tblPr>
              <a:tblGrid>
                <a:gridCol w="1682055">
                  <a:extLst>
                    <a:ext uri="{9D8B030D-6E8A-4147-A177-3AD203B41FA5}">
                      <a16:colId xmlns:a16="http://schemas.microsoft.com/office/drawing/2014/main" val="2700506873"/>
                    </a:ext>
                  </a:extLst>
                </a:gridCol>
                <a:gridCol w="1682055">
                  <a:extLst>
                    <a:ext uri="{9D8B030D-6E8A-4147-A177-3AD203B41FA5}">
                      <a16:colId xmlns:a16="http://schemas.microsoft.com/office/drawing/2014/main" val="2276816940"/>
                    </a:ext>
                  </a:extLst>
                </a:gridCol>
              </a:tblGrid>
              <a:tr h="370974">
                <a:tc>
                  <a:txBody>
                    <a:bodyPr/>
                    <a:lstStyle/>
                    <a:p>
                      <a:endParaRPr lang="en-GB" dirty="0"/>
                    </a:p>
                  </a:txBody>
                  <a:tcPr/>
                </a:tc>
                <a:tc>
                  <a:txBody>
                    <a:bodyPr/>
                    <a:lstStyle/>
                    <a:p>
                      <a:r>
                        <a:rPr lang="en-US" dirty="0" smtClean="0"/>
                        <a:t>Emittance [</a:t>
                      </a:r>
                      <a:r>
                        <a:rPr lang="en-US" dirty="0" err="1" smtClean="0"/>
                        <a:t>pi.mm.mrad</a:t>
                      </a:r>
                      <a:r>
                        <a:rPr lang="en-US" dirty="0" smtClean="0"/>
                        <a:t>]</a:t>
                      </a:r>
                      <a:endParaRPr lang="en-GB" dirty="0"/>
                    </a:p>
                  </a:txBody>
                  <a:tcPr/>
                </a:tc>
                <a:extLst>
                  <a:ext uri="{0D108BD9-81ED-4DB2-BD59-A6C34878D82A}">
                    <a16:rowId xmlns:a16="http://schemas.microsoft.com/office/drawing/2014/main" val="1283655366"/>
                  </a:ext>
                </a:extLst>
              </a:tr>
              <a:tr h="370974">
                <a:tc>
                  <a:txBody>
                    <a:bodyPr/>
                    <a:lstStyle/>
                    <a:p>
                      <a:r>
                        <a:rPr lang="en-US" dirty="0" smtClean="0"/>
                        <a:t>Parallel</a:t>
                      </a:r>
                      <a:endParaRPr lang="en-GB" dirty="0"/>
                    </a:p>
                  </a:txBody>
                  <a:tcPr/>
                </a:tc>
                <a:tc>
                  <a:txBody>
                    <a:bodyPr/>
                    <a:lstStyle/>
                    <a:p>
                      <a:r>
                        <a:rPr lang="en-US" dirty="0" smtClean="0"/>
                        <a:t>0.034</a:t>
                      </a:r>
                      <a:endParaRPr lang="en-GB" dirty="0"/>
                    </a:p>
                  </a:txBody>
                  <a:tcPr/>
                </a:tc>
                <a:extLst>
                  <a:ext uri="{0D108BD9-81ED-4DB2-BD59-A6C34878D82A}">
                    <a16:rowId xmlns:a16="http://schemas.microsoft.com/office/drawing/2014/main" val="1039959337"/>
                  </a:ext>
                </a:extLst>
              </a:tr>
              <a:tr h="370974">
                <a:tc>
                  <a:txBody>
                    <a:bodyPr/>
                    <a:lstStyle/>
                    <a:p>
                      <a:r>
                        <a:rPr lang="en-US" dirty="0" smtClean="0"/>
                        <a:t>Defocused</a:t>
                      </a:r>
                      <a:endParaRPr lang="en-GB"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0.066</a:t>
                      </a:r>
                      <a:endParaRPr lang="en-GB" dirty="0"/>
                    </a:p>
                  </a:txBody>
                  <a:tcPr/>
                </a:tc>
                <a:extLst>
                  <a:ext uri="{0D108BD9-81ED-4DB2-BD59-A6C34878D82A}">
                    <a16:rowId xmlns:a16="http://schemas.microsoft.com/office/drawing/2014/main" val="3256700890"/>
                  </a:ext>
                </a:extLst>
              </a:tr>
              <a:tr h="370974">
                <a:tc>
                  <a:txBody>
                    <a:bodyPr/>
                    <a:lstStyle/>
                    <a:p>
                      <a:r>
                        <a:rPr lang="en-US" dirty="0" smtClean="0"/>
                        <a:t>Focused</a:t>
                      </a:r>
                      <a:endParaRPr lang="en-GB" dirty="0"/>
                    </a:p>
                  </a:txBody>
                  <a:tcPr/>
                </a:tc>
                <a:tc>
                  <a:txBody>
                    <a:bodyPr/>
                    <a:lstStyle/>
                    <a:p>
                      <a:r>
                        <a:rPr lang="en-US" dirty="0" smtClean="0"/>
                        <a:t>0.046</a:t>
                      </a:r>
                      <a:endParaRPr lang="en-GB" dirty="0"/>
                    </a:p>
                  </a:txBody>
                  <a:tcPr/>
                </a:tc>
                <a:extLst>
                  <a:ext uri="{0D108BD9-81ED-4DB2-BD59-A6C34878D82A}">
                    <a16:rowId xmlns:a16="http://schemas.microsoft.com/office/drawing/2014/main" val="1754828759"/>
                  </a:ext>
                </a:extLst>
              </a:tr>
            </a:tbl>
          </a:graphicData>
        </a:graphic>
      </p:graphicFrame>
    </p:spTree>
    <p:extLst>
      <p:ext uri="{BB962C8B-B14F-4D97-AF65-F5344CB8AC3E}">
        <p14:creationId xmlns:p14="http://schemas.microsoft.com/office/powerpoint/2010/main" val="271917955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C6+ source at CERN </a:t>
            </a:r>
            <a:endParaRPr lang="en-GB" dirty="0"/>
          </a:p>
        </p:txBody>
      </p:sp>
      <p:sp>
        <p:nvSpPr>
          <p:cNvPr id="3" name="Content Placeholder 2"/>
          <p:cNvSpPr>
            <a:spLocks noGrp="1"/>
          </p:cNvSpPr>
          <p:nvPr>
            <p:ph idx="1"/>
          </p:nvPr>
        </p:nvSpPr>
        <p:spPr/>
        <p:txBody>
          <a:bodyPr/>
          <a:lstStyle/>
          <a:p>
            <a:r>
              <a:rPr lang="en-GB" dirty="0" smtClean="0"/>
              <a:t>Use the </a:t>
            </a:r>
            <a:r>
              <a:rPr lang="en-GB" u="sng" dirty="0" smtClean="0"/>
              <a:t>already exiting </a:t>
            </a:r>
            <a:r>
              <a:rPr lang="en-GB" u="sng" dirty="0" err="1"/>
              <a:t>T</a:t>
            </a:r>
            <a:r>
              <a:rPr lang="en-GB" u="sng" dirty="0" err="1" smtClean="0"/>
              <a:t>winEBIS</a:t>
            </a:r>
            <a:r>
              <a:rPr lang="en-GB" u="sng" dirty="0" smtClean="0"/>
              <a:t> </a:t>
            </a:r>
            <a:r>
              <a:rPr lang="en-GB" u="sng" dirty="0" smtClean="0"/>
              <a:t>test stand</a:t>
            </a:r>
            <a:r>
              <a:rPr lang="en-GB" dirty="0" smtClean="0"/>
              <a:t>.  </a:t>
            </a:r>
            <a:endParaRPr lang="en-GB" dirty="0" smtClean="0"/>
          </a:p>
          <a:p>
            <a:pPr lvl="1"/>
            <a:r>
              <a:rPr lang="en-GB" dirty="0" smtClean="0"/>
              <a:t>The </a:t>
            </a:r>
            <a:r>
              <a:rPr lang="en-GB" dirty="0" smtClean="0"/>
              <a:t>solenoid is suitable (2T) but an adapted  higher solenoidal field would be </a:t>
            </a:r>
            <a:r>
              <a:rPr lang="en-GB" dirty="0" smtClean="0"/>
              <a:t>better </a:t>
            </a:r>
          </a:p>
          <a:p>
            <a:pPr lvl="1"/>
            <a:r>
              <a:rPr lang="en-GB" dirty="0"/>
              <a:t>B</a:t>
            </a:r>
            <a:r>
              <a:rPr lang="en-GB" dirty="0" smtClean="0"/>
              <a:t>uild </a:t>
            </a:r>
            <a:r>
              <a:rPr lang="en-GB" dirty="0" smtClean="0"/>
              <a:t>on the CERN Hadron Sources and </a:t>
            </a:r>
            <a:r>
              <a:rPr lang="en-GB" dirty="0" err="1" smtClean="0"/>
              <a:t>Linacs</a:t>
            </a:r>
            <a:r>
              <a:rPr lang="en-GB" dirty="0" smtClean="0"/>
              <a:t> expertise in EBIS ion source </a:t>
            </a:r>
          </a:p>
          <a:p>
            <a:r>
              <a:rPr lang="en-GB" dirty="0" smtClean="0"/>
              <a:t>Within </a:t>
            </a:r>
            <a:r>
              <a:rPr lang="en-GB" dirty="0" smtClean="0"/>
              <a:t>2019 should demonstrate the necessary intensity and </a:t>
            </a:r>
            <a:r>
              <a:rPr lang="en-GB" dirty="0" smtClean="0"/>
              <a:t>emittance.</a:t>
            </a:r>
            <a:endParaRPr lang="en-GB"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94855" y="5292028"/>
            <a:ext cx="1926451" cy="765764"/>
          </a:xfrm>
          <a:prstGeom prst="rect">
            <a:avLst/>
          </a:prstGeom>
        </p:spPr>
      </p:pic>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17809" y="5289826"/>
            <a:ext cx="1154836" cy="767966"/>
          </a:xfrm>
          <a:prstGeom prst="rect">
            <a:avLst/>
          </a:prstGeom>
        </p:spPr>
      </p:pic>
      <p:pic>
        <p:nvPicPr>
          <p:cNvPr id="7" name="Pictur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15990" y="5264563"/>
            <a:ext cx="779609" cy="778311"/>
          </a:xfrm>
          <a:prstGeom prst="rect">
            <a:avLst/>
          </a:prstGeom>
        </p:spPr>
      </p:pic>
      <p:pic>
        <p:nvPicPr>
          <p:cNvPr id="8" name="Picture 7"/>
          <p:cNvPicPr>
            <a:picLocks noChangeAspect="1"/>
          </p:cNvPicPr>
          <p:nvPr/>
        </p:nvPicPr>
        <p:blipFill>
          <a:blip r:embed="rId5"/>
          <a:stretch>
            <a:fillRect/>
          </a:stretch>
        </p:blipFill>
        <p:spPr>
          <a:xfrm>
            <a:off x="5387758" y="5264563"/>
            <a:ext cx="6477000" cy="1514475"/>
          </a:xfrm>
          <a:prstGeom prst="rect">
            <a:avLst/>
          </a:prstGeom>
        </p:spPr>
      </p:pic>
    </p:spTree>
    <p:extLst>
      <p:ext uri="{BB962C8B-B14F-4D97-AF65-F5344CB8AC3E}">
        <p14:creationId xmlns:p14="http://schemas.microsoft.com/office/powerpoint/2010/main" val="337343794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Ions (q/m=1/2) </a:t>
            </a:r>
            <a:r>
              <a:rPr lang="en-GB" dirty="0"/>
              <a:t>W</a:t>
            </a:r>
            <a:r>
              <a:rPr lang="en-GB" dirty="0" smtClean="0"/>
              <a:t>here are the challenges? </a:t>
            </a:r>
            <a:endParaRPr lang="en-GB" dirty="0"/>
          </a:p>
        </p:txBody>
      </p:sp>
      <p:sp>
        <p:nvSpPr>
          <p:cNvPr id="3" name="Content Placeholder 2"/>
          <p:cNvSpPr>
            <a:spLocks noGrp="1"/>
          </p:cNvSpPr>
          <p:nvPr>
            <p:ph idx="1"/>
          </p:nvPr>
        </p:nvSpPr>
        <p:spPr/>
        <p:txBody>
          <a:bodyPr/>
          <a:lstStyle/>
          <a:p>
            <a:r>
              <a:rPr lang="en-GB" dirty="0" smtClean="0"/>
              <a:t>Challenge 1 : Sources  </a:t>
            </a:r>
          </a:p>
          <a:p>
            <a:endParaRPr lang="en-GB" dirty="0"/>
          </a:p>
          <a:p>
            <a:endParaRPr lang="en-GB" dirty="0" smtClean="0"/>
          </a:p>
          <a:p>
            <a:r>
              <a:rPr lang="en-GB" dirty="0" smtClean="0">
                <a:solidFill>
                  <a:srgbClr val="FF0000"/>
                </a:solidFill>
              </a:rPr>
              <a:t>Challenge 2 : Efficient pre-injector</a:t>
            </a:r>
          </a:p>
          <a:p>
            <a:endParaRPr lang="en-GB" dirty="0"/>
          </a:p>
          <a:p>
            <a:endParaRPr lang="en-GB" dirty="0" smtClean="0"/>
          </a:p>
          <a:p>
            <a:r>
              <a:rPr lang="en-GB" dirty="0" smtClean="0"/>
              <a:t> Challenge 3 : LINAC with a “hospital-friendly” footprint </a:t>
            </a:r>
            <a:endParaRPr lang="en-GB" dirty="0"/>
          </a:p>
        </p:txBody>
      </p:sp>
    </p:spTree>
    <p:extLst>
      <p:ext uri="{BB962C8B-B14F-4D97-AF65-F5344CB8AC3E}">
        <p14:creationId xmlns:p14="http://schemas.microsoft.com/office/powerpoint/2010/main" val="274634695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4942" y="234825"/>
            <a:ext cx="1575758" cy="1325563"/>
          </a:xfrm>
        </p:spPr>
        <p:txBody>
          <a:bodyPr/>
          <a:lstStyle/>
          <a:p>
            <a:r>
              <a:rPr lang="en-GB" dirty="0" smtClean="0"/>
              <a:t>RFQ</a:t>
            </a:r>
            <a:endParaRPr lang="en-GB" dirty="0"/>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467217" y="284611"/>
            <a:ext cx="3682042" cy="6545854"/>
          </a:xfrm>
        </p:spPr>
      </p:pic>
      <p:cxnSp>
        <p:nvCxnSpPr>
          <p:cNvPr id="6" name="Straight Connector 5"/>
          <p:cNvCxnSpPr/>
          <p:nvPr/>
        </p:nvCxnSpPr>
        <p:spPr>
          <a:xfrm flipH="1">
            <a:off x="2020746" y="3612812"/>
            <a:ext cx="34505" cy="2950234"/>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flipH="1">
            <a:off x="4467773" y="3612812"/>
            <a:ext cx="34505" cy="2950234"/>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2365802" y="6010956"/>
            <a:ext cx="1794295" cy="369332"/>
          </a:xfrm>
          <a:prstGeom prst="rect">
            <a:avLst/>
          </a:prstGeom>
          <a:noFill/>
        </p:spPr>
        <p:txBody>
          <a:bodyPr wrap="square" rtlCol="0">
            <a:spAutoFit/>
          </a:bodyPr>
          <a:lstStyle/>
          <a:p>
            <a:r>
              <a:rPr lang="en-GB" dirty="0" smtClean="0">
                <a:solidFill>
                  <a:schemeClr val="bg1"/>
                </a:solidFill>
              </a:rPr>
              <a:t>13 cm </a:t>
            </a:r>
            <a:r>
              <a:rPr lang="en-GB" dirty="0" err="1" smtClean="0">
                <a:solidFill>
                  <a:schemeClr val="bg1"/>
                </a:solidFill>
              </a:rPr>
              <a:t>diametre</a:t>
            </a:r>
            <a:endParaRPr lang="en-GB" dirty="0">
              <a:solidFill>
                <a:schemeClr val="bg1"/>
              </a:solidFill>
            </a:endParaRPr>
          </a:p>
        </p:txBody>
      </p:sp>
      <p:sp>
        <p:nvSpPr>
          <p:cNvPr id="9" name="TextBox 8"/>
          <p:cNvSpPr txBox="1"/>
          <p:nvPr/>
        </p:nvSpPr>
        <p:spPr>
          <a:xfrm>
            <a:off x="1796459" y="817854"/>
            <a:ext cx="1224951" cy="369332"/>
          </a:xfrm>
          <a:prstGeom prst="rect">
            <a:avLst/>
          </a:prstGeom>
          <a:noFill/>
        </p:spPr>
        <p:txBody>
          <a:bodyPr wrap="square" rtlCol="0">
            <a:spAutoFit/>
          </a:bodyPr>
          <a:lstStyle/>
          <a:p>
            <a:r>
              <a:rPr lang="en-GB" dirty="0" smtClean="0"/>
              <a:t>750MHz</a:t>
            </a:r>
            <a:endParaRPr lang="en-GB" dirty="0"/>
          </a:p>
        </p:txBody>
      </p:sp>
      <p:pic>
        <p:nvPicPr>
          <p:cNvPr id="10" name="Content Placeholder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149259" y="234825"/>
            <a:ext cx="3702843" cy="4937125"/>
          </a:xfrm>
          <a:prstGeom prst="rect">
            <a:avLst/>
          </a:prstGeom>
        </p:spPr>
      </p:pic>
      <p:pic>
        <p:nvPicPr>
          <p:cNvPr id="11" name="Content Placeholder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079977" y="3437374"/>
            <a:ext cx="5513192" cy="3301109"/>
          </a:xfrm>
          <a:prstGeom prst="rect">
            <a:avLst/>
          </a:prstGeom>
        </p:spPr>
      </p:pic>
      <p:pic>
        <p:nvPicPr>
          <p:cNvPr id="12" name="Picture 1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047285" y="234825"/>
            <a:ext cx="3396597" cy="5672667"/>
          </a:xfrm>
          <a:prstGeom prst="rect">
            <a:avLst/>
          </a:prstGeom>
        </p:spPr>
      </p:pic>
    </p:spTree>
    <p:extLst>
      <p:ext uri="{BB962C8B-B14F-4D97-AF65-F5344CB8AC3E}">
        <p14:creationId xmlns:p14="http://schemas.microsoft.com/office/powerpoint/2010/main" val="86796548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69091" y="309167"/>
            <a:ext cx="7886700" cy="994172"/>
          </a:xfrm>
        </p:spPr>
        <p:txBody>
          <a:bodyPr>
            <a:normAutofit fontScale="90000"/>
          </a:bodyPr>
          <a:lstStyle/>
          <a:p>
            <a:r>
              <a:rPr lang="en-GB" dirty="0" smtClean="0"/>
              <a:t>RFQ design and construction- 2015 </a:t>
            </a:r>
            <a:endParaRPr lang="en-GB" dirty="0"/>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3878429" y="1434992"/>
            <a:ext cx="4134894" cy="2475832"/>
          </a:xfrm>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048328" y="257696"/>
            <a:ext cx="2547448" cy="4254500"/>
          </a:xfrm>
          <a:prstGeom prst="rect">
            <a:avLst/>
          </a:prstGeom>
        </p:spPr>
      </p:pic>
      <p:sp>
        <p:nvSpPr>
          <p:cNvPr id="6" name="TextBox 5"/>
          <p:cNvSpPr txBox="1"/>
          <p:nvPr/>
        </p:nvSpPr>
        <p:spPr>
          <a:xfrm>
            <a:off x="3478896" y="4074474"/>
            <a:ext cx="4134894" cy="300082"/>
          </a:xfrm>
          <a:prstGeom prst="rect">
            <a:avLst/>
          </a:prstGeom>
          <a:noFill/>
        </p:spPr>
        <p:txBody>
          <a:bodyPr wrap="square" rtlCol="0">
            <a:spAutoFit/>
          </a:bodyPr>
          <a:lstStyle/>
          <a:p>
            <a:pPr algn="r"/>
            <a:r>
              <a:rPr lang="en-GB" sz="1350" dirty="0"/>
              <a:t>On the truck </a:t>
            </a:r>
          </a:p>
        </p:txBody>
      </p:sp>
      <p:sp>
        <p:nvSpPr>
          <p:cNvPr id="7" name="TextBox 6"/>
          <p:cNvSpPr txBox="1"/>
          <p:nvPr/>
        </p:nvSpPr>
        <p:spPr>
          <a:xfrm>
            <a:off x="8126511" y="4605694"/>
            <a:ext cx="2547448" cy="300082"/>
          </a:xfrm>
          <a:prstGeom prst="rect">
            <a:avLst/>
          </a:prstGeom>
          <a:noFill/>
        </p:spPr>
        <p:txBody>
          <a:bodyPr wrap="square" rtlCol="0">
            <a:spAutoFit/>
          </a:bodyPr>
          <a:lstStyle/>
          <a:p>
            <a:r>
              <a:rPr lang="en-GB" sz="1350" dirty="0"/>
              <a:t>Installed after the Proton source </a:t>
            </a:r>
          </a:p>
        </p:txBody>
      </p:sp>
      <p:graphicFrame>
        <p:nvGraphicFramePr>
          <p:cNvPr id="8" name="Content Placeholder 5"/>
          <p:cNvGraphicFramePr>
            <a:graphicFrameLocks/>
          </p:cNvGraphicFramePr>
          <p:nvPr>
            <p:extLst>
              <p:ext uri="{D42A27DB-BD31-4B8C-83A1-F6EECF244321}">
                <p14:modId xmlns:p14="http://schemas.microsoft.com/office/powerpoint/2010/main" val="984944243"/>
              </p:ext>
            </p:extLst>
          </p:nvPr>
        </p:nvGraphicFramePr>
        <p:xfrm>
          <a:off x="203201" y="1420724"/>
          <a:ext cx="4079124" cy="4607542"/>
        </p:xfrm>
        <a:graphic>
          <a:graphicData uri="http://schemas.openxmlformats.org/drawingml/2006/table">
            <a:tbl>
              <a:tblPr firstRow="1" bandRow="1">
                <a:tableStyleId>{5C22544A-7EE6-4342-B048-85BDC9FD1C3A}</a:tableStyleId>
              </a:tblPr>
              <a:tblGrid>
                <a:gridCol w="2246241">
                  <a:extLst>
                    <a:ext uri="{9D8B030D-6E8A-4147-A177-3AD203B41FA5}">
                      <a16:colId xmlns:a16="http://schemas.microsoft.com/office/drawing/2014/main" val="20000"/>
                    </a:ext>
                  </a:extLst>
                </a:gridCol>
                <a:gridCol w="1832883">
                  <a:extLst>
                    <a:ext uri="{9D8B030D-6E8A-4147-A177-3AD203B41FA5}">
                      <a16:colId xmlns:a16="http://schemas.microsoft.com/office/drawing/2014/main" val="20001"/>
                    </a:ext>
                  </a:extLst>
                </a:gridCol>
              </a:tblGrid>
              <a:tr h="339350">
                <a:tc gridSpan="2">
                  <a:txBody>
                    <a:bodyPr/>
                    <a:lstStyle/>
                    <a:p>
                      <a:pPr algn="ctr"/>
                      <a:r>
                        <a:rPr lang="en-GB" sz="1000" dirty="0" smtClean="0"/>
                        <a:t>Source and RFQ parameters</a:t>
                      </a:r>
                      <a:endParaRPr lang="en-GB" sz="1000" dirty="0"/>
                    </a:p>
                  </a:txBody>
                  <a:tcPr marL="68580" marR="68580" marT="34290" marB="34290"/>
                </a:tc>
                <a:tc hMerge="1">
                  <a:txBody>
                    <a:bodyPr/>
                    <a:lstStyle/>
                    <a:p>
                      <a:endParaRPr lang="en-GB" dirty="0"/>
                    </a:p>
                  </a:txBody>
                  <a:tcPr/>
                </a:tc>
                <a:extLst>
                  <a:ext uri="{0D108BD9-81ED-4DB2-BD59-A6C34878D82A}">
                    <a16:rowId xmlns:a16="http://schemas.microsoft.com/office/drawing/2014/main" val="10000"/>
                  </a:ext>
                </a:extLst>
              </a:tr>
              <a:tr h="344000">
                <a:tc>
                  <a:txBody>
                    <a:bodyPr/>
                    <a:lstStyle/>
                    <a:p>
                      <a:pPr>
                        <a:lnSpc>
                          <a:spcPct val="115000"/>
                        </a:lnSpc>
                        <a:spcAft>
                          <a:spcPts val="0"/>
                        </a:spcAft>
                      </a:pPr>
                      <a:r>
                        <a:rPr lang="it-IT" sz="1400" b="1" dirty="0">
                          <a:solidFill>
                            <a:schemeClr val="tx1"/>
                          </a:solidFill>
                          <a:effectLst/>
                          <a:latin typeface="Agency FB" panose="020B0503020202020204" pitchFamily="34" charset="0"/>
                        </a:rPr>
                        <a:t>RF Frequency </a:t>
                      </a:r>
                      <a:endParaRPr lang="en-GB" sz="1400" b="1" dirty="0">
                        <a:solidFill>
                          <a:schemeClr val="tx1"/>
                        </a:solidFill>
                        <a:effectLst/>
                        <a:latin typeface="Agency FB" panose="020B0503020202020204" pitchFamily="34" charset="0"/>
                        <a:ea typeface="Calibri"/>
                        <a:cs typeface="Times New Roman"/>
                      </a:endParaRPr>
                    </a:p>
                  </a:txBody>
                  <a:tcPr marL="51435" marR="51435" marT="0" marB="0"/>
                </a:tc>
                <a:tc>
                  <a:txBody>
                    <a:bodyPr/>
                    <a:lstStyle/>
                    <a:p>
                      <a:r>
                        <a:rPr lang="en-GB" sz="1400" b="1" dirty="0" smtClean="0">
                          <a:solidFill>
                            <a:schemeClr val="tx1"/>
                          </a:solidFill>
                          <a:latin typeface="Agency FB" panose="020B0503020202020204" pitchFamily="34" charset="0"/>
                        </a:rPr>
                        <a:t>750 MHz</a:t>
                      </a:r>
                      <a:endParaRPr lang="en-GB" sz="1400" b="1" dirty="0">
                        <a:solidFill>
                          <a:schemeClr val="tx1"/>
                        </a:solidFill>
                        <a:latin typeface="Agency FB" panose="020B0503020202020204" pitchFamily="34" charset="0"/>
                      </a:endParaRPr>
                    </a:p>
                  </a:txBody>
                  <a:tcPr marL="68580" marR="68580" marT="34290" marB="34290"/>
                </a:tc>
                <a:extLst>
                  <a:ext uri="{0D108BD9-81ED-4DB2-BD59-A6C34878D82A}">
                    <a16:rowId xmlns:a16="http://schemas.microsoft.com/office/drawing/2014/main" val="10001"/>
                  </a:ext>
                </a:extLst>
              </a:tr>
              <a:tr h="344000">
                <a:tc>
                  <a:txBody>
                    <a:bodyPr/>
                    <a:lstStyle/>
                    <a:p>
                      <a:pPr>
                        <a:lnSpc>
                          <a:spcPct val="115000"/>
                        </a:lnSpc>
                        <a:spcAft>
                          <a:spcPts val="0"/>
                        </a:spcAft>
                      </a:pPr>
                      <a:r>
                        <a:rPr lang="en-GB" sz="1400" b="1" dirty="0" smtClean="0">
                          <a:solidFill>
                            <a:schemeClr val="tx1"/>
                          </a:solidFill>
                          <a:effectLst/>
                          <a:latin typeface="Agency FB" panose="020B0503020202020204" pitchFamily="34" charset="0"/>
                          <a:ea typeface="Calibri"/>
                          <a:cs typeface="Times New Roman"/>
                        </a:rPr>
                        <a:t>Input</a:t>
                      </a:r>
                      <a:endParaRPr lang="en-GB" sz="1400" b="1" dirty="0">
                        <a:solidFill>
                          <a:schemeClr val="tx1"/>
                        </a:solidFill>
                        <a:effectLst/>
                        <a:latin typeface="Agency FB" panose="020B0503020202020204" pitchFamily="34" charset="0"/>
                        <a:ea typeface="Calibri"/>
                        <a:cs typeface="Times New Roman"/>
                      </a:endParaRPr>
                    </a:p>
                  </a:txBody>
                  <a:tcPr marL="51435" marR="51435" marT="0" marB="0"/>
                </a:tc>
                <a:tc>
                  <a:txBody>
                    <a:bodyPr/>
                    <a:lstStyle/>
                    <a:p>
                      <a:r>
                        <a:rPr lang="en-GB" sz="1400" b="1" dirty="0" smtClean="0">
                          <a:solidFill>
                            <a:schemeClr val="tx1"/>
                          </a:solidFill>
                          <a:latin typeface="Agency FB" panose="020B0503020202020204" pitchFamily="34" charset="0"/>
                        </a:rPr>
                        <a:t>40</a:t>
                      </a:r>
                      <a:r>
                        <a:rPr lang="en-GB" sz="1400" b="1" baseline="0" dirty="0" smtClean="0">
                          <a:solidFill>
                            <a:schemeClr val="tx1"/>
                          </a:solidFill>
                          <a:latin typeface="Agency FB" panose="020B0503020202020204" pitchFamily="34" charset="0"/>
                        </a:rPr>
                        <a:t> </a:t>
                      </a:r>
                      <a:r>
                        <a:rPr lang="en-GB" sz="1400" b="1" dirty="0" err="1" smtClean="0">
                          <a:solidFill>
                            <a:schemeClr val="tx1"/>
                          </a:solidFill>
                          <a:latin typeface="Agency FB" panose="020B0503020202020204" pitchFamily="34" charset="0"/>
                        </a:rPr>
                        <a:t>keV</a:t>
                      </a:r>
                      <a:endParaRPr lang="en-GB" sz="1400" b="1" dirty="0">
                        <a:solidFill>
                          <a:schemeClr val="tx1"/>
                        </a:solidFill>
                        <a:latin typeface="Agency FB" panose="020B0503020202020204" pitchFamily="34" charset="0"/>
                      </a:endParaRPr>
                    </a:p>
                  </a:txBody>
                  <a:tcPr marL="68580" marR="68580" marT="34290" marB="34290"/>
                </a:tc>
                <a:extLst>
                  <a:ext uri="{0D108BD9-81ED-4DB2-BD59-A6C34878D82A}">
                    <a16:rowId xmlns:a16="http://schemas.microsoft.com/office/drawing/2014/main" val="10002"/>
                  </a:ext>
                </a:extLst>
              </a:tr>
              <a:tr h="344000">
                <a:tc>
                  <a:txBody>
                    <a:bodyPr/>
                    <a:lstStyle/>
                    <a:p>
                      <a:pPr>
                        <a:lnSpc>
                          <a:spcPct val="115000"/>
                        </a:lnSpc>
                        <a:spcAft>
                          <a:spcPts val="0"/>
                        </a:spcAft>
                      </a:pPr>
                      <a:r>
                        <a:rPr lang="it-IT" sz="1400" b="1" dirty="0">
                          <a:solidFill>
                            <a:schemeClr val="tx1"/>
                          </a:solidFill>
                          <a:effectLst/>
                          <a:latin typeface="Agency FB" panose="020B0503020202020204" pitchFamily="34" charset="0"/>
                        </a:rPr>
                        <a:t>Output </a:t>
                      </a:r>
                      <a:r>
                        <a:rPr lang="it-IT" sz="1400" b="1" dirty="0" smtClean="0">
                          <a:solidFill>
                            <a:schemeClr val="tx1"/>
                          </a:solidFill>
                          <a:effectLst/>
                          <a:latin typeface="Agency FB" panose="020B0503020202020204" pitchFamily="34" charset="0"/>
                        </a:rPr>
                        <a:t>Energy</a:t>
                      </a:r>
                      <a:endParaRPr lang="en-GB" sz="1400" b="1" dirty="0">
                        <a:solidFill>
                          <a:schemeClr val="tx1"/>
                        </a:solidFill>
                        <a:effectLst/>
                        <a:latin typeface="Agency FB" panose="020B0503020202020204" pitchFamily="34" charset="0"/>
                        <a:ea typeface="Calibri"/>
                        <a:cs typeface="Times New Roman"/>
                      </a:endParaRPr>
                    </a:p>
                  </a:txBody>
                  <a:tcPr marL="51435" marR="51435" marT="0" marB="0"/>
                </a:tc>
                <a:tc>
                  <a:txBody>
                    <a:bodyPr/>
                    <a:lstStyle/>
                    <a:p>
                      <a:r>
                        <a:rPr lang="en-GB" sz="1400" b="1" dirty="0" smtClean="0">
                          <a:solidFill>
                            <a:schemeClr val="tx1"/>
                          </a:solidFill>
                          <a:latin typeface="Agency FB" panose="020B0503020202020204" pitchFamily="34" charset="0"/>
                        </a:rPr>
                        <a:t>5 MeV</a:t>
                      </a:r>
                      <a:endParaRPr lang="en-GB" sz="1400" b="1" dirty="0">
                        <a:solidFill>
                          <a:schemeClr val="tx1"/>
                        </a:solidFill>
                        <a:latin typeface="Agency FB" panose="020B0503020202020204" pitchFamily="34" charset="0"/>
                      </a:endParaRPr>
                    </a:p>
                  </a:txBody>
                  <a:tcPr marL="68580" marR="68580" marT="34290" marB="34290"/>
                </a:tc>
                <a:extLst>
                  <a:ext uri="{0D108BD9-81ED-4DB2-BD59-A6C34878D82A}">
                    <a16:rowId xmlns:a16="http://schemas.microsoft.com/office/drawing/2014/main" val="10003"/>
                  </a:ext>
                </a:extLst>
              </a:tr>
              <a:tr h="344000">
                <a:tc>
                  <a:txBody>
                    <a:bodyPr/>
                    <a:lstStyle/>
                    <a:p>
                      <a:pPr>
                        <a:lnSpc>
                          <a:spcPct val="115000"/>
                        </a:lnSpc>
                        <a:spcAft>
                          <a:spcPts val="0"/>
                        </a:spcAft>
                      </a:pPr>
                      <a:r>
                        <a:rPr lang="en-GB" sz="1400" b="1" dirty="0" smtClean="0">
                          <a:solidFill>
                            <a:schemeClr val="tx1"/>
                          </a:solidFill>
                          <a:effectLst/>
                          <a:latin typeface="Agency FB" panose="020B0503020202020204" pitchFamily="34" charset="0"/>
                          <a:ea typeface="Calibri"/>
                          <a:cs typeface="Times New Roman"/>
                        </a:rPr>
                        <a:t>Length </a:t>
                      </a:r>
                      <a:endParaRPr lang="en-GB" sz="1400" b="1" dirty="0">
                        <a:solidFill>
                          <a:schemeClr val="tx1"/>
                        </a:solidFill>
                        <a:effectLst/>
                        <a:latin typeface="Agency FB" panose="020B0503020202020204" pitchFamily="34" charset="0"/>
                        <a:ea typeface="Calibri"/>
                        <a:cs typeface="Times New Roman"/>
                      </a:endParaRPr>
                    </a:p>
                  </a:txBody>
                  <a:tcPr marL="51435" marR="51435" marT="0" marB="0"/>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b="1" dirty="0" smtClean="0">
                          <a:solidFill>
                            <a:schemeClr val="tx1"/>
                          </a:solidFill>
                          <a:effectLst/>
                          <a:latin typeface="Agency FB" panose="020B0503020202020204" pitchFamily="34" charset="0"/>
                          <a:ea typeface="Calibri"/>
                          <a:cs typeface="Times New Roman"/>
                        </a:rPr>
                        <a:t>2m</a:t>
                      </a:r>
                    </a:p>
                  </a:txBody>
                  <a:tcPr marL="68580" marR="68580" marT="34290" marB="34290"/>
                </a:tc>
                <a:extLst>
                  <a:ext uri="{0D108BD9-81ED-4DB2-BD59-A6C34878D82A}">
                    <a16:rowId xmlns:a16="http://schemas.microsoft.com/office/drawing/2014/main" val="10004"/>
                  </a:ext>
                </a:extLst>
              </a:tr>
              <a:tr h="274076">
                <a:tc>
                  <a:txBody>
                    <a:bodyPr/>
                    <a:lstStyle/>
                    <a:p>
                      <a:r>
                        <a:rPr lang="en-GB" sz="1000" dirty="0" smtClean="0"/>
                        <a:t>Vane</a:t>
                      </a:r>
                      <a:r>
                        <a:rPr lang="en-GB" sz="1000" baseline="0" dirty="0" smtClean="0"/>
                        <a:t> voltage </a:t>
                      </a:r>
                      <a:endParaRPr lang="en-GB" sz="1000" dirty="0"/>
                    </a:p>
                  </a:txBody>
                  <a:tcPr marL="51435" marR="51435" marT="0" marB="0"/>
                </a:tc>
                <a:tc>
                  <a:txBody>
                    <a:bodyPr/>
                    <a:lstStyle/>
                    <a:p>
                      <a:r>
                        <a:rPr lang="en-GB" sz="1000" dirty="0" smtClean="0"/>
                        <a:t>65kV</a:t>
                      </a:r>
                      <a:endParaRPr lang="en-GB" sz="1000" dirty="0"/>
                    </a:p>
                  </a:txBody>
                  <a:tcPr marL="68580" marR="68580" marT="34290" marB="34290"/>
                </a:tc>
                <a:extLst>
                  <a:ext uri="{0D108BD9-81ED-4DB2-BD59-A6C34878D82A}">
                    <a16:rowId xmlns:a16="http://schemas.microsoft.com/office/drawing/2014/main" val="10005"/>
                  </a:ext>
                </a:extLst>
              </a:tr>
              <a:tr h="344000">
                <a:tc>
                  <a:txBody>
                    <a:bodyPr/>
                    <a:lstStyle/>
                    <a:p>
                      <a:pPr>
                        <a:lnSpc>
                          <a:spcPct val="115000"/>
                        </a:lnSpc>
                        <a:spcAft>
                          <a:spcPts val="0"/>
                        </a:spcAft>
                      </a:pPr>
                      <a:r>
                        <a:rPr lang="en-GB" sz="1400" b="1" dirty="0" smtClean="0">
                          <a:solidFill>
                            <a:schemeClr val="tx1"/>
                          </a:solidFill>
                          <a:effectLst/>
                          <a:latin typeface="Agency FB" panose="020B0503020202020204" pitchFamily="34" charset="0"/>
                          <a:ea typeface="Calibri"/>
                          <a:cs typeface="Times New Roman"/>
                        </a:rPr>
                        <a:t>Peak RF power </a:t>
                      </a:r>
                      <a:endParaRPr lang="en-GB" sz="1400" b="1" dirty="0">
                        <a:solidFill>
                          <a:schemeClr val="tx1"/>
                        </a:solidFill>
                        <a:effectLst/>
                        <a:latin typeface="Agency FB" panose="020B0503020202020204" pitchFamily="34" charset="0"/>
                        <a:ea typeface="Calibri"/>
                        <a:cs typeface="Times New Roman"/>
                      </a:endParaRPr>
                    </a:p>
                  </a:txBody>
                  <a:tcPr marL="51435" marR="51435" marT="0" marB="0"/>
                </a:tc>
                <a:tc>
                  <a:txBody>
                    <a:bodyPr/>
                    <a:lstStyle/>
                    <a:p>
                      <a:r>
                        <a:rPr lang="en-GB" sz="1400" b="1" dirty="0" smtClean="0">
                          <a:solidFill>
                            <a:schemeClr val="tx1"/>
                          </a:solidFill>
                          <a:latin typeface="Agency FB" panose="020B0503020202020204" pitchFamily="34" charset="0"/>
                        </a:rPr>
                        <a:t>400kW</a:t>
                      </a:r>
                      <a:endParaRPr lang="en-GB" sz="1400" b="1" dirty="0">
                        <a:solidFill>
                          <a:schemeClr val="tx1"/>
                        </a:solidFill>
                        <a:latin typeface="Agency FB" panose="020B0503020202020204" pitchFamily="34" charset="0"/>
                      </a:endParaRPr>
                    </a:p>
                  </a:txBody>
                  <a:tcPr marL="68580" marR="68580" marT="34290" marB="34290"/>
                </a:tc>
                <a:extLst>
                  <a:ext uri="{0D108BD9-81ED-4DB2-BD59-A6C34878D82A}">
                    <a16:rowId xmlns:a16="http://schemas.microsoft.com/office/drawing/2014/main" val="10006"/>
                  </a:ext>
                </a:extLst>
              </a:tr>
              <a:tr h="344000">
                <a:tc>
                  <a:txBody>
                    <a:bodyPr/>
                    <a:lstStyle/>
                    <a:p>
                      <a:pPr>
                        <a:lnSpc>
                          <a:spcPct val="115000"/>
                        </a:lnSpc>
                        <a:spcAft>
                          <a:spcPts val="0"/>
                        </a:spcAft>
                      </a:pPr>
                      <a:r>
                        <a:rPr lang="it-IT" sz="1400" b="1" dirty="0" smtClean="0">
                          <a:solidFill>
                            <a:schemeClr val="tx1"/>
                          </a:solidFill>
                          <a:effectLst/>
                          <a:latin typeface="Agency FB" panose="020B0503020202020204" pitchFamily="34" charset="0"/>
                        </a:rPr>
                        <a:t>Duty cycle / max</a:t>
                      </a:r>
                      <a:endParaRPr lang="en-GB" sz="1400" b="1" dirty="0">
                        <a:solidFill>
                          <a:schemeClr val="tx1"/>
                        </a:solidFill>
                        <a:effectLst/>
                        <a:latin typeface="Agency FB" panose="020B0503020202020204" pitchFamily="34" charset="0"/>
                        <a:ea typeface="Calibri"/>
                        <a:cs typeface="Times New Roman"/>
                      </a:endParaRPr>
                    </a:p>
                  </a:txBody>
                  <a:tcPr marL="51435" marR="51435" marT="0" marB="0"/>
                </a:tc>
                <a:tc>
                  <a:txBody>
                    <a:bodyPr/>
                    <a:lstStyle/>
                    <a:p>
                      <a:r>
                        <a:rPr lang="en-GB" sz="1400" b="1" dirty="0" smtClean="0">
                          <a:solidFill>
                            <a:schemeClr val="tx1"/>
                          </a:solidFill>
                          <a:latin typeface="Agency FB" panose="020B0503020202020204" pitchFamily="34" charset="0"/>
                        </a:rPr>
                        <a:t>0.4% /(5%max)</a:t>
                      </a:r>
                      <a:endParaRPr lang="en-GB" sz="1400" b="1" dirty="0">
                        <a:solidFill>
                          <a:schemeClr val="tx1"/>
                        </a:solidFill>
                        <a:latin typeface="Agency FB" panose="020B0503020202020204" pitchFamily="34" charset="0"/>
                      </a:endParaRPr>
                    </a:p>
                  </a:txBody>
                  <a:tcPr marL="68580" marR="68580" marT="34290" marB="34290"/>
                </a:tc>
                <a:extLst>
                  <a:ext uri="{0D108BD9-81ED-4DB2-BD59-A6C34878D82A}">
                    <a16:rowId xmlns:a16="http://schemas.microsoft.com/office/drawing/2014/main" val="10007"/>
                  </a:ext>
                </a:extLst>
              </a:tr>
              <a:tr h="898116">
                <a:tc>
                  <a:txBody>
                    <a:bodyPr/>
                    <a:lstStyle/>
                    <a:p>
                      <a:pPr>
                        <a:lnSpc>
                          <a:spcPct val="115000"/>
                        </a:lnSpc>
                        <a:spcAft>
                          <a:spcPts val="0"/>
                        </a:spcAft>
                      </a:pPr>
                      <a:r>
                        <a:rPr lang="it-IT" sz="1400" b="1" dirty="0" smtClean="0">
                          <a:solidFill>
                            <a:schemeClr val="tx1"/>
                          </a:solidFill>
                          <a:effectLst/>
                          <a:latin typeface="Agency FB" panose="020B0503020202020204" pitchFamily="34" charset="0"/>
                        </a:rPr>
                        <a:t>Input/Output </a:t>
                      </a:r>
                      <a:r>
                        <a:rPr lang="it-IT" sz="1400" b="1" dirty="0">
                          <a:solidFill>
                            <a:schemeClr val="tx1"/>
                          </a:solidFill>
                          <a:effectLst/>
                          <a:latin typeface="Agency FB" panose="020B0503020202020204" pitchFamily="34" charset="0"/>
                        </a:rPr>
                        <a:t>Pulse </a:t>
                      </a:r>
                      <a:r>
                        <a:rPr lang="it-IT" sz="1400" b="1" dirty="0" smtClean="0">
                          <a:solidFill>
                            <a:schemeClr val="tx1"/>
                          </a:solidFill>
                          <a:effectLst/>
                          <a:latin typeface="Agency FB" panose="020B0503020202020204" pitchFamily="34" charset="0"/>
                        </a:rPr>
                        <a:t>Current in 3GHz</a:t>
                      </a:r>
                      <a:r>
                        <a:rPr lang="it-IT" sz="1400" b="1" baseline="0" dirty="0" smtClean="0">
                          <a:solidFill>
                            <a:schemeClr val="tx1"/>
                          </a:solidFill>
                          <a:effectLst/>
                          <a:latin typeface="Agency FB" panose="020B0503020202020204" pitchFamily="34" charset="0"/>
                        </a:rPr>
                        <a:t> acceptance</a:t>
                      </a:r>
                      <a:endParaRPr lang="en-GB" sz="1400" b="1" dirty="0">
                        <a:solidFill>
                          <a:schemeClr val="tx1"/>
                        </a:solidFill>
                        <a:effectLst/>
                        <a:latin typeface="Agency FB" panose="020B0503020202020204" pitchFamily="34" charset="0"/>
                        <a:ea typeface="Calibri"/>
                        <a:cs typeface="Times New Roman"/>
                      </a:endParaRPr>
                    </a:p>
                  </a:txBody>
                  <a:tcPr marL="51435" marR="51435" marT="0" marB="0"/>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b="1" dirty="0" smtClean="0">
                          <a:solidFill>
                            <a:schemeClr val="tx1"/>
                          </a:solidFill>
                          <a:latin typeface="Agency FB" panose="020B0503020202020204" pitchFamily="34" charset="0"/>
                        </a:rPr>
                        <a:t>100/30</a:t>
                      </a:r>
                      <a:r>
                        <a:rPr lang="it-IT" sz="1400" b="1" baseline="0" dirty="0" smtClean="0">
                          <a:solidFill>
                            <a:schemeClr val="tx1"/>
                          </a:solidFill>
                          <a:effectLst/>
                          <a:latin typeface="Agency FB" panose="020B0503020202020204" pitchFamily="34" charset="0"/>
                        </a:rPr>
                        <a:t> </a:t>
                      </a:r>
                      <a:r>
                        <a:rPr lang="it-IT" sz="1400" b="1" dirty="0" smtClean="0">
                          <a:solidFill>
                            <a:schemeClr val="tx1"/>
                          </a:solidFill>
                          <a:effectLst/>
                          <a:latin typeface="Agency FB" panose="020B0503020202020204" pitchFamily="34" charset="0"/>
                        </a:rPr>
                        <a:t>µA</a:t>
                      </a:r>
                      <a:r>
                        <a:rPr lang="it-IT" sz="1400" b="1" baseline="0" dirty="0" smtClean="0">
                          <a:solidFill>
                            <a:schemeClr val="tx1"/>
                          </a:solidFill>
                          <a:effectLst/>
                          <a:latin typeface="Agency FB" panose="020B0503020202020204" pitchFamily="34" charset="0"/>
                        </a:rPr>
                        <a:t> </a:t>
                      </a:r>
                      <a:endParaRPr lang="en-GB" sz="1400" b="1" dirty="0" smtClean="0">
                        <a:solidFill>
                          <a:schemeClr val="tx1"/>
                        </a:solidFill>
                        <a:effectLst/>
                        <a:latin typeface="Agency FB" panose="020B0503020202020204" pitchFamily="34" charset="0"/>
                        <a:ea typeface="Calibri"/>
                        <a:cs typeface="Times New Roman"/>
                      </a:endParaRPr>
                    </a:p>
                  </a:txBody>
                  <a:tcPr marL="68580" marR="68580" marT="34290" marB="34290"/>
                </a:tc>
                <a:extLst>
                  <a:ext uri="{0D108BD9-81ED-4DB2-BD59-A6C34878D82A}">
                    <a16:rowId xmlns:a16="http://schemas.microsoft.com/office/drawing/2014/main" val="10008"/>
                  </a:ext>
                </a:extLst>
              </a:tr>
              <a:tr h="344000">
                <a:tc>
                  <a:txBody>
                    <a:bodyPr/>
                    <a:lstStyle/>
                    <a:p>
                      <a:pPr>
                        <a:lnSpc>
                          <a:spcPct val="115000"/>
                        </a:lnSpc>
                        <a:spcAft>
                          <a:spcPts val="0"/>
                        </a:spcAft>
                      </a:pPr>
                      <a:r>
                        <a:rPr lang="en-GB" sz="1400" b="1" dirty="0" err="1" smtClean="0">
                          <a:solidFill>
                            <a:schemeClr val="tx1"/>
                          </a:solidFill>
                          <a:effectLst/>
                          <a:latin typeface="Agency FB" panose="020B0503020202020204" pitchFamily="34" charset="0"/>
                        </a:rPr>
                        <a:t>Transv</a:t>
                      </a:r>
                      <a:r>
                        <a:rPr lang="en-GB" sz="1400" b="1" dirty="0" smtClean="0">
                          <a:solidFill>
                            <a:schemeClr val="tx1"/>
                          </a:solidFill>
                          <a:effectLst/>
                          <a:latin typeface="Agency FB" panose="020B0503020202020204" pitchFamily="34" charset="0"/>
                        </a:rPr>
                        <a:t>. </a:t>
                      </a:r>
                      <a:r>
                        <a:rPr lang="en-GB" sz="1400" b="1" dirty="0" err="1" smtClean="0">
                          <a:solidFill>
                            <a:schemeClr val="tx1"/>
                          </a:solidFill>
                          <a:effectLst/>
                          <a:latin typeface="Agency FB" panose="020B0503020202020204" pitchFamily="34" charset="0"/>
                        </a:rPr>
                        <a:t>emittance</a:t>
                      </a:r>
                      <a:r>
                        <a:rPr lang="en-GB" sz="1400" b="1" dirty="0" smtClean="0">
                          <a:solidFill>
                            <a:schemeClr val="tx1"/>
                          </a:solidFill>
                          <a:effectLst/>
                          <a:latin typeface="Agency FB" panose="020B0503020202020204" pitchFamily="34" charset="0"/>
                        </a:rPr>
                        <a:t> 90%</a:t>
                      </a:r>
                      <a:endParaRPr lang="en-GB" sz="1400" b="1" dirty="0">
                        <a:solidFill>
                          <a:schemeClr val="tx1"/>
                        </a:solidFill>
                        <a:effectLst/>
                        <a:latin typeface="Agency FB" panose="020B0503020202020204" pitchFamily="34" charset="0"/>
                      </a:endParaRPr>
                    </a:p>
                  </a:txBody>
                  <a:tcPr marL="51435" marR="51435" marT="0" marB="0"/>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b="1" dirty="0" smtClean="0">
                          <a:solidFill>
                            <a:schemeClr val="tx1"/>
                          </a:solidFill>
                          <a:effectLst/>
                          <a:latin typeface="Agency FB" panose="020B0503020202020204" pitchFamily="34" charset="0"/>
                          <a:ea typeface="Calibri"/>
                          <a:cs typeface="Times New Roman"/>
                        </a:rPr>
                        <a:t>0.1 pi mm </a:t>
                      </a:r>
                      <a:r>
                        <a:rPr lang="en-GB" sz="1400" b="1" dirty="0" err="1" smtClean="0">
                          <a:solidFill>
                            <a:schemeClr val="tx1"/>
                          </a:solidFill>
                          <a:effectLst/>
                          <a:latin typeface="Agency FB" panose="020B0503020202020204" pitchFamily="34" charset="0"/>
                          <a:ea typeface="Calibri"/>
                          <a:cs typeface="Times New Roman"/>
                        </a:rPr>
                        <a:t>mrad</a:t>
                      </a:r>
                      <a:endParaRPr lang="en-GB" sz="1400" b="1" dirty="0" smtClean="0">
                        <a:solidFill>
                          <a:schemeClr val="tx1"/>
                        </a:solidFill>
                        <a:effectLst/>
                        <a:latin typeface="Agency FB" panose="020B0503020202020204" pitchFamily="34" charset="0"/>
                        <a:ea typeface="Calibri"/>
                        <a:cs typeface="Times New Roman"/>
                      </a:endParaRPr>
                    </a:p>
                  </a:txBody>
                  <a:tcPr marL="68580" marR="68580" marT="34290" marB="34290"/>
                </a:tc>
                <a:extLst>
                  <a:ext uri="{0D108BD9-81ED-4DB2-BD59-A6C34878D82A}">
                    <a16:rowId xmlns:a16="http://schemas.microsoft.com/office/drawing/2014/main" val="10009"/>
                  </a:ext>
                </a:extLst>
              </a:tr>
              <a:tr h="344000">
                <a:tc>
                  <a:txBody>
                    <a:bodyPr/>
                    <a:lstStyle/>
                    <a:p>
                      <a:pPr>
                        <a:lnSpc>
                          <a:spcPct val="115000"/>
                        </a:lnSpc>
                        <a:spcAft>
                          <a:spcPts val="0"/>
                        </a:spcAft>
                      </a:pPr>
                      <a:r>
                        <a:rPr lang="en-GB" sz="1400" b="1" dirty="0" smtClean="0">
                          <a:solidFill>
                            <a:schemeClr val="tx1"/>
                          </a:solidFill>
                          <a:effectLst/>
                          <a:latin typeface="Agency FB" panose="020B0503020202020204" pitchFamily="34" charset="0"/>
                        </a:rPr>
                        <a:t>Average aperture (r0)</a:t>
                      </a:r>
                      <a:endParaRPr lang="en-GB" sz="1400" b="1" dirty="0">
                        <a:solidFill>
                          <a:schemeClr val="tx1"/>
                        </a:solidFill>
                        <a:effectLst/>
                        <a:latin typeface="Agency FB" panose="020B0503020202020204" pitchFamily="34" charset="0"/>
                      </a:endParaRPr>
                    </a:p>
                  </a:txBody>
                  <a:tcPr marL="51435" marR="51435" marT="0" marB="0"/>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b="1" dirty="0" smtClean="0">
                          <a:solidFill>
                            <a:schemeClr val="tx1"/>
                          </a:solidFill>
                          <a:effectLst/>
                          <a:latin typeface="Agency FB" panose="020B0503020202020204" pitchFamily="34" charset="0"/>
                          <a:ea typeface="Calibri"/>
                          <a:cs typeface="Times New Roman"/>
                        </a:rPr>
                        <a:t>2mm</a:t>
                      </a:r>
                    </a:p>
                  </a:txBody>
                  <a:tcPr marL="68580" marR="68580" marT="34290" marB="34290"/>
                </a:tc>
                <a:extLst>
                  <a:ext uri="{0D108BD9-81ED-4DB2-BD59-A6C34878D82A}">
                    <a16:rowId xmlns:a16="http://schemas.microsoft.com/office/drawing/2014/main" val="10010"/>
                  </a:ext>
                </a:extLst>
              </a:tr>
              <a:tr h="344000">
                <a:tc>
                  <a:txBody>
                    <a:bodyPr/>
                    <a:lstStyle/>
                    <a:p>
                      <a:pPr>
                        <a:lnSpc>
                          <a:spcPct val="115000"/>
                        </a:lnSpc>
                        <a:spcAft>
                          <a:spcPts val="0"/>
                        </a:spcAft>
                      </a:pPr>
                      <a:r>
                        <a:rPr lang="en-GB" sz="1400" b="1" dirty="0" smtClean="0">
                          <a:solidFill>
                            <a:schemeClr val="tx1"/>
                          </a:solidFill>
                          <a:effectLst/>
                          <a:latin typeface="Agency FB" panose="020B0503020202020204" pitchFamily="34" charset="0"/>
                        </a:rPr>
                        <a:t>Maximum</a:t>
                      </a:r>
                      <a:r>
                        <a:rPr lang="en-GB" sz="1400" b="1" baseline="0" dirty="0" smtClean="0">
                          <a:solidFill>
                            <a:schemeClr val="tx1"/>
                          </a:solidFill>
                          <a:effectLst/>
                          <a:latin typeface="Agency FB" panose="020B0503020202020204" pitchFamily="34" charset="0"/>
                        </a:rPr>
                        <a:t> modulation </a:t>
                      </a:r>
                      <a:endParaRPr lang="en-GB" sz="1400" b="1" dirty="0">
                        <a:solidFill>
                          <a:schemeClr val="tx1"/>
                        </a:solidFill>
                        <a:effectLst/>
                        <a:latin typeface="Agency FB" panose="020B0503020202020204" pitchFamily="34" charset="0"/>
                      </a:endParaRPr>
                    </a:p>
                  </a:txBody>
                  <a:tcPr marL="51435" marR="51435" marT="0" marB="0"/>
                </a:tc>
                <a:tc>
                  <a:txBody>
                    <a:bodyPr/>
                    <a:lstStyle/>
                    <a:p>
                      <a:r>
                        <a:rPr lang="en-GB" sz="1400" b="1" dirty="0" smtClean="0">
                          <a:solidFill>
                            <a:schemeClr val="tx1"/>
                          </a:solidFill>
                          <a:latin typeface="Agency FB" panose="020B0503020202020204" pitchFamily="34" charset="0"/>
                        </a:rPr>
                        <a:t>3</a:t>
                      </a:r>
                      <a:endParaRPr lang="en-GB" sz="1400" b="1" dirty="0">
                        <a:solidFill>
                          <a:schemeClr val="tx1"/>
                        </a:solidFill>
                        <a:latin typeface="Agency FB" panose="020B0503020202020204" pitchFamily="34" charset="0"/>
                      </a:endParaRPr>
                    </a:p>
                  </a:txBody>
                  <a:tcPr marL="68580" marR="68580" marT="34290" marB="34290"/>
                </a:tc>
                <a:extLst>
                  <a:ext uri="{0D108BD9-81ED-4DB2-BD59-A6C34878D82A}">
                    <a16:rowId xmlns:a16="http://schemas.microsoft.com/office/drawing/2014/main" val="10011"/>
                  </a:ext>
                </a:extLst>
              </a:tr>
            </a:tbl>
          </a:graphicData>
        </a:graphic>
      </p:graphicFrame>
      <p:pic>
        <p:nvPicPr>
          <p:cNvPr id="10" name="Content Placeholder 3"/>
          <p:cNvPicPr>
            <a:picLocks noGrp="1" noChangeAspect="1"/>
          </p:cNvPicPr>
          <p:nvPr/>
        </p:nvPicPr>
        <p:blipFill rotWithShape="1">
          <a:blip r:embed="rId4"/>
          <a:srcRect t="9765"/>
          <a:stretch/>
        </p:blipFill>
        <p:spPr>
          <a:xfrm>
            <a:off x="4844597" y="4426319"/>
            <a:ext cx="3203731" cy="2330865"/>
          </a:xfrm>
          <a:prstGeom prst="rect">
            <a:avLst/>
          </a:prstGeom>
        </p:spPr>
      </p:pic>
      <p:sp>
        <p:nvSpPr>
          <p:cNvPr id="11" name="TextBox 10"/>
          <p:cNvSpPr txBox="1"/>
          <p:nvPr/>
        </p:nvSpPr>
        <p:spPr>
          <a:xfrm>
            <a:off x="2220176" y="6238965"/>
            <a:ext cx="3203836" cy="507831"/>
          </a:xfrm>
          <a:prstGeom prst="rect">
            <a:avLst/>
          </a:prstGeom>
          <a:noFill/>
        </p:spPr>
        <p:txBody>
          <a:bodyPr wrap="square" rtlCol="0">
            <a:spAutoFit/>
          </a:bodyPr>
          <a:lstStyle/>
          <a:p>
            <a:r>
              <a:rPr lang="en-GB" sz="1350" dirty="0"/>
              <a:t>Emittance at 5MeV measured and simulated </a:t>
            </a:r>
          </a:p>
        </p:txBody>
      </p:sp>
      <p:sp>
        <p:nvSpPr>
          <p:cNvPr id="12" name="TextBox 11"/>
          <p:cNvSpPr txBox="1"/>
          <p:nvPr/>
        </p:nvSpPr>
        <p:spPr>
          <a:xfrm>
            <a:off x="8165602" y="5315865"/>
            <a:ext cx="2469265" cy="923330"/>
          </a:xfrm>
          <a:prstGeom prst="rect">
            <a:avLst/>
          </a:prstGeom>
          <a:noFill/>
        </p:spPr>
        <p:txBody>
          <a:bodyPr wrap="square" rtlCol="0">
            <a:spAutoFit/>
          </a:bodyPr>
          <a:lstStyle/>
          <a:p>
            <a:r>
              <a:rPr lang="en-GB" dirty="0"/>
              <a:t>Validates a very different design that can be applied to </a:t>
            </a:r>
            <a:r>
              <a:rPr lang="en-GB" dirty="0" smtClean="0"/>
              <a:t>other ions. </a:t>
            </a:r>
            <a:endParaRPr lang="en-GB" dirty="0"/>
          </a:p>
        </p:txBody>
      </p:sp>
      <p:sp>
        <p:nvSpPr>
          <p:cNvPr id="3" name="Date Placeholder 2"/>
          <p:cNvSpPr>
            <a:spLocks noGrp="1"/>
          </p:cNvSpPr>
          <p:nvPr>
            <p:ph type="dt" sz="half" idx="10"/>
          </p:nvPr>
        </p:nvSpPr>
        <p:spPr/>
        <p:txBody>
          <a:bodyPr/>
          <a:lstStyle/>
          <a:p>
            <a:r>
              <a:rPr lang="en-US" smtClean="0"/>
              <a:t>Alessandra Lombardi</a:t>
            </a:r>
            <a:endParaRPr lang="en-US"/>
          </a:p>
        </p:txBody>
      </p:sp>
      <p:sp>
        <p:nvSpPr>
          <p:cNvPr id="9" name="Slide Number Placeholder 8"/>
          <p:cNvSpPr>
            <a:spLocks noGrp="1"/>
          </p:cNvSpPr>
          <p:nvPr>
            <p:ph type="sldNum" sz="quarter" idx="12"/>
          </p:nvPr>
        </p:nvSpPr>
        <p:spPr/>
        <p:txBody>
          <a:bodyPr/>
          <a:lstStyle/>
          <a:p>
            <a:fld id="{0F82E986-4EF7-48A8-9EE1-9D56715CC292}" type="slidenum">
              <a:rPr lang="en-US" smtClean="0"/>
              <a:t>16</a:t>
            </a:fld>
            <a:endParaRPr lang="en-US"/>
          </a:p>
        </p:txBody>
      </p:sp>
    </p:spTree>
    <p:extLst>
      <p:ext uri="{BB962C8B-B14F-4D97-AF65-F5344CB8AC3E}">
        <p14:creationId xmlns:p14="http://schemas.microsoft.com/office/powerpoint/2010/main" val="220696915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Similar design applied to q/m=1/2 and matched to the med-</a:t>
            </a:r>
            <a:r>
              <a:rPr lang="en-GB" dirty="0" err="1" smtClean="0"/>
              <a:t>eGUN</a:t>
            </a:r>
            <a:r>
              <a:rPr lang="en-GB" dirty="0" smtClean="0"/>
              <a:t> carbon source</a:t>
            </a:r>
            <a:endParaRPr lang="en-GB"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2532086338"/>
              </p:ext>
            </p:extLst>
          </p:nvPr>
        </p:nvGraphicFramePr>
        <p:xfrm>
          <a:off x="1981200" y="1710266"/>
          <a:ext cx="8229600" cy="4552462"/>
        </p:xfrm>
        <a:graphic>
          <a:graphicData uri="http://schemas.openxmlformats.org/drawingml/2006/table">
            <a:tbl>
              <a:tblPr firstRow="1" bandRow="1">
                <a:tableStyleId>{5C22544A-7EE6-4342-B048-85BDC9FD1C3A}</a:tableStyleId>
              </a:tblPr>
              <a:tblGrid>
                <a:gridCol w="4038600">
                  <a:extLst>
                    <a:ext uri="{9D8B030D-6E8A-4147-A177-3AD203B41FA5}">
                      <a16:colId xmlns:a16="http://schemas.microsoft.com/office/drawing/2014/main" val="20000"/>
                    </a:ext>
                  </a:extLst>
                </a:gridCol>
                <a:gridCol w="1981200">
                  <a:extLst>
                    <a:ext uri="{9D8B030D-6E8A-4147-A177-3AD203B41FA5}">
                      <a16:colId xmlns:a16="http://schemas.microsoft.com/office/drawing/2014/main" val="20001"/>
                    </a:ext>
                  </a:extLst>
                </a:gridCol>
                <a:gridCol w="2209800">
                  <a:extLst>
                    <a:ext uri="{9D8B030D-6E8A-4147-A177-3AD203B41FA5}">
                      <a16:colId xmlns:a16="http://schemas.microsoft.com/office/drawing/2014/main" val="20002"/>
                    </a:ext>
                  </a:extLst>
                </a:gridCol>
              </a:tblGrid>
              <a:tr h="260773">
                <a:tc>
                  <a:txBody>
                    <a:bodyPr/>
                    <a:lstStyle/>
                    <a:p>
                      <a:endParaRPr lang="en-GB" dirty="0"/>
                    </a:p>
                  </a:txBody>
                  <a:tcPr/>
                </a:tc>
                <a:tc>
                  <a:txBody>
                    <a:bodyPr/>
                    <a:lstStyle/>
                    <a:p>
                      <a:r>
                        <a:rPr lang="en-GB" dirty="0" smtClean="0"/>
                        <a:t>Long</a:t>
                      </a:r>
                      <a:r>
                        <a:rPr lang="en-GB" baseline="0" dirty="0" smtClean="0"/>
                        <a:t> version </a:t>
                      </a:r>
                      <a:endParaRPr lang="en-GB" dirty="0"/>
                    </a:p>
                  </a:txBody>
                  <a:tcPr/>
                </a:tc>
                <a:tc>
                  <a:txBody>
                    <a:bodyPr/>
                    <a:lstStyle/>
                    <a:p>
                      <a:r>
                        <a:rPr lang="en-GB" dirty="0" smtClean="0"/>
                        <a:t>Short  version </a:t>
                      </a:r>
                      <a:endParaRPr lang="en-GB" dirty="0"/>
                    </a:p>
                  </a:txBody>
                  <a:tcPr/>
                </a:tc>
                <a:extLst>
                  <a:ext uri="{0D108BD9-81ED-4DB2-BD59-A6C34878D82A}">
                    <a16:rowId xmlns:a16="http://schemas.microsoft.com/office/drawing/2014/main" val="10000"/>
                  </a:ext>
                </a:extLst>
              </a:tr>
              <a:tr h="370840">
                <a:tc>
                  <a:txBody>
                    <a:bodyPr/>
                    <a:lstStyle/>
                    <a:p>
                      <a:r>
                        <a:rPr lang="en-GB" dirty="0" smtClean="0"/>
                        <a:t>Length  m </a:t>
                      </a:r>
                      <a:endParaRPr lang="en-GB" dirty="0"/>
                    </a:p>
                  </a:txBody>
                  <a:tcPr/>
                </a:tc>
                <a:tc>
                  <a:txBody>
                    <a:bodyPr/>
                    <a:lstStyle/>
                    <a:p>
                      <a:r>
                        <a:rPr lang="en-GB" dirty="0" smtClean="0"/>
                        <a:t>4. m </a:t>
                      </a:r>
                      <a:endParaRPr lang="en-GB" dirty="0"/>
                    </a:p>
                  </a:txBody>
                  <a:tcPr/>
                </a:tc>
                <a:tc>
                  <a:txBody>
                    <a:bodyPr/>
                    <a:lstStyle/>
                    <a:p>
                      <a:r>
                        <a:rPr lang="en-GB" dirty="0" smtClean="0"/>
                        <a:t>2.7 </a:t>
                      </a:r>
                      <a:endParaRPr lang="en-GB" dirty="0"/>
                    </a:p>
                  </a:txBody>
                  <a:tcPr/>
                </a:tc>
                <a:extLst>
                  <a:ext uri="{0D108BD9-81ED-4DB2-BD59-A6C34878D82A}">
                    <a16:rowId xmlns:a16="http://schemas.microsoft.com/office/drawing/2014/main" val="10001"/>
                  </a:ext>
                </a:extLst>
              </a:tr>
              <a:tr h="370840">
                <a:tc>
                  <a:txBody>
                    <a:bodyPr/>
                    <a:lstStyle/>
                    <a:p>
                      <a:r>
                        <a:rPr lang="en-GB" dirty="0" err="1" smtClean="0"/>
                        <a:t>Emax</a:t>
                      </a:r>
                      <a:r>
                        <a:rPr lang="en-GB" dirty="0" smtClean="0"/>
                        <a:t>  MV/m  </a:t>
                      </a:r>
                      <a:endParaRPr lang="en-GB" dirty="0"/>
                    </a:p>
                  </a:txBody>
                  <a:tcPr/>
                </a:tc>
                <a:tc>
                  <a:txBody>
                    <a:bodyPr/>
                    <a:lstStyle/>
                    <a:p>
                      <a:r>
                        <a:rPr lang="en-GB" dirty="0" smtClean="0"/>
                        <a:t>50 </a:t>
                      </a:r>
                      <a:r>
                        <a:rPr lang="en-GB" dirty="0" smtClean="0"/>
                        <a:t>MV/m </a:t>
                      </a:r>
                      <a:endParaRPr lang="en-GB" dirty="0"/>
                    </a:p>
                  </a:txBody>
                  <a:tcPr/>
                </a:tc>
                <a:tc>
                  <a:txBody>
                    <a:bodyPr/>
                    <a:lstStyle/>
                    <a:p>
                      <a:r>
                        <a:rPr lang="en-GB" dirty="0" smtClean="0"/>
                        <a:t>50 MV/m</a:t>
                      </a:r>
                      <a:endParaRPr lang="en-GB" dirty="0"/>
                    </a:p>
                  </a:txBody>
                  <a:tcPr/>
                </a:tc>
                <a:extLst>
                  <a:ext uri="{0D108BD9-81ED-4DB2-BD59-A6C34878D82A}">
                    <a16:rowId xmlns:a16="http://schemas.microsoft.com/office/drawing/2014/main" val="10002"/>
                  </a:ext>
                </a:extLst>
              </a:tr>
              <a:tr h="370840">
                <a:tc>
                  <a:txBody>
                    <a:bodyPr/>
                    <a:lstStyle/>
                    <a:p>
                      <a:r>
                        <a:rPr lang="en-GB" dirty="0" smtClean="0"/>
                        <a:t>Vane voltage   KV</a:t>
                      </a:r>
                      <a:endParaRPr lang="en-GB" dirty="0"/>
                    </a:p>
                  </a:txBody>
                  <a:tcPr/>
                </a:tc>
                <a:tc>
                  <a:txBody>
                    <a:bodyPr/>
                    <a:lstStyle/>
                    <a:p>
                      <a:r>
                        <a:rPr lang="en-GB" dirty="0" smtClean="0"/>
                        <a:t>50kV</a:t>
                      </a:r>
                      <a:endParaRPr lang="en-GB"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50kV</a:t>
                      </a:r>
                    </a:p>
                  </a:txBody>
                  <a:tcPr/>
                </a:tc>
                <a:extLst>
                  <a:ext uri="{0D108BD9-81ED-4DB2-BD59-A6C34878D82A}">
                    <a16:rowId xmlns:a16="http://schemas.microsoft.com/office/drawing/2014/main" val="10003"/>
                  </a:ext>
                </a:extLst>
              </a:tr>
              <a:tr h="370840">
                <a:tc>
                  <a:txBody>
                    <a:bodyPr/>
                    <a:lstStyle/>
                    <a:p>
                      <a:r>
                        <a:rPr lang="en-GB" dirty="0" smtClean="0"/>
                        <a:t>r0</a:t>
                      </a:r>
                      <a:endParaRPr lang="en-GB" dirty="0"/>
                    </a:p>
                  </a:txBody>
                  <a:tcPr/>
                </a:tc>
                <a:tc>
                  <a:txBody>
                    <a:bodyPr/>
                    <a:lstStyle/>
                    <a:p>
                      <a:r>
                        <a:rPr lang="en-GB" dirty="0" smtClean="0"/>
                        <a:t>1.4mm</a:t>
                      </a:r>
                      <a:endParaRPr lang="en-GB"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1.4 mm</a:t>
                      </a:r>
                    </a:p>
                  </a:txBody>
                  <a:tcPr/>
                </a:tc>
                <a:extLst>
                  <a:ext uri="{0D108BD9-81ED-4DB2-BD59-A6C34878D82A}">
                    <a16:rowId xmlns:a16="http://schemas.microsoft.com/office/drawing/2014/main" val="10004"/>
                  </a:ext>
                </a:extLst>
              </a:tr>
              <a:tr h="370840">
                <a:tc>
                  <a:txBody>
                    <a:bodyPr/>
                    <a:lstStyle/>
                    <a:p>
                      <a:r>
                        <a:rPr lang="en-GB" dirty="0" smtClean="0"/>
                        <a:t>rho</a:t>
                      </a:r>
                      <a:endParaRPr lang="en-GB"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1.3 mm</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1.3</a:t>
                      </a:r>
                    </a:p>
                  </a:txBody>
                  <a:tcPr/>
                </a:tc>
                <a:extLst>
                  <a:ext uri="{0D108BD9-81ED-4DB2-BD59-A6C34878D82A}">
                    <a16:rowId xmlns:a16="http://schemas.microsoft.com/office/drawing/2014/main" val="10005"/>
                  </a:ext>
                </a:extLst>
              </a:tr>
              <a:tr h="370840">
                <a:tc>
                  <a:txBody>
                    <a:bodyPr/>
                    <a:lstStyle/>
                    <a:p>
                      <a:r>
                        <a:rPr lang="en-GB" dirty="0" smtClean="0"/>
                        <a:t>T</a:t>
                      </a:r>
                      <a:endParaRPr lang="en-GB" dirty="0"/>
                    </a:p>
                  </a:txBody>
                  <a:tcPr/>
                </a:tc>
                <a:tc>
                  <a:txBody>
                    <a:bodyPr/>
                    <a:lstStyle/>
                    <a:p>
                      <a:r>
                        <a:rPr lang="en-GB" dirty="0" smtClean="0"/>
                        <a:t>90%</a:t>
                      </a:r>
                      <a:endParaRPr lang="en-GB" dirty="0"/>
                    </a:p>
                  </a:txBody>
                  <a:tcPr/>
                </a:tc>
                <a:tc>
                  <a:txBody>
                    <a:bodyPr/>
                    <a:lstStyle/>
                    <a:p>
                      <a:r>
                        <a:rPr lang="en-GB" dirty="0" smtClean="0"/>
                        <a:t>50%</a:t>
                      </a:r>
                      <a:endParaRPr lang="en-GB" dirty="0"/>
                    </a:p>
                  </a:txBody>
                  <a:tcPr/>
                </a:tc>
                <a:extLst>
                  <a:ext uri="{0D108BD9-81ED-4DB2-BD59-A6C34878D82A}">
                    <a16:rowId xmlns:a16="http://schemas.microsoft.com/office/drawing/2014/main" val="10007"/>
                  </a:ext>
                </a:extLst>
              </a:tr>
              <a:tr h="370840">
                <a:tc>
                  <a:txBody>
                    <a:bodyPr/>
                    <a:lstStyle/>
                    <a:p>
                      <a:r>
                        <a:rPr lang="en-GB" dirty="0" smtClean="0"/>
                        <a:t>Nominal </a:t>
                      </a:r>
                      <a:r>
                        <a:rPr lang="en-GB" dirty="0" err="1" smtClean="0"/>
                        <a:t>emittance</a:t>
                      </a:r>
                      <a:r>
                        <a:rPr lang="en-GB" dirty="0" smtClean="0"/>
                        <a:t> </a:t>
                      </a:r>
                      <a:r>
                        <a:rPr lang="en-GB" dirty="0" err="1" smtClean="0"/>
                        <a:t>rms</a:t>
                      </a:r>
                      <a:r>
                        <a:rPr lang="en-GB" dirty="0" smtClean="0"/>
                        <a:t> norm </a:t>
                      </a:r>
                      <a:endParaRPr lang="en-GB" dirty="0"/>
                    </a:p>
                  </a:txBody>
                  <a:tcPr/>
                </a:tc>
                <a:tc>
                  <a:txBody>
                    <a:bodyPr/>
                    <a:lstStyle/>
                    <a:p>
                      <a:r>
                        <a:rPr lang="en-GB" dirty="0" smtClean="0"/>
                        <a:t>0.025</a:t>
                      </a:r>
                      <a:endParaRPr lang="en-GB" dirty="0"/>
                    </a:p>
                  </a:txBody>
                  <a:tcPr/>
                </a:tc>
                <a:tc>
                  <a:txBody>
                    <a:bodyPr/>
                    <a:lstStyle/>
                    <a:p>
                      <a:r>
                        <a:rPr lang="en-GB" dirty="0" smtClean="0"/>
                        <a:t>0.025</a:t>
                      </a:r>
                      <a:endParaRPr lang="en-GB" dirty="0"/>
                    </a:p>
                  </a:txBody>
                  <a:tcPr/>
                </a:tc>
                <a:extLst>
                  <a:ext uri="{0D108BD9-81ED-4DB2-BD59-A6C34878D82A}">
                    <a16:rowId xmlns:a16="http://schemas.microsoft.com/office/drawing/2014/main" val="10008"/>
                  </a:ext>
                </a:extLst>
              </a:tr>
              <a:tr h="478302">
                <a:tc>
                  <a:txBody>
                    <a:bodyPr/>
                    <a:lstStyle/>
                    <a:p>
                      <a:r>
                        <a:rPr lang="en-GB" dirty="0" smtClean="0"/>
                        <a:t>Win/u</a:t>
                      </a:r>
                      <a:r>
                        <a:rPr lang="en-GB" baseline="0" dirty="0" smtClean="0"/>
                        <a:t> </a:t>
                      </a:r>
                      <a:endParaRPr lang="en-GB" dirty="0"/>
                    </a:p>
                  </a:txBody>
                  <a:tcPr/>
                </a:tc>
                <a:tc>
                  <a:txBody>
                    <a:bodyPr/>
                    <a:lstStyle/>
                    <a:p>
                      <a:r>
                        <a:rPr lang="en-GB" dirty="0" smtClean="0"/>
                        <a:t>0.015 MeV</a:t>
                      </a:r>
                      <a:endParaRPr lang="en-GB" dirty="0"/>
                    </a:p>
                  </a:txBody>
                  <a:tcPr/>
                </a:tc>
                <a:tc>
                  <a:txBody>
                    <a:bodyPr/>
                    <a:lstStyle/>
                    <a:p>
                      <a:r>
                        <a:rPr lang="en-GB" dirty="0" smtClean="0"/>
                        <a:t>0.015 MeV</a:t>
                      </a:r>
                      <a:endParaRPr lang="en-GB" dirty="0"/>
                    </a:p>
                  </a:txBody>
                  <a:tcPr/>
                </a:tc>
                <a:extLst>
                  <a:ext uri="{0D108BD9-81ED-4DB2-BD59-A6C34878D82A}">
                    <a16:rowId xmlns:a16="http://schemas.microsoft.com/office/drawing/2014/main" val="10009"/>
                  </a:ext>
                </a:extLst>
              </a:tr>
              <a:tr h="370840">
                <a:tc>
                  <a:txBody>
                    <a:bodyPr/>
                    <a:lstStyle/>
                    <a:p>
                      <a:r>
                        <a:rPr lang="en-GB" dirty="0" err="1" smtClean="0"/>
                        <a:t>Wout</a:t>
                      </a:r>
                      <a:r>
                        <a:rPr lang="en-GB" dirty="0" smtClean="0"/>
                        <a:t>/u</a:t>
                      </a:r>
                      <a:r>
                        <a:rPr lang="en-GB" baseline="0" dirty="0" smtClean="0"/>
                        <a:t> </a:t>
                      </a:r>
                      <a:endParaRPr lang="en-GB" dirty="0"/>
                    </a:p>
                  </a:txBody>
                  <a:tcPr/>
                </a:tc>
                <a:tc>
                  <a:txBody>
                    <a:bodyPr/>
                    <a:lstStyle/>
                    <a:p>
                      <a:r>
                        <a:rPr lang="en-GB" dirty="0" smtClean="0"/>
                        <a:t>2.5 MeV</a:t>
                      </a:r>
                      <a:endParaRPr lang="en-GB" dirty="0"/>
                    </a:p>
                  </a:txBody>
                  <a:tcPr/>
                </a:tc>
                <a:tc>
                  <a:txBody>
                    <a:bodyPr/>
                    <a:lstStyle/>
                    <a:p>
                      <a:r>
                        <a:rPr lang="en-GB" dirty="0" smtClean="0"/>
                        <a:t>2.5 MeV</a:t>
                      </a:r>
                      <a:endParaRPr lang="en-GB" dirty="0"/>
                    </a:p>
                  </a:txBody>
                  <a:tcPr/>
                </a:tc>
                <a:extLst>
                  <a:ext uri="{0D108BD9-81ED-4DB2-BD59-A6C34878D82A}">
                    <a16:rowId xmlns:a16="http://schemas.microsoft.com/office/drawing/2014/main" val="10010"/>
                  </a:ext>
                </a:extLst>
              </a:tr>
              <a:tr h="370840">
                <a:tc>
                  <a:txBody>
                    <a:bodyPr/>
                    <a:lstStyle/>
                    <a:p>
                      <a:r>
                        <a:rPr lang="en-GB" dirty="0" smtClean="0"/>
                        <a:t>q/A</a:t>
                      </a:r>
                      <a:endParaRPr lang="en-GB" dirty="0"/>
                    </a:p>
                  </a:txBody>
                  <a:tcPr/>
                </a:tc>
                <a:tc>
                  <a:txBody>
                    <a:bodyPr/>
                    <a:lstStyle/>
                    <a:p>
                      <a:r>
                        <a:rPr lang="en-GB" dirty="0" smtClean="0"/>
                        <a:t>1/2</a:t>
                      </a:r>
                      <a:endParaRPr lang="en-GB" dirty="0"/>
                    </a:p>
                  </a:txBody>
                  <a:tcPr/>
                </a:tc>
                <a:tc>
                  <a:txBody>
                    <a:bodyPr/>
                    <a:lstStyle/>
                    <a:p>
                      <a:r>
                        <a:rPr lang="en-GB" dirty="0" smtClean="0"/>
                        <a:t>1/2</a:t>
                      </a:r>
                      <a:endParaRPr lang="en-GB" dirty="0"/>
                    </a:p>
                  </a:txBody>
                  <a:tcPr/>
                </a:tc>
                <a:extLst>
                  <a:ext uri="{0D108BD9-81ED-4DB2-BD59-A6C34878D82A}">
                    <a16:rowId xmlns:a16="http://schemas.microsoft.com/office/drawing/2014/main" val="10011"/>
                  </a:ext>
                </a:extLst>
              </a:tr>
              <a:tr h="370840">
                <a:tc>
                  <a:txBody>
                    <a:bodyPr/>
                    <a:lstStyle/>
                    <a:p>
                      <a:endParaRPr lang="en-GB" dirty="0"/>
                    </a:p>
                  </a:txBody>
                  <a:tcPr/>
                </a:tc>
                <a:tc>
                  <a:txBody>
                    <a:bodyPr/>
                    <a:lstStyle/>
                    <a:p>
                      <a:endParaRPr lang="en-GB" dirty="0"/>
                    </a:p>
                  </a:txBody>
                  <a:tcPr/>
                </a:tc>
                <a:tc>
                  <a:txBody>
                    <a:bodyPr/>
                    <a:lstStyle/>
                    <a:p>
                      <a:endParaRPr lang="en-GB" dirty="0"/>
                    </a:p>
                  </a:txBody>
                  <a:tcPr/>
                </a:tc>
                <a:extLst>
                  <a:ext uri="{0D108BD9-81ED-4DB2-BD59-A6C34878D82A}">
                    <a16:rowId xmlns:a16="http://schemas.microsoft.com/office/drawing/2014/main" val="10012"/>
                  </a:ext>
                </a:extLst>
              </a:tr>
            </a:tbl>
          </a:graphicData>
        </a:graphic>
      </p:graphicFrame>
    </p:spTree>
    <p:extLst>
      <p:ext uri="{BB962C8B-B14F-4D97-AF65-F5344CB8AC3E}">
        <p14:creationId xmlns:p14="http://schemas.microsoft.com/office/powerpoint/2010/main" val="213892876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p:cNvSpPr/>
          <p:nvPr/>
        </p:nvSpPr>
        <p:spPr>
          <a:xfrm flipV="1">
            <a:off x="1308100" y="893185"/>
            <a:ext cx="10595429" cy="50602"/>
          </a:xfrm>
          <a:prstGeom prst="rect">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Rectangle 15"/>
          <p:cNvSpPr/>
          <p:nvPr/>
        </p:nvSpPr>
        <p:spPr>
          <a:xfrm>
            <a:off x="215900" y="893185"/>
            <a:ext cx="914400" cy="50602"/>
          </a:xfrm>
          <a:prstGeom prst="rect">
            <a:avLst/>
          </a:prstGeom>
          <a:solidFill>
            <a:schemeClr val="accent1">
              <a:lumMod val="40000"/>
              <a:lumOff val="60000"/>
            </a:schemeClr>
          </a:solidFill>
          <a:ln>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Slide Number Placeholder 1"/>
          <p:cNvSpPr>
            <a:spLocks noGrp="1"/>
          </p:cNvSpPr>
          <p:nvPr>
            <p:ph type="sldNum" sz="quarter" idx="12"/>
          </p:nvPr>
        </p:nvSpPr>
        <p:spPr/>
        <p:txBody>
          <a:bodyPr/>
          <a:lstStyle/>
          <a:p>
            <a:fld id="{94A6ED52-84F0-40D0-9AAE-D8B96D14EBCD}" type="slidenum">
              <a:rPr lang="en-GB" smtClean="0"/>
              <a:t>18</a:t>
            </a:fld>
            <a:endParaRPr lang="en-GB"/>
          </a:p>
        </p:txBody>
      </p:sp>
      <p:sp>
        <p:nvSpPr>
          <p:cNvPr id="7" name="TextBox 6"/>
          <p:cNvSpPr txBox="1"/>
          <p:nvPr/>
        </p:nvSpPr>
        <p:spPr>
          <a:xfrm>
            <a:off x="1308100" y="369965"/>
            <a:ext cx="10045700" cy="523220"/>
          </a:xfrm>
          <a:prstGeom prst="rect">
            <a:avLst/>
          </a:prstGeom>
          <a:noFill/>
        </p:spPr>
        <p:txBody>
          <a:bodyPr wrap="square" rtlCol="0">
            <a:spAutoFit/>
          </a:bodyPr>
          <a:lstStyle/>
          <a:p>
            <a:r>
              <a:rPr lang="en-US" sz="2800" dirty="0" smtClean="0"/>
              <a:t>Surface field limitations and other practical considerations   </a:t>
            </a:r>
          </a:p>
        </p:txBody>
      </p:sp>
      <p:pic>
        <p:nvPicPr>
          <p:cNvPr id="12" name="Picture 1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658533" y="1196074"/>
            <a:ext cx="8695267" cy="4747526"/>
          </a:xfrm>
          <a:prstGeom prst="rect">
            <a:avLst/>
          </a:prstGeom>
          <a:noFill/>
        </p:spPr>
      </p:pic>
      <p:sp>
        <p:nvSpPr>
          <p:cNvPr id="21" name="Down Arrow 20"/>
          <p:cNvSpPr/>
          <p:nvPr/>
        </p:nvSpPr>
        <p:spPr>
          <a:xfrm rot="5400000">
            <a:off x="5778297" y="2191430"/>
            <a:ext cx="1515375" cy="8186703"/>
          </a:xfrm>
          <a:prstGeom prst="downArrow">
            <a:avLst/>
          </a:prstGeom>
          <a:solidFill>
            <a:schemeClr val="accent1"/>
          </a:solidFill>
        </p:spPr>
        <p:style>
          <a:lnRef idx="2">
            <a:schemeClr val="accent6"/>
          </a:lnRef>
          <a:fillRef idx="1">
            <a:schemeClr val="lt1"/>
          </a:fillRef>
          <a:effectRef idx="0">
            <a:schemeClr val="accent6"/>
          </a:effectRef>
          <a:fontRef idx="minor">
            <a:schemeClr val="dk1"/>
          </a:fontRef>
        </p:style>
        <p:txBody>
          <a:bodyPr rtlCol="0" anchor="ctr"/>
          <a:lstStyle/>
          <a:p>
            <a:pPr algn="ctr"/>
            <a:endParaRPr lang="en-GB"/>
          </a:p>
        </p:txBody>
      </p:sp>
      <p:sp>
        <p:nvSpPr>
          <p:cNvPr id="4" name="Rectangle 3"/>
          <p:cNvSpPr/>
          <p:nvPr/>
        </p:nvSpPr>
        <p:spPr>
          <a:xfrm>
            <a:off x="4353682" y="5943600"/>
            <a:ext cx="6193365" cy="67733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Tighter machining and alignment tolerances </a:t>
            </a:r>
            <a:endParaRPr lang="en-GB" dirty="0"/>
          </a:p>
        </p:txBody>
      </p:sp>
      <p:sp>
        <p:nvSpPr>
          <p:cNvPr id="18" name="Right Arrow 17"/>
          <p:cNvSpPr/>
          <p:nvPr/>
        </p:nvSpPr>
        <p:spPr>
          <a:xfrm rot="18777991">
            <a:off x="8037681" y="3710268"/>
            <a:ext cx="3275940" cy="81800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Need more RF power</a:t>
            </a:r>
            <a:endParaRPr lang="en-GB" dirty="0"/>
          </a:p>
        </p:txBody>
      </p:sp>
      <p:sp>
        <p:nvSpPr>
          <p:cNvPr id="20" name="Right Arrow 19"/>
          <p:cNvSpPr/>
          <p:nvPr/>
        </p:nvSpPr>
        <p:spPr>
          <a:xfrm rot="16200000">
            <a:off x="-582385" y="2888702"/>
            <a:ext cx="5524500" cy="163467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Increased risk of sparking </a:t>
            </a:r>
            <a:endParaRPr lang="en-GB" dirty="0"/>
          </a:p>
        </p:txBody>
      </p:sp>
    </p:spTree>
    <p:extLst>
      <p:ext uri="{BB962C8B-B14F-4D97-AF65-F5344CB8AC3E}">
        <p14:creationId xmlns:p14="http://schemas.microsoft.com/office/powerpoint/2010/main" val="229778253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Chosen  solution </a:t>
            </a:r>
            <a:endParaRPr lang="en-GB" dirty="0"/>
          </a:p>
        </p:txBody>
      </p:sp>
      <p:sp>
        <p:nvSpPr>
          <p:cNvPr id="5" name="Rectangle 1"/>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pic>
        <p:nvPicPr>
          <p:cNvPr id="6" name="table"/>
          <p:cNvPicPr>
            <a:picLocks noChangeAspect="1"/>
          </p:cNvPicPr>
          <p:nvPr/>
        </p:nvPicPr>
        <p:blipFill>
          <a:blip r:embed="rId2"/>
          <a:stretch>
            <a:fillRect/>
          </a:stretch>
        </p:blipFill>
        <p:spPr>
          <a:xfrm>
            <a:off x="1317458" y="1690688"/>
            <a:ext cx="8128000" cy="4666234"/>
          </a:xfrm>
          <a:prstGeom prst="rect">
            <a:avLst/>
          </a:prstGeom>
        </p:spPr>
      </p:pic>
    </p:spTree>
    <p:extLst>
      <p:ext uri="{BB962C8B-B14F-4D97-AF65-F5344CB8AC3E}">
        <p14:creationId xmlns:p14="http://schemas.microsoft.com/office/powerpoint/2010/main" val="372333426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1847528" y="1556792"/>
            <a:ext cx="4176464" cy="472177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p:cNvSpPr>
            <a:spLocks noGrp="1"/>
          </p:cNvSpPr>
          <p:nvPr>
            <p:ph type="title"/>
          </p:nvPr>
        </p:nvSpPr>
        <p:spPr>
          <a:xfrm>
            <a:off x="288760" y="67143"/>
            <a:ext cx="11353800" cy="1325563"/>
          </a:xfrm>
        </p:spPr>
        <p:txBody>
          <a:bodyPr/>
          <a:lstStyle/>
          <a:p>
            <a:r>
              <a:rPr lang="en-GB" dirty="0" smtClean="0"/>
              <a:t>For protons </a:t>
            </a:r>
            <a:r>
              <a:rPr lang="en-GB" dirty="0" smtClean="0"/>
              <a:t>(250 MeV/u) : </a:t>
            </a:r>
            <a:r>
              <a:rPr lang="en-GB" dirty="0" smtClean="0"/>
              <a:t>two available designs</a:t>
            </a:r>
            <a:endParaRPr lang="en-GB" dirty="0"/>
          </a:p>
        </p:txBody>
      </p:sp>
      <p:sp>
        <p:nvSpPr>
          <p:cNvPr id="7" name="Content Placeholder 6"/>
          <p:cNvSpPr>
            <a:spLocks noGrp="1"/>
          </p:cNvSpPr>
          <p:nvPr>
            <p:ph sz="half" idx="2"/>
          </p:nvPr>
        </p:nvSpPr>
        <p:spPr/>
        <p:txBody>
          <a:bodyPr>
            <a:normAutofit/>
          </a:bodyPr>
          <a:lstStyle/>
          <a:p>
            <a:r>
              <a:rPr lang="en-GB" sz="2000" dirty="0"/>
              <a:t>30 m long </a:t>
            </a:r>
            <a:r>
              <a:rPr lang="en-GB" sz="2000" dirty="0" err="1"/>
              <a:t>linac</a:t>
            </a:r>
            <a:endParaRPr lang="en-GB" sz="2000" dirty="0"/>
          </a:p>
        </p:txBody>
      </p:sp>
      <p:sp>
        <p:nvSpPr>
          <p:cNvPr id="4" name="Date Placeholder 3"/>
          <p:cNvSpPr>
            <a:spLocks noGrp="1"/>
          </p:cNvSpPr>
          <p:nvPr>
            <p:ph type="dt" sz="half" idx="10"/>
          </p:nvPr>
        </p:nvSpPr>
        <p:spPr/>
        <p:txBody>
          <a:bodyPr/>
          <a:lstStyle/>
          <a:p>
            <a:fld id="{B11D738E-8962-435F-8C43-147B8DD7E819}" type="datetime1">
              <a:rPr lang="en-US" smtClean="0"/>
              <a:t>6/19/2018</a:t>
            </a:fld>
            <a:endParaRPr lang="en-US" dirty="0"/>
          </a:p>
        </p:txBody>
      </p:sp>
      <p:sp>
        <p:nvSpPr>
          <p:cNvPr id="5" name="Footer Placeholder 4"/>
          <p:cNvSpPr>
            <a:spLocks noGrp="1"/>
          </p:cNvSpPr>
          <p:nvPr>
            <p:ph type="ftr" sz="quarter" idx="11"/>
          </p:nvPr>
        </p:nvSpPr>
        <p:spPr/>
        <p:txBody>
          <a:bodyPr/>
          <a:lstStyle/>
          <a:p>
            <a:r>
              <a:rPr lang="en-US" smtClean="0"/>
              <a:t>Footer Text</a:t>
            </a:r>
            <a:endParaRPr lang="en-US"/>
          </a:p>
        </p:txBody>
      </p:sp>
      <p:sp>
        <p:nvSpPr>
          <p:cNvPr id="6" name="Slide Number Placeholder 5"/>
          <p:cNvSpPr>
            <a:spLocks noGrp="1"/>
          </p:cNvSpPr>
          <p:nvPr>
            <p:ph type="sldNum" sz="quarter" idx="12"/>
          </p:nvPr>
        </p:nvSpPr>
        <p:spPr/>
        <p:txBody>
          <a:bodyPr/>
          <a:lstStyle/>
          <a:p>
            <a:fld id="{BA9B540C-44DA-4F69-89C9-7C84606640D3}" type="slidenum">
              <a:rPr lang="en-US" smtClean="0"/>
              <a:pPr/>
              <a:t>2</a:t>
            </a:fld>
            <a:endParaRPr lang="en-US"/>
          </a:p>
        </p:txBody>
      </p:sp>
      <p:pic>
        <p:nvPicPr>
          <p:cNvPr id="14338" name="Picture 2"/>
          <p:cNvPicPr>
            <a:picLocks noGrp="1" noChangeAspect="1" noChangeArrowheads="1"/>
          </p:cNvPicPr>
          <p:nvPr>
            <p:ph sz="quarter" idx="13"/>
          </p:nvPr>
        </p:nvPicPr>
        <p:blipFill>
          <a:blip r:embed="rId2">
            <a:extLst>
              <a:ext uri="{28A0092B-C50C-407E-A947-70E740481C1C}">
                <a14:useLocalDpi xmlns:a14="http://schemas.microsoft.com/office/drawing/2010/main" val="0"/>
              </a:ext>
            </a:extLst>
          </a:blip>
          <a:srcRect/>
          <a:stretch>
            <a:fillRect/>
          </a:stretch>
        </p:blipFill>
        <p:spPr bwMode="auto">
          <a:xfrm>
            <a:off x="1991545" y="2621844"/>
            <a:ext cx="4041775" cy="214695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433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12024" y="1988840"/>
            <a:ext cx="3674354" cy="321506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Line Callout 1 8"/>
          <p:cNvSpPr/>
          <p:nvPr/>
        </p:nvSpPr>
        <p:spPr>
          <a:xfrm>
            <a:off x="4079776" y="2458211"/>
            <a:ext cx="1440160" cy="742702"/>
          </a:xfrm>
          <a:prstGeom prst="borderCallout1">
            <a:avLst>
              <a:gd name="adj1" fmla="val 18750"/>
              <a:gd name="adj2" fmla="val -8333"/>
              <a:gd name="adj3" fmla="val 92773"/>
              <a:gd name="adj4" fmla="val -9441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a:t>RFQ – 217 MHz </a:t>
            </a:r>
          </a:p>
          <a:p>
            <a:pPr algn="ctr"/>
            <a:r>
              <a:rPr lang="en-GB" sz="1200" dirty="0"/>
              <a:t>0.4MeV/u</a:t>
            </a:r>
          </a:p>
        </p:txBody>
      </p:sp>
      <p:sp>
        <p:nvSpPr>
          <p:cNvPr id="12" name="Line Callout 1 11"/>
          <p:cNvSpPr/>
          <p:nvPr/>
        </p:nvSpPr>
        <p:spPr>
          <a:xfrm>
            <a:off x="3575720" y="4873768"/>
            <a:ext cx="1359768" cy="927720"/>
          </a:xfrm>
          <a:prstGeom prst="borderCallout1">
            <a:avLst>
              <a:gd name="adj1" fmla="val 18750"/>
              <a:gd name="adj2" fmla="val -8333"/>
              <a:gd name="adj3" fmla="val -153455"/>
              <a:gd name="adj4" fmla="val -34699"/>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a:t>IH 7 – 217 MHz 7MeV/u </a:t>
            </a:r>
          </a:p>
        </p:txBody>
      </p:sp>
      <p:sp>
        <p:nvSpPr>
          <p:cNvPr id="19" name="Line Callout 1 18"/>
          <p:cNvSpPr/>
          <p:nvPr/>
        </p:nvSpPr>
        <p:spPr>
          <a:xfrm>
            <a:off x="8123229" y="4880452"/>
            <a:ext cx="1440160" cy="742702"/>
          </a:xfrm>
          <a:prstGeom prst="borderCallout1">
            <a:avLst>
              <a:gd name="adj1" fmla="val 18750"/>
              <a:gd name="adj2" fmla="val -8333"/>
              <a:gd name="adj3" fmla="val -27753"/>
              <a:gd name="adj4" fmla="val -60993"/>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a:t>RFQ – 750 MHz </a:t>
            </a:r>
          </a:p>
          <a:p>
            <a:pPr algn="ctr"/>
            <a:r>
              <a:rPr lang="en-GB" sz="1200" dirty="0"/>
              <a:t>5 MeV</a:t>
            </a:r>
          </a:p>
        </p:txBody>
      </p:sp>
      <p:sp>
        <p:nvSpPr>
          <p:cNvPr id="20" name="Line Callout 1 19"/>
          <p:cNvSpPr/>
          <p:nvPr/>
        </p:nvSpPr>
        <p:spPr>
          <a:xfrm>
            <a:off x="6835469" y="2060848"/>
            <a:ext cx="1440160" cy="742702"/>
          </a:xfrm>
          <a:prstGeom prst="borderCallout1">
            <a:avLst>
              <a:gd name="adj1" fmla="val 606"/>
              <a:gd name="adj2" fmla="val 101944"/>
              <a:gd name="adj3" fmla="val -4425"/>
              <a:gd name="adj4" fmla="val 17025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a:t>SCL– 3 GHz </a:t>
            </a:r>
          </a:p>
          <a:p>
            <a:pPr algn="ctr"/>
            <a:r>
              <a:rPr lang="en-GB" sz="1200" dirty="0"/>
              <a:t>250  MeV</a:t>
            </a:r>
          </a:p>
        </p:txBody>
      </p:sp>
      <p:sp>
        <p:nvSpPr>
          <p:cNvPr id="21" name="Line Callout 1 20"/>
          <p:cNvSpPr/>
          <p:nvPr/>
        </p:nvSpPr>
        <p:spPr>
          <a:xfrm>
            <a:off x="8688288" y="4287385"/>
            <a:ext cx="1440160" cy="742702"/>
          </a:xfrm>
          <a:prstGeom prst="borderCallout1">
            <a:avLst>
              <a:gd name="adj1" fmla="val 18750"/>
              <a:gd name="adj2" fmla="val -8333"/>
              <a:gd name="adj3" fmla="val -27753"/>
              <a:gd name="adj4" fmla="val -60993"/>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a:t>SCDTL – 3 GHz </a:t>
            </a:r>
          </a:p>
          <a:p>
            <a:pPr algn="ctr"/>
            <a:r>
              <a:rPr lang="en-GB" sz="1200" dirty="0"/>
              <a:t>35 MeV</a:t>
            </a:r>
          </a:p>
        </p:txBody>
      </p:sp>
      <p:sp>
        <p:nvSpPr>
          <p:cNvPr id="22" name="Content Placeholder 6"/>
          <p:cNvSpPr txBox="1">
            <a:spLocks/>
          </p:cNvSpPr>
          <p:nvPr/>
        </p:nvSpPr>
        <p:spPr>
          <a:xfrm>
            <a:off x="1847528" y="1556793"/>
            <a:ext cx="4038600" cy="472177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2400" kern="1200">
                <a:solidFill>
                  <a:schemeClr val="tx1">
                    <a:lumMod val="50000"/>
                    <a:lumOff val="50000"/>
                  </a:schemeClr>
                </a:solidFill>
                <a:latin typeface="+mj-lt"/>
                <a:ea typeface="+mn-ea"/>
                <a:cs typeface="+mn-cs"/>
              </a:defRPr>
            </a:lvl1pPr>
            <a:lvl2pPr marL="742950" indent="-28575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3pPr>
            <a:lvl4pPr marL="16002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a:lstStyle>
          <a:p>
            <a:r>
              <a:rPr lang="en-GB" sz="2000" dirty="0"/>
              <a:t>5m long </a:t>
            </a:r>
            <a:r>
              <a:rPr lang="en-GB" sz="2000" dirty="0" err="1"/>
              <a:t>linac</a:t>
            </a:r>
            <a:r>
              <a:rPr lang="en-GB" sz="2000" dirty="0"/>
              <a:t> + </a:t>
            </a:r>
            <a:r>
              <a:rPr lang="en-GB" sz="2000" dirty="0" err="1"/>
              <a:t>Synchro</a:t>
            </a:r>
            <a:r>
              <a:rPr lang="en-GB" sz="2000" dirty="0"/>
              <a:t> with radius about 10 m </a:t>
            </a:r>
          </a:p>
        </p:txBody>
      </p:sp>
      <p:sp>
        <p:nvSpPr>
          <p:cNvPr id="24" name="Rectangle 23"/>
          <p:cNvSpPr/>
          <p:nvPr/>
        </p:nvSpPr>
        <p:spPr>
          <a:xfrm>
            <a:off x="6312024" y="1654695"/>
            <a:ext cx="4176464" cy="472177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50335620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Injecting in a 750MHz IH to 10MeV </a:t>
            </a:r>
            <a:endParaRPr lang="en-GB" dirty="0"/>
          </a:p>
        </p:txBody>
      </p:sp>
      <p:pic>
        <p:nvPicPr>
          <p:cNvPr id="4" name="Picture 3" descr="\\cern.ch\dfs\Users\v\vbencini\Documents\My Pictures\BeamOut_90to15_smooth.png"/>
          <p:cNvPicPr/>
          <p:nvPr/>
        </p:nvPicPr>
        <p:blipFill>
          <a:blip r:embed="rId2">
            <a:extLst>
              <a:ext uri="{28A0092B-C50C-407E-A947-70E740481C1C}">
                <a14:useLocalDpi xmlns:a14="http://schemas.microsoft.com/office/drawing/2010/main" val="0"/>
              </a:ext>
            </a:extLst>
          </a:blip>
          <a:srcRect/>
          <a:stretch>
            <a:fillRect/>
          </a:stretch>
        </p:blipFill>
        <p:spPr bwMode="auto">
          <a:xfrm>
            <a:off x="838200" y="1825625"/>
            <a:ext cx="5493589" cy="3764292"/>
          </a:xfrm>
          <a:prstGeom prst="rect">
            <a:avLst/>
          </a:prstGeom>
          <a:noFill/>
          <a:ln>
            <a:noFill/>
          </a:ln>
        </p:spPr>
      </p:pic>
      <p:pic>
        <p:nvPicPr>
          <p:cNvPr id="5" name="Content Placeholder 4" descr="\\cern.ch\dfs\Users\v\vbencini\Documents\My Pictures\BeamOut_50to15_smooth.png"/>
          <p:cNvPicPr>
            <a:picLocks noGrp="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6010943" y="1712533"/>
            <a:ext cx="5342857" cy="3990476"/>
          </a:xfrm>
          <a:prstGeom prst="rect">
            <a:avLst/>
          </a:prstGeom>
          <a:noFill/>
          <a:ln>
            <a:noFill/>
          </a:ln>
        </p:spPr>
      </p:pic>
      <p:sp>
        <p:nvSpPr>
          <p:cNvPr id="9" name="TextBox 8"/>
          <p:cNvSpPr txBox="1"/>
          <p:nvPr/>
        </p:nvSpPr>
        <p:spPr>
          <a:xfrm>
            <a:off x="1483743" y="5900468"/>
            <a:ext cx="9540815" cy="646331"/>
          </a:xfrm>
          <a:prstGeom prst="rect">
            <a:avLst/>
          </a:prstGeom>
          <a:noFill/>
        </p:spPr>
        <p:txBody>
          <a:bodyPr wrap="square" rtlCol="0">
            <a:spAutoFit/>
          </a:bodyPr>
          <a:lstStyle/>
          <a:p>
            <a:r>
              <a:rPr lang="en-GB" i="1" dirty="0"/>
              <a:t>Acceptance of the IH-structure (in red) and beam distribution (in blue) in the longitudinal phase space</a:t>
            </a:r>
          </a:p>
          <a:p>
            <a:endParaRPr lang="en-GB" dirty="0"/>
          </a:p>
        </p:txBody>
      </p:sp>
    </p:spTree>
    <p:extLst>
      <p:ext uri="{BB962C8B-B14F-4D97-AF65-F5344CB8AC3E}">
        <p14:creationId xmlns:p14="http://schemas.microsoft.com/office/powerpoint/2010/main" val="154783744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Once out of the pre-injector </a:t>
            </a:r>
            <a:endParaRPr lang="en-GB" dirty="0"/>
          </a:p>
        </p:txBody>
      </p:sp>
      <p:sp>
        <p:nvSpPr>
          <p:cNvPr id="3" name="Content Placeholder 2"/>
          <p:cNvSpPr>
            <a:spLocks noGrp="1"/>
          </p:cNvSpPr>
          <p:nvPr>
            <p:ph idx="1"/>
          </p:nvPr>
        </p:nvSpPr>
        <p:spPr/>
        <p:txBody>
          <a:bodyPr/>
          <a:lstStyle/>
          <a:p>
            <a:r>
              <a:rPr lang="en-GB" dirty="0" smtClean="0"/>
              <a:t>After 5MeV/u the beam dynamics / loss management and the beam quality preservation are less challenging, design exists and the challenge lays in the Radio Frequency Design and Radio Frequency power source efficiency ( see A. Grudiev talk).</a:t>
            </a:r>
          </a:p>
          <a:p>
            <a:endParaRPr lang="en-GB" dirty="0"/>
          </a:p>
          <a:p>
            <a:r>
              <a:rPr lang="en-GB" dirty="0" smtClean="0"/>
              <a:t>Synergies with e-machines already established. </a:t>
            </a:r>
            <a:endParaRPr lang="en-GB" dirty="0"/>
          </a:p>
        </p:txBody>
      </p:sp>
    </p:spTree>
    <p:extLst>
      <p:ext uri="{BB962C8B-B14F-4D97-AF65-F5344CB8AC3E}">
        <p14:creationId xmlns:p14="http://schemas.microsoft.com/office/powerpoint/2010/main" val="337591836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Ions (q/m=1/2) </a:t>
            </a:r>
            <a:r>
              <a:rPr lang="en-GB" dirty="0"/>
              <a:t>W</a:t>
            </a:r>
            <a:r>
              <a:rPr lang="en-GB" dirty="0" smtClean="0"/>
              <a:t>here are the challenges? </a:t>
            </a:r>
            <a:endParaRPr lang="en-GB" dirty="0"/>
          </a:p>
        </p:txBody>
      </p:sp>
      <p:sp>
        <p:nvSpPr>
          <p:cNvPr id="3" name="Content Placeholder 2"/>
          <p:cNvSpPr>
            <a:spLocks noGrp="1"/>
          </p:cNvSpPr>
          <p:nvPr>
            <p:ph idx="1"/>
          </p:nvPr>
        </p:nvSpPr>
        <p:spPr/>
        <p:txBody>
          <a:bodyPr/>
          <a:lstStyle/>
          <a:p>
            <a:r>
              <a:rPr lang="en-GB" dirty="0" smtClean="0"/>
              <a:t>Challenge 1 : Sources  </a:t>
            </a:r>
          </a:p>
          <a:p>
            <a:endParaRPr lang="en-GB" dirty="0"/>
          </a:p>
          <a:p>
            <a:endParaRPr lang="en-GB" dirty="0" smtClean="0"/>
          </a:p>
          <a:p>
            <a:r>
              <a:rPr lang="en-GB" dirty="0" smtClean="0"/>
              <a:t>Challenge 2 : Efficient pre-injector</a:t>
            </a:r>
          </a:p>
          <a:p>
            <a:endParaRPr lang="en-GB" dirty="0"/>
          </a:p>
          <a:p>
            <a:endParaRPr lang="en-GB" dirty="0" smtClean="0"/>
          </a:p>
          <a:p>
            <a:r>
              <a:rPr lang="en-GB" dirty="0" smtClean="0"/>
              <a:t> </a:t>
            </a:r>
            <a:r>
              <a:rPr lang="en-GB" dirty="0" smtClean="0">
                <a:solidFill>
                  <a:srgbClr val="FF0000"/>
                </a:solidFill>
              </a:rPr>
              <a:t>Challenge 3 : LINAC with a “hospital-friendly” footprint </a:t>
            </a:r>
            <a:endParaRPr lang="en-GB" dirty="0">
              <a:solidFill>
                <a:srgbClr val="FF0000"/>
              </a:solidFill>
            </a:endParaRPr>
          </a:p>
        </p:txBody>
      </p:sp>
    </p:spTree>
    <p:extLst>
      <p:ext uri="{BB962C8B-B14F-4D97-AF65-F5344CB8AC3E}">
        <p14:creationId xmlns:p14="http://schemas.microsoft.com/office/powerpoint/2010/main" val="374443342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Hospital friendly footprint without loosing real estate gradient </a:t>
            </a:r>
            <a:endParaRPr lang="en-GB" dirty="0"/>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a:ext>
            </a:extLst>
          </a:blip>
          <a:stretch>
            <a:fillRect/>
          </a:stretch>
        </p:blipFill>
        <p:spPr>
          <a:xfrm>
            <a:off x="6096000" y="1690688"/>
            <a:ext cx="5581972" cy="2814108"/>
          </a:xfrm>
          <a:prstGeom prst="rect">
            <a:avLst/>
          </a:prstGeom>
        </p:spPr>
      </p:pic>
      <p:pic>
        <p:nvPicPr>
          <p:cNvPr id="5" name="Picture 4"/>
          <p:cNvPicPr>
            <a:picLocks noChangeAspect="1"/>
          </p:cNvPicPr>
          <p:nvPr/>
        </p:nvPicPr>
        <p:blipFill>
          <a:blip r:embed="rId3"/>
          <a:stretch>
            <a:fillRect/>
          </a:stretch>
        </p:blipFill>
        <p:spPr>
          <a:xfrm>
            <a:off x="0" y="3028329"/>
            <a:ext cx="6502400" cy="3694204"/>
          </a:xfrm>
          <a:prstGeom prst="rect">
            <a:avLst/>
          </a:prstGeom>
        </p:spPr>
      </p:pic>
      <p:sp>
        <p:nvSpPr>
          <p:cNvPr id="6" name="TextBox 5"/>
          <p:cNvSpPr txBox="1"/>
          <p:nvPr/>
        </p:nvSpPr>
        <p:spPr>
          <a:xfrm>
            <a:off x="6366933" y="4504796"/>
            <a:ext cx="5311039" cy="2308324"/>
          </a:xfrm>
          <a:prstGeom prst="rect">
            <a:avLst/>
          </a:prstGeom>
          <a:noFill/>
        </p:spPr>
        <p:txBody>
          <a:bodyPr wrap="square" rtlCol="0">
            <a:spAutoFit/>
          </a:bodyPr>
          <a:lstStyle/>
          <a:p>
            <a:r>
              <a:rPr lang="en-GB" dirty="0" smtClean="0"/>
              <a:t>In the bending region there are some 15-20 meters along the beam line that are not used for acceleration. This is not efficient plus it requires complex beam dynamics gymnastics or re-bunching or special magnet design.  </a:t>
            </a:r>
            <a:r>
              <a:rPr lang="en-GB" dirty="0" smtClean="0">
                <a:solidFill>
                  <a:srgbClr val="FF0000"/>
                </a:solidFill>
              </a:rPr>
              <a:t>For protons we (BE-ABP-HSL) have designed a system of interlaced RF cavities and bending magnet that solves this issue. </a:t>
            </a:r>
            <a:r>
              <a:rPr lang="en-GB" dirty="0" smtClean="0"/>
              <a:t>This system should be extended to q/m=1/2). </a:t>
            </a:r>
            <a:endParaRPr lang="en-GB" dirty="0"/>
          </a:p>
        </p:txBody>
      </p:sp>
    </p:spTree>
    <p:extLst>
      <p:ext uri="{BB962C8B-B14F-4D97-AF65-F5344CB8AC3E}">
        <p14:creationId xmlns:p14="http://schemas.microsoft.com/office/powerpoint/2010/main" val="395863963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Concluding remarks</a:t>
            </a:r>
            <a:endParaRPr lang="en-GB" dirty="0"/>
          </a:p>
        </p:txBody>
      </p:sp>
      <p:sp>
        <p:nvSpPr>
          <p:cNvPr id="3" name="Content Placeholder 2"/>
          <p:cNvSpPr>
            <a:spLocks noGrp="1"/>
          </p:cNvSpPr>
          <p:nvPr>
            <p:ph idx="1"/>
          </p:nvPr>
        </p:nvSpPr>
        <p:spPr/>
        <p:txBody>
          <a:bodyPr>
            <a:normAutofit fontScale="92500" lnSpcReduction="20000"/>
          </a:bodyPr>
          <a:lstStyle/>
          <a:p>
            <a:r>
              <a:rPr lang="en-GB" dirty="0" smtClean="0"/>
              <a:t>An off-the-shelf </a:t>
            </a:r>
            <a:r>
              <a:rPr lang="en-GB" dirty="0" err="1" smtClean="0"/>
              <a:t>linac</a:t>
            </a:r>
            <a:r>
              <a:rPr lang="en-GB" dirty="0" smtClean="0"/>
              <a:t> design for a q/m=1/2 (Helium or Carbon ions) ion facility doesn’t exists</a:t>
            </a:r>
          </a:p>
          <a:p>
            <a:endParaRPr lang="en-GB" dirty="0" smtClean="0"/>
          </a:p>
          <a:p>
            <a:r>
              <a:rPr lang="en-GB" dirty="0" smtClean="0"/>
              <a:t>Challenges are identified, they require studies and adaptation of technology developed for scientific </a:t>
            </a:r>
            <a:r>
              <a:rPr lang="en-GB" dirty="0" err="1" smtClean="0"/>
              <a:t>linac</a:t>
            </a:r>
            <a:r>
              <a:rPr lang="en-GB" dirty="0" smtClean="0"/>
              <a:t> but there are no show stoppers.</a:t>
            </a:r>
          </a:p>
          <a:p>
            <a:endParaRPr lang="en-GB" dirty="0"/>
          </a:p>
          <a:p>
            <a:r>
              <a:rPr lang="en-GB" dirty="0" smtClean="0"/>
              <a:t>The main technical advantage of the </a:t>
            </a:r>
            <a:r>
              <a:rPr lang="en-GB" dirty="0" err="1" smtClean="0"/>
              <a:t>linac</a:t>
            </a:r>
            <a:r>
              <a:rPr lang="en-GB" dirty="0" smtClean="0"/>
              <a:t> is the very fast pulse to pulse modulations of the beam parameters and the potential to deliver the required dose in much shorter time (impact on patient throughput and –most important- mitigating the issues of patient motion). To take full advantage of the </a:t>
            </a:r>
            <a:r>
              <a:rPr lang="en-GB" dirty="0" err="1" smtClean="0"/>
              <a:t>linac</a:t>
            </a:r>
            <a:r>
              <a:rPr lang="en-GB" dirty="0" smtClean="0"/>
              <a:t> solution a dose delivery system that matches the speed of the </a:t>
            </a:r>
            <a:r>
              <a:rPr lang="en-GB" dirty="0" err="1" smtClean="0"/>
              <a:t>linac</a:t>
            </a:r>
            <a:r>
              <a:rPr lang="en-GB" dirty="0" smtClean="0"/>
              <a:t> has to be engineered. </a:t>
            </a:r>
          </a:p>
          <a:p>
            <a:endParaRPr lang="en-GB" dirty="0"/>
          </a:p>
          <a:p>
            <a:endParaRPr lang="en-GB" dirty="0" smtClean="0"/>
          </a:p>
          <a:p>
            <a:endParaRPr lang="en-GB" dirty="0"/>
          </a:p>
          <a:p>
            <a:endParaRPr lang="en-GB" dirty="0"/>
          </a:p>
        </p:txBody>
      </p:sp>
    </p:spTree>
    <p:extLst>
      <p:ext uri="{BB962C8B-B14F-4D97-AF65-F5344CB8AC3E}">
        <p14:creationId xmlns:p14="http://schemas.microsoft.com/office/powerpoint/2010/main" val="151632374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Ions (q/m=1/2) </a:t>
            </a:r>
            <a:r>
              <a:rPr lang="en-GB" dirty="0"/>
              <a:t>W</a:t>
            </a:r>
            <a:r>
              <a:rPr lang="en-GB" dirty="0" smtClean="0"/>
              <a:t>here are the challenges? </a:t>
            </a:r>
            <a:endParaRPr lang="en-GB" dirty="0"/>
          </a:p>
        </p:txBody>
      </p:sp>
      <p:sp>
        <p:nvSpPr>
          <p:cNvPr id="3" name="Content Placeholder 2"/>
          <p:cNvSpPr>
            <a:spLocks noGrp="1"/>
          </p:cNvSpPr>
          <p:nvPr>
            <p:ph idx="1"/>
          </p:nvPr>
        </p:nvSpPr>
        <p:spPr/>
        <p:txBody>
          <a:bodyPr/>
          <a:lstStyle/>
          <a:p>
            <a:r>
              <a:rPr lang="en-GB" dirty="0" smtClean="0"/>
              <a:t>Challenge 1 : Sources  </a:t>
            </a:r>
          </a:p>
          <a:p>
            <a:pPr lvl="3"/>
            <a:r>
              <a:rPr lang="en-GB" dirty="0" smtClean="0"/>
              <a:t>Helium : commercial source</a:t>
            </a:r>
          </a:p>
          <a:p>
            <a:pPr lvl="3"/>
            <a:r>
              <a:rPr lang="en-GB" dirty="0" smtClean="0"/>
              <a:t>Carbon 6+ : needs development. </a:t>
            </a:r>
          </a:p>
          <a:p>
            <a:endParaRPr lang="en-GB" dirty="0" smtClean="0"/>
          </a:p>
          <a:p>
            <a:r>
              <a:rPr lang="en-GB" dirty="0" smtClean="0"/>
              <a:t>Challenge 2 : Efficient pre-injector</a:t>
            </a:r>
          </a:p>
          <a:p>
            <a:endParaRPr lang="en-GB" dirty="0"/>
          </a:p>
          <a:p>
            <a:endParaRPr lang="en-GB" dirty="0" smtClean="0"/>
          </a:p>
          <a:p>
            <a:r>
              <a:rPr lang="en-GB" dirty="0" smtClean="0"/>
              <a:t> Challenge 3 : LINAC with a “hospital-friendly” footprint </a:t>
            </a:r>
            <a:endParaRPr lang="en-GB" dirty="0"/>
          </a:p>
        </p:txBody>
      </p:sp>
    </p:spTree>
    <p:extLst>
      <p:ext uri="{BB962C8B-B14F-4D97-AF65-F5344CB8AC3E}">
        <p14:creationId xmlns:p14="http://schemas.microsoft.com/office/powerpoint/2010/main" val="37287857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Picture 22"/>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0" y="3417978"/>
            <a:ext cx="6519971" cy="3291482"/>
          </a:xfrm>
          <a:prstGeom prst="rect">
            <a:avLst/>
          </a:prstGeom>
        </p:spPr>
      </p:pic>
      <p:sp>
        <p:nvSpPr>
          <p:cNvPr id="24" name="TextBox 23"/>
          <p:cNvSpPr txBox="1"/>
          <p:nvPr/>
        </p:nvSpPr>
        <p:spPr>
          <a:xfrm>
            <a:off x="1420244" y="6325811"/>
            <a:ext cx="2094420" cy="307777"/>
          </a:xfrm>
          <a:prstGeom prst="rect">
            <a:avLst/>
          </a:prstGeom>
          <a:noFill/>
        </p:spPr>
        <p:txBody>
          <a:bodyPr wrap="none" rtlCol="0">
            <a:spAutoFit/>
          </a:bodyPr>
          <a:lstStyle/>
          <a:p>
            <a:r>
              <a:rPr lang="en-GB" sz="1400" dirty="0" smtClean="0"/>
              <a:t>Courtesy TERA foundation</a:t>
            </a:r>
            <a:endParaRPr lang="en-GB" sz="1400" i="1" dirty="0"/>
          </a:p>
        </p:txBody>
      </p:sp>
      <p:sp>
        <p:nvSpPr>
          <p:cNvPr id="6" name="Rectangle 5"/>
          <p:cNvSpPr/>
          <p:nvPr/>
        </p:nvSpPr>
        <p:spPr>
          <a:xfrm>
            <a:off x="0" y="6695789"/>
            <a:ext cx="12192000" cy="161925"/>
          </a:xfrm>
          <a:prstGeom prst="rect">
            <a:avLst/>
          </a:prstGeom>
          <a:gradFill flip="none" rotWithShape="1">
            <a:gsLst>
              <a:gs pos="0">
                <a:schemeClr val="accent1">
                  <a:lumMod val="5000"/>
                  <a:lumOff val="95000"/>
                </a:schemeClr>
              </a:gs>
              <a:gs pos="59000">
                <a:srgbClr val="1D3E9B"/>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10" name="Picture 9"/>
          <p:cNvPicPr>
            <a:picLocks noChangeAspect="1"/>
          </p:cNvPicPr>
          <p:nvPr/>
        </p:nvPicPr>
        <p:blipFill rotWithShape="1">
          <a:blip r:embed="rId4" cstate="print">
            <a:extLst>
              <a:ext uri="{28A0092B-C50C-407E-A947-70E740481C1C}">
                <a14:useLocalDpi xmlns:a14="http://schemas.microsoft.com/office/drawing/2010/main"/>
              </a:ext>
            </a:extLst>
          </a:blip>
          <a:srcRect/>
          <a:stretch/>
        </p:blipFill>
        <p:spPr>
          <a:xfrm flipH="1">
            <a:off x="4892996" y="758812"/>
            <a:ext cx="3825154" cy="2631621"/>
          </a:xfrm>
          <a:prstGeom prst="rect">
            <a:avLst/>
          </a:prstGeom>
        </p:spPr>
      </p:pic>
      <p:sp>
        <p:nvSpPr>
          <p:cNvPr id="25" name="Oval 24"/>
          <p:cNvSpPr/>
          <p:nvPr/>
        </p:nvSpPr>
        <p:spPr>
          <a:xfrm>
            <a:off x="4515274" y="27602"/>
            <a:ext cx="4379275" cy="3978442"/>
          </a:xfrm>
          <a:prstGeom prst="ellipse">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6" name="Oval 25"/>
          <p:cNvSpPr/>
          <p:nvPr/>
        </p:nvSpPr>
        <p:spPr>
          <a:xfrm>
            <a:off x="3340195" y="4961032"/>
            <a:ext cx="348938" cy="333709"/>
          </a:xfrm>
          <a:prstGeom prst="ellipse">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27" name="Straight Connector 26"/>
          <p:cNvCxnSpPr>
            <a:endCxn id="26" idx="1"/>
          </p:cNvCxnSpPr>
          <p:nvPr/>
        </p:nvCxnSpPr>
        <p:spPr>
          <a:xfrm flipH="1">
            <a:off x="3391296" y="1472141"/>
            <a:ext cx="1226424" cy="3537762"/>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38" name="TextBox 37"/>
          <p:cNvSpPr txBox="1"/>
          <p:nvPr/>
        </p:nvSpPr>
        <p:spPr>
          <a:xfrm>
            <a:off x="601576" y="1076791"/>
            <a:ext cx="3118161" cy="1569660"/>
          </a:xfrm>
          <a:prstGeom prst="rect">
            <a:avLst/>
          </a:prstGeom>
          <a:noFill/>
        </p:spPr>
        <p:txBody>
          <a:bodyPr wrap="none" rtlCol="0">
            <a:spAutoFit/>
          </a:bodyPr>
          <a:lstStyle/>
          <a:p>
            <a:r>
              <a:rPr lang="en-GB" sz="2400" dirty="0"/>
              <a:t>HF-</a:t>
            </a:r>
            <a:r>
              <a:rPr lang="en-GB" sz="2400" dirty="0" err="1"/>
              <a:t>linac</a:t>
            </a:r>
            <a:r>
              <a:rPr lang="en-GB" sz="2400" dirty="0"/>
              <a:t> requirements:</a:t>
            </a:r>
          </a:p>
          <a:p>
            <a:pPr marL="285750" indent="-285750">
              <a:buFont typeface="Arial" panose="020B0604020202020204" pitchFamily="34" charset="0"/>
              <a:buChar char="•"/>
            </a:pPr>
            <a:r>
              <a:rPr lang="en-GB" sz="2400" b="1" dirty="0" smtClean="0"/>
              <a:t>200 Hz</a:t>
            </a:r>
            <a:endParaRPr lang="en-GB" sz="2400" b="1" dirty="0"/>
          </a:p>
          <a:p>
            <a:pPr marL="285750" indent="-285750">
              <a:buFont typeface="Arial" panose="020B0604020202020204" pitchFamily="34" charset="0"/>
              <a:buChar char="•"/>
            </a:pPr>
            <a:r>
              <a:rPr lang="en-GB" sz="2400" b="1" dirty="0"/>
              <a:t>&lt;5 µs </a:t>
            </a:r>
            <a:r>
              <a:rPr lang="en-GB" sz="2400" dirty="0"/>
              <a:t>pulses</a:t>
            </a:r>
          </a:p>
          <a:p>
            <a:pPr marL="285750" indent="-285750">
              <a:buFont typeface="Arial" panose="020B0604020202020204" pitchFamily="34" charset="0"/>
              <a:buChar char="•"/>
            </a:pPr>
            <a:r>
              <a:rPr lang="en-GB" sz="2400" b="1" dirty="0" smtClean="0"/>
              <a:t>10</a:t>
            </a:r>
            <a:r>
              <a:rPr lang="en-GB" sz="2400" b="1" baseline="30000" dirty="0"/>
              <a:t>8</a:t>
            </a:r>
            <a:r>
              <a:rPr lang="en-GB" sz="2400" b="1" dirty="0" smtClean="0"/>
              <a:t> </a:t>
            </a:r>
            <a:r>
              <a:rPr lang="en-GB" sz="2400" b="1" dirty="0"/>
              <a:t>C</a:t>
            </a:r>
            <a:r>
              <a:rPr lang="en-GB" sz="2400" b="1" baseline="30000" dirty="0"/>
              <a:t>6+ </a:t>
            </a:r>
            <a:r>
              <a:rPr lang="en-GB" sz="2400" dirty="0"/>
              <a:t>ions per </a:t>
            </a:r>
            <a:r>
              <a:rPr lang="en-GB" sz="2400" dirty="0" smtClean="0"/>
              <a:t>pulse</a:t>
            </a:r>
            <a:endParaRPr lang="en-GB" sz="2400" dirty="0"/>
          </a:p>
        </p:txBody>
      </p:sp>
      <p:cxnSp>
        <p:nvCxnSpPr>
          <p:cNvPr id="15" name="Straight Connector 14"/>
          <p:cNvCxnSpPr/>
          <p:nvPr/>
        </p:nvCxnSpPr>
        <p:spPr>
          <a:xfrm flipH="1">
            <a:off x="3547433" y="3785783"/>
            <a:ext cx="4181229" cy="1508958"/>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graphicFrame>
        <p:nvGraphicFramePr>
          <p:cNvPr id="39" name="Table 38"/>
          <p:cNvGraphicFramePr>
            <a:graphicFrameLocks noGrp="1"/>
          </p:cNvGraphicFramePr>
          <p:nvPr>
            <p:extLst>
              <p:ext uri="{D42A27DB-BD31-4B8C-83A1-F6EECF244321}">
                <p14:modId xmlns:p14="http://schemas.microsoft.com/office/powerpoint/2010/main" val="926895492"/>
              </p:ext>
            </p:extLst>
          </p:nvPr>
        </p:nvGraphicFramePr>
        <p:xfrm>
          <a:off x="8564720" y="3196692"/>
          <a:ext cx="3490678" cy="3499097"/>
        </p:xfrm>
        <a:graphic>
          <a:graphicData uri="http://schemas.openxmlformats.org/drawingml/2006/table">
            <a:tbl>
              <a:tblPr firstRow="1" bandRow="1">
                <a:tableStyleId>{7DF18680-E054-41AD-8BC1-D1AEF772440D}</a:tableStyleId>
              </a:tblPr>
              <a:tblGrid>
                <a:gridCol w="1745339">
                  <a:extLst>
                    <a:ext uri="{9D8B030D-6E8A-4147-A177-3AD203B41FA5}">
                      <a16:colId xmlns:a16="http://schemas.microsoft.com/office/drawing/2014/main" val="20000"/>
                    </a:ext>
                  </a:extLst>
                </a:gridCol>
                <a:gridCol w="1745339">
                  <a:extLst>
                    <a:ext uri="{9D8B030D-6E8A-4147-A177-3AD203B41FA5}">
                      <a16:colId xmlns:a16="http://schemas.microsoft.com/office/drawing/2014/main" val="20001"/>
                    </a:ext>
                  </a:extLst>
                </a:gridCol>
              </a:tblGrid>
              <a:tr h="390137">
                <a:tc>
                  <a:txBody>
                    <a:bodyPr/>
                    <a:lstStyle/>
                    <a:p>
                      <a:pPr algn="ctr"/>
                      <a:r>
                        <a:rPr lang="en-GB" dirty="0" smtClean="0"/>
                        <a:t>Parameter</a:t>
                      </a:r>
                      <a:endParaRPr lang="en-GB" dirty="0"/>
                    </a:p>
                  </a:txBody>
                  <a:tcPr/>
                </a:tc>
                <a:tc>
                  <a:txBody>
                    <a:bodyPr/>
                    <a:lstStyle/>
                    <a:p>
                      <a:pPr algn="ctr"/>
                      <a:r>
                        <a:rPr lang="en-GB" dirty="0" smtClean="0"/>
                        <a:t>Design Value</a:t>
                      </a:r>
                      <a:endParaRPr lang="en-GB" dirty="0"/>
                    </a:p>
                  </a:txBody>
                  <a:tcPr/>
                </a:tc>
                <a:extLst>
                  <a:ext uri="{0D108BD9-81ED-4DB2-BD59-A6C34878D82A}">
                    <a16:rowId xmlns:a16="http://schemas.microsoft.com/office/drawing/2014/main" val="10000"/>
                  </a:ext>
                </a:extLst>
              </a:tr>
              <a:tr h="360326">
                <a:tc>
                  <a:txBody>
                    <a:bodyPr/>
                    <a:lstStyle/>
                    <a:p>
                      <a:pPr algn="ctr"/>
                      <a:r>
                        <a:rPr lang="en-GB" dirty="0"/>
                        <a:t>Main magnet</a:t>
                      </a:r>
                    </a:p>
                  </a:txBody>
                  <a:tcPr/>
                </a:tc>
                <a:tc>
                  <a:txBody>
                    <a:bodyPr/>
                    <a:lstStyle/>
                    <a:p>
                      <a:pPr algn="ctr"/>
                      <a:r>
                        <a:rPr lang="en-GB" dirty="0"/>
                        <a:t>2 T</a:t>
                      </a:r>
                    </a:p>
                  </a:txBody>
                  <a:tcPr/>
                </a:tc>
                <a:extLst>
                  <a:ext uri="{0D108BD9-81ED-4DB2-BD59-A6C34878D82A}">
                    <a16:rowId xmlns:a16="http://schemas.microsoft.com/office/drawing/2014/main" val="10002"/>
                  </a:ext>
                </a:extLst>
              </a:tr>
              <a:tr h="360326">
                <a:tc>
                  <a:txBody>
                    <a:bodyPr/>
                    <a:lstStyle/>
                    <a:p>
                      <a:pPr algn="ctr"/>
                      <a:r>
                        <a:rPr lang="en-GB" dirty="0"/>
                        <a:t>Trap length</a:t>
                      </a:r>
                    </a:p>
                  </a:txBody>
                  <a:tcPr/>
                </a:tc>
                <a:tc>
                  <a:txBody>
                    <a:bodyPr/>
                    <a:lstStyle/>
                    <a:p>
                      <a:pPr algn="ctr"/>
                      <a:r>
                        <a:rPr lang="en-GB" dirty="0"/>
                        <a:t>0.25 m</a:t>
                      </a:r>
                    </a:p>
                  </a:txBody>
                  <a:tcPr/>
                </a:tc>
                <a:extLst>
                  <a:ext uri="{0D108BD9-81ED-4DB2-BD59-A6C34878D82A}">
                    <a16:rowId xmlns:a16="http://schemas.microsoft.com/office/drawing/2014/main" val="10003"/>
                  </a:ext>
                </a:extLst>
              </a:tr>
              <a:tr h="360326">
                <a:tc>
                  <a:txBody>
                    <a:bodyPr/>
                    <a:lstStyle/>
                    <a:p>
                      <a:pPr algn="ctr"/>
                      <a:r>
                        <a:rPr lang="en-GB" dirty="0"/>
                        <a:t>Electron current</a:t>
                      </a:r>
                    </a:p>
                  </a:txBody>
                  <a:tcPr/>
                </a:tc>
                <a:tc>
                  <a:txBody>
                    <a:bodyPr/>
                    <a:lstStyle/>
                    <a:p>
                      <a:pPr algn="ctr"/>
                      <a:r>
                        <a:rPr lang="en-GB" dirty="0">
                          <a:solidFill>
                            <a:srgbClr val="FF0000"/>
                          </a:solidFill>
                        </a:rPr>
                        <a:t>1 A</a:t>
                      </a:r>
                    </a:p>
                  </a:txBody>
                  <a:tcPr/>
                </a:tc>
                <a:extLst>
                  <a:ext uri="{0D108BD9-81ED-4DB2-BD59-A6C34878D82A}">
                    <a16:rowId xmlns:a16="http://schemas.microsoft.com/office/drawing/2014/main" val="10004"/>
                  </a:ext>
                </a:extLst>
              </a:tr>
              <a:tr h="630571">
                <a:tc>
                  <a:txBody>
                    <a:bodyPr/>
                    <a:lstStyle/>
                    <a:p>
                      <a:pPr algn="ctr"/>
                      <a:r>
                        <a:rPr lang="en-GB" dirty="0"/>
                        <a:t>Current density</a:t>
                      </a:r>
                    </a:p>
                  </a:txBody>
                  <a:tcPr/>
                </a:tc>
                <a:tc>
                  <a:txBody>
                    <a:bodyPr/>
                    <a:lstStyle/>
                    <a:p>
                      <a:pPr algn="ctr"/>
                      <a:r>
                        <a:rPr lang="en-GB" dirty="0"/>
                        <a:t>1.5 kA/cm</a:t>
                      </a:r>
                      <a:r>
                        <a:rPr lang="en-GB" baseline="30000" dirty="0"/>
                        <a:t>2</a:t>
                      </a:r>
                      <a:r>
                        <a:rPr lang="en-GB" baseline="0" dirty="0"/>
                        <a:t> </a:t>
                      </a:r>
                    </a:p>
                    <a:p>
                      <a:pPr algn="ctr"/>
                      <a:r>
                        <a:rPr lang="en-GB" baseline="0" dirty="0"/>
                        <a:t>(3.5 kA/</a:t>
                      </a:r>
                      <a:r>
                        <a:rPr lang="en-GB" dirty="0"/>
                        <a:t>cm</a:t>
                      </a:r>
                      <a:r>
                        <a:rPr lang="en-GB" baseline="30000" dirty="0"/>
                        <a:t>2</a:t>
                      </a:r>
                      <a:r>
                        <a:rPr lang="en-GB" baseline="0" dirty="0"/>
                        <a:t>, 5 T)</a:t>
                      </a:r>
                      <a:endParaRPr lang="en-GB" baseline="30000" dirty="0"/>
                    </a:p>
                  </a:txBody>
                  <a:tcPr/>
                </a:tc>
                <a:extLst>
                  <a:ext uri="{0D108BD9-81ED-4DB2-BD59-A6C34878D82A}">
                    <a16:rowId xmlns:a16="http://schemas.microsoft.com/office/drawing/2014/main" val="10005"/>
                  </a:ext>
                </a:extLst>
              </a:tr>
              <a:tr h="360326">
                <a:tc>
                  <a:txBody>
                    <a:bodyPr/>
                    <a:lstStyle/>
                    <a:p>
                      <a:pPr algn="ctr"/>
                      <a:r>
                        <a:rPr lang="en-GB" dirty="0"/>
                        <a:t>Electron energy</a:t>
                      </a:r>
                    </a:p>
                  </a:txBody>
                  <a:tcPr/>
                </a:tc>
                <a:tc>
                  <a:txBody>
                    <a:bodyPr/>
                    <a:lstStyle/>
                    <a:p>
                      <a:pPr algn="ctr"/>
                      <a:r>
                        <a:rPr lang="en-GB" dirty="0">
                          <a:solidFill>
                            <a:srgbClr val="FF0000"/>
                          </a:solidFill>
                        </a:rPr>
                        <a:t>7.5 </a:t>
                      </a:r>
                      <a:r>
                        <a:rPr lang="en-GB" dirty="0" err="1">
                          <a:solidFill>
                            <a:srgbClr val="FF0000"/>
                          </a:solidFill>
                        </a:rPr>
                        <a:t>keV</a:t>
                      </a:r>
                      <a:endParaRPr lang="en-GB" dirty="0">
                        <a:solidFill>
                          <a:srgbClr val="FF0000"/>
                        </a:solidFill>
                      </a:endParaRPr>
                    </a:p>
                  </a:txBody>
                  <a:tcPr/>
                </a:tc>
                <a:extLst>
                  <a:ext uri="{0D108BD9-81ED-4DB2-BD59-A6C34878D82A}">
                    <a16:rowId xmlns:a16="http://schemas.microsoft.com/office/drawing/2014/main" val="10006"/>
                  </a:ext>
                </a:extLst>
              </a:tr>
              <a:tr h="360326">
                <a:tc>
                  <a:txBody>
                    <a:bodyPr/>
                    <a:lstStyle/>
                    <a:p>
                      <a:pPr algn="ctr"/>
                      <a:r>
                        <a:rPr lang="en-GB" dirty="0"/>
                        <a:t>Capacity C</a:t>
                      </a:r>
                      <a:r>
                        <a:rPr lang="en-GB" baseline="30000" dirty="0"/>
                        <a:t>6+</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0" cap="none" spc="0" normalizeH="0" baseline="0" noProof="0" dirty="0" smtClean="0">
                          <a:ln>
                            <a:noFill/>
                          </a:ln>
                          <a:solidFill>
                            <a:sysClr val="windowText" lastClr="000000"/>
                          </a:solidFill>
                          <a:effectLst/>
                          <a:uLnTx/>
                          <a:uFillTx/>
                          <a:latin typeface="Calibri" panose="020F0502020204030204" pitchFamily="34" charset="0"/>
                          <a:ea typeface="Times New Roman" panose="02020603050405020304" pitchFamily="18" charset="0"/>
                        </a:rPr>
                        <a:t>10</a:t>
                      </a:r>
                      <a:r>
                        <a:rPr kumimoji="0" lang="en-GB" sz="1800" b="0" i="0" u="none" strike="noStrike" kern="0" cap="none" spc="0" normalizeH="0" baseline="30000" noProof="0" dirty="0" smtClean="0">
                          <a:ln>
                            <a:noFill/>
                          </a:ln>
                          <a:solidFill>
                            <a:sysClr val="windowText" lastClr="000000"/>
                          </a:solidFill>
                          <a:effectLst/>
                          <a:uLnTx/>
                          <a:uFillTx/>
                          <a:latin typeface="Calibri" panose="020F0502020204030204" pitchFamily="34" charset="0"/>
                          <a:ea typeface="Times New Roman" panose="02020603050405020304" pitchFamily="18" charset="0"/>
                        </a:rPr>
                        <a:t>9</a:t>
                      </a:r>
                      <a:r>
                        <a:rPr kumimoji="0" lang="en-GB" sz="1800" b="0" i="0" u="none" strike="noStrike" kern="1200" cap="none" spc="0" normalizeH="0" baseline="0" noProof="0" dirty="0" smtClean="0">
                          <a:ln>
                            <a:noFill/>
                          </a:ln>
                          <a:solidFill>
                            <a:schemeClr val="dk1"/>
                          </a:solidFill>
                          <a:effectLst/>
                          <a:uLnTx/>
                          <a:uFillTx/>
                          <a:latin typeface="+mn-lt"/>
                          <a:ea typeface="+mn-ea"/>
                        </a:rPr>
                        <a:t> </a:t>
                      </a:r>
                      <a:r>
                        <a:rPr kumimoji="0" lang="en-GB" sz="1800" b="0" i="0" u="none" strike="noStrike" kern="1200" cap="none" spc="0" normalizeH="0" baseline="0" noProof="0" dirty="0">
                          <a:ln>
                            <a:noFill/>
                          </a:ln>
                          <a:solidFill>
                            <a:schemeClr val="dk1"/>
                          </a:solidFill>
                          <a:effectLst/>
                          <a:uLnTx/>
                          <a:uFillTx/>
                          <a:latin typeface="+mn-lt"/>
                          <a:ea typeface="+mn-ea"/>
                        </a:rPr>
                        <a:t>ions </a:t>
                      </a:r>
                      <a:r>
                        <a:rPr kumimoji="0" lang="en-GB" sz="1800" b="0" i="0" u="none" strike="noStrike" kern="1200" cap="none" spc="0" normalizeH="0" baseline="0" noProof="0" dirty="0" smtClean="0">
                          <a:ln>
                            <a:noFill/>
                          </a:ln>
                          <a:solidFill>
                            <a:schemeClr val="dk1"/>
                          </a:solidFill>
                          <a:effectLst/>
                          <a:uLnTx/>
                          <a:uFillTx/>
                          <a:latin typeface="+mn-lt"/>
                          <a:ea typeface="+mn-ea"/>
                        </a:rPr>
                        <a:t>pp</a:t>
                      </a:r>
                      <a:endParaRPr kumimoji="0" lang="en-GB" sz="1800" b="0" i="0" u="none" strike="noStrike" kern="0" cap="none" spc="0" normalizeH="0" baseline="0" noProof="0" dirty="0">
                        <a:ln>
                          <a:noFill/>
                        </a:ln>
                        <a:solidFill>
                          <a:sysClr val="windowText" lastClr="000000"/>
                        </a:solidFill>
                        <a:effectLst/>
                        <a:uLnTx/>
                        <a:uFillTx/>
                        <a:latin typeface="Times New Roman" panose="02020603050405020304" pitchFamily="18" charset="0"/>
                        <a:ea typeface="Times New Roman" panose="02020603050405020304" pitchFamily="18" charset="0"/>
                      </a:endParaRPr>
                    </a:p>
                  </a:txBody>
                  <a:tcPr/>
                </a:tc>
                <a:extLst>
                  <a:ext uri="{0D108BD9-81ED-4DB2-BD59-A6C34878D82A}">
                    <a16:rowId xmlns:a16="http://schemas.microsoft.com/office/drawing/2014/main" val="10007"/>
                  </a:ext>
                </a:extLst>
              </a:tr>
              <a:tr h="573991">
                <a:tc>
                  <a:txBody>
                    <a:bodyPr/>
                    <a:lstStyle/>
                    <a:p>
                      <a:pPr algn="ctr"/>
                      <a:r>
                        <a:rPr lang="en-GB" baseline="0" dirty="0"/>
                        <a:t>Repetition rate C</a:t>
                      </a:r>
                      <a:r>
                        <a:rPr lang="en-GB" baseline="30000" dirty="0"/>
                        <a:t>6+</a:t>
                      </a:r>
                    </a:p>
                  </a:txBody>
                  <a:tcPr/>
                </a:tc>
                <a:tc>
                  <a:txBody>
                    <a:bodyPr/>
                    <a:lstStyle/>
                    <a:p>
                      <a:pPr algn="ctr"/>
                      <a:r>
                        <a:rPr lang="en-GB" dirty="0"/>
                        <a:t>180</a:t>
                      </a:r>
                      <a:r>
                        <a:rPr lang="en-GB" baseline="0" dirty="0"/>
                        <a:t> Hz </a:t>
                      </a:r>
                    </a:p>
                    <a:p>
                      <a:pPr algn="ctr"/>
                      <a:r>
                        <a:rPr lang="en-GB" baseline="0" dirty="0"/>
                        <a:t>(440 Hz, 5 T)</a:t>
                      </a:r>
                      <a:endParaRPr lang="en-GB" dirty="0"/>
                    </a:p>
                  </a:txBody>
                  <a:tcPr/>
                </a:tc>
                <a:extLst>
                  <a:ext uri="{0D108BD9-81ED-4DB2-BD59-A6C34878D82A}">
                    <a16:rowId xmlns:a16="http://schemas.microsoft.com/office/drawing/2014/main" val="10008"/>
                  </a:ext>
                </a:extLst>
              </a:tr>
            </a:tbl>
          </a:graphicData>
        </a:graphic>
      </p:graphicFrame>
      <p:sp>
        <p:nvSpPr>
          <p:cNvPr id="9" name="TextBox 8"/>
          <p:cNvSpPr txBox="1"/>
          <p:nvPr/>
        </p:nvSpPr>
        <p:spPr>
          <a:xfrm>
            <a:off x="5415487" y="452476"/>
            <a:ext cx="2578847" cy="369332"/>
          </a:xfrm>
          <a:prstGeom prst="rect">
            <a:avLst/>
          </a:prstGeom>
          <a:noFill/>
        </p:spPr>
        <p:txBody>
          <a:bodyPr wrap="none" rtlCol="0">
            <a:spAutoFit/>
          </a:bodyPr>
          <a:lstStyle/>
          <a:p>
            <a:r>
              <a:rPr lang="en-GB" dirty="0" smtClean="0"/>
              <a:t>Electron Beam Ion Source</a:t>
            </a:r>
            <a:endParaRPr lang="en-GB" dirty="0"/>
          </a:p>
        </p:txBody>
      </p:sp>
      <p:sp>
        <p:nvSpPr>
          <p:cNvPr id="2" name="TextBox 1"/>
          <p:cNvSpPr txBox="1"/>
          <p:nvPr/>
        </p:nvSpPr>
        <p:spPr>
          <a:xfrm>
            <a:off x="9076267" y="1259622"/>
            <a:ext cx="2641912" cy="1386829"/>
          </a:xfrm>
          <a:prstGeom prst="rect">
            <a:avLst/>
          </a:prstGeom>
          <a:noFill/>
        </p:spPr>
        <p:txBody>
          <a:bodyPr wrap="square" rtlCol="0">
            <a:spAutoFit/>
          </a:bodyPr>
          <a:lstStyle/>
          <a:p>
            <a:endParaRPr lang="en-GB" dirty="0"/>
          </a:p>
        </p:txBody>
      </p:sp>
      <p:sp>
        <p:nvSpPr>
          <p:cNvPr id="3" name="TextBox 2"/>
          <p:cNvSpPr txBox="1"/>
          <p:nvPr/>
        </p:nvSpPr>
        <p:spPr>
          <a:xfrm>
            <a:off x="8894547" y="92464"/>
            <a:ext cx="3376858" cy="3693319"/>
          </a:xfrm>
          <a:prstGeom prst="rect">
            <a:avLst/>
          </a:prstGeom>
          <a:noFill/>
        </p:spPr>
        <p:txBody>
          <a:bodyPr wrap="square" rtlCol="0">
            <a:spAutoFit/>
          </a:bodyPr>
          <a:lstStyle/>
          <a:p>
            <a:r>
              <a:rPr lang="en-GB" dirty="0" smtClean="0"/>
              <a:t>For scale :</a:t>
            </a:r>
          </a:p>
          <a:p>
            <a:r>
              <a:rPr lang="en-GB" dirty="0" smtClean="0"/>
              <a:t>1Gray/sec at 400MeV/u </a:t>
            </a:r>
          </a:p>
          <a:p>
            <a:r>
              <a:rPr lang="en-GB" dirty="0" smtClean="0"/>
              <a:t>Corresponds to an average current of </a:t>
            </a:r>
            <a:r>
              <a:rPr lang="en-GB" dirty="0" smtClean="0"/>
              <a:t>1.2nA </a:t>
            </a:r>
            <a:r>
              <a:rPr lang="en-GB" dirty="0" smtClean="0"/>
              <a:t>at the target</a:t>
            </a:r>
          </a:p>
          <a:p>
            <a:endParaRPr lang="en-GB" dirty="0"/>
          </a:p>
          <a:p>
            <a:r>
              <a:rPr lang="en-GB" dirty="0" smtClean="0"/>
              <a:t>Dc for 5µsec 200Hz is 10-3</a:t>
            </a:r>
          </a:p>
          <a:p>
            <a:endParaRPr lang="en-GB" dirty="0"/>
          </a:p>
          <a:p>
            <a:r>
              <a:rPr lang="en-GB" dirty="0" smtClean="0"/>
              <a:t>Peak current at the target </a:t>
            </a:r>
            <a:r>
              <a:rPr lang="en-GB" dirty="0" smtClean="0"/>
              <a:t>1µA</a:t>
            </a:r>
            <a:endParaRPr lang="en-GB" dirty="0" smtClean="0"/>
          </a:p>
          <a:p>
            <a:r>
              <a:rPr lang="en-GB" dirty="0" smtClean="0"/>
              <a:t>This is 10^7 Carbon ion per 5µsec pulse</a:t>
            </a:r>
            <a:endParaRPr lang="en-GB" dirty="0"/>
          </a:p>
          <a:p>
            <a:endParaRPr lang="en-GB" dirty="0" smtClean="0"/>
          </a:p>
          <a:p>
            <a:endParaRPr lang="en-GB" dirty="0"/>
          </a:p>
          <a:p>
            <a:endParaRPr lang="en-GB" dirty="0"/>
          </a:p>
        </p:txBody>
      </p:sp>
    </p:spTree>
    <p:extLst>
      <p:ext uri="{BB962C8B-B14F-4D97-AF65-F5344CB8AC3E}">
        <p14:creationId xmlns:p14="http://schemas.microsoft.com/office/powerpoint/2010/main" val="72707669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Solution</a:t>
            </a:r>
            <a:endParaRPr lang="en-GB"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5</a:t>
            </a:fld>
            <a:endParaRPr lang="en-US"/>
          </a:p>
        </p:txBody>
      </p:sp>
      <p:sp>
        <p:nvSpPr>
          <p:cNvPr id="10" name="TextBox 9"/>
          <p:cNvSpPr txBox="1"/>
          <p:nvPr/>
        </p:nvSpPr>
        <p:spPr>
          <a:xfrm>
            <a:off x="6591300" y="3672044"/>
            <a:ext cx="1295400" cy="369332"/>
          </a:xfrm>
          <a:prstGeom prst="rect">
            <a:avLst/>
          </a:prstGeom>
          <a:noFill/>
        </p:spPr>
        <p:txBody>
          <a:bodyPr wrap="square" rtlCol="0">
            <a:spAutoFit/>
          </a:bodyPr>
          <a:lstStyle/>
          <a:p>
            <a:r>
              <a:rPr lang="en-GB" dirty="0">
                <a:solidFill>
                  <a:schemeClr val="bg1"/>
                </a:solidFill>
              </a:rPr>
              <a:t>C</a:t>
            </a:r>
            <a:r>
              <a:rPr lang="en-GB" baseline="30000" dirty="0">
                <a:solidFill>
                  <a:schemeClr val="bg1"/>
                </a:solidFill>
              </a:rPr>
              <a:t>6+</a:t>
            </a:r>
            <a:r>
              <a:rPr lang="en-GB" dirty="0">
                <a:solidFill>
                  <a:schemeClr val="bg1"/>
                </a:solidFill>
              </a:rPr>
              <a:t> source</a:t>
            </a:r>
          </a:p>
        </p:txBody>
      </p:sp>
      <p:sp>
        <p:nvSpPr>
          <p:cNvPr id="12" name="TextBox 11"/>
          <p:cNvSpPr txBox="1"/>
          <p:nvPr/>
        </p:nvSpPr>
        <p:spPr>
          <a:xfrm>
            <a:off x="7520429" y="4332461"/>
            <a:ext cx="1383892" cy="369332"/>
          </a:xfrm>
          <a:prstGeom prst="rect">
            <a:avLst/>
          </a:prstGeom>
          <a:noFill/>
        </p:spPr>
        <p:txBody>
          <a:bodyPr wrap="square" rtlCol="0">
            <a:spAutoFit/>
          </a:bodyPr>
          <a:lstStyle/>
          <a:p>
            <a:r>
              <a:rPr lang="en-GB" dirty="0">
                <a:solidFill>
                  <a:schemeClr val="bg1"/>
                </a:solidFill>
              </a:rPr>
              <a:t>Spare source</a:t>
            </a:r>
          </a:p>
        </p:txBody>
      </p:sp>
      <p:sp>
        <p:nvSpPr>
          <p:cNvPr id="13" name="Content Placeholder 8"/>
          <p:cNvSpPr txBox="1">
            <a:spLocks noGrp="1"/>
          </p:cNvSpPr>
          <p:nvPr>
            <p:ph idx="1"/>
          </p:nvPr>
        </p:nvSpPr>
        <p:spPr>
          <a:xfrm>
            <a:off x="1752600" y="1417639"/>
            <a:ext cx="8699428" cy="1348061"/>
          </a:xfrm>
          <a:prstGeom prst="rect">
            <a:avLst/>
          </a:prstGeom>
          <a:noFill/>
        </p:spPr>
        <p:txBody>
          <a:bodyPr wrap="square" rtlCol="0">
            <a:spAutoFit/>
          </a:bodyPr>
          <a:lstStyle/>
          <a:p>
            <a:r>
              <a:rPr lang="en-GB" sz="2400" dirty="0"/>
              <a:t>High-compression Brillouin electron gun</a:t>
            </a:r>
            <a:r>
              <a:rPr lang="en-GB" sz="2400" baseline="30000" dirty="0"/>
              <a:t>*</a:t>
            </a:r>
          </a:p>
          <a:p>
            <a:r>
              <a:rPr lang="en-GB" sz="2400" dirty="0"/>
              <a:t>Low e-beam energy, optimised for capacity and C</a:t>
            </a:r>
            <a:r>
              <a:rPr lang="en-GB" sz="2400" baseline="30000" dirty="0"/>
              <a:t>6+</a:t>
            </a:r>
            <a:r>
              <a:rPr lang="en-GB" sz="2400" dirty="0"/>
              <a:t> production</a:t>
            </a:r>
          </a:p>
          <a:p>
            <a:r>
              <a:rPr lang="en-GB" sz="2400" dirty="0"/>
              <a:t>Excellent vacuum -&gt; clean beam</a:t>
            </a:r>
          </a:p>
        </p:txBody>
      </p:sp>
      <p:sp>
        <p:nvSpPr>
          <p:cNvPr id="9" name="Rectangle 8"/>
          <p:cNvSpPr/>
          <p:nvPr/>
        </p:nvSpPr>
        <p:spPr>
          <a:xfrm>
            <a:off x="1741715" y="6497743"/>
            <a:ext cx="8871857" cy="276999"/>
          </a:xfrm>
          <a:prstGeom prst="rect">
            <a:avLst/>
          </a:prstGeom>
        </p:spPr>
        <p:txBody>
          <a:bodyPr wrap="square">
            <a:spAutoFit/>
          </a:bodyPr>
          <a:lstStyle/>
          <a:p>
            <a:r>
              <a:rPr lang="en-US" sz="1200" dirty="0">
                <a:latin typeface="Calibri" panose="020F0502020204030204" pitchFamily="34" charset="0"/>
                <a:ea typeface="Times New Roman" panose="02020603050405020304" pitchFamily="18" charset="0"/>
              </a:rPr>
              <a:t>* R. Mertzig et al., </a:t>
            </a:r>
            <a:r>
              <a:rPr lang="en-US" sz="1200" i="1" dirty="0">
                <a:latin typeface="Calibri" panose="020F0502020204030204" pitchFamily="34" charset="0"/>
                <a:ea typeface="Times New Roman" panose="02020603050405020304" pitchFamily="18" charset="0"/>
              </a:rPr>
              <a:t>”A high-compression electron gun for C</a:t>
            </a:r>
            <a:r>
              <a:rPr lang="en-US" sz="1200" i="1" baseline="30000" dirty="0">
                <a:latin typeface="Calibri" panose="020F0502020204030204" pitchFamily="34" charset="0"/>
                <a:ea typeface="Times New Roman" panose="02020603050405020304" pitchFamily="18" charset="0"/>
              </a:rPr>
              <a:t>6+</a:t>
            </a:r>
            <a:r>
              <a:rPr lang="en-US" sz="1200" i="1" dirty="0">
                <a:latin typeface="Calibri" panose="020F0502020204030204" pitchFamily="34" charset="0"/>
                <a:ea typeface="Times New Roman" panose="02020603050405020304" pitchFamily="18" charset="0"/>
              </a:rPr>
              <a:t> production: concept, simulations and mechanical design”</a:t>
            </a:r>
            <a:r>
              <a:rPr lang="en-US" sz="1200" dirty="0">
                <a:latin typeface="Calibri" panose="020F0502020204030204" pitchFamily="34" charset="0"/>
                <a:ea typeface="Times New Roman" panose="02020603050405020304" pitchFamily="18" charset="0"/>
              </a:rPr>
              <a:t>, to be publ.</a:t>
            </a:r>
          </a:p>
        </p:txBody>
      </p:sp>
      <p:pic>
        <p:nvPicPr>
          <p:cNvPr id="15" name="Picture 14"/>
          <p:cNvPicPr>
            <a:picLocks noChangeAspect="1"/>
          </p:cNvPicPr>
          <p:nvPr/>
        </p:nvPicPr>
        <p:blipFill rotWithShape="1">
          <a:blip r:embed="rId3"/>
          <a:srcRect l="10625" t="46748" r="50625" b="16667"/>
          <a:stretch/>
        </p:blipFill>
        <p:spPr>
          <a:xfrm>
            <a:off x="5791200" y="2728452"/>
            <a:ext cx="4114800" cy="2986548"/>
          </a:xfrm>
          <a:prstGeom prst="rect">
            <a:avLst/>
          </a:prstGeom>
        </p:spPr>
      </p:pic>
      <p:pic>
        <p:nvPicPr>
          <p:cNvPr id="17" name="Picture 16"/>
          <p:cNvPicPr>
            <a:picLocks noChangeAspect="1"/>
          </p:cNvPicPr>
          <p:nvPr/>
        </p:nvPicPr>
        <p:blipFill rotWithShape="1">
          <a:blip r:embed="rId4"/>
          <a:srcRect l="6249" t="52439" r="46876" b="14228"/>
          <a:stretch/>
        </p:blipFill>
        <p:spPr>
          <a:xfrm>
            <a:off x="1752601" y="3276601"/>
            <a:ext cx="4042611" cy="2209961"/>
          </a:xfrm>
          <a:prstGeom prst="rect">
            <a:avLst/>
          </a:prstGeom>
        </p:spPr>
      </p:pic>
      <p:sp>
        <p:nvSpPr>
          <p:cNvPr id="18" name="Content Placeholder 8"/>
          <p:cNvSpPr txBox="1">
            <a:spLocks/>
          </p:cNvSpPr>
          <p:nvPr/>
        </p:nvSpPr>
        <p:spPr>
          <a:xfrm>
            <a:off x="2210187" y="5660992"/>
            <a:ext cx="3963272" cy="400110"/>
          </a:xfrm>
          <a:prstGeom prst="rect">
            <a:avLst/>
          </a:prstGeom>
          <a:noFill/>
        </p:spPr>
        <p:txBody>
          <a:bodyPr vert="horz" wrap="square" lIns="91440" tIns="45720" rIns="91440" bIns="45720" rtlCol="0">
            <a:spAutoFit/>
          </a:bodyPr>
          <a:lst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a:lstStyle>
          <a:p>
            <a:pPr marL="114300" indent="0">
              <a:buNone/>
            </a:pPr>
            <a:r>
              <a:rPr lang="en-GB" sz="2000" dirty="0"/>
              <a:t>In-depth simulations</a:t>
            </a:r>
          </a:p>
        </p:txBody>
      </p:sp>
      <p:sp>
        <p:nvSpPr>
          <p:cNvPr id="19" name="Content Placeholder 8"/>
          <p:cNvSpPr txBox="1">
            <a:spLocks/>
          </p:cNvSpPr>
          <p:nvPr/>
        </p:nvSpPr>
        <p:spPr>
          <a:xfrm>
            <a:off x="6215742" y="5648960"/>
            <a:ext cx="3963272" cy="707886"/>
          </a:xfrm>
          <a:prstGeom prst="rect">
            <a:avLst/>
          </a:prstGeom>
          <a:noFill/>
        </p:spPr>
        <p:txBody>
          <a:bodyPr vert="horz" wrap="square" lIns="91440" tIns="45720" rIns="91440" bIns="45720" rtlCol="0">
            <a:spAutoFit/>
          </a:bodyPr>
          <a:lst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a:lstStyle>
          <a:p>
            <a:pPr marL="114300" indent="0">
              <a:buNone/>
            </a:pPr>
            <a:r>
              <a:rPr lang="en-GB" sz="2000" dirty="0"/>
              <a:t>Innovative design</a:t>
            </a:r>
            <a:br>
              <a:rPr lang="en-GB" sz="2000" dirty="0"/>
            </a:br>
            <a:r>
              <a:rPr lang="en-GB" sz="2000" dirty="0"/>
              <a:t>Support from EN-MME</a:t>
            </a:r>
          </a:p>
        </p:txBody>
      </p:sp>
    </p:spTree>
    <p:extLst>
      <p:ext uri="{BB962C8B-B14F-4D97-AF65-F5344CB8AC3E}">
        <p14:creationId xmlns:p14="http://schemas.microsoft.com/office/powerpoint/2010/main" val="56394575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6695789"/>
            <a:ext cx="12192000" cy="161925"/>
          </a:xfrm>
          <a:prstGeom prst="rect">
            <a:avLst/>
          </a:prstGeom>
          <a:gradFill flip="none" rotWithShape="1">
            <a:gsLst>
              <a:gs pos="0">
                <a:schemeClr val="accent1">
                  <a:lumMod val="5000"/>
                  <a:lumOff val="95000"/>
                </a:schemeClr>
              </a:gs>
              <a:gs pos="59000">
                <a:srgbClr val="1D3E9B"/>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19" name="Picture 18"/>
          <p:cNvPicPr>
            <a:picLocks noChangeAspect="1"/>
          </p:cNvPicPr>
          <p:nvPr/>
        </p:nvPicPr>
        <p:blipFill rotWithShape="1">
          <a:blip r:embed="rId3"/>
          <a:srcRect l="21776" t="15237" r="67566" b="61843"/>
          <a:stretch/>
        </p:blipFill>
        <p:spPr>
          <a:xfrm>
            <a:off x="10779317" y="365473"/>
            <a:ext cx="1111084" cy="1851808"/>
          </a:xfrm>
          <a:prstGeom prst="rect">
            <a:avLst/>
          </a:prstGeom>
        </p:spPr>
      </p:pic>
      <p:sp>
        <p:nvSpPr>
          <p:cNvPr id="14" name="TextBox 13"/>
          <p:cNvSpPr txBox="1"/>
          <p:nvPr/>
        </p:nvSpPr>
        <p:spPr>
          <a:xfrm>
            <a:off x="5108916" y="516373"/>
            <a:ext cx="3897221" cy="707886"/>
          </a:xfrm>
          <a:prstGeom prst="rect">
            <a:avLst/>
          </a:prstGeom>
          <a:noFill/>
        </p:spPr>
        <p:txBody>
          <a:bodyPr wrap="none" rtlCol="0">
            <a:spAutoFit/>
          </a:bodyPr>
          <a:lstStyle/>
          <a:p>
            <a:r>
              <a:rPr lang="en-GB" sz="4000" dirty="0" err="1" smtClean="0"/>
              <a:t>MEDeGUN</a:t>
            </a:r>
            <a:r>
              <a:rPr lang="en-GB" sz="4000" dirty="0" smtClean="0"/>
              <a:t> design</a:t>
            </a:r>
            <a:endParaRPr lang="en-GB" sz="4000" dirty="0"/>
          </a:p>
        </p:txBody>
      </p:sp>
      <p:pic>
        <p:nvPicPr>
          <p:cNvPr id="16" name="Picture 15"/>
          <p:cNvPicPr>
            <a:picLocks noChangeAspect="1"/>
          </p:cNvPicPr>
          <p:nvPr/>
        </p:nvPicPr>
        <p:blipFill rotWithShape="1">
          <a:blip r:embed="rId4" cstate="print">
            <a:extLst>
              <a:ext uri="{28A0092B-C50C-407E-A947-70E740481C1C}">
                <a14:useLocalDpi xmlns:a14="http://schemas.microsoft.com/office/drawing/2010/main"/>
              </a:ext>
            </a:extLst>
          </a:blip>
          <a:srcRect/>
          <a:stretch/>
        </p:blipFill>
        <p:spPr>
          <a:xfrm>
            <a:off x="1997337" y="630567"/>
            <a:ext cx="2408314" cy="2296588"/>
          </a:xfrm>
          <a:prstGeom prst="rect">
            <a:avLst/>
          </a:prstGeom>
        </p:spPr>
      </p:pic>
      <p:pic>
        <p:nvPicPr>
          <p:cNvPr id="17" name="Picture 16"/>
          <p:cNvPicPr>
            <a:picLocks noChangeAspect="1"/>
          </p:cNvPicPr>
          <p:nvPr/>
        </p:nvPicPr>
        <p:blipFill rotWithShape="1">
          <a:blip r:embed="rId5" cstate="print">
            <a:extLst>
              <a:ext uri="{28A0092B-C50C-407E-A947-70E740481C1C}">
                <a14:useLocalDpi xmlns:a14="http://schemas.microsoft.com/office/drawing/2010/main"/>
              </a:ext>
            </a:extLst>
          </a:blip>
          <a:srcRect/>
          <a:stretch/>
        </p:blipFill>
        <p:spPr>
          <a:xfrm rot="5137036">
            <a:off x="-1982646" y="2498828"/>
            <a:ext cx="5869271" cy="1646989"/>
          </a:xfrm>
          <a:prstGeom prst="rect">
            <a:avLst/>
          </a:prstGeom>
        </p:spPr>
      </p:pic>
      <p:sp>
        <p:nvSpPr>
          <p:cNvPr id="2" name="TextBox 1"/>
          <p:cNvSpPr txBox="1"/>
          <p:nvPr/>
        </p:nvSpPr>
        <p:spPr>
          <a:xfrm>
            <a:off x="4678297" y="1671783"/>
            <a:ext cx="5159810" cy="1631216"/>
          </a:xfrm>
          <a:prstGeom prst="rect">
            <a:avLst/>
          </a:prstGeom>
          <a:noFill/>
        </p:spPr>
        <p:txBody>
          <a:bodyPr wrap="none" rtlCol="0">
            <a:spAutoFit/>
          </a:bodyPr>
          <a:lstStyle/>
          <a:p>
            <a:r>
              <a:rPr lang="en-GB" sz="2000" dirty="0" smtClean="0"/>
              <a:t>Careful 2D and 3D simulations and error studies</a:t>
            </a:r>
          </a:p>
          <a:p>
            <a:endParaRPr lang="en-GB" sz="2000" dirty="0"/>
          </a:p>
          <a:p>
            <a:r>
              <a:rPr lang="en-GB" sz="2000" dirty="0" smtClean="0"/>
              <a:t>Several novel design concepts</a:t>
            </a:r>
          </a:p>
          <a:p>
            <a:endParaRPr lang="en-GB" sz="2000" dirty="0" smtClean="0"/>
          </a:p>
          <a:p>
            <a:r>
              <a:rPr lang="en-GB" sz="2000" dirty="0" smtClean="0"/>
              <a:t>High precision manufacturing</a:t>
            </a:r>
            <a:endParaRPr lang="en-GB" sz="2000" dirty="0"/>
          </a:p>
        </p:txBody>
      </p:sp>
      <p:cxnSp>
        <p:nvCxnSpPr>
          <p:cNvPr id="4" name="Straight Arrow Connector 3"/>
          <p:cNvCxnSpPr>
            <a:stCxn id="2" idx="1"/>
          </p:cNvCxnSpPr>
          <p:nvPr/>
        </p:nvCxnSpPr>
        <p:spPr>
          <a:xfrm flipH="1" flipV="1">
            <a:off x="4009733" y="2303605"/>
            <a:ext cx="668564" cy="183786"/>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5" name="TextBox 4"/>
          <p:cNvSpPr txBox="1"/>
          <p:nvPr/>
        </p:nvSpPr>
        <p:spPr>
          <a:xfrm>
            <a:off x="1997337" y="2927155"/>
            <a:ext cx="2408314" cy="941696"/>
          </a:xfrm>
          <a:prstGeom prst="rect">
            <a:avLst/>
          </a:prstGeom>
          <a:noFill/>
        </p:spPr>
        <p:txBody>
          <a:bodyPr wrap="square" rtlCol="0">
            <a:spAutoFit/>
          </a:bodyPr>
          <a:lstStyle/>
          <a:p>
            <a:pPr algn="ctr"/>
            <a:r>
              <a:rPr lang="en-GB" dirty="0" smtClean="0"/>
              <a:t>Combined isolator and </a:t>
            </a:r>
            <a:r>
              <a:rPr lang="en-GB" dirty="0" err="1" smtClean="0"/>
              <a:t>Wehnelt</a:t>
            </a:r>
            <a:r>
              <a:rPr lang="en-GB" dirty="0" smtClean="0"/>
              <a:t> electrode with inserted cathode</a:t>
            </a:r>
            <a:endParaRPr lang="en-GB" dirty="0"/>
          </a:p>
        </p:txBody>
      </p:sp>
      <p:pic>
        <p:nvPicPr>
          <p:cNvPr id="29" name="Content Placeholder 4"/>
          <p:cNvPicPr>
            <a:picLocks noGrp="1" noChangeAspect="1"/>
          </p:cNvPicPr>
          <p:nvPr>
            <p:ph idx="1"/>
          </p:nvPr>
        </p:nvPicPr>
        <p:blipFill rotWithShape="1">
          <a:blip r:embed="rId6" cstate="print">
            <a:extLst>
              <a:ext uri="{28A0092B-C50C-407E-A947-70E740481C1C}">
                <a14:useLocalDpi xmlns:a14="http://schemas.microsoft.com/office/drawing/2010/main"/>
              </a:ext>
            </a:extLst>
          </a:blip>
          <a:srcRect/>
          <a:stretch/>
        </p:blipFill>
        <p:spPr>
          <a:xfrm>
            <a:off x="8731717" y="5038444"/>
            <a:ext cx="2212779" cy="1327667"/>
          </a:xfrm>
        </p:spPr>
      </p:pic>
      <p:sp>
        <p:nvSpPr>
          <p:cNvPr id="8" name="Rectangle 7"/>
          <p:cNvSpPr/>
          <p:nvPr/>
        </p:nvSpPr>
        <p:spPr>
          <a:xfrm>
            <a:off x="5559884" y="4117717"/>
            <a:ext cx="3396635" cy="707886"/>
          </a:xfrm>
          <a:prstGeom prst="rect">
            <a:avLst/>
          </a:prstGeom>
        </p:spPr>
        <p:txBody>
          <a:bodyPr wrap="none">
            <a:spAutoFit/>
          </a:bodyPr>
          <a:lstStyle/>
          <a:p>
            <a:r>
              <a:rPr lang="en-GB" sz="4000" dirty="0"/>
              <a:t>and first results</a:t>
            </a:r>
          </a:p>
        </p:txBody>
      </p:sp>
      <p:sp>
        <p:nvSpPr>
          <p:cNvPr id="30" name="TextBox 29"/>
          <p:cNvSpPr txBox="1"/>
          <p:nvPr/>
        </p:nvSpPr>
        <p:spPr>
          <a:xfrm>
            <a:off x="2932251" y="5042672"/>
            <a:ext cx="5379236" cy="1323439"/>
          </a:xfrm>
          <a:prstGeom prst="rect">
            <a:avLst/>
          </a:prstGeom>
          <a:noFill/>
        </p:spPr>
        <p:txBody>
          <a:bodyPr wrap="square" rtlCol="0">
            <a:spAutoFit/>
          </a:bodyPr>
          <a:lstStyle/>
          <a:p>
            <a:r>
              <a:rPr lang="en-GB" sz="2000" dirty="0" smtClean="0"/>
              <a:t>A 1 A beam at 10 </a:t>
            </a:r>
            <a:r>
              <a:rPr lang="en-GB" sz="2000" dirty="0" err="1" smtClean="0"/>
              <a:t>keV</a:t>
            </a:r>
            <a:r>
              <a:rPr lang="en-GB" sz="2000" dirty="0" smtClean="0"/>
              <a:t> was transported through the 2 T solenoid with &lt; 1 mA electron beam losses</a:t>
            </a:r>
          </a:p>
          <a:p>
            <a:endParaRPr lang="en-GB" sz="2000" dirty="0"/>
          </a:p>
          <a:p>
            <a:r>
              <a:rPr lang="en-GB" sz="2000" dirty="0"/>
              <a:t>Record current 1.5 </a:t>
            </a:r>
            <a:r>
              <a:rPr lang="en-GB" sz="2000" dirty="0" smtClean="0"/>
              <a:t>A, although with higher losses </a:t>
            </a:r>
            <a:endParaRPr lang="en-GB" sz="2000" dirty="0"/>
          </a:p>
        </p:txBody>
      </p:sp>
    </p:spTree>
    <p:extLst>
      <p:ext uri="{BB962C8B-B14F-4D97-AF65-F5344CB8AC3E}">
        <p14:creationId xmlns:p14="http://schemas.microsoft.com/office/powerpoint/2010/main" val="160133120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6695789"/>
            <a:ext cx="12192000" cy="161925"/>
          </a:xfrm>
          <a:prstGeom prst="rect">
            <a:avLst/>
          </a:prstGeom>
          <a:gradFill flip="none" rotWithShape="1">
            <a:gsLst>
              <a:gs pos="0">
                <a:schemeClr val="accent1">
                  <a:lumMod val="5000"/>
                  <a:lumOff val="95000"/>
                </a:schemeClr>
              </a:gs>
              <a:gs pos="59000">
                <a:srgbClr val="1D3E9B"/>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5" name="TextBox 4"/>
          <p:cNvSpPr txBox="1"/>
          <p:nvPr/>
        </p:nvSpPr>
        <p:spPr>
          <a:xfrm>
            <a:off x="3047267" y="583491"/>
            <a:ext cx="5564921" cy="707886"/>
          </a:xfrm>
          <a:prstGeom prst="rect">
            <a:avLst/>
          </a:prstGeom>
          <a:noFill/>
        </p:spPr>
        <p:txBody>
          <a:bodyPr wrap="none" rtlCol="0">
            <a:spAutoFit/>
          </a:bodyPr>
          <a:lstStyle/>
          <a:p>
            <a:r>
              <a:rPr lang="en-GB" sz="4000" dirty="0" err="1" smtClean="0"/>
              <a:t>MEDeGUN</a:t>
            </a:r>
            <a:r>
              <a:rPr lang="en-GB" sz="4000" dirty="0" smtClean="0"/>
              <a:t> improvements</a:t>
            </a:r>
            <a:endParaRPr lang="en-GB" sz="4000" dirty="0"/>
          </a:p>
        </p:txBody>
      </p:sp>
      <p:sp>
        <p:nvSpPr>
          <p:cNvPr id="6" name="TextBox 5"/>
          <p:cNvSpPr txBox="1"/>
          <p:nvPr/>
        </p:nvSpPr>
        <p:spPr>
          <a:xfrm>
            <a:off x="857486" y="1581699"/>
            <a:ext cx="8441122" cy="1631216"/>
          </a:xfrm>
          <a:prstGeom prst="rect">
            <a:avLst/>
          </a:prstGeom>
          <a:noFill/>
        </p:spPr>
        <p:txBody>
          <a:bodyPr wrap="square" rtlCol="0">
            <a:spAutoFit/>
          </a:bodyPr>
          <a:lstStyle/>
          <a:p>
            <a:r>
              <a:rPr lang="en-GB" sz="2000" dirty="0" smtClean="0"/>
              <a:t>Want to demonstrate the propagation of a 1 A at 4 </a:t>
            </a:r>
            <a:r>
              <a:rPr lang="en-GB" sz="2000" dirty="0" err="1" smtClean="0"/>
              <a:t>keV</a:t>
            </a:r>
            <a:r>
              <a:rPr lang="en-GB" sz="2000" dirty="0" smtClean="0"/>
              <a:t> electron beam energy in a 2 T solenoidal field</a:t>
            </a:r>
          </a:p>
          <a:p>
            <a:endParaRPr lang="en-GB" sz="2000" dirty="0" smtClean="0"/>
          </a:p>
          <a:p>
            <a:r>
              <a:rPr lang="en-GB" sz="2000" dirty="0" smtClean="0"/>
              <a:t>This emulates 1 A at 10 </a:t>
            </a:r>
            <a:r>
              <a:rPr lang="en-GB" sz="2000" dirty="0" err="1" smtClean="0"/>
              <a:t>keV</a:t>
            </a:r>
            <a:r>
              <a:rPr lang="en-GB" sz="2000" dirty="0" smtClean="0"/>
              <a:t> in a 5 T field solenoid, which assures a short ionisation time of the </a:t>
            </a:r>
            <a:r>
              <a:rPr lang="en-GB" sz="2000" baseline="30000" dirty="0" smtClean="0"/>
              <a:t>12</a:t>
            </a:r>
            <a:r>
              <a:rPr lang="en-GB" sz="2000" dirty="0" smtClean="0"/>
              <a:t>C</a:t>
            </a:r>
            <a:r>
              <a:rPr lang="en-GB" sz="2000" baseline="30000" dirty="0" smtClean="0"/>
              <a:t>6+</a:t>
            </a:r>
            <a:endParaRPr lang="en-GB" sz="2000" baseline="30000" dirty="0"/>
          </a:p>
        </p:txBody>
      </p:sp>
      <p:pic>
        <p:nvPicPr>
          <p:cNvPr id="7" name="Picture 6"/>
          <p:cNvPicPr>
            <a:picLocks noChangeAspect="1"/>
          </p:cNvPicPr>
          <p:nvPr/>
        </p:nvPicPr>
        <p:blipFill rotWithShape="1">
          <a:blip r:embed="rId3"/>
          <a:srcRect l="21776" t="15237" r="67566" b="61843"/>
          <a:stretch/>
        </p:blipFill>
        <p:spPr>
          <a:xfrm>
            <a:off x="10779317" y="365473"/>
            <a:ext cx="1111084" cy="1851808"/>
          </a:xfrm>
          <a:prstGeom prst="rect">
            <a:avLst/>
          </a:prstGeom>
        </p:spPr>
      </p:pic>
      <p:sp>
        <p:nvSpPr>
          <p:cNvPr id="8" name="Rectangle 7"/>
          <p:cNvSpPr/>
          <p:nvPr/>
        </p:nvSpPr>
        <p:spPr>
          <a:xfrm>
            <a:off x="857486" y="3723246"/>
            <a:ext cx="6096000" cy="1231106"/>
          </a:xfrm>
          <a:prstGeom prst="rect">
            <a:avLst/>
          </a:prstGeom>
        </p:spPr>
        <p:txBody>
          <a:bodyPr>
            <a:spAutoFit/>
          </a:bodyPr>
          <a:lstStyle/>
          <a:p>
            <a:r>
              <a:rPr lang="en-GB" sz="2000" dirty="0" smtClean="0"/>
              <a:t>Therefore</a:t>
            </a:r>
          </a:p>
          <a:p>
            <a:r>
              <a:rPr lang="en-GB" dirty="0" smtClean="0"/>
              <a:t>* Modification </a:t>
            </a:r>
            <a:r>
              <a:rPr lang="en-GB" dirty="0"/>
              <a:t>of cathode </a:t>
            </a:r>
            <a:r>
              <a:rPr lang="en-GB" dirty="0" smtClean="0"/>
              <a:t>position</a:t>
            </a:r>
            <a:endParaRPr lang="en-GB" dirty="0"/>
          </a:p>
          <a:p>
            <a:r>
              <a:rPr lang="en-GB" dirty="0" smtClean="0"/>
              <a:t>* Introduction </a:t>
            </a:r>
            <a:r>
              <a:rPr lang="en-GB" dirty="0"/>
              <a:t>of gas feeding </a:t>
            </a:r>
            <a:r>
              <a:rPr lang="en-GB" dirty="0" smtClean="0"/>
              <a:t>line</a:t>
            </a:r>
            <a:endParaRPr lang="en-GB" dirty="0"/>
          </a:p>
          <a:p>
            <a:r>
              <a:rPr lang="en-GB" dirty="0" smtClean="0"/>
              <a:t>* Improvement </a:t>
            </a:r>
            <a:r>
              <a:rPr lang="en-GB" dirty="0"/>
              <a:t>of mechanical positioning system of the gun</a:t>
            </a:r>
          </a:p>
        </p:txBody>
      </p:sp>
      <p:grpSp>
        <p:nvGrpSpPr>
          <p:cNvPr id="9" name="Group 8"/>
          <p:cNvGrpSpPr/>
          <p:nvPr/>
        </p:nvGrpSpPr>
        <p:grpSpPr>
          <a:xfrm>
            <a:off x="8128342" y="3011723"/>
            <a:ext cx="3206517" cy="2305835"/>
            <a:chOff x="6349928" y="3431259"/>
            <a:chExt cx="2864471" cy="2101652"/>
          </a:xfrm>
        </p:grpSpPr>
        <p:pic>
          <p:nvPicPr>
            <p:cNvPr id="10" name="Picture 9" descr="confinement.jpg"/>
            <p:cNvPicPr>
              <a:picLocks noChangeAspect="1"/>
            </p:cNvPicPr>
            <p:nvPr/>
          </p:nvPicPr>
          <p:blipFill rotWithShape="1">
            <a:blip r:embed="rId4" cstate="print">
              <a:extLst>
                <a:ext uri="{28A0092B-C50C-407E-A947-70E740481C1C}">
                  <a14:useLocalDpi xmlns:a14="http://schemas.microsoft.com/office/drawing/2010/main"/>
                </a:ext>
              </a:extLst>
            </a:blip>
            <a:srcRect/>
            <a:stretch/>
          </p:blipFill>
          <p:spPr>
            <a:xfrm>
              <a:off x="6532848" y="3481330"/>
              <a:ext cx="2591715" cy="1962035"/>
            </a:xfrm>
            <a:prstGeom prst="rect">
              <a:avLst/>
            </a:prstGeom>
          </p:spPr>
        </p:pic>
        <p:sp>
          <p:nvSpPr>
            <p:cNvPr id="11" name="Rectangle 10"/>
            <p:cNvSpPr/>
            <p:nvPr/>
          </p:nvSpPr>
          <p:spPr>
            <a:xfrm>
              <a:off x="6349928" y="3431259"/>
              <a:ext cx="1567176" cy="59528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Rectangle 11"/>
            <p:cNvSpPr/>
            <p:nvPr/>
          </p:nvSpPr>
          <p:spPr>
            <a:xfrm>
              <a:off x="7647223" y="4937623"/>
              <a:ext cx="1567176" cy="59528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12"/>
            <p:cNvSpPr/>
            <p:nvPr/>
          </p:nvSpPr>
          <p:spPr>
            <a:xfrm>
              <a:off x="8578494" y="4639979"/>
              <a:ext cx="635905" cy="59528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13"/>
            <p:cNvSpPr/>
            <p:nvPr/>
          </p:nvSpPr>
          <p:spPr>
            <a:xfrm>
              <a:off x="6406238" y="3797458"/>
              <a:ext cx="459264" cy="59528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15" name="TextBox 14"/>
          <p:cNvSpPr txBox="1"/>
          <p:nvPr/>
        </p:nvSpPr>
        <p:spPr>
          <a:xfrm>
            <a:off x="8931036" y="5278503"/>
            <a:ext cx="2303259" cy="369332"/>
          </a:xfrm>
          <a:prstGeom prst="rect">
            <a:avLst/>
          </a:prstGeom>
          <a:noFill/>
        </p:spPr>
        <p:txBody>
          <a:bodyPr wrap="none" rtlCol="0">
            <a:spAutoFit/>
          </a:bodyPr>
          <a:lstStyle/>
          <a:p>
            <a:r>
              <a:rPr lang="en-GB" dirty="0" smtClean="0"/>
              <a:t>Magnetic mirror effect</a:t>
            </a:r>
          </a:p>
        </p:txBody>
      </p:sp>
    </p:spTree>
    <p:extLst>
      <p:ext uri="{BB962C8B-B14F-4D97-AF65-F5344CB8AC3E}">
        <p14:creationId xmlns:p14="http://schemas.microsoft.com/office/powerpoint/2010/main" val="42020984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6695789"/>
            <a:ext cx="12192000" cy="161925"/>
          </a:xfrm>
          <a:prstGeom prst="rect">
            <a:avLst/>
          </a:prstGeom>
          <a:gradFill flip="none" rotWithShape="1">
            <a:gsLst>
              <a:gs pos="0">
                <a:schemeClr val="accent1">
                  <a:lumMod val="5000"/>
                  <a:lumOff val="95000"/>
                </a:schemeClr>
              </a:gs>
              <a:gs pos="59000">
                <a:srgbClr val="1D3E9B"/>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5" name="TextBox 4"/>
          <p:cNvSpPr txBox="1"/>
          <p:nvPr/>
        </p:nvSpPr>
        <p:spPr>
          <a:xfrm>
            <a:off x="670679" y="256848"/>
            <a:ext cx="5913029" cy="707886"/>
          </a:xfrm>
          <a:prstGeom prst="rect">
            <a:avLst/>
          </a:prstGeom>
          <a:noFill/>
        </p:spPr>
        <p:txBody>
          <a:bodyPr wrap="none" rtlCol="0">
            <a:spAutoFit/>
          </a:bodyPr>
          <a:lstStyle/>
          <a:p>
            <a:r>
              <a:rPr lang="en-GB" sz="4000" dirty="0" smtClean="0"/>
              <a:t>Ion extraction-injection line</a:t>
            </a:r>
            <a:endParaRPr lang="en-GB" sz="4000" dirty="0"/>
          </a:p>
        </p:txBody>
      </p:sp>
      <p:sp>
        <p:nvSpPr>
          <p:cNvPr id="4" name="TextBox 3"/>
          <p:cNvSpPr txBox="1"/>
          <p:nvPr/>
        </p:nvSpPr>
        <p:spPr>
          <a:xfrm>
            <a:off x="106826" y="5984328"/>
            <a:ext cx="1194558" cy="646331"/>
          </a:xfrm>
          <a:prstGeom prst="rect">
            <a:avLst/>
          </a:prstGeom>
          <a:noFill/>
        </p:spPr>
        <p:txBody>
          <a:bodyPr wrap="none" rtlCol="0">
            <a:spAutoFit/>
          </a:bodyPr>
          <a:lstStyle/>
          <a:p>
            <a:pPr algn="ctr"/>
            <a:r>
              <a:rPr lang="en-GB" dirty="0" err="1" smtClean="0"/>
              <a:t>MEDeGUN</a:t>
            </a:r>
            <a:endParaRPr lang="en-GB" dirty="0"/>
          </a:p>
          <a:p>
            <a:pPr algn="ctr"/>
            <a:r>
              <a:rPr lang="en-GB" dirty="0" smtClean="0"/>
              <a:t>EBIS</a:t>
            </a:r>
            <a:endParaRPr lang="en-GB" dirty="0"/>
          </a:p>
        </p:txBody>
      </p:sp>
      <p:sp>
        <p:nvSpPr>
          <p:cNvPr id="15" name="Rectangle 14"/>
          <p:cNvSpPr/>
          <p:nvPr/>
        </p:nvSpPr>
        <p:spPr>
          <a:xfrm>
            <a:off x="5854890" y="3379947"/>
            <a:ext cx="345472" cy="1411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Rectangle 15"/>
          <p:cNvSpPr/>
          <p:nvPr/>
        </p:nvSpPr>
        <p:spPr>
          <a:xfrm>
            <a:off x="1080111" y="4117687"/>
            <a:ext cx="789632" cy="23200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TextBox 22"/>
          <p:cNvSpPr txBox="1"/>
          <p:nvPr/>
        </p:nvSpPr>
        <p:spPr>
          <a:xfrm>
            <a:off x="7817089" y="655815"/>
            <a:ext cx="4000404" cy="4801314"/>
          </a:xfrm>
          <a:prstGeom prst="rect">
            <a:avLst/>
          </a:prstGeom>
          <a:noFill/>
        </p:spPr>
        <p:txBody>
          <a:bodyPr wrap="square" rtlCol="0">
            <a:spAutoFit/>
          </a:bodyPr>
          <a:lstStyle/>
          <a:p>
            <a:r>
              <a:rPr lang="en-GB" sz="2000" dirty="0" smtClean="0">
                <a:solidFill>
                  <a:srgbClr val="FF0000"/>
                </a:solidFill>
              </a:rPr>
              <a:t>Extract ions for characterisation</a:t>
            </a:r>
          </a:p>
          <a:p>
            <a:pPr marL="285750" indent="-285750">
              <a:buFont typeface="Arial" panose="020B0604020202020204" pitchFamily="34" charset="0"/>
              <a:buChar char="•"/>
            </a:pPr>
            <a:r>
              <a:rPr lang="en-GB" dirty="0" smtClean="0">
                <a:solidFill>
                  <a:srgbClr val="FF0000"/>
                </a:solidFill>
              </a:rPr>
              <a:t>Number of </a:t>
            </a:r>
            <a:r>
              <a:rPr lang="en-GB" baseline="30000" dirty="0" smtClean="0">
                <a:solidFill>
                  <a:srgbClr val="FF0000"/>
                </a:solidFill>
              </a:rPr>
              <a:t>12</a:t>
            </a:r>
            <a:r>
              <a:rPr lang="en-GB" dirty="0" smtClean="0">
                <a:solidFill>
                  <a:srgbClr val="FF0000"/>
                </a:solidFill>
              </a:rPr>
              <a:t>C</a:t>
            </a:r>
            <a:r>
              <a:rPr lang="en-GB" baseline="30000" dirty="0" smtClean="0">
                <a:solidFill>
                  <a:srgbClr val="FF0000"/>
                </a:solidFill>
              </a:rPr>
              <a:t>6+</a:t>
            </a:r>
          </a:p>
          <a:p>
            <a:pPr marL="285750" indent="-285750">
              <a:buFont typeface="Arial" panose="020B0604020202020204" pitchFamily="34" charset="0"/>
              <a:buChar char="•"/>
            </a:pPr>
            <a:r>
              <a:rPr lang="en-GB" dirty="0" smtClean="0">
                <a:solidFill>
                  <a:srgbClr val="FF0000"/>
                </a:solidFill>
              </a:rPr>
              <a:t>Pulse length</a:t>
            </a:r>
          </a:p>
          <a:p>
            <a:pPr marL="285750" indent="-285750">
              <a:buFont typeface="Arial" panose="020B0604020202020204" pitchFamily="34" charset="0"/>
              <a:buChar char="•"/>
            </a:pPr>
            <a:r>
              <a:rPr lang="en-GB" dirty="0" smtClean="0">
                <a:solidFill>
                  <a:srgbClr val="FF0000"/>
                </a:solidFill>
              </a:rPr>
              <a:t>Transverse emittance</a:t>
            </a:r>
          </a:p>
          <a:p>
            <a:pPr marL="285750" indent="-285750">
              <a:buFont typeface="Arial" panose="020B0604020202020204" pitchFamily="34" charset="0"/>
              <a:buChar char="•"/>
            </a:pPr>
            <a:r>
              <a:rPr lang="en-GB" dirty="0" smtClean="0">
                <a:solidFill>
                  <a:srgbClr val="FF0000"/>
                </a:solidFill>
              </a:rPr>
              <a:t>Contamination degree</a:t>
            </a:r>
            <a:endParaRPr lang="en-GB" dirty="0">
              <a:solidFill>
                <a:srgbClr val="FF0000"/>
              </a:solidFill>
            </a:endParaRPr>
          </a:p>
          <a:p>
            <a:pPr marL="285750" indent="-285750">
              <a:buFont typeface="Arial" panose="020B0604020202020204" pitchFamily="34" charset="0"/>
              <a:buChar char="•"/>
            </a:pPr>
            <a:endParaRPr lang="en-GB" dirty="0" smtClean="0"/>
          </a:p>
          <a:p>
            <a:r>
              <a:rPr lang="en-GB" sz="2000" dirty="0" smtClean="0"/>
              <a:t>Extract </a:t>
            </a:r>
            <a:r>
              <a:rPr lang="en-GB" sz="2000" baseline="30000" dirty="0" smtClean="0"/>
              <a:t>12</a:t>
            </a:r>
            <a:r>
              <a:rPr lang="en-GB" sz="2000" dirty="0" smtClean="0"/>
              <a:t>C</a:t>
            </a:r>
            <a:r>
              <a:rPr lang="en-GB" sz="2000" baseline="30000" dirty="0" smtClean="0"/>
              <a:t>6+</a:t>
            </a:r>
            <a:r>
              <a:rPr lang="en-GB" sz="2000" dirty="0" smtClean="0"/>
              <a:t> for injection into high-frequency RFQ</a:t>
            </a:r>
          </a:p>
          <a:p>
            <a:endParaRPr lang="en-GB" dirty="0"/>
          </a:p>
          <a:p>
            <a:r>
              <a:rPr lang="en-GB" sz="2000" dirty="0" smtClean="0"/>
              <a:t>Inject 1+ ions of other treatment elements of possible interest, such as Li, Be and B</a:t>
            </a:r>
          </a:p>
          <a:p>
            <a:endParaRPr lang="en-GB" dirty="0"/>
          </a:p>
          <a:p>
            <a:r>
              <a:rPr lang="en-GB" sz="2000" dirty="0" smtClean="0">
                <a:solidFill>
                  <a:srgbClr val="FF0000"/>
                </a:solidFill>
              </a:rPr>
              <a:t>Beam line components are ordered, </a:t>
            </a:r>
          </a:p>
          <a:p>
            <a:r>
              <a:rPr lang="en-GB" sz="2000" dirty="0" smtClean="0">
                <a:solidFill>
                  <a:srgbClr val="FF0000"/>
                </a:solidFill>
              </a:rPr>
              <a:t>Installation in </a:t>
            </a:r>
            <a:r>
              <a:rPr lang="en-GB" sz="2000" dirty="0" smtClean="0">
                <a:solidFill>
                  <a:srgbClr val="FF0000"/>
                </a:solidFill>
              </a:rPr>
              <a:t>winter 2019, </a:t>
            </a:r>
            <a:r>
              <a:rPr lang="en-GB" sz="2000" dirty="0" smtClean="0">
                <a:solidFill>
                  <a:srgbClr val="FF0000"/>
                </a:solidFill>
              </a:rPr>
              <a:t>measurements to follow. </a:t>
            </a:r>
          </a:p>
        </p:txBody>
      </p:sp>
      <p:pic>
        <p:nvPicPr>
          <p:cNvPr id="17" name="Picture 16"/>
          <p:cNvPicPr/>
          <p:nvPr/>
        </p:nvPicPr>
        <p:blipFill>
          <a:blip r:embed="rId3">
            <a:extLst>
              <a:ext uri="{28A0092B-C50C-407E-A947-70E740481C1C}">
                <a14:useLocalDpi xmlns:a14="http://schemas.microsoft.com/office/drawing/2010/main" val="0"/>
              </a:ext>
            </a:extLst>
          </a:blip>
          <a:srcRect l="60179" t="33333" r="2599" b="14537"/>
          <a:stretch>
            <a:fillRect/>
          </a:stretch>
        </p:blipFill>
        <p:spPr bwMode="auto">
          <a:xfrm>
            <a:off x="157588" y="2306410"/>
            <a:ext cx="7257308" cy="3650943"/>
          </a:xfrm>
          <a:prstGeom prst="rect">
            <a:avLst/>
          </a:prstGeom>
          <a:noFill/>
          <a:ln>
            <a:noFill/>
          </a:ln>
        </p:spPr>
      </p:pic>
      <p:sp>
        <p:nvSpPr>
          <p:cNvPr id="22" name="TextBox 21"/>
          <p:cNvSpPr txBox="1"/>
          <p:nvPr/>
        </p:nvSpPr>
        <p:spPr>
          <a:xfrm>
            <a:off x="2178452" y="1225861"/>
            <a:ext cx="1779388" cy="830997"/>
          </a:xfrm>
          <a:prstGeom prst="rect">
            <a:avLst/>
          </a:prstGeom>
          <a:noFill/>
        </p:spPr>
        <p:txBody>
          <a:bodyPr wrap="square" rtlCol="0">
            <a:spAutoFit/>
          </a:bodyPr>
          <a:lstStyle/>
          <a:p>
            <a:r>
              <a:rPr lang="en-GB" sz="1600" dirty="0" smtClean="0"/>
              <a:t>Beam viewing + pepper-pot emittance meter</a:t>
            </a:r>
            <a:endParaRPr lang="en-GB" sz="1600" dirty="0"/>
          </a:p>
        </p:txBody>
      </p:sp>
      <p:sp>
        <p:nvSpPr>
          <p:cNvPr id="25" name="TextBox 24"/>
          <p:cNvSpPr txBox="1"/>
          <p:nvPr/>
        </p:nvSpPr>
        <p:spPr>
          <a:xfrm>
            <a:off x="5650574" y="1195741"/>
            <a:ext cx="961057" cy="584775"/>
          </a:xfrm>
          <a:prstGeom prst="rect">
            <a:avLst/>
          </a:prstGeom>
          <a:noFill/>
        </p:spPr>
        <p:txBody>
          <a:bodyPr wrap="square" rtlCol="0">
            <a:spAutoFit/>
          </a:bodyPr>
          <a:lstStyle/>
          <a:p>
            <a:r>
              <a:rPr lang="en-GB" sz="1600" dirty="0" smtClean="0"/>
              <a:t>TOF branch</a:t>
            </a:r>
            <a:endParaRPr lang="en-GB" sz="1600" dirty="0"/>
          </a:p>
        </p:txBody>
      </p:sp>
      <p:sp>
        <p:nvSpPr>
          <p:cNvPr id="26" name="TextBox 25"/>
          <p:cNvSpPr txBox="1"/>
          <p:nvPr/>
        </p:nvSpPr>
        <p:spPr>
          <a:xfrm>
            <a:off x="6600314" y="4551942"/>
            <a:ext cx="961057" cy="830997"/>
          </a:xfrm>
          <a:prstGeom prst="rect">
            <a:avLst/>
          </a:prstGeom>
          <a:noFill/>
        </p:spPr>
        <p:txBody>
          <a:bodyPr wrap="square" rtlCol="0">
            <a:spAutoFit/>
          </a:bodyPr>
          <a:lstStyle/>
          <a:p>
            <a:r>
              <a:rPr lang="en-GB" sz="1600" dirty="0" smtClean="0"/>
              <a:t>750 MHz RFQ branch</a:t>
            </a:r>
            <a:endParaRPr lang="en-GB" sz="1600" dirty="0"/>
          </a:p>
        </p:txBody>
      </p:sp>
      <p:sp>
        <p:nvSpPr>
          <p:cNvPr id="27" name="TextBox 26"/>
          <p:cNvSpPr txBox="1"/>
          <p:nvPr/>
        </p:nvSpPr>
        <p:spPr>
          <a:xfrm>
            <a:off x="4659382" y="5590460"/>
            <a:ext cx="961057" cy="830997"/>
          </a:xfrm>
          <a:prstGeom prst="rect">
            <a:avLst/>
          </a:prstGeom>
          <a:noFill/>
        </p:spPr>
        <p:txBody>
          <a:bodyPr wrap="square" rtlCol="0">
            <a:spAutoFit/>
          </a:bodyPr>
          <a:lstStyle/>
          <a:p>
            <a:r>
              <a:rPr lang="en-GB" sz="1600" dirty="0" smtClean="0"/>
              <a:t>Beam injection branch</a:t>
            </a:r>
            <a:endParaRPr lang="en-GB" sz="1600" dirty="0"/>
          </a:p>
        </p:txBody>
      </p:sp>
      <p:cxnSp>
        <p:nvCxnSpPr>
          <p:cNvPr id="28" name="Straight Arrow Connector 27"/>
          <p:cNvCxnSpPr/>
          <p:nvPr/>
        </p:nvCxnSpPr>
        <p:spPr>
          <a:xfrm>
            <a:off x="3068146" y="2079576"/>
            <a:ext cx="152400" cy="1300371"/>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p:nvPr/>
        </p:nvCxnSpPr>
        <p:spPr>
          <a:xfrm>
            <a:off x="6131103" y="1870406"/>
            <a:ext cx="351886" cy="669909"/>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p:nvPr/>
        </p:nvCxnSpPr>
        <p:spPr>
          <a:xfrm flipH="1" flipV="1">
            <a:off x="6698090" y="3981714"/>
            <a:ext cx="495299" cy="419095"/>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1" name="Straight Arrow Connector 30"/>
          <p:cNvCxnSpPr/>
          <p:nvPr/>
        </p:nvCxnSpPr>
        <p:spPr>
          <a:xfrm flipV="1">
            <a:off x="5098876" y="4477681"/>
            <a:ext cx="61926" cy="1081978"/>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p:nvPr/>
        </p:nvCxnSpPr>
        <p:spPr>
          <a:xfrm flipH="1" flipV="1">
            <a:off x="1521956" y="4030521"/>
            <a:ext cx="47643" cy="1142065"/>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33" name="TextBox 32"/>
          <p:cNvSpPr txBox="1"/>
          <p:nvPr/>
        </p:nvSpPr>
        <p:spPr>
          <a:xfrm>
            <a:off x="1224388" y="5174962"/>
            <a:ext cx="1090593" cy="830997"/>
          </a:xfrm>
          <a:prstGeom prst="rect">
            <a:avLst/>
          </a:prstGeom>
          <a:noFill/>
        </p:spPr>
        <p:txBody>
          <a:bodyPr wrap="square" rtlCol="0">
            <a:spAutoFit/>
          </a:bodyPr>
          <a:lstStyle/>
          <a:p>
            <a:r>
              <a:rPr lang="en-GB" sz="1600" dirty="0" smtClean="0"/>
              <a:t>EBIS collector cross</a:t>
            </a:r>
            <a:endParaRPr lang="en-GB" sz="1600" dirty="0"/>
          </a:p>
        </p:txBody>
      </p:sp>
      <p:sp>
        <p:nvSpPr>
          <p:cNvPr id="34" name="TextBox 33"/>
          <p:cNvSpPr txBox="1"/>
          <p:nvPr/>
        </p:nvSpPr>
        <p:spPr>
          <a:xfrm>
            <a:off x="3316413" y="4929025"/>
            <a:ext cx="1538469" cy="338554"/>
          </a:xfrm>
          <a:prstGeom prst="rect">
            <a:avLst/>
          </a:prstGeom>
          <a:noFill/>
        </p:spPr>
        <p:txBody>
          <a:bodyPr wrap="square" rtlCol="0">
            <a:spAutoFit/>
          </a:bodyPr>
          <a:lstStyle/>
          <a:p>
            <a:r>
              <a:rPr lang="en-GB" sz="1600" dirty="0" smtClean="0"/>
              <a:t>Bi-directional FC</a:t>
            </a:r>
            <a:endParaRPr lang="en-GB" sz="1600" dirty="0"/>
          </a:p>
        </p:txBody>
      </p:sp>
      <p:cxnSp>
        <p:nvCxnSpPr>
          <p:cNvPr id="35" name="Straight Arrow Connector 34"/>
          <p:cNvCxnSpPr/>
          <p:nvPr/>
        </p:nvCxnSpPr>
        <p:spPr>
          <a:xfrm flipH="1" flipV="1">
            <a:off x="4119988" y="3739497"/>
            <a:ext cx="1" cy="331683"/>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8" name="Straight Arrow Connector 37"/>
          <p:cNvCxnSpPr/>
          <p:nvPr/>
        </p:nvCxnSpPr>
        <p:spPr>
          <a:xfrm flipH="1" flipV="1">
            <a:off x="507087" y="4821166"/>
            <a:ext cx="47643" cy="1142065"/>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3573876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p:cNvSpPr/>
          <p:nvPr/>
        </p:nvSpPr>
        <p:spPr>
          <a:xfrm flipV="1">
            <a:off x="1308100" y="591496"/>
            <a:ext cx="10595429" cy="50602"/>
          </a:xfrm>
          <a:prstGeom prst="rect">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p:cNvSpPr/>
          <p:nvPr/>
        </p:nvSpPr>
        <p:spPr>
          <a:xfrm>
            <a:off x="208085" y="591496"/>
            <a:ext cx="914400" cy="50602"/>
          </a:xfrm>
          <a:prstGeom prst="rect">
            <a:avLst/>
          </a:prstGeom>
          <a:solidFill>
            <a:schemeClr val="accent1">
              <a:lumMod val="40000"/>
              <a:lumOff val="60000"/>
            </a:schemeClr>
          </a:solidFill>
          <a:ln>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 name="TextBox 31"/>
          <p:cNvSpPr txBox="1"/>
          <p:nvPr/>
        </p:nvSpPr>
        <p:spPr>
          <a:xfrm>
            <a:off x="1308100" y="157996"/>
            <a:ext cx="5830637" cy="369332"/>
          </a:xfrm>
          <a:prstGeom prst="rect">
            <a:avLst/>
          </a:prstGeom>
          <a:noFill/>
        </p:spPr>
        <p:txBody>
          <a:bodyPr wrap="square" rtlCol="0">
            <a:spAutoFit/>
          </a:bodyPr>
          <a:lstStyle/>
          <a:p>
            <a:r>
              <a:rPr lang="en-US" dirty="0" smtClean="0"/>
              <a:t>LEBT configuration</a:t>
            </a:r>
            <a:endParaRPr lang="en-GB" dirty="0"/>
          </a:p>
        </p:txBody>
      </p:sp>
      <p:pic>
        <p:nvPicPr>
          <p:cNvPr id="4" name="Picture 3"/>
          <p:cNvPicPr>
            <a:picLocks noChangeAspect="1"/>
          </p:cNvPicPr>
          <p:nvPr/>
        </p:nvPicPr>
        <p:blipFill>
          <a:blip r:embed="rId3"/>
          <a:stretch>
            <a:fillRect/>
          </a:stretch>
        </p:blipFill>
        <p:spPr>
          <a:xfrm>
            <a:off x="66675" y="2438810"/>
            <a:ext cx="12036545" cy="3214687"/>
          </a:xfrm>
          <a:prstGeom prst="rect">
            <a:avLst/>
          </a:prstGeom>
        </p:spPr>
      </p:pic>
      <p:sp>
        <p:nvSpPr>
          <p:cNvPr id="6" name="TextBox 5"/>
          <p:cNvSpPr txBox="1"/>
          <p:nvPr/>
        </p:nvSpPr>
        <p:spPr>
          <a:xfrm>
            <a:off x="1672886" y="6228344"/>
            <a:ext cx="1238250" cy="369332"/>
          </a:xfrm>
          <a:prstGeom prst="rect">
            <a:avLst/>
          </a:prstGeom>
          <a:noFill/>
        </p:spPr>
        <p:txBody>
          <a:bodyPr wrap="square" rtlCol="0">
            <a:spAutoFit/>
          </a:bodyPr>
          <a:lstStyle/>
          <a:p>
            <a:r>
              <a:rPr lang="en-US" dirty="0" smtClean="0"/>
              <a:t>Extractor</a:t>
            </a:r>
          </a:p>
        </p:txBody>
      </p:sp>
      <p:sp>
        <p:nvSpPr>
          <p:cNvPr id="13" name="TextBox 12"/>
          <p:cNvSpPr txBox="1"/>
          <p:nvPr/>
        </p:nvSpPr>
        <p:spPr>
          <a:xfrm>
            <a:off x="3055603" y="6224333"/>
            <a:ext cx="1238250" cy="369332"/>
          </a:xfrm>
          <a:prstGeom prst="rect">
            <a:avLst/>
          </a:prstGeom>
          <a:noFill/>
        </p:spPr>
        <p:txBody>
          <a:bodyPr wrap="square" rtlCol="0">
            <a:spAutoFit/>
          </a:bodyPr>
          <a:lstStyle/>
          <a:p>
            <a:r>
              <a:rPr lang="en-US" dirty="0" smtClean="0"/>
              <a:t>Adaptor</a:t>
            </a:r>
          </a:p>
        </p:txBody>
      </p:sp>
      <p:sp>
        <p:nvSpPr>
          <p:cNvPr id="14" name="TextBox 13"/>
          <p:cNvSpPr txBox="1"/>
          <p:nvPr/>
        </p:nvSpPr>
        <p:spPr>
          <a:xfrm>
            <a:off x="4158853" y="6224333"/>
            <a:ext cx="1238250" cy="369332"/>
          </a:xfrm>
          <a:prstGeom prst="rect">
            <a:avLst/>
          </a:prstGeom>
          <a:noFill/>
        </p:spPr>
        <p:txBody>
          <a:bodyPr wrap="square" rtlCol="0">
            <a:spAutoFit/>
          </a:bodyPr>
          <a:lstStyle/>
          <a:p>
            <a:r>
              <a:rPr lang="en-US" dirty="0" smtClean="0"/>
              <a:t>Dividers</a:t>
            </a:r>
          </a:p>
        </p:txBody>
      </p:sp>
      <p:cxnSp>
        <p:nvCxnSpPr>
          <p:cNvPr id="8" name="Straight Arrow Connector 7"/>
          <p:cNvCxnSpPr>
            <a:stCxn id="6" idx="0"/>
          </p:cNvCxnSpPr>
          <p:nvPr/>
        </p:nvCxnSpPr>
        <p:spPr>
          <a:xfrm flipH="1" flipV="1">
            <a:off x="1895475" y="3296649"/>
            <a:ext cx="396536" cy="2931695"/>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a:stCxn id="13" idx="0"/>
          </p:cNvCxnSpPr>
          <p:nvPr/>
        </p:nvCxnSpPr>
        <p:spPr>
          <a:xfrm flipH="1" flipV="1">
            <a:off x="2405062" y="3456570"/>
            <a:ext cx="1269666" cy="2767763"/>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a:stCxn id="14" idx="0"/>
          </p:cNvCxnSpPr>
          <p:nvPr/>
        </p:nvCxnSpPr>
        <p:spPr>
          <a:xfrm flipH="1" flipV="1">
            <a:off x="2884154" y="3416465"/>
            <a:ext cx="1893824" cy="2807868"/>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5689433" y="6228344"/>
            <a:ext cx="1457325" cy="369332"/>
          </a:xfrm>
          <a:prstGeom prst="rect">
            <a:avLst/>
          </a:prstGeom>
          <a:noFill/>
        </p:spPr>
        <p:txBody>
          <a:bodyPr wrap="square" rtlCol="0">
            <a:spAutoFit/>
          </a:bodyPr>
          <a:lstStyle/>
          <a:p>
            <a:r>
              <a:rPr lang="en-US" dirty="0" smtClean="0"/>
              <a:t>Gridded lens</a:t>
            </a:r>
          </a:p>
        </p:txBody>
      </p:sp>
      <p:sp>
        <p:nvSpPr>
          <p:cNvPr id="22" name="TextBox 21"/>
          <p:cNvSpPr txBox="1"/>
          <p:nvPr/>
        </p:nvSpPr>
        <p:spPr>
          <a:xfrm>
            <a:off x="10048874" y="6228344"/>
            <a:ext cx="1457325" cy="369332"/>
          </a:xfrm>
          <a:prstGeom prst="rect">
            <a:avLst/>
          </a:prstGeom>
          <a:noFill/>
        </p:spPr>
        <p:txBody>
          <a:bodyPr wrap="square" rtlCol="0">
            <a:spAutoFit/>
          </a:bodyPr>
          <a:lstStyle/>
          <a:p>
            <a:r>
              <a:rPr lang="en-US" dirty="0" smtClean="0"/>
              <a:t>Gridded lens</a:t>
            </a:r>
          </a:p>
        </p:txBody>
      </p:sp>
      <p:sp>
        <p:nvSpPr>
          <p:cNvPr id="23" name="TextBox 22"/>
          <p:cNvSpPr txBox="1"/>
          <p:nvPr/>
        </p:nvSpPr>
        <p:spPr>
          <a:xfrm>
            <a:off x="7800975" y="6228344"/>
            <a:ext cx="1457325" cy="369332"/>
          </a:xfrm>
          <a:prstGeom prst="rect">
            <a:avLst/>
          </a:prstGeom>
          <a:noFill/>
        </p:spPr>
        <p:txBody>
          <a:bodyPr wrap="square" rtlCol="0">
            <a:spAutoFit/>
          </a:bodyPr>
          <a:lstStyle/>
          <a:p>
            <a:r>
              <a:rPr lang="en-US" dirty="0" err="1" smtClean="0"/>
              <a:t>Einzel</a:t>
            </a:r>
            <a:r>
              <a:rPr lang="en-US" dirty="0" smtClean="0"/>
              <a:t> lens</a:t>
            </a:r>
          </a:p>
        </p:txBody>
      </p:sp>
      <p:cxnSp>
        <p:nvCxnSpPr>
          <p:cNvPr id="24" name="Straight Arrow Connector 23"/>
          <p:cNvCxnSpPr>
            <a:stCxn id="21" idx="0"/>
          </p:cNvCxnSpPr>
          <p:nvPr/>
        </p:nvCxnSpPr>
        <p:spPr>
          <a:xfrm flipH="1" flipV="1">
            <a:off x="4223419" y="3523244"/>
            <a:ext cx="2194677" cy="2705100"/>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p:nvPr/>
        </p:nvCxnSpPr>
        <p:spPr>
          <a:xfrm flipH="1" flipV="1">
            <a:off x="8372475" y="3523244"/>
            <a:ext cx="4763" cy="2705101"/>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p:nvPr/>
        </p:nvCxnSpPr>
        <p:spPr>
          <a:xfrm flipH="1" flipV="1">
            <a:off x="10634664" y="3523244"/>
            <a:ext cx="138110" cy="2705102"/>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flipV="1">
            <a:off x="607219" y="3385131"/>
            <a:ext cx="559594" cy="2662739"/>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5" name="TextBox 24"/>
          <p:cNvSpPr txBox="1"/>
          <p:nvPr/>
        </p:nvSpPr>
        <p:spPr>
          <a:xfrm>
            <a:off x="236866" y="6224333"/>
            <a:ext cx="1238250" cy="646331"/>
          </a:xfrm>
          <a:prstGeom prst="rect">
            <a:avLst/>
          </a:prstGeom>
          <a:noFill/>
        </p:spPr>
        <p:txBody>
          <a:bodyPr wrap="square" rtlCol="0">
            <a:spAutoFit/>
          </a:bodyPr>
          <a:lstStyle/>
          <a:p>
            <a:r>
              <a:rPr lang="en-US" dirty="0" smtClean="0"/>
              <a:t>Electron collector</a:t>
            </a:r>
          </a:p>
        </p:txBody>
      </p:sp>
      <p:sp>
        <p:nvSpPr>
          <p:cNvPr id="26" name="Rectangle 25"/>
          <p:cNvSpPr/>
          <p:nvPr/>
        </p:nvSpPr>
        <p:spPr>
          <a:xfrm>
            <a:off x="2189201" y="1016685"/>
            <a:ext cx="850694" cy="95450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TextBox 27"/>
          <p:cNvSpPr txBox="1"/>
          <p:nvPr/>
        </p:nvSpPr>
        <p:spPr>
          <a:xfrm>
            <a:off x="2304627" y="1315788"/>
            <a:ext cx="728172" cy="369332"/>
          </a:xfrm>
          <a:prstGeom prst="rect">
            <a:avLst/>
          </a:prstGeom>
          <a:noFill/>
        </p:spPr>
        <p:txBody>
          <a:bodyPr wrap="square" rtlCol="0">
            <a:spAutoFit/>
          </a:bodyPr>
          <a:lstStyle/>
          <a:p>
            <a:r>
              <a:rPr lang="en-US" dirty="0" smtClean="0"/>
              <a:t>EBIS</a:t>
            </a:r>
            <a:endParaRPr lang="en-GB" dirty="0"/>
          </a:p>
        </p:txBody>
      </p:sp>
      <p:sp>
        <p:nvSpPr>
          <p:cNvPr id="3" name="Rectangle 2"/>
          <p:cNvSpPr/>
          <p:nvPr/>
        </p:nvSpPr>
        <p:spPr>
          <a:xfrm>
            <a:off x="6605814" y="1067834"/>
            <a:ext cx="3729790" cy="865239"/>
          </a:xfrm>
          <a:prstGeom prst="rect">
            <a:avLst/>
          </a:prstGeom>
          <a:solidFill>
            <a:schemeClr val="accent2">
              <a:lumMod val="60000"/>
              <a:lumOff val="40000"/>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TextBox 4"/>
          <p:cNvSpPr txBox="1"/>
          <p:nvPr/>
        </p:nvSpPr>
        <p:spPr>
          <a:xfrm>
            <a:off x="6938211" y="1315788"/>
            <a:ext cx="3023936" cy="369332"/>
          </a:xfrm>
          <a:prstGeom prst="rect">
            <a:avLst/>
          </a:prstGeom>
          <a:noFill/>
        </p:spPr>
        <p:txBody>
          <a:bodyPr wrap="square" rtlCol="0">
            <a:spAutoFit/>
          </a:bodyPr>
          <a:lstStyle/>
          <a:p>
            <a:pPr algn="ctr"/>
            <a:r>
              <a:rPr lang="en-US" dirty="0" smtClean="0"/>
              <a:t>750 MHz RFQ</a:t>
            </a:r>
            <a:endParaRPr lang="en-GB" dirty="0"/>
          </a:p>
        </p:txBody>
      </p:sp>
      <p:cxnSp>
        <p:nvCxnSpPr>
          <p:cNvPr id="10" name="Straight Arrow Connector 9"/>
          <p:cNvCxnSpPr>
            <a:stCxn id="28" idx="3"/>
            <a:endCxn id="3" idx="1"/>
          </p:cNvCxnSpPr>
          <p:nvPr/>
        </p:nvCxnSpPr>
        <p:spPr>
          <a:xfrm>
            <a:off x="3032799" y="1500454"/>
            <a:ext cx="3573015"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3585411" y="1067834"/>
            <a:ext cx="2398294" cy="369332"/>
          </a:xfrm>
          <a:prstGeom prst="rect">
            <a:avLst/>
          </a:prstGeom>
          <a:noFill/>
        </p:spPr>
        <p:txBody>
          <a:bodyPr wrap="square" rtlCol="0">
            <a:spAutoFit/>
          </a:bodyPr>
          <a:lstStyle/>
          <a:p>
            <a:pPr algn="ctr"/>
            <a:r>
              <a:rPr lang="en-US" dirty="0" smtClean="0"/>
              <a:t>LEBT</a:t>
            </a:r>
            <a:endParaRPr lang="en-GB" dirty="0"/>
          </a:p>
        </p:txBody>
      </p:sp>
      <p:sp>
        <p:nvSpPr>
          <p:cNvPr id="33" name="Down Arrow 32"/>
          <p:cNvSpPr/>
          <p:nvPr/>
        </p:nvSpPr>
        <p:spPr>
          <a:xfrm>
            <a:off x="4425584" y="1744918"/>
            <a:ext cx="704787" cy="945785"/>
          </a:xfrm>
          <a:prstGeom prst="downArrow">
            <a:avLst/>
          </a:prstGeom>
          <a:solidFill>
            <a:schemeClr val="accent6">
              <a:lumMod val="60000"/>
              <a:lumOff val="40000"/>
            </a:schemeClr>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56211770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1013</TotalTime>
  <Words>2162</Words>
  <Application>Microsoft Office PowerPoint</Application>
  <PresentationFormat>Widescreen</PresentationFormat>
  <Paragraphs>310</Paragraphs>
  <Slides>24</Slides>
  <Notes>9</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24</vt:i4>
      </vt:variant>
    </vt:vector>
  </HeadingPairs>
  <TitlesOfParts>
    <vt:vector size="30" baseType="lpstr">
      <vt:lpstr>Agency FB</vt:lpstr>
      <vt:lpstr>Arial</vt:lpstr>
      <vt:lpstr>Calibri</vt:lpstr>
      <vt:lpstr>Calibri Light</vt:lpstr>
      <vt:lpstr>Times New Roman</vt:lpstr>
      <vt:lpstr>Office Theme</vt:lpstr>
      <vt:lpstr>Ion sources and ion therapy linacs: designs and challenges</vt:lpstr>
      <vt:lpstr>For protons (250 MeV/u) : two available designs</vt:lpstr>
      <vt:lpstr>Ions (q/m=1/2) Where are the challenges? </vt:lpstr>
      <vt:lpstr>PowerPoint Presentation</vt:lpstr>
      <vt:lpstr>Solution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C6+ source at CERN </vt:lpstr>
      <vt:lpstr>Ions (q/m=1/2) Where are the challenges? </vt:lpstr>
      <vt:lpstr>RFQ</vt:lpstr>
      <vt:lpstr>RFQ design and construction- 2015 </vt:lpstr>
      <vt:lpstr>Similar design applied to q/m=1/2 and matched to the med-eGUN carbon source</vt:lpstr>
      <vt:lpstr>PowerPoint Presentation</vt:lpstr>
      <vt:lpstr>Chosen  solution </vt:lpstr>
      <vt:lpstr>Injecting in a 750MHz IH to 10MeV </vt:lpstr>
      <vt:lpstr>Once out of the pre-injector </vt:lpstr>
      <vt:lpstr>Ions (q/m=1/2) Where are the challenges? </vt:lpstr>
      <vt:lpstr>Hospital friendly footprint without loosing real estate gradient </vt:lpstr>
      <vt:lpstr>Concluding remarks</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Ion sources and ion therapy linacs: designs and challenges</dc:title>
  <dc:creator>Alessandra Lombardi</dc:creator>
  <cp:lastModifiedBy>Alessandra Lombardi</cp:lastModifiedBy>
  <cp:revision>41</cp:revision>
  <dcterms:created xsi:type="dcterms:W3CDTF">2018-06-19T07:37:55Z</dcterms:created>
  <dcterms:modified xsi:type="dcterms:W3CDTF">2018-06-20T04:34:03Z</dcterms:modified>
</cp:coreProperties>
</file>