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6"/>
  </p:notesMasterIdLst>
  <p:sldIdLst>
    <p:sldId id="362" r:id="rId2"/>
    <p:sldId id="402" r:id="rId3"/>
    <p:sldId id="419" r:id="rId4"/>
    <p:sldId id="420" r:id="rId5"/>
    <p:sldId id="421" r:id="rId6"/>
    <p:sldId id="398" r:id="rId7"/>
    <p:sldId id="411" r:id="rId8"/>
    <p:sldId id="414" r:id="rId9"/>
    <p:sldId id="412" r:id="rId10"/>
    <p:sldId id="416" r:id="rId11"/>
    <p:sldId id="413" r:id="rId12"/>
    <p:sldId id="418" r:id="rId13"/>
    <p:sldId id="417" r:id="rId14"/>
    <p:sldId id="355" r:id="rId15"/>
  </p:sldIdLst>
  <p:sldSz cx="12192000" cy="6858000"/>
  <p:notesSz cx="6858000" cy="9144000"/>
  <p:embeddedFontLst>
    <p:embeddedFont>
      <p:font typeface="Imperial Sans Text" panose="020B0503020202020204" pitchFamily="34" charset="77"/>
      <p:regular r:id="rId17"/>
      <p:bold r:id="rId18"/>
    </p:embeddedFont>
    <p:embeddedFont>
      <p:font typeface="Imperial Sans Text Semibold" panose="020B0703020202020204" pitchFamily="34" charset="77"/>
      <p:regular r:id="rId19"/>
      <p:bold r:id="rId20"/>
    </p:embeddedFont>
  </p:embeddedFontLst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7DC"/>
    <a:srgbClr val="F8F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EC5483-E145-9E48-BD9C-641335C567D7}" v="122" dt="2026-02-23T19:01:46.345"/>
    <p1510:client id="{D69776E6-BF8D-1240-8D04-2ACBC1B831FF}" v="49" dt="2026-02-24T10:22:42.460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526"/>
    <p:restoredTop sz="84513"/>
  </p:normalViewPr>
  <p:slideViewPr>
    <p:cSldViewPr snapToGrid="0">
      <p:cViewPr varScale="1">
        <p:scale>
          <a:sx n="98" d="100"/>
          <a:sy n="98" d="100"/>
        </p:scale>
        <p:origin x="224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son, Calvin" userId="5ef03114-7c63-4473-8583-28d393153f86" providerId="ADAL" clId="{BCF80CAC-0099-554C-870F-E07F1200BA50}"/>
    <pc:docChg chg="undo redo custSel addSld delSld modSld">
      <pc:chgData name="Dyson, Calvin" userId="5ef03114-7c63-4473-8583-28d393153f86" providerId="ADAL" clId="{BCF80CAC-0099-554C-870F-E07F1200BA50}" dt="2026-02-24T10:22:47.286" v="7199" actId="20577"/>
      <pc:docMkLst>
        <pc:docMk/>
      </pc:docMkLst>
      <pc:sldChg chg="addSp modSp mod">
        <pc:chgData name="Dyson, Calvin" userId="5ef03114-7c63-4473-8583-28d393153f86" providerId="ADAL" clId="{BCF80CAC-0099-554C-870F-E07F1200BA50}" dt="2026-02-23T23:51:47.439" v="7143"/>
        <pc:sldMkLst>
          <pc:docMk/>
          <pc:sldMk cId="1164456830" sldId="355"/>
        </pc:sldMkLst>
        <pc:spChg chg="mod">
          <ac:chgData name="Dyson, Calvin" userId="5ef03114-7c63-4473-8583-28d393153f86" providerId="ADAL" clId="{BCF80CAC-0099-554C-870F-E07F1200BA50}" dt="2026-02-23T20:08:37.198" v="3906" actId="20577"/>
          <ac:spMkLst>
            <pc:docMk/>
            <pc:sldMk cId="1164456830" sldId="355"/>
            <ac:spMk id="2" creationId="{DB463B7F-5D21-30A1-0E51-69B8AA799C2D}"/>
          </ac:spMkLst>
        </pc:spChg>
        <pc:spChg chg="mod">
          <ac:chgData name="Dyson, Calvin" userId="5ef03114-7c63-4473-8583-28d393153f86" providerId="ADAL" clId="{BCF80CAC-0099-554C-870F-E07F1200BA50}" dt="2026-02-23T23:50:23.759" v="7135"/>
          <ac:spMkLst>
            <pc:docMk/>
            <pc:sldMk cId="1164456830" sldId="355"/>
            <ac:spMk id="3" creationId="{D986A751-AF95-5E29-7AED-7BCEF682C4B4}"/>
          </ac:spMkLst>
        </pc:spChg>
        <pc:spChg chg="add mod">
          <ac:chgData name="Dyson, Calvin" userId="5ef03114-7c63-4473-8583-28d393153f86" providerId="ADAL" clId="{BCF80CAC-0099-554C-870F-E07F1200BA50}" dt="2026-02-23T23:51:47.439" v="7143"/>
          <ac:spMkLst>
            <pc:docMk/>
            <pc:sldMk cId="1164456830" sldId="355"/>
            <ac:spMk id="4" creationId="{7B637EBF-3F19-5DCE-62F4-8E6C064F6C09}"/>
          </ac:spMkLst>
        </pc:spChg>
      </pc:sldChg>
      <pc:sldChg chg="modSp mod modNotesTx">
        <pc:chgData name="Dyson, Calvin" userId="5ef03114-7c63-4473-8583-28d393153f86" providerId="ADAL" clId="{BCF80CAC-0099-554C-870F-E07F1200BA50}" dt="2026-02-23T23:51:19.511" v="7142" actId="20577"/>
        <pc:sldMkLst>
          <pc:docMk/>
          <pc:sldMk cId="3702565151" sldId="362"/>
        </pc:sldMkLst>
        <pc:spChg chg="mod">
          <ac:chgData name="Dyson, Calvin" userId="5ef03114-7c63-4473-8583-28d393153f86" providerId="ADAL" clId="{BCF80CAC-0099-554C-870F-E07F1200BA50}" dt="2026-02-23T19:53:31.785" v="3203" actId="20577"/>
          <ac:spMkLst>
            <pc:docMk/>
            <pc:sldMk cId="3702565151" sldId="362"/>
            <ac:spMk id="2" creationId="{20F7F6C5-7663-81E3-7A6D-28EB77EE07F0}"/>
          </ac:spMkLst>
        </pc:spChg>
      </pc:sldChg>
      <pc:sldChg chg="addSp delSp modSp add del mod">
        <pc:chgData name="Dyson, Calvin" userId="5ef03114-7c63-4473-8583-28d393153f86" providerId="ADAL" clId="{BCF80CAC-0099-554C-870F-E07F1200BA50}" dt="2026-02-23T16:39:44.991" v="2315" actId="2696"/>
        <pc:sldMkLst>
          <pc:docMk/>
          <pc:sldMk cId="3178341809" sldId="363"/>
        </pc:sldMkLst>
        <pc:spChg chg="mod">
          <ac:chgData name="Dyson, Calvin" userId="5ef03114-7c63-4473-8583-28d393153f86" providerId="ADAL" clId="{BCF80CAC-0099-554C-870F-E07F1200BA50}" dt="2026-02-23T16:32:26.300" v="2279" actId="1076"/>
          <ac:spMkLst>
            <pc:docMk/>
            <pc:sldMk cId="3178341809" sldId="363"/>
            <ac:spMk id="48" creationId="{55C8BC10-D671-4124-2A5D-26B57A072B29}"/>
          </ac:spMkLst>
        </pc:spChg>
        <pc:grpChg chg="add">
          <ac:chgData name="Dyson, Calvin" userId="5ef03114-7c63-4473-8583-28d393153f86" providerId="ADAL" clId="{BCF80CAC-0099-554C-870F-E07F1200BA50}" dt="2026-02-23T16:32:29.620" v="2280" actId="164"/>
          <ac:grpSpMkLst>
            <pc:docMk/>
            <pc:sldMk cId="3178341809" sldId="363"/>
            <ac:grpSpMk id="3" creationId="{D5860A70-A344-2C68-1190-D859D816AB88}"/>
          </ac:grpSpMkLst>
        </pc:grpChg>
        <pc:cxnChg chg="del">
          <ac:chgData name="Dyson, Calvin" userId="5ef03114-7c63-4473-8583-28d393153f86" providerId="ADAL" clId="{BCF80CAC-0099-554C-870F-E07F1200BA50}" dt="2026-02-23T16:32:13.374" v="2260" actId="478"/>
          <ac:cxnSpMkLst>
            <pc:docMk/>
            <pc:sldMk cId="3178341809" sldId="363"/>
            <ac:cxnSpMk id="74" creationId="{B0FB44B4-7E98-6E46-778E-B1171D6D3B33}"/>
          </ac:cxnSpMkLst>
        </pc:cxnChg>
        <pc:cxnChg chg="del">
          <ac:chgData name="Dyson, Calvin" userId="5ef03114-7c63-4473-8583-28d393153f86" providerId="ADAL" clId="{BCF80CAC-0099-554C-870F-E07F1200BA50}" dt="2026-02-23T16:32:33.200" v="2281" actId="478"/>
          <ac:cxnSpMkLst>
            <pc:docMk/>
            <pc:sldMk cId="3178341809" sldId="363"/>
            <ac:cxnSpMk id="75" creationId="{43D3BB48-A653-A83E-F036-48E7879FDEEF}"/>
          </ac:cxnSpMkLst>
        </pc:cxnChg>
      </pc:sldChg>
      <pc:sldChg chg="delSp modSp del mod">
        <pc:chgData name="Dyson, Calvin" userId="5ef03114-7c63-4473-8583-28d393153f86" providerId="ADAL" clId="{BCF80CAC-0099-554C-870F-E07F1200BA50}" dt="2026-02-23T17:29:35.689" v="2541" actId="2696"/>
        <pc:sldMkLst>
          <pc:docMk/>
          <pc:sldMk cId="1364278954" sldId="386"/>
        </pc:sldMkLst>
        <pc:spChg chg="mod">
          <ac:chgData name="Dyson, Calvin" userId="5ef03114-7c63-4473-8583-28d393153f86" providerId="ADAL" clId="{BCF80CAC-0099-554C-870F-E07F1200BA50}" dt="2026-02-23T09:52:45.831" v="15" actId="20577"/>
          <ac:spMkLst>
            <pc:docMk/>
            <pc:sldMk cId="1364278954" sldId="386"/>
            <ac:spMk id="2" creationId="{1730FABC-AE41-5208-94EE-F87A80B4D415}"/>
          </ac:spMkLst>
        </pc:spChg>
        <pc:spChg chg="del">
          <ac:chgData name="Dyson, Calvin" userId="5ef03114-7c63-4473-8583-28d393153f86" providerId="ADAL" clId="{BCF80CAC-0099-554C-870F-E07F1200BA50}" dt="2026-02-23T09:52:47.930" v="16" actId="478"/>
          <ac:spMkLst>
            <pc:docMk/>
            <pc:sldMk cId="1364278954" sldId="386"/>
            <ac:spMk id="3" creationId="{BD846446-2162-DAFB-B439-87EDBB186A2A}"/>
          </ac:spMkLst>
        </pc:spChg>
        <pc:spChg chg="del">
          <ac:chgData name="Dyson, Calvin" userId="5ef03114-7c63-4473-8583-28d393153f86" providerId="ADAL" clId="{BCF80CAC-0099-554C-870F-E07F1200BA50}" dt="2026-02-23T09:52:50.577" v="17" actId="478"/>
          <ac:spMkLst>
            <pc:docMk/>
            <pc:sldMk cId="1364278954" sldId="386"/>
            <ac:spMk id="8" creationId="{9B8992CC-1705-3204-9F1F-CD147FD51657}"/>
          </ac:spMkLst>
        </pc:spChg>
        <pc:spChg chg="del">
          <ac:chgData name="Dyson, Calvin" userId="5ef03114-7c63-4473-8583-28d393153f86" providerId="ADAL" clId="{BCF80CAC-0099-554C-870F-E07F1200BA50}" dt="2026-02-23T09:52:52.538" v="18" actId="478"/>
          <ac:spMkLst>
            <pc:docMk/>
            <pc:sldMk cId="1364278954" sldId="386"/>
            <ac:spMk id="9" creationId="{E4B4AC6F-1360-B3F5-4CF8-7742FF79B82D}"/>
          </ac:spMkLst>
        </pc:spChg>
      </pc:sldChg>
      <pc:sldChg chg="del">
        <pc:chgData name="Dyson, Calvin" userId="5ef03114-7c63-4473-8583-28d393153f86" providerId="ADAL" clId="{BCF80CAC-0099-554C-870F-E07F1200BA50}" dt="2026-02-23T17:39:11.092" v="2553" actId="2696"/>
        <pc:sldMkLst>
          <pc:docMk/>
          <pc:sldMk cId="1219002652" sldId="387"/>
        </pc:sldMkLst>
      </pc:sldChg>
      <pc:sldChg chg="del">
        <pc:chgData name="Dyson, Calvin" userId="5ef03114-7c63-4473-8583-28d393153f86" providerId="ADAL" clId="{BCF80CAC-0099-554C-870F-E07F1200BA50}" dt="2026-02-23T17:39:08.805" v="2552" actId="2696"/>
        <pc:sldMkLst>
          <pc:docMk/>
          <pc:sldMk cId="1316221381" sldId="388"/>
        </pc:sldMkLst>
      </pc:sldChg>
      <pc:sldChg chg="del">
        <pc:chgData name="Dyson, Calvin" userId="5ef03114-7c63-4473-8583-28d393153f86" providerId="ADAL" clId="{BCF80CAC-0099-554C-870F-E07F1200BA50}" dt="2026-02-23T17:39:06.191" v="2551" actId="2696"/>
        <pc:sldMkLst>
          <pc:docMk/>
          <pc:sldMk cId="3806700380" sldId="389"/>
        </pc:sldMkLst>
      </pc:sldChg>
      <pc:sldChg chg="del">
        <pc:chgData name="Dyson, Calvin" userId="5ef03114-7c63-4473-8583-28d393153f86" providerId="ADAL" clId="{BCF80CAC-0099-554C-870F-E07F1200BA50}" dt="2026-02-23T17:39:05.082" v="2550" actId="2696"/>
        <pc:sldMkLst>
          <pc:docMk/>
          <pc:sldMk cId="288809534" sldId="390"/>
        </pc:sldMkLst>
      </pc:sldChg>
      <pc:sldChg chg="del">
        <pc:chgData name="Dyson, Calvin" userId="5ef03114-7c63-4473-8583-28d393153f86" providerId="ADAL" clId="{BCF80CAC-0099-554C-870F-E07F1200BA50}" dt="2026-02-23T17:39:03.479" v="2549" actId="2696"/>
        <pc:sldMkLst>
          <pc:docMk/>
          <pc:sldMk cId="2368229965" sldId="391"/>
        </pc:sldMkLst>
      </pc:sldChg>
      <pc:sldChg chg="del">
        <pc:chgData name="Dyson, Calvin" userId="5ef03114-7c63-4473-8583-28d393153f86" providerId="ADAL" clId="{BCF80CAC-0099-554C-870F-E07F1200BA50}" dt="2026-02-23T17:39:02.290" v="2548" actId="2696"/>
        <pc:sldMkLst>
          <pc:docMk/>
          <pc:sldMk cId="823853336" sldId="392"/>
        </pc:sldMkLst>
      </pc:sldChg>
      <pc:sldChg chg="del">
        <pc:chgData name="Dyson, Calvin" userId="5ef03114-7c63-4473-8583-28d393153f86" providerId="ADAL" clId="{BCF80CAC-0099-554C-870F-E07F1200BA50}" dt="2026-02-23T17:38:59.819" v="2547" actId="2696"/>
        <pc:sldMkLst>
          <pc:docMk/>
          <pc:sldMk cId="3368232183" sldId="393"/>
        </pc:sldMkLst>
      </pc:sldChg>
      <pc:sldChg chg="del">
        <pc:chgData name="Dyson, Calvin" userId="5ef03114-7c63-4473-8583-28d393153f86" providerId="ADAL" clId="{BCF80CAC-0099-554C-870F-E07F1200BA50}" dt="2026-02-23T17:38:50.415" v="2545" actId="2696"/>
        <pc:sldMkLst>
          <pc:docMk/>
          <pc:sldMk cId="1986629481" sldId="394"/>
        </pc:sldMkLst>
      </pc:sldChg>
      <pc:sldChg chg="del">
        <pc:chgData name="Dyson, Calvin" userId="5ef03114-7c63-4473-8583-28d393153f86" providerId="ADAL" clId="{BCF80CAC-0099-554C-870F-E07F1200BA50}" dt="2026-02-23T17:38:48.867" v="2544" actId="2696"/>
        <pc:sldMkLst>
          <pc:docMk/>
          <pc:sldMk cId="3274513974" sldId="395"/>
        </pc:sldMkLst>
      </pc:sldChg>
      <pc:sldChg chg="del">
        <pc:chgData name="Dyson, Calvin" userId="5ef03114-7c63-4473-8583-28d393153f86" providerId="ADAL" clId="{BCF80CAC-0099-554C-870F-E07F1200BA50}" dt="2026-02-23T17:38:48.092" v="2543" actId="2696"/>
        <pc:sldMkLst>
          <pc:docMk/>
          <pc:sldMk cId="549949657" sldId="397"/>
        </pc:sldMkLst>
      </pc:sldChg>
      <pc:sldChg chg="addSp modSp add del mod">
        <pc:chgData name="Dyson, Calvin" userId="5ef03114-7c63-4473-8583-28d393153f86" providerId="ADAL" clId="{BCF80CAC-0099-554C-870F-E07F1200BA50}" dt="2026-02-23T23:51:47.439" v="7143"/>
        <pc:sldMkLst>
          <pc:docMk/>
          <pc:sldMk cId="4163644453" sldId="398"/>
        </pc:sldMkLst>
        <pc:spChg chg="mod">
          <ac:chgData name="Dyson, Calvin" userId="5ef03114-7c63-4473-8583-28d393153f86" providerId="ADAL" clId="{BCF80CAC-0099-554C-870F-E07F1200BA50}" dt="2026-02-23T23:22:28.261" v="6789" actId="20577"/>
          <ac:spMkLst>
            <pc:docMk/>
            <pc:sldMk cId="4163644453" sldId="398"/>
            <ac:spMk id="2" creationId="{1F557613-3E38-07A3-5AE5-BB529EA6E403}"/>
          </ac:spMkLst>
        </pc:spChg>
        <pc:spChg chg="add mod">
          <ac:chgData name="Dyson, Calvin" userId="5ef03114-7c63-4473-8583-28d393153f86" providerId="ADAL" clId="{BCF80CAC-0099-554C-870F-E07F1200BA50}" dt="2026-02-23T23:51:47.439" v="7143"/>
          <ac:spMkLst>
            <pc:docMk/>
            <pc:sldMk cId="4163644453" sldId="398"/>
            <ac:spMk id="3" creationId="{5B0676AB-028F-E148-A23D-D08319D83896}"/>
          </ac:spMkLst>
        </pc:spChg>
        <pc:spChg chg="mod">
          <ac:chgData name="Dyson, Calvin" userId="5ef03114-7c63-4473-8583-28d393153f86" providerId="ADAL" clId="{BCF80CAC-0099-554C-870F-E07F1200BA50}" dt="2026-02-23T23:22:35.567" v="6804" actId="1076"/>
          <ac:spMkLst>
            <pc:docMk/>
            <pc:sldMk cId="4163644453" sldId="398"/>
            <ac:spMk id="7" creationId="{CB16C58E-4397-5B74-B980-6191585C2385}"/>
          </ac:spMkLst>
        </pc:spChg>
        <pc:picChg chg="mod">
          <ac:chgData name="Dyson, Calvin" userId="5ef03114-7c63-4473-8583-28d393153f86" providerId="ADAL" clId="{BCF80CAC-0099-554C-870F-E07F1200BA50}" dt="2026-02-23T23:22:22.480" v="6777" actId="1076"/>
          <ac:picMkLst>
            <pc:docMk/>
            <pc:sldMk cId="4163644453" sldId="398"/>
            <ac:picMk id="8" creationId="{230D124A-9858-853A-DCCF-92ACD63B266D}"/>
          </ac:picMkLst>
        </pc:picChg>
        <pc:picChg chg="mod">
          <ac:chgData name="Dyson, Calvin" userId="5ef03114-7c63-4473-8583-28d393153f86" providerId="ADAL" clId="{BCF80CAC-0099-554C-870F-E07F1200BA50}" dt="2026-02-23T23:22:22.480" v="6777" actId="1076"/>
          <ac:picMkLst>
            <pc:docMk/>
            <pc:sldMk cId="4163644453" sldId="398"/>
            <ac:picMk id="9" creationId="{12F1D1CB-7825-61C0-9219-42316392584B}"/>
          </ac:picMkLst>
        </pc:picChg>
        <pc:picChg chg="mod">
          <ac:chgData name="Dyson, Calvin" userId="5ef03114-7c63-4473-8583-28d393153f86" providerId="ADAL" clId="{BCF80CAC-0099-554C-870F-E07F1200BA50}" dt="2026-02-23T23:22:22.480" v="6777" actId="1076"/>
          <ac:picMkLst>
            <pc:docMk/>
            <pc:sldMk cId="4163644453" sldId="398"/>
            <ac:picMk id="10" creationId="{804692E0-8C82-0D6B-AABB-55EB52B66AA5}"/>
          </ac:picMkLst>
        </pc:picChg>
        <pc:picChg chg="mod">
          <ac:chgData name="Dyson, Calvin" userId="5ef03114-7c63-4473-8583-28d393153f86" providerId="ADAL" clId="{BCF80CAC-0099-554C-870F-E07F1200BA50}" dt="2026-02-23T23:22:22.480" v="6777" actId="1076"/>
          <ac:picMkLst>
            <pc:docMk/>
            <pc:sldMk cId="4163644453" sldId="398"/>
            <ac:picMk id="11" creationId="{A6260540-5FED-7B9F-188F-245174D21274}"/>
          </ac:picMkLst>
        </pc:picChg>
      </pc:sldChg>
      <pc:sldChg chg="del">
        <pc:chgData name="Dyson, Calvin" userId="5ef03114-7c63-4473-8583-28d393153f86" providerId="ADAL" clId="{BCF80CAC-0099-554C-870F-E07F1200BA50}" dt="2026-02-23T17:38:53.781" v="2546" actId="2696"/>
        <pc:sldMkLst>
          <pc:docMk/>
          <pc:sldMk cId="780842764" sldId="399"/>
        </pc:sldMkLst>
      </pc:sldChg>
      <pc:sldChg chg="addSp delSp modSp del mod">
        <pc:chgData name="Dyson, Calvin" userId="5ef03114-7c63-4473-8583-28d393153f86" providerId="ADAL" clId="{BCF80CAC-0099-554C-870F-E07F1200BA50}" dt="2026-02-23T20:08:32.821" v="3899" actId="2696"/>
        <pc:sldMkLst>
          <pc:docMk/>
          <pc:sldMk cId="2872407865" sldId="400"/>
        </pc:sldMkLst>
        <pc:picChg chg="add del mod">
          <ac:chgData name="Dyson, Calvin" userId="5ef03114-7c63-4473-8583-28d393153f86" providerId="ADAL" clId="{BCF80CAC-0099-554C-870F-E07F1200BA50}" dt="2026-02-23T18:33:04.129" v="2560" actId="478"/>
          <ac:picMkLst>
            <pc:docMk/>
            <pc:sldMk cId="2872407865" sldId="400"/>
            <ac:picMk id="3" creationId="{0EADFD3C-6131-FE65-7832-EDC1344CDBBD}"/>
          </ac:picMkLst>
        </pc:picChg>
        <pc:picChg chg="add mod">
          <ac:chgData name="Dyson, Calvin" userId="5ef03114-7c63-4473-8583-28d393153f86" providerId="ADAL" clId="{BCF80CAC-0099-554C-870F-E07F1200BA50}" dt="2026-02-23T18:33:15.397" v="2564" actId="1076"/>
          <ac:picMkLst>
            <pc:docMk/>
            <pc:sldMk cId="2872407865" sldId="400"/>
            <ac:picMk id="4" creationId="{A4FFC1F5-7D2D-3622-56BC-E611EE367B28}"/>
          </ac:picMkLst>
        </pc:picChg>
        <pc:picChg chg="del">
          <ac:chgData name="Dyson, Calvin" userId="5ef03114-7c63-4473-8583-28d393153f86" providerId="ADAL" clId="{BCF80CAC-0099-554C-870F-E07F1200BA50}" dt="2026-02-23T18:27:53.536" v="2554" actId="478"/>
          <ac:picMkLst>
            <pc:docMk/>
            <pc:sldMk cId="2872407865" sldId="400"/>
            <ac:picMk id="8" creationId="{696382E5-74DB-6097-E1A1-5738C3A48D27}"/>
          </ac:picMkLst>
        </pc:picChg>
      </pc:sldChg>
      <pc:sldChg chg="addSp delSp modSp del mod">
        <pc:chgData name="Dyson, Calvin" userId="5ef03114-7c63-4473-8583-28d393153f86" providerId="ADAL" clId="{BCF80CAC-0099-554C-870F-E07F1200BA50}" dt="2026-02-23T20:08:32.793" v="3897" actId="2696"/>
        <pc:sldMkLst>
          <pc:docMk/>
          <pc:sldMk cId="3226747620" sldId="401"/>
        </pc:sldMkLst>
        <pc:spChg chg="mod">
          <ac:chgData name="Dyson, Calvin" userId="5ef03114-7c63-4473-8583-28d393153f86" providerId="ADAL" clId="{BCF80CAC-0099-554C-870F-E07F1200BA50}" dt="2026-02-23T18:33:41.348" v="2566" actId="1076"/>
          <ac:spMkLst>
            <pc:docMk/>
            <pc:sldMk cId="3226747620" sldId="401"/>
            <ac:spMk id="7" creationId="{C5C44D5E-71A5-741B-18D2-6AC685AFFC52}"/>
          </ac:spMkLst>
        </pc:spChg>
        <pc:picChg chg="del">
          <ac:chgData name="Dyson, Calvin" userId="5ef03114-7c63-4473-8583-28d393153f86" providerId="ADAL" clId="{BCF80CAC-0099-554C-870F-E07F1200BA50}" dt="2026-02-23T18:33:45.180" v="2568" actId="478"/>
          <ac:picMkLst>
            <pc:docMk/>
            <pc:sldMk cId="3226747620" sldId="401"/>
            <ac:picMk id="3" creationId="{6631EA83-EF2F-33CB-794B-ACF41EA8C6EC}"/>
          </ac:picMkLst>
        </pc:picChg>
        <pc:picChg chg="add mod">
          <ac:chgData name="Dyson, Calvin" userId="5ef03114-7c63-4473-8583-28d393153f86" providerId="ADAL" clId="{BCF80CAC-0099-554C-870F-E07F1200BA50}" dt="2026-02-23T18:34:01.159" v="2573" actId="1076"/>
          <ac:picMkLst>
            <pc:docMk/>
            <pc:sldMk cId="3226747620" sldId="401"/>
            <ac:picMk id="4" creationId="{EE05AEA2-638A-5851-139D-6C11F03BCC17}"/>
          </ac:picMkLst>
        </pc:picChg>
        <pc:picChg chg="add del mod">
          <ac:chgData name="Dyson, Calvin" userId="5ef03114-7c63-4473-8583-28d393153f86" providerId="ADAL" clId="{BCF80CAC-0099-554C-870F-E07F1200BA50}" dt="2026-02-23T19:01:45.794" v="3081" actId="478"/>
          <ac:picMkLst>
            <pc:docMk/>
            <pc:sldMk cId="3226747620" sldId="401"/>
            <ac:picMk id="5" creationId="{E926DAB1-5F0D-E1FF-6C66-C6E60927FF51}"/>
          </ac:picMkLst>
        </pc:picChg>
        <pc:picChg chg="add mod">
          <ac:chgData name="Dyson, Calvin" userId="5ef03114-7c63-4473-8583-28d393153f86" providerId="ADAL" clId="{BCF80CAC-0099-554C-870F-E07F1200BA50}" dt="2026-02-23T19:01:57.620" v="3085" actId="1076"/>
          <ac:picMkLst>
            <pc:docMk/>
            <pc:sldMk cId="3226747620" sldId="401"/>
            <ac:picMk id="8" creationId="{03F2E2EA-96C6-7200-9E15-7ADC013D5D8F}"/>
          </ac:picMkLst>
        </pc:picChg>
        <pc:picChg chg="del">
          <ac:chgData name="Dyson, Calvin" userId="5ef03114-7c63-4473-8583-28d393153f86" providerId="ADAL" clId="{BCF80CAC-0099-554C-870F-E07F1200BA50}" dt="2026-02-23T18:33:02.094" v="2559" actId="478"/>
          <ac:picMkLst>
            <pc:docMk/>
            <pc:sldMk cId="3226747620" sldId="401"/>
            <ac:picMk id="16" creationId="{A470F1C1-584B-3FD8-F1F6-D25CB2B46BB6}"/>
          </ac:picMkLst>
        </pc:picChg>
        <pc:cxnChg chg="del">
          <ac:chgData name="Dyson, Calvin" userId="5ef03114-7c63-4473-8583-28d393153f86" providerId="ADAL" clId="{BCF80CAC-0099-554C-870F-E07F1200BA50}" dt="2026-02-23T18:33:43.645" v="2567" actId="478"/>
          <ac:cxnSpMkLst>
            <pc:docMk/>
            <pc:sldMk cId="3226747620" sldId="401"/>
            <ac:cxnSpMk id="17" creationId="{B5ABA940-D45C-56A1-37A6-4DE11BDE6849}"/>
          </ac:cxnSpMkLst>
        </pc:cxnChg>
        <pc:cxnChg chg="del">
          <ac:chgData name="Dyson, Calvin" userId="5ef03114-7c63-4473-8583-28d393153f86" providerId="ADAL" clId="{BCF80CAC-0099-554C-870F-E07F1200BA50}" dt="2026-02-23T18:33:43.645" v="2567" actId="478"/>
          <ac:cxnSpMkLst>
            <pc:docMk/>
            <pc:sldMk cId="3226747620" sldId="401"/>
            <ac:cxnSpMk id="18" creationId="{103FB3F8-26BF-9FF0-9650-B0ED4A7BBDA3}"/>
          </ac:cxnSpMkLst>
        </pc:cxnChg>
        <pc:cxnChg chg="del">
          <ac:chgData name="Dyson, Calvin" userId="5ef03114-7c63-4473-8583-28d393153f86" providerId="ADAL" clId="{BCF80CAC-0099-554C-870F-E07F1200BA50}" dt="2026-02-23T18:33:43.645" v="2567" actId="478"/>
          <ac:cxnSpMkLst>
            <pc:docMk/>
            <pc:sldMk cId="3226747620" sldId="401"/>
            <ac:cxnSpMk id="19" creationId="{4F96D828-EEE7-0196-94DF-5336552D9A3D}"/>
          </ac:cxnSpMkLst>
        </pc:cxnChg>
      </pc:sldChg>
      <pc:sldChg chg="addSp delSp modSp new mod">
        <pc:chgData name="Dyson, Calvin" userId="5ef03114-7c63-4473-8583-28d393153f86" providerId="ADAL" clId="{BCF80CAC-0099-554C-870F-E07F1200BA50}" dt="2026-02-23T23:29:25.593" v="6806" actId="255"/>
        <pc:sldMkLst>
          <pc:docMk/>
          <pc:sldMk cId="4024514982" sldId="402"/>
        </pc:sldMkLst>
        <pc:spChg chg="mod">
          <ac:chgData name="Dyson, Calvin" userId="5ef03114-7c63-4473-8583-28d393153f86" providerId="ADAL" clId="{BCF80CAC-0099-554C-870F-E07F1200BA50}" dt="2026-02-23T09:56:27.186" v="115" actId="255"/>
          <ac:spMkLst>
            <pc:docMk/>
            <pc:sldMk cId="4024514982" sldId="402"/>
            <ac:spMk id="2" creationId="{B236AAF5-1B34-EA2D-50B1-F5B655C7B3A0}"/>
          </ac:spMkLst>
        </pc:spChg>
        <pc:spChg chg="del mod">
          <ac:chgData name="Dyson, Calvin" userId="5ef03114-7c63-4473-8583-28d393153f86" providerId="ADAL" clId="{BCF80CAC-0099-554C-870F-E07F1200BA50}" dt="2026-02-23T19:53:41" v="3206" actId="478"/>
          <ac:spMkLst>
            <pc:docMk/>
            <pc:sldMk cId="4024514982" sldId="402"/>
            <ac:spMk id="3" creationId="{5D38D441-A1AB-A943-158E-8BD9127EB2DC}"/>
          </ac:spMkLst>
        </pc:spChg>
        <pc:spChg chg="del">
          <ac:chgData name="Dyson, Calvin" userId="5ef03114-7c63-4473-8583-28d393153f86" providerId="ADAL" clId="{BCF80CAC-0099-554C-870F-E07F1200BA50}" dt="2026-02-23T19:03:35.974" v="3183" actId="478"/>
          <ac:spMkLst>
            <pc:docMk/>
            <pc:sldMk cId="4024514982" sldId="402"/>
            <ac:spMk id="5" creationId="{055AA9E7-073E-3FC2-E6A2-EFC08CB212D2}"/>
          </ac:spMkLst>
        </pc:spChg>
        <pc:spChg chg="add mod">
          <ac:chgData name="Dyson, Calvin" userId="5ef03114-7c63-4473-8583-28d393153f86" providerId="ADAL" clId="{BCF80CAC-0099-554C-870F-E07F1200BA50}" dt="2026-02-23T23:29:25.593" v="6806" actId="255"/>
          <ac:spMkLst>
            <pc:docMk/>
            <pc:sldMk cId="4024514982" sldId="402"/>
            <ac:spMk id="9" creationId="{6F3CBF25-F9D6-F63B-0A71-9F89C3502294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10" creationId="{387BC8AE-1E46-C6DB-65B3-DBB39C066B7C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12" creationId="{A46FC17A-7AF7-4866-EA03-A761BF8A72C4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20" creationId="{5AD5E449-35B9-E031-27F7-633A69D0844C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22" creationId="{4D44CEBF-B4A6-6C66-0629-B05FE78EE472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27" creationId="{94925EB0-C428-6209-6FCE-1F20CA44494D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28" creationId="{4AF26694-C938-1DCF-A8CD-99510B90DD4B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32" creationId="{AB3E8CD1-2C24-F42E-9AA3-4804B35427EB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34" creationId="{1D044EB9-52BD-29BB-53DD-C02670739C20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45" creationId="{387277D2-2340-DD26-4535-FBB8726A9E14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50" creationId="{CEC81100-B7D9-8F07-2F30-591E79CE9DDD}"/>
          </ac:spMkLst>
        </pc:spChg>
        <pc:spChg chg="add del mod">
          <ac:chgData name="Dyson, Calvin" userId="5ef03114-7c63-4473-8583-28d393153f86" providerId="ADAL" clId="{BCF80CAC-0099-554C-870F-E07F1200BA50}" dt="2026-02-23T16:32:57.546" v="2283" actId="478"/>
          <ac:spMkLst>
            <pc:docMk/>
            <pc:sldMk cId="4024514982" sldId="402"/>
            <ac:spMk id="58" creationId="{00048C70-B4D0-112E-C610-A9A4F6E1ECB0}"/>
          </ac:spMkLst>
        </pc:spChg>
        <pc:grpChg chg="del mod">
          <ac:chgData name="Dyson, Calvin" userId="5ef03114-7c63-4473-8583-28d393153f86" providerId="ADAL" clId="{BCF80CAC-0099-554C-870F-E07F1200BA50}" dt="2026-02-23T16:31:02.126" v="2239" actId="478"/>
          <ac:grpSpMkLst>
            <pc:docMk/>
            <pc:sldMk cId="4024514982" sldId="402"/>
            <ac:grpSpMk id="9" creationId="{A2B267BF-BCB8-7B5A-16F3-1EF5599DE095}"/>
          </ac:grpSpMkLst>
        </pc:grpChg>
        <pc:picChg chg="add del mod">
          <ac:chgData name="Dyson, Calvin" userId="5ef03114-7c63-4473-8583-28d393153f86" providerId="ADAL" clId="{BCF80CAC-0099-554C-870F-E07F1200BA50}" dt="2026-02-23T19:53:37.412" v="3205" actId="478"/>
          <ac:picMkLst>
            <pc:docMk/>
            <pc:sldMk cId="4024514982" sldId="402"/>
            <ac:picMk id="8" creationId="{3C55CEBF-E7C7-78A5-03EE-8D8E0FC0FE1D}"/>
          </ac:picMkLst>
        </pc:picChg>
        <pc:picChg chg="add del mod">
          <ac:chgData name="Dyson, Calvin" userId="5ef03114-7c63-4473-8583-28d393153f86" providerId="ADAL" clId="{BCF80CAC-0099-554C-870F-E07F1200BA50}" dt="2026-02-23T16:32:53.808" v="2282" actId="478"/>
          <ac:picMkLst>
            <pc:docMk/>
            <pc:sldMk cId="4024514982" sldId="402"/>
            <ac:picMk id="57" creationId="{8A3AC3F7-CBB8-4AE2-4AF2-48D8EF28EA37}"/>
          </ac:picMkLst>
        </pc:picChg>
        <pc:picChg chg="add del mod">
          <ac:chgData name="Dyson, Calvin" userId="5ef03114-7c63-4473-8583-28d393153f86" providerId="ADAL" clId="{BCF80CAC-0099-554C-870F-E07F1200BA50}" dt="2026-02-23T19:53:36.294" v="3204" actId="478"/>
          <ac:picMkLst>
            <pc:docMk/>
            <pc:sldMk cId="4024514982" sldId="402"/>
            <ac:picMk id="60" creationId="{F0E42768-4E1A-981B-0EDB-56651D25B4FD}"/>
          </ac:picMkLst>
        </pc:picChg>
        <pc:cxnChg chg="mod">
          <ac:chgData name="Dyson, Calvin" userId="5ef03114-7c63-4473-8583-28d393153f86" providerId="ADAL" clId="{BCF80CAC-0099-554C-870F-E07F1200BA50}" dt="2026-02-23T16:31:02.126" v="2239" actId="478"/>
          <ac:cxnSpMkLst>
            <pc:docMk/>
            <pc:sldMk cId="4024514982" sldId="402"/>
            <ac:cxnSpMk id="37" creationId="{173152F8-F917-5E12-A238-13F1EC43415F}"/>
          </ac:cxnSpMkLst>
        </pc:cxnChg>
        <pc:cxnChg chg="mod">
          <ac:chgData name="Dyson, Calvin" userId="5ef03114-7c63-4473-8583-28d393153f86" providerId="ADAL" clId="{BCF80CAC-0099-554C-870F-E07F1200BA50}" dt="2026-02-23T16:31:02.126" v="2239" actId="478"/>
          <ac:cxnSpMkLst>
            <pc:docMk/>
            <pc:sldMk cId="4024514982" sldId="402"/>
            <ac:cxnSpMk id="38" creationId="{E7AACE88-E0AC-C1B1-332E-EA3BEF73DEA5}"/>
          </ac:cxnSpMkLst>
        </pc:cxnChg>
        <pc:cxnChg chg="mod">
          <ac:chgData name="Dyson, Calvin" userId="5ef03114-7c63-4473-8583-28d393153f86" providerId="ADAL" clId="{BCF80CAC-0099-554C-870F-E07F1200BA50}" dt="2026-02-23T16:31:02.126" v="2239" actId="478"/>
          <ac:cxnSpMkLst>
            <pc:docMk/>
            <pc:sldMk cId="4024514982" sldId="402"/>
            <ac:cxnSpMk id="43" creationId="{EF98011A-FD9F-7A73-8725-995D6E260A34}"/>
          </ac:cxnSpMkLst>
        </pc:cxnChg>
      </pc:sldChg>
      <pc:sldChg chg="addSp delSp modSp new del mod modNotesTx">
        <pc:chgData name="Dyson, Calvin" userId="5ef03114-7c63-4473-8583-28d393153f86" providerId="ADAL" clId="{BCF80CAC-0099-554C-870F-E07F1200BA50}" dt="2026-02-23T20:08:32.824" v="3902" actId="2696"/>
        <pc:sldMkLst>
          <pc:docMk/>
          <pc:sldMk cId="1367819128" sldId="403"/>
        </pc:sldMkLst>
        <pc:spChg chg="mod">
          <ac:chgData name="Dyson, Calvin" userId="5ef03114-7c63-4473-8583-28d393153f86" providerId="ADAL" clId="{BCF80CAC-0099-554C-870F-E07F1200BA50}" dt="2026-02-23T10:12:29.366" v="769" actId="255"/>
          <ac:spMkLst>
            <pc:docMk/>
            <pc:sldMk cId="1367819128" sldId="403"/>
            <ac:spMk id="2" creationId="{E9500E5F-EDCD-7F97-6C6D-E609B98A8320}"/>
          </ac:spMkLst>
        </pc:spChg>
        <pc:spChg chg="mod">
          <ac:chgData name="Dyson, Calvin" userId="5ef03114-7c63-4473-8583-28d393153f86" providerId="ADAL" clId="{BCF80CAC-0099-554C-870F-E07F1200BA50}" dt="2026-02-23T14:04:49.205" v="1018" actId="1076"/>
          <ac:spMkLst>
            <pc:docMk/>
            <pc:sldMk cId="1367819128" sldId="403"/>
            <ac:spMk id="3" creationId="{E6835CDB-2834-FD05-375F-E22551143302}"/>
          </ac:spMkLst>
        </pc:spChg>
        <pc:spChg chg="del">
          <ac:chgData name="Dyson, Calvin" userId="5ef03114-7c63-4473-8583-28d393153f86" providerId="ADAL" clId="{BCF80CAC-0099-554C-870F-E07F1200BA50}" dt="2026-02-23T19:03:38.479" v="3184" actId="478"/>
          <ac:spMkLst>
            <pc:docMk/>
            <pc:sldMk cId="1367819128" sldId="403"/>
            <ac:spMk id="5" creationId="{68CFE36B-00F2-C11B-FC3F-77EF295AE8A2}"/>
          </ac:spMkLst>
        </pc:spChg>
        <pc:picChg chg="add del mod">
          <ac:chgData name="Dyson, Calvin" userId="5ef03114-7c63-4473-8583-28d393153f86" providerId="ADAL" clId="{BCF80CAC-0099-554C-870F-E07F1200BA50}" dt="2026-02-23T12:54:57.711" v="1000" actId="478"/>
          <ac:picMkLst>
            <pc:docMk/>
            <pc:sldMk cId="1367819128" sldId="403"/>
            <ac:picMk id="8" creationId="{1FC6C12D-93BC-281D-3CAC-0747B933E3F6}"/>
          </ac:picMkLst>
        </pc:picChg>
        <pc:picChg chg="add del mod">
          <ac:chgData name="Dyson, Calvin" userId="5ef03114-7c63-4473-8583-28d393153f86" providerId="ADAL" clId="{BCF80CAC-0099-554C-870F-E07F1200BA50}" dt="2026-02-23T12:54:47.897" v="999" actId="478"/>
          <ac:picMkLst>
            <pc:docMk/>
            <pc:sldMk cId="1367819128" sldId="403"/>
            <ac:picMk id="9" creationId="{4AE616C9-5B47-4DE8-80D5-79EA0A71E44D}"/>
          </ac:picMkLst>
        </pc:picChg>
        <pc:picChg chg="add del mod">
          <ac:chgData name="Dyson, Calvin" userId="5ef03114-7c63-4473-8583-28d393153f86" providerId="ADAL" clId="{BCF80CAC-0099-554C-870F-E07F1200BA50}" dt="2026-02-23T14:02:19.016" v="1008" actId="478"/>
          <ac:picMkLst>
            <pc:docMk/>
            <pc:sldMk cId="1367819128" sldId="403"/>
            <ac:picMk id="10" creationId="{4EE8ED48-9825-FE27-712D-0C0D4B9D7A00}"/>
          </ac:picMkLst>
        </pc:picChg>
        <pc:picChg chg="add mod">
          <ac:chgData name="Dyson, Calvin" userId="5ef03114-7c63-4473-8583-28d393153f86" providerId="ADAL" clId="{BCF80CAC-0099-554C-870F-E07F1200BA50}" dt="2026-02-23T14:02:24.404" v="1010" actId="1076"/>
          <ac:picMkLst>
            <pc:docMk/>
            <pc:sldMk cId="1367819128" sldId="403"/>
            <ac:picMk id="11" creationId="{C0E20DEF-9B59-FAEE-EA41-5BA8AAF8C3AF}"/>
          </ac:picMkLst>
        </pc:picChg>
      </pc:sldChg>
      <pc:sldChg chg="addSp delSp modSp new del mod">
        <pc:chgData name="Dyson, Calvin" userId="5ef03114-7c63-4473-8583-28d393153f86" providerId="ADAL" clId="{BCF80CAC-0099-554C-870F-E07F1200BA50}" dt="2026-02-23T14:57:59.608" v="1768" actId="2696"/>
        <pc:sldMkLst>
          <pc:docMk/>
          <pc:sldMk cId="4107251117" sldId="404"/>
        </pc:sldMkLst>
        <pc:spChg chg="mod">
          <ac:chgData name="Dyson, Calvin" userId="5ef03114-7c63-4473-8583-28d393153f86" providerId="ADAL" clId="{BCF80CAC-0099-554C-870F-E07F1200BA50}" dt="2026-02-23T14:12:47.710" v="1176" actId="20577"/>
          <ac:spMkLst>
            <pc:docMk/>
            <pc:sldMk cId="4107251117" sldId="404"/>
            <ac:spMk id="2" creationId="{93F74978-2D24-A3D6-9C19-B5992EE5B366}"/>
          </ac:spMkLst>
        </pc:spChg>
        <pc:spChg chg="del">
          <ac:chgData name="Dyson, Calvin" userId="5ef03114-7c63-4473-8583-28d393153f86" providerId="ADAL" clId="{BCF80CAC-0099-554C-870F-E07F1200BA50}" dt="2026-02-23T10:14:05.616" v="808"/>
          <ac:spMkLst>
            <pc:docMk/>
            <pc:sldMk cId="4107251117" sldId="404"/>
            <ac:spMk id="3" creationId="{972AAFDB-DE25-038C-1F19-8E22EA0D7B90}"/>
          </ac:spMkLst>
        </pc:spChg>
        <pc:spChg chg="mod">
          <ac:chgData name="Dyson, Calvin" userId="5ef03114-7c63-4473-8583-28d393153f86" providerId="ADAL" clId="{BCF80CAC-0099-554C-870F-E07F1200BA50}" dt="2026-02-23T14:12:51.470" v="1177" actId="1076"/>
          <ac:spMkLst>
            <pc:docMk/>
            <pc:sldMk cId="4107251117" sldId="404"/>
            <ac:spMk id="7" creationId="{1E9449F9-CB49-7003-E97E-E5A156C7F2F5}"/>
          </ac:spMkLst>
        </pc:spChg>
        <pc:spChg chg="add mod">
          <ac:chgData name="Dyson, Calvin" userId="5ef03114-7c63-4473-8583-28d393153f86" providerId="ADAL" clId="{BCF80CAC-0099-554C-870F-E07F1200BA50}" dt="2026-02-23T14:29:05.032" v="1202" actId="1076"/>
          <ac:spMkLst>
            <pc:docMk/>
            <pc:sldMk cId="4107251117" sldId="404"/>
            <ac:spMk id="12" creationId="{FFE5A3C4-536A-A1C4-E64F-0C4E4620227E}"/>
          </ac:spMkLst>
        </pc:spChg>
        <pc:picChg chg="add del mod">
          <ac:chgData name="Dyson, Calvin" userId="5ef03114-7c63-4473-8583-28d393153f86" providerId="ADAL" clId="{BCF80CAC-0099-554C-870F-E07F1200BA50}" dt="2026-02-23T14:28:40.108" v="1194" actId="478"/>
          <ac:picMkLst>
            <pc:docMk/>
            <pc:sldMk cId="4107251117" sldId="404"/>
            <ac:picMk id="8" creationId="{950EC7A6-BEEE-9C6D-37C4-22978D1EFCB1}"/>
          </ac:picMkLst>
        </pc:picChg>
        <pc:picChg chg="add del mod">
          <ac:chgData name="Dyson, Calvin" userId="5ef03114-7c63-4473-8583-28d393153f86" providerId="ADAL" clId="{BCF80CAC-0099-554C-870F-E07F1200BA50}" dt="2026-02-23T14:29:00.422" v="1201" actId="478"/>
          <ac:picMkLst>
            <pc:docMk/>
            <pc:sldMk cId="4107251117" sldId="404"/>
            <ac:picMk id="10" creationId="{28C0EB53-83D5-A413-1006-EB870A207C63}"/>
          </ac:picMkLst>
        </pc:picChg>
        <pc:picChg chg="add mod">
          <ac:chgData name="Dyson, Calvin" userId="5ef03114-7c63-4473-8583-28d393153f86" providerId="ADAL" clId="{BCF80CAC-0099-554C-870F-E07F1200BA50}" dt="2026-02-23T14:28:57.365" v="1199" actId="1076"/>
          <ac:picMkLst>
            <pc:docMk/>
            <pc:sldMk cId="4107251117" sldId="404"/>
            <ac:picMk id="13" creationId="{8707453E-1BA9-90E4-8BC4-B06686713514}"/>
          </ac:picMkLst>
        </pc:picChg>
      </pc:sldChg>
      <pc:sldChg chg="addSp delSp modSp new del mod">
        <pc:chgData name="Dyson, Calvin" userId="5ef03114-7c63-4473-8583-28d393153f86" providerId="ADAL" clId="{BCF80CAC-0099-554C-870F-E07F1200BA50}" dt="2026-02-23T20:08:32.821" v="3898" actId="2696"/>
        <pc:sldMkLst>
          <pc:docMk/>
          <pc:sldMk cId="56589377" sldId="405"/>
        </pc:sldMkLst>
        <pc:spChg chg="mod">
          <ac:chgData name="Dyson, Calvin" userId="5ef03114-7c63-4473-8583-28d393153f86" providerId="ADAL" clId="{BCF80CAC-0099-554C-870F-E07F1200BA50}" dt="2026-02-23T14:58:51.856" v="1793" actId="20577"/>
          <ac:spMkLst>
            <pc:docMk/>
            <pc:sldMk cId="56589377" sldId="405"/>
            <ac:spMk id="2" creationId="{100A6156-AE14-0F81-30F2-5B27BE2CE140}"/>
          </ac:spMkLst>
        </pc:spChg>
        <pc:spChg chg="mod">
          <ac:chgData name="Dyson, Calvin" userId="5ef03114-7c63-4473-8583-28d393153f86" providerId="ADAL" clId="{BCF80CAC-0099-554C-870F-E07F1200BA50}" dt="2026-02-23T15:42:41.681" v="2072" actId="1076"/>
          <ac:spMkLst>
            <pc:docMk/>
            <pc:sldMk cId="56589377" sldId="405"/>
            <ac:spMk id="3" creationId="{4B0B2927-0FFF-5B7C-F3E0-B24942487B69}"/>
          </ac:spMkLst>
        </pc:spChg>
        <pc:spChg chg="del">
          <ac:chgData name="Dyson, Calvin" userId="5ef03114-7c63-4473-8583-28d393153f86" providerId="ADAL" clId="{BCF80CAC-0099-554C-870F-E07F1200BA50}" dt="2026-02-23T19:03:45.336" v="3186" actId="478"/>
          <ac:spMkLst>
            <pc:docMk/>
            <pc:sldMk cId="56589377" sldId="405"/>
            <ac:spMk id="5" creationId="{C2938E0F-3CB9-4261-5CA9-F7F9518DC9E4}"/>
          </ac:spMkLst>
        </pc:spChg>
        <pc:spChg chg="mod">
          <ac:chgData name="Dyson, Calvin" userId="5ef03114-7c63-4473-8583-28d393153f86" providerId="ADAL" clId="{BCF80CAC-0099-554C-870F-E07F1200BA50}" dt="2026-02-23T14:59:03.170" v="1811" actId="20577"/>
          <ac:spMkLst>
            <pc:docMk/>
            <pc:sldMk cId="56589377" sldId="405"/>
            <ac:spMk id="7" creationId="{838C1E30-ABE1-1489-DCC8-86D32BEA02F4}"/>
          </ac:spMkLst>
        </pc:spChg>
        <pc:spChg chg="add del mod">
          <ac:chgData name="Dyson, Calvin" userId="5ef03114-7c63-4473-8583-28d393153f86" providerId="ADAL" clId="{BCF80CAC-0099-554C-870F-E07F1200BA50}" dt="2026-02-23T15:38:07.079" v="1885" actId="478"/>
          <ac:spMkLst>
            <pc:docMk/>
            <pc:sldMk cId="56589377" sldId="405"/>
            <ac:spMk id="13" creationId="{E47D19CC-D6F6-AFE7-257E-2C431F679261}"/>
          </ac:spMkLst>
        </pc:spChg>
        <pc:spChg chg="add mod">
          <ac:chgData name="Dyson, Calvin" userId="5ef03114-7c63-4473-8583-28d393153f86" providerId="ADAL" clId="{BCF80CAC-0099-554C-870F-E07F1200BA50}" dt="2026-02-23T15:40:09.080" v="1986" actId="1076"/>
          <ac:spMkLst>
            <pc:docMk/>
            <pc:sldMk cId="56589377" sldId="405"/>
            <ac:spMk id="14" creationId="{B5469869-1618-ED62-8B84-F817F5C98C26}"/>
          </ac:spMkLst>
        </pc:spChg>
        <pc:picChg chg="add del mod">
          <ac:chgData name="Dyson, Calvin" userId="5ef03114-7c63-4473-8583-28d393153f86" providerId="ADAL" clId="{BCF80CAC-0099-554C-870F-E07F1200BA50}" dt="2026-02-23T15:27:53.361" v="1812" actId="478"/>
          <ac:picMkLst>
            <pc:docMk/>
            <pc:sldMk cId="56589377" sldId="405"/>
            <ac:picMk id="8" creationId="{1A7F6459-B743-1177-3E62-82576BBA019F}"/>
          </ac:picMkLst>
        </pc:picChg>
        <pc:picChg chg="add del mod">
          <ac:chgData name="Dyson, Calvin" userId="5ef03114-7c63-4473-8583-28d393153f86" providerId="ADAL" clId="{BCF80CAC-0099-554C-870F-E07F1200BA50}" dt="2026-02-23T15:35:59.736" v="1819" actId="478"/>
          <ac:picMkLst>
            <pc:docMk/>
            <pc:sldMk cId="56589377" sldId="405"/>
            <ac:picMk id="9" creationId="{AEDF77CE-9486-18D7-1A66-9F429D98E354}"/>
          </ac:picMkLst>
        </pc:picChg>
        <pc:picChg chg="add mod">
          <ac:chgData name="Dyson, Calvin" userId="5ef03114-7c63-4473-8583-28d393153f86" providerId="ADAL" clId="{BCF80CAC-0099-554C-870F-E07F1200BA50}" dt="2026-02-23T15:39:48.382" v="1982" actId="1076"/>
          <ac:picMkLst>
            <pc:docMk/>
            <pc:sldMk cId="56589377" sldId="405"/>
            <ac:picMk id="10" creationId="{68B5CBD2-5602-AA8B-6DF8-249F77E5B03D}"/>
          </ac:picMkLst>
        </pc:picChg>
        <pc:picChg chg="add del mod">
          <ac:chgData name="Dyson, Calvin" userId="5ef03114-7c63-4473-8583-28d393153f86" providerId="ADAL" clId="{BCF80CAC-0099-554C-870F-E07F1200BA50}" dt="2026-02-23T15:36:13.324" v="1825" actId="478"/>
          <ac:picMkLst>
            <pc:docMk/>
            <pc:sldMk cId="56589377" sldId="405"/>
            <ac:picMk id="11" creationId="{51A020B7-9250-3841-6FD5-47576C911BB9}"/>
          </ac:picMkLst>
        </pc:picChg>
        <pc:picChg chg="add mod">
          <ac:chgData name="Dyson, Calvin" userId="5ef03114-7c63-4473-8583-28d393153f86" providerId="ADAL" clId="{BCF80CAC-0099-554C-870F-E07F1200BA50}" dt="2026-02-23T15:39:50.597" v="1983" actId="1076"/>
          <ac:picMkLst>
            <pc:docMk/>
            <pc:sldMk cId="56589377" sldId="405"/>
            <ac:picMk id="12" creationId="{0A12B630-5E66-53A2-FB0C-08B91325483E}"/>
          </ac:picMkLst>
        </pc:picChg>
      </pc:sldChg>
      <pc:sldChg chg="addSp delSp modSp new del mod">
        <pc:chgData name="Dyson, Calvin" userId="5ef03114-7c63-4473-8583-28d393153f86" providerId="ADAL" clId="{BCF80CAC-0099-554C-870F-E07F1200BA50}" dt="2026-02-23T20:08:32.822" v="3900" actId="2696"/>
        <pc:sldMkLst>
          <pc:docMk/>
          <pc:sldMk cId="3004805492" sldId="406"/>
        </pc:sldMkLst>
        <pc:spChg chg="mod">
          <ac:chgData name="Dyson, Calvin" userId="5ef03114-7c63-4473-8583-28d393153f86" providerId="ADAL" clId="{BCF80CAC-0099-554C-870F-E07F1200BA50}" dt="2026-02-23T16:27:17.807" v="2130" actId="255"/>
          <ac:spMkLst>
            <pc:docMk/>
            <pc:sldMk cId="3004805492" sldId="406"/>
            <ac:spMk id="2" creationId="{45DF967C-E633-04A8-1914-3B6BE9ED03C4}"/>
          </ac:spMkLst>
        </pc:spChg>
        <pc:spChg chg="del">
          <ac:chgData name="Dyson, Calvin" userId="5ef03114-7c63-4473-8583-28d393153f86" providerId="ADAL" clId="{BCF80CAC-0099-554C-870F-E07F1200BA50}" dt="2026-02-23T10:33:22.827" v="891" actId="478"/>
          <ac:spMkLst>
            <pc:docMk/>
            <pc:sldMk cId="3004805492" sldId="406"/>
            <ac:spMk id="3" creationId="{7F6F042F-FFA6-0654-54EA-E783C284D034}"/>
          </ac:spMkLst>
        </pc:spChg>
        <pc:spChg chg="del">
          <ac:chgData name="Dyson, Calvin" userId="5ef03114-7c63-4473-8583-28d393153f86" providerId="ADAL" clId="{BCF80CAC-0099-554C-870F-E07F1200BA50}" dt="2026-02-23T19:03:48.054" v="3187" actId="478"/>
          <ac:spMkLst>
            <pc:docMk/>
            <pc:sldMk cId="3004805492" sldId="406"/>
            <ac:spMk id="5" creationId="{AB501458-C174-AC14-5E1F-CD2B6732F3AF}"/>
          </ac:spMkLst>
        </pc:spChg>
        <pc:spChg chg="mod">
          <ac:chgData name="Dyson, Calvin" userId="5ef03114-7c63-4473-8583-28d393153f86" providerId="ADAL" clId="{BCF80CAC-0099-554C-870F-E07F1200BA50}" dt="2026-02-23T16:27:21.085" v="2131" actId="1076"/>
          <ac:spMkLst>
            <pc:docMk/>
            <pc:sldMk cId="3004805492" sldId="406"/>
            <ac:spMk id="7" creationId="{1C814208-715E-0A61-3B83-6745A0AC26B0}"/>
          </ac:spMkLst>
        </pc:spChg>
        <pc:spChg chg="add del mod">
          <ac:chgData name="Dyson, Calvin" userId="5ef03114-7c63-4473-8583-28d393153f86" providerId="ADAL" clId="{BCF80CAC-0099-554C-870F-E07F1200BA50}" dt="2026-02-23T17:03:54.334" v="2455" actId="20577"/>
          <ac:spMkLst>
            <pc:docMk/>
            <pc:sldMk cId="3004805492" sldId="406"/>
            <ac:spMk id="10" creationId="{A365B4E2-12BD-AA83-5BC9-9E062CC2DA28}"/>
          </ac:spMkLst>
        </pc:spChg>
        <pc:picChg chg="add del">
          <ac:chgData name="Dyson, Calvin" userId="5ef03114-7c63-4473-8583-28d393153f86" providerId="ADAL" clId="{BCF80CAC-0099-554C-870F-E07F1200BA50}" dt="2026-02-23T10:35:02.851" v="912" actId="478"/>
          <ac:picMkLst>
            <pc:docMk/>
            <pc:sldMk cId="3004805492" sldId="406"/>
            <ac:picMk id="8" creationId="{72E23231-F1AC-DFB7-E166-390C96AAD25F}"/>
          </ac:picMkLst>
        </pc:picChg>
        <pc:picChg chg="add del mod">
          <ac:chgData name="Dyson, Calvin" userId="5ef03114-7c63-4473-8583-28d393153f86" providerId="ADAL" clId="{BCF80CAC-0099-554C-870F-E07F1200BA50}" dt="2026-02-23T16:52:15.515" v="2321" actId="478"/>
          <ac:picMkLst>
            <pc:docMk/>
            <pc:sldMk cId="3004805492" sldId="406"/>
            <ac:picMk id="9" creationId="{55216121-F897-F8FC-1F34-EB4DAC7A118C}"/>
          </ac:picMkLst>
        </pc:picChg>
        <pc:picChg chg="add mod">
          <ac:chgData name="Dyson, Calvin" userId="5ef03114-7c63-4473-8583-28d393153f86" providerId="ADAL" clId="{BCF80CAC-0099-554C-870F-E07F1200BA50}" dt="2026-02-23T16:52:26.762" v="2325" actId="1076"/>
          <ac:picMkLst>
            <pc:docMk/>
            <pc:sldMk cId="3004805492" sldId="406"/>
            <ac:picMk id="11" creationId="{7D490531-0BD6-ACAA-5B16-FAF996F0A9A1}"/>
          </ac:picMkLst>
        </pc:picChg>
      </pc:sldChg>
      <pc:sldChg chg="addSp delSp modSp new del mod">
        <pc:chgData name="Dyson, Calvin" userId="5ef03114-7c63-4473-8583-28d393153f86" providerId="ADAL" clId="{BCF80CAC-0099-554C-870F-E07F1200BA50}" dt="2026-02-23T17:13:13.578" v="2457" actId="2696"/>
        <pc:sldMkLst>
          <pc:docMk/>
          <pc:sldMk cId="3942553689" sldId="407"/>
        </pc:sldMkLst>
        <pc:spChg chg="mod">
          <ac:chgData name="Dyson, Calvin" userId="5ef03114-7c63-4473-8583-28d393153f86" providerId="ADAL" clId="{BCF80CAC-0099-554C-870F-E07F1200BA50}" dt="2026-02-23T10:33:34.192" v="908" actId="20577"/>
          <ac:spMkLst>
            <pc:docMk/>
            <pc:sldMk cId="3942553689" sldId="407"/>
            <ac:spMk id="2" creationId="{9B8B8236-0F3F-0C86-3335-B8B20E266FBB}"/>
          </ac:spMkLst>
        </pc:spChg>
        <pc:spChg chg="del">
          <ac:chgData name="Dyson, Calvin" userId="5ef03114-7c63-4473-8583-28d393153f86" providerId="ADAL" clId="{BCF80CAC-0099-554C-870F-E07F1200BA50}" dt="2026-02-23T10:33:35.507" v="909" actId="478"/>
          <ac:spMkLst>
            <pc:docMk/>
            <pc:sldMk cId="3942553689" sldId="407"/>
            <ac:spMk id="7" creationId="{E8B81D46-1C8F-8271-C5ED-714646D6F9E0}"/>
          </ac:spMkLst>
        </pc:spChg>
        <pc:picChg chg="add mod">
          <ac:chgData name="Dyson, Calvin" userId="5ef03114-7c63-4473-8583-28d393153f86" providerId="ADAL" clId="{BCF80CAC-0099-554C-870F-E07F1200BA50}" dt="2026-02-23T10:33:46.674" v="911" actId="1076"/>
          <ac:picMkLst>
            <pc:docMk/>
            <pc:sldMk cId="3942553689" sldId="407"/>
            <ac:picMk id="8" creationId="{1EC35326-ACBA-5D9A-4DEE-CC6C4E51D1AF}"/>
          </ac:picMkLst>
        </pc:picChg>
      </pc:sldChg>
      <pc:sldChg chg="addSp delSp modSp new del mod">
        <pc:chgData name="Dyson, Calvin" userId="5ef03114-7c63-4473-8583-28d393153f86" providerId="ADAL" clId="{BCF80CAC-0099-554C-870F-E07F1200BA50}" dt="2026-02-23T20:08:32.824" v="3903" actId="2696"/>
        <pc:sldMkLst>
          <pc:docMk/>
          <pc:sldMk cId="212979509" sldId="408"/>
        </pc:sldMkLst>
        <pc:spChg chg="mod">
          <ac:chgData name="Dyson, Calvin" userId="5ef03114-7c63-4473-8583-28d393153f86" providerId="ADAL" clId="{BCF80CAC-0099-554C-870F-E07F1200BA50}" dt="2026-02-23T15:37:23.416" v="1836" actId="255"/>
          <ac:spMkLst>
            <pc:docMk/>
            <pc:sldMk cId="212979509" sldId="408"/>
            <ac:spMk id="2" creationId="{FF8C1FAD-7272-E5F7-E2D8-13A391ABB4C8}"/>
          </ac:spMkLst>
        </pc:spChg>
        <pc:spChg chg="mod">
          <ac:chgData name="Dyson, Calvin" userId="5ef03114-7c63-4473-8583-28d393153f86" providerId="ADAL" clId="{BCF80CAC-0099-554C-870F-E07F1200BA50}" dt="2026-02-23T16:34:23.619" v="2304" actId="20577"/>
          <ac:spMkLst>
            <pc:docMk/>
            <pc:sldMk cId="212979509" sldId="408"/>
            <ac:spMk id="3" creationId="{E2DFA156-7B0E-A67D-E932-07A70C523EE3}"/>
          </ac:spMkLst>
        </pc:spChg>
        <pc:spChg chg="del">
          <ac:chgData name="Dyson, Calvin" userId="5ef03114-7c63-4473-8583-28d393153f86" providerId="ADAL" clId="{BCF80CAC-0099-554C-870F-E07F1200BA50}" dt="2026-02-23T19:03:41.578" v="3185" actId="478"/>
          <ac:spMkLst>
            <pc:docMk/>
            <pc:sldMk cId="212979509" sldId="408"/>
            <ac:spMk id="5" creationId="{AF6DB54E-BBC1-A93B-AEF1-6E3662B3EBC5}"/>
          </ac:spMkLst>
        </pc:spChg>
        <pc:spChg chg="mod">
          <ac:chgData name="Dyson, Calvin" userId="5ef03114-7c63-4473-8583-28d393153f86" providerId="ADAL" clId="{BCF80CAC-0099-554C-870F-E07F1200BA50}" dt="2026-02-23T15:37:27.162" v="1837" actId="1076"/>
          <ac:spMkLst>
            <pc:docMk/>
            <pc:sldMk cId="212979509" sldId="408"/>
            <ac:spMk id="7" creationId="{DBB47CA2-076B-3EC6-0CD6-C4550C6DE571}"/>
          </ac:spMkLst>
        </pc:spChg>
        <pc:picChg chg="add mod">
          <ac:chgData name="Dyson, Calvin" userId="5ef03114-7c63-4473-8583-28d393153f86" providerId="ADAL" clId="{BCF80CAC-0099-554C-870F-E07F1200BA50}" dt="2026-02-23T14:31:18.330" v="1429" actId="1076"/>
          <ac:picMkLst>
            <pc:docMk/>
            <pc:sldMk cId="212979509" sldId="408"/>
            <ac:picMk id="8" creationId="{2D4BFC2B-3EC9-E387-05FA-A2B0D16AE35C}"/>
          </ac:picMkLst>
        </pc:picChg>
        <pc:picChg chg="add del mod modCrop">
          <ac:chgData name="Dyson, Calvin" userId="5ef03114-7c63-4473-8583-28d393153f86" providerId="ADAL" clId="{BCF80CAC-0099-554C-870F-E07F1200BA50}" dt="2026-02-23T16:38:59.106" v="2308" actId="478"/>
          <ac:picMkLst>
            <pc:docMk/>
            <pc:sldMk cId="212979509" sldId="408"/>
            <ac:picMk id="9" creationId="{03B6556B-23FD-0F81-4395-0C48B2F073AA}"/>
          </ac:picMkLst>
        </pc:picChg>
        <pc:picChg chg="add mod modCrop">
          <ac:chgData name="Dyson, Calvin" userId="5ef03114-7c63-4473-8583-28d393153f86" providerId="ADAL" clId="{BCF80CAC-0099-554C-870F-E07F1200BA50}" dt="2026-02-23T16:39:10.733" v="2313" actId="14100"/>
          <ac:picMkLst>
            <pc:docMk/>
            <pc:sldMk cId="212979509" sldId="408"/>
            <ac:picMk id="10" creationId="{2833863E-B68D-5033-12BC-63D1FEAA432C}"/>
          </ac:picMkLst>
        </pc:picChg>
      </pc:sldChg>
      <pc:sldChg chg="new del">
        <pc:chgData name="Dyson, Calvin" userId="5ef03114-7c63-4473-8583-28d393153f86" providerId="ADAL" clId="{BCF80CAC-0099-554C-870F-E07F1200BA50}" dt="2026-02-23T16:58:06.039" v="2395" actId="2696"/>
        <pc:sldMkLst>
          <pc:docMk/>
          <pc:sldMk cId="2594507440" sldId="409"/>
        </pc:sldMkLst>
      </pc:sldChg>
      <pc:sldChg chg="addSp delSp modSp add del mod">
        <pc:chgData name="Dyson, Calvin" userId="5ef03114-7c63-4473-8583-28d393153f86" providerId="ADAL" clId="{BCF80CAC-0099-554C-870F-E07F1200BA50}" dt="2026-02-23T20:08:32.823" v="3901" actId="2696"/>
        <pc:sldMkLst>
          <pc:docMk/>
          <pc:sldMk cId="40288123" sldId="410"/>
        </pc:sldMkLst>
        <pc:spChg chg="del">
          <ac:chgData name="Dyson, Calvin" userId="5ef03114-7c63-4473-8583-28d393153f86" providerId="ADAL" clId="{BCF80CAC-0099-554C-870F-E07F1200BA50}" dt="2026-02-23T19:03:51.702" v="3188" actId="478"/>
          <ac:spMkLst>
            <pc:docMk/>
            <pc:sldMk cId="40288123" sldId="410"/>
            <ac:spMk id="5" creationId="{E1056D1D-308F-70A0-CABF-22812046E4C1}"/>
          </ac:spMkLst>
        </pc:spChg>
        <pc:spChg chg="mod">
          <ac:chgData name="Dyson, Calvin" userId="5ef03114-7c63-4473-8583-28d393153f86" providerId="ADAL" clId="{BCF80CAC-0099-554C-870F-E07F1200BA50}" dt="2026-02-23T16:58:11.629" v="2408" actId="20577"/>
          <ac:spMkLst>
            <pc:docMk/>
            <pc:sldMk cId="40288123" sldId="410"/>
            <ac:spMk id="7" creationId="{B64B3724-C254-98D4-9723-9DF9A2E6A38C}"/>
          </ac:spMkLst>
        </pc:spChg>
        <pc:spChg chg="add del mod">
          <ac:chgData name="Dyson, Calvin" userId="5ef03114-7c63-4473-8583-28d393153f86" providerId="ADAL" clId="{BCF80CAC-0099-554C-870F-E07F1200BA50}" dt="2026-02-23T17:27:53.572" v="2468" actId="3680"/>
          <ac:spMkLst>
            <pc:docMk/>
            <pc:sldMk cId="40288123" sldId="410"/>
            <ac:spMk id="9" creationId="{ECEC7E81-F2E8-6D8D-E9E8-209C1F99EDDE}"/>
          </ac:spMkLst>
        </pc:spChg>
        <pc:spChg chg="del">
          <ac:chgData name="Dyson, Calvin" userId="5ef03114-7c63-4473-8583-28d393153f86" providerId="ADAL" clId="{BCF80CAC-0099-554C-870F-E07F1200BA50}" dt="2026-02-23T16:58:13.234" v="2409" actId="478"/>
          <ac:spMkLst>
            <pc:docMk/>
            <pc:sldMk cId="40288123" sldId="410"/>
            <ac:spMk id="10" creationId="{640EADEC-2237-4089-C4D8-41228B37C00B}"/>
          </ac:spMkLst>
        </pc:spChg>
        <pc:graphicFrameChg chg="add mod ord modGraphic">
          <ac:chgData name="Dyson, Calvin" userId="5ef03114-7c63-4473-8583-28d393153f86" providerId="ADAL" clId="{BCF80CAC-0099-554C-870F-E07F1200BA50}" dt="2026-02-23T17:29:15.917" v="2539" actId="1076"/>
          <ac:graphicFrameMkLst>
            <pc:docMk/>
            <pc:sldMk cId="40288123" sldId="410"/>
            <ac:graphicFrameMk id="12" creationId="{26E5CF99-12F6-ABCF-5A2D-3376C715A59F}"/>
          </ac:graphicFrameMkLst>
        </pc:graphicFrameChg>
        <pc:picChg chg="add del mod">
          <ac:chgData name="Dyson, Calvin" userId="5ef03114-7c63-4473-8583-28d393153f86" providerId="ADAL" clId="{BCF80CAC-0099-554C-870F-E07F1200BA50}" dt="2026-02-23T17:26:39.041" v="2462" actId="478"/>
          <ac:picMkLst>
            <pc:docMk/>
            <pc:sldMk cId="40288123" sldId="410"/>
            <ac:picMk id="3" creationId="{4576C0FC-4D95-68B7-350E-49D29D266C87}"/>
          </ac:picMkLst>
        </pc:picChg>
        <pc:picChg chg="add mod">
          <ac:chgData name="Dyson, Calvin" userId="5ef03114-7c63-4473-8583-28d393153f86" providerId="ADAL" clId="{BCF80CAC-0099-554C-870F-E07F1200BA50}" dt="2026-02-23T17:26:48.418" v="2464" actId="1076"/>
          <ac:picMkLst>
            <pc:docMk/>
            <pc:sldMk cId="40288123" sldId="410"/>
            <ac:picMk id="8" creationId="{535834A4-8515-16D5-7001-B5B628C1905B}"/>
          </ac:picMkLst>
        </pc:picChg>
        <pc:picChg chg="del">
          <ac:chgData name="Dyson, Calvin" userId="5ef03114-7c63-4473-8583-28d393153f86" providerId="ADAL" clId="{BCF80CAC-0099-554C-870F-E07F1200BA50}" dt="2026-02-23T16:58:13.972" v="2410" actId="478"/>
          <ac:picMkLst>
            <pc:docMk/>
            <pc:sldMk cId="40288123" sldId="410"/>
            <ac:picMk id="11" creationId="{9A636DA7-1BE9-A453-B829-EBFF03CCC492}"/>
          </ac:picMkLst>
        </pc:picChg>
      </pc:sldChg>
      <pc:sldChg chg="addSp delSp modSp new mod">
        <pc:chgData name="Dyson, Calvin" userId="5ef03114-7c63-4473-8583-28d393153f86" providerId="ADAL" clId="{BCF80CAC-0099-554C-870F-E07F1200BA50}" dt="2026-02-23T23:41:45.449" v="7026" actId="478"/>
        <pc:sldMkLst>
          <pc:docMk/>
          <pc:sldMk cId="1290105485" sldId="411"/>
        </pc:sldMkLst>
        <pc:spChg chg="mod">
          <ac:chgData name="Dyson, Calvin" userId="5ef03114-7c63-4473-8583-28d393153f86" providerId="ADAL" clId="{BCF80CAC-0099-554C-870F-E07F1200BA50}" dt="2026-02-23T20:53:03.862" v="4527" actId="255"/>
          <ac:spMkLst>
            <pc:docMk/>
            <pc:sldMk cId="1290105485" sldId="411"/>
            <ac:spMk id="2" creationId="{7F8CC602-8C58-96D1-B2A6-F20FB9F85321}"/>
          </ac:spMkLst>
        </pc:spChg>
        <pc:spChg chg="add del mod">
          <ac:chgData name="Dyson, Calvin" userId="5ef03114-7c63-4473-8583-28d393153f86" providerId="ADAL" clId="{BCF80CAC-0099-554C-870F-E07F1200BA50}" dt="2026-02-23T20:44:04.759" v="4410" actId="478"/>
          <ac:spMkLst>
            <pc:docMk/>
            <pc:sldMk cId="1290105485" sldId="411"/>
            <ac:spMk id="3" creationId="{9C39F485-E249-A8C7-5A9C-204A0AF71D72}"/>
          </ac:spMkLst>
        </pc:spChg>
        <pc:spChg chg="del">
          <ac:chgData name="Dyson, Calvin" userId="5ef03114-7c63-4473-8583-28d393153f86" providerId="ADAL" clId="{BCF80CAC-0099-554C-870F-E07F1200BA50}" dt="2026-02-23T23:41:45.449" v="7026" actId="478"/>
          <ac:spMkLst>
            <pc:docMk/>
            <pc:sldMk cId="1290105485" sldId="411"/>
            <ac:spMk id="5" creationId="{B8930AB3-C3EA-2B87-5EC9-8D1B0CB6F1EC}"/>
          </ac:spMkLst>
        </pc:spChg>
        <pc:spChg chg="mod">
          <ac:chgData name="Dyson, Calvin" userId="5ef03114-7c63-4473-8583-28d393153f86" providerId="ADAL" clId="{BCF80CAC-0099-554C-870F-E07F1200BA50}" dt="2026-02-23T20:53:07.830" v="4528" actId="1076"/>
          <ac:spMkLst>
            <pc:docMk/>
            <pc:sldMk cId="1290105485" sldId="411"/>
            <ac:spMk id="7" creationId="{BF5A9B1C-59DD-FFC6-8BD0-5DE468FD2275}"/>
          </ac:spMkLst>
        </pc:spChg>
        <pc:spChg chg="add del mod">
          <ac:chgData name="Dyson, Calvin" userId="5ef03114-7c63-4473-8583-28d393153f86" providerId="ADAL" clId="{BCF80CAC-0099-554C-870F-E07F1200BA50}" dt="2026-02-23T20:44:06.289" v="4411"/>
          <ac:spMkLst>
            <pc:docMk/>
            <pc:sldMk cId="1290105485" sldId="411"/>
            <ac:spMk id="10" creationId="{A3F3D51F-8BB9-33D0-2BB4-B30B32782715}"/>
          </ac:spMkLst>
        </pc:spChg>
        <pc:spChg chg="add del mod">
          <ac:chgData name="Dyson, Calvin" userId="5ef03114-7c63-4473-8583-28d393153f86" providerId="ADAL" clId="{BCF80CAC-0099-554C-870F-E07F1200BA50}" dt="2026-02-23T20:45:52.229" v="4419"/>
          <ac:spMkLst>
            <pc:docMk/>
            <pc:sldMk cId="1290105485" sldId="411"/>
            <ac:spMk id="14" creationId="{09BF081F-BD89-D4D1-3BCC-35D7241E865E}"/>
          </ac:spMkLst>
        </pc:spChg>
        <pc:spChg chg="add mod">
          <ac:chgData name="Dyson, Calvin" userId="5ef03114-7c63-4473-8583-28d393153f86" providerId="ADAL" clId="{BCF80CAC-0099-554C-870F-E07F1200BA50}" dt="2026-02-23T21:01:08.526" v="4736" actId="1076"/>
          <ac:spMkLst>
            <pc:docMk/>
            <pc:sldMk cId="1290105485" sldId="411"/>
            <ac:spMk id="22" creationId="{A1191B07-9CAB-CA4B-9EA3-B1D2322572A4}"/>
          </ac:spMkLst>
        </pc:spChg>
        <pc:spChg chg="add mod">
          <ac:chgData name="Dyson, Calvin" userId="5ef03114-7c63-4473-8583-28d393153f86" providerId="ADAL" clId="{BCF80CAC-0099-554C-870F-E07F1200BA50}" dt="2026-02-23T20:52:06.114" v="4521" actId="1076"/>
          <ac:spMkLst>
            <pc:docMk/>
            <pc:sldMk cId="1290105485" sldId="411"/>
            <ac:spMk id="23" creationId="{E8A635AB-4B22-69EC-422A-403F1F732A7B}"/>
          </ac:spMkLst>
        </pc:spChg>
        <pc:spChg chg="add mod">
          <ac:chgData name="Dyson, Calvin" userId="5ef03114-7c63-4473-8583-28d393153f86" providerId="ADAL" clId="{BCF80CAC-0099-554C-870F-E07F1200BA50}" dt="2026-02-23T21:01:08.526" v="4736" actId="1076"/>
          <ac:spMkLst>
            <pc:docMk/>
            <pc:sldMk cId="1290105485" sldId="411"/>
            <ac:spMk id="28" creationId="{CBBFF2EC-22E8-AC31-0DD8-3ACBA39BE313}"/>
          </ac:spMkLst>
        </pc:spChg>
        <pc:spChg chg="add mod">
          <ac:chgData name="Dyson, Calvin" userId="5ef03114-7c63-4473-8583-28d393153f86" providerId="ADAL" clId="{BCF80CAC-0099-554C-870F-E07F1200BA50}" dt="2026-02-23T21:01:08.526" v="4736" actId="1076"/>
          <ac:spMkLst>
            <pc:docMk/>
            <pc:sldMk cId="1290105485" sldId="411"/>
            <ac:spMk id="29" creationId="{9F8304BF-FAAA-6EAA-3D8A-F1E014C1F74C}"/>
          </ac:spMkLst>
        </pc:spChg>
        <pc:picChg chg="add del mod">
          <ac:chgData name="Dyson, Calvin" userId="5ef03114-7c63-4473-8583-28d393153f86" providerId="ADAL" clId="{BCF80CAC-0099-554C-870F-E07F1200BA50}" dt="2026-02-23T20:03:33.987" v="3642" actId="1076"/>
          <ac:picMkLst>
            <pc:docMk/>
            <pc:sldMk cId="1290105485" sldId="411"/>
            <ac:picMk id="8" creationId="{3C561FBB-FA8F-774F-6F5C-8D3463900B75}"/>
          </ac:picMkLst>
        </pc:picChg>
        <pc:picChg chg="add del mod">
          <ac:chgData name="Dyson, Calvin" userId="5ef03114-7c63-4473-8583-28d393153f86" providerId="ADAL" clId="{BCF80CAC-0099-554C-870F-E07F1200BA50}" dt="2026-02-23T20:45:12.292" v="4418" actId="478"/>
          <ac:picMkLst>
            <pc:docMk/>
            <pc:sldMk cId="1290105485" sldId="411"/>
            <ac:picMk id="11" creationId="{1A7AF2EA-AF43-3D12-90A1-067A5BC92071}"/>
          </ac:picMkLst>
        </pc:picChg>
        <pc:picChg chg="add del mod">
          <ac:chgData name="Dyson, Calvin" userId="5ef03114-7c63-4473-8583-28d393153f86" providerId="ADAL" clId="{BCF80CAC-0099-554C-870F-E07F1200BA50}" dt="2026-02-23T20:47:09.160" v="4421" actId="478"/>
          <ac:picMkLst>
            <pc:docMk/>
            <pc:sldMk cId="1290105485" sldId="411"/>
            <ac:picMk id="12" creationId="{D33C734A-5703-BDF7-ECE8-DB3B09D488BF}"/>
          </ac:picMkLst>
        </pc:picChg>
        <pc:picChg chg="add del mod">
          <ac:chgData name="Dyson, Calvin" userId="5ef03114-7c63-4473-8583-28d393153f86" providerId="ADAL" clId="{BCF80CAC-0099-554C-870F-E07F1200BA50}" dt="2026-02-23T20:48:52.246" v="4441" actId="478"/>
          <ac:picMkLst>
            <pc:docMk/>
            <pc:sldMk cId="1290105485" sldId="411"/>
            <ac:picMk id="15" creationId="{98CA10D6-B5F1-0B61-F8AC-F174EC6BE20F}"/>
          </ac:picMkLst>
        </pc:picChg>
        <pc:picChg chg="add del mod">
          <ac:chgData name="Dyson, Calvin" userId="5ef03114-7c63-4473-8583-28d393153f86" providerId="ADAL" clId="{BCF80CAC-0099-554C-870F-E07F1200BA50}" dt="2026-02-23T20:49:02.268" v="4443" actId="478"/>
          <ac:picMkLst>
            <pc:docMk/>
            <pc:sldMk cId="1290105485" sldId="411"/>
            <ac:picMk id="16" creationId="{ABA00D0F-EFEA-3073-5C90-B455820BFE87}"/>
          </ac:picMkLst>
        </pc:picChg>
        <pc:picChg chg="add mod">
          <ac:chgData name="Dyson, Calvin" userId="5ef03114-7c63-4473-8583-28d393153f86" providerId="ADAL" clId="{BCF80CAC-0099-554C-870F-E07F1200BA50}" dt="2026-02-23T21:01:08.526" v="4736" actId="1076"/>
          <ac:picMkLst>
            <pc:docMk/>
            <pc:sldMk cId="1290105485" sldId="411"/>
            <ac:picMk id="18" creationId="{D68DEF1D-3402-65D4-CF15-90DBB456537F}"/>
          </ac:picMkLst>
        </pc:picChg>
        <pc:picChg chg="add mod">
          <ac:chgData name="Dyson, Calvin" userId="5ef03114-7c63-4473-8583-28d393153f86" providerId="ADAL" clId="{BCF80CAC-0099-554C-870F-E07F1200BA50}" dt="2026-02-23T21:01:08.526" v="4736" actId="1076"/>
          <ac:picMkLst>
            <pc:docMk/>
            <pc:sldMk cId="1290105485" sldId="411"/>
            <ac:picMk id="20" creationId="{63A4937E-B1EC-64A0-EEF4-9B1C07A4456B}"/>
          </ac:picMkLst>
        </pc:picChg>
        <pc:picChg chg="add mod">
          <ac:chgData name="Dyson, Calvin" userId="5ef03114-7c63-4473-8583-28d393153f86" providerId="ADAL" clId="{BCF80CAC-0099-554C-870F-E07F1200BA50}" dt="2026-02-23T21:01:08.526" v="4736" actId="1076"/>
          <ac:picMkLst>
            <pc:docMk/>
            <pc:sldMk cId="1290105485" sldId="411"/>
            <ac:picMk id="25" creationId="{3510F8B0-80EF-CA8D-3850-9A17328461E9}"/>
          </ac:picMkLst>
        </pc:picChg>
        <pc:picChg chg="add mod">
          <ac:chgData name="Dyson, Calvin" userId="5ef03114-7c63-4473-8583-28d393153f86" providerId="ADAL" clId="{BCF80CAC-0099-554C-870F-E07F1200BA50}" dt="2026-02-23T21:01:08.526" v="4736" actId="1076"/>
          <ac:picMkLst>
            <pc:docMk/>
            <pc:sldMk cId="1290105485" sldId="411"/>
            <ac:picMk id="27" creationId="{0E7A8438-E90E-3A3C-8048-C9DE8CD0618D}"/>
          </ac:picMkLst>
        </pc:picChg>
        <pc:picChg chg="add mod">
          <ac:chgData name="Dyson, Calvin" userId="5ef03114-7c63-4473-8583-28d393153f86" providerId="ADAL" clId="{BCF80CAC-0099-554C-870F-E07F1200BA50}" dt="2026-02-23T20:52:58.321" v="4526" actId="1076"/>
          <ac:picMkLst>
            <pc:docMk/>
            <pc:sldMk cId="1290105485" sldId="411"/>
            <ac:picMk id="31" creationId="{97F74F1C-6A51-5AA8-B5A9-9A6A1163B129}"/>
          </ac:picMkLst>
        </pc:picChg>
      </pc:sldChg>
      <pc:sldChg chg="new del">
        <pc:chgData name="Dyson, Calvin" userId="5ef03114-7c63-4473-8583-28d393153f86" providerId="ADAL" clId="{BCF80CAC-0099-554C-870F-E07F1200BA50}" dt="2026-02-23T17:29:34.703" v="2540" actId="2696"/>
        <pc:sldMkLst>
          <pc:docMk/>
          <pc:sldMk cId="3046090807" sldId="411"/>
        </pc:sldMkLst>
      </pc:sldChg>
      <pc:sldChg chg="addSp delSp modSp new mod">
        <pc:chgData name="Dyson, Calvin" userId="5ef03114-7c63-4473-8583-28d393153f86" providerId="ADAL" clId="{BCF80CAC-0099-554C-870F-E07F1200BA50}" dt="2026-02-23T23:50:48.491" v="7138" actId="478"/>
        <pc:sldMkLst>
          <pc:docMk/>
          <pc:sldMk cId="1029179138" sldId="412"/>
        </pc:sldMkLst>
        <pc:spChg chg="mod">
          <ac:chgData name="Dyson, Calvin" userId="5ef03114-7c63-4473-8583-28d393153f86" providerId="ADAL" clId="{BCF80CAC-0099-554C-870F-E07F1200BA50}" dt="2026-02-23T21:04:08.524" v="4792" actId="255"/>
          <ac:spMkLst>
            <pc:docMk/>
            <pc:sldMk cId="1029179138" sldId="412"/>
            <ac:spMk id="2" creationId="{F4CA06DB-0604-9D93-FE0D-32A5099CAA9A}"/>
          </ac:spMkLst>
        </pc:spChg>
        <pc:spChg chg="del mod">
          <ac:chgData name="Dyson, Calvin" userId="5ef03114-7c63-4473-8583-28d393153f86" providerId="ADAL" clId="{BCF80CAC-0099-554C-870F-E07F1200BA50}" dt="2026-02-23T21:02:31.859" v="4783" actId="478"/>
          <ac:spMkLst>
            <pc:docMk/>
            <pc:sldMk cId="1029179138" sldId="412"/>
            <ac:spMk id="3" creationId="{9BFCC78C-B236-E853-4402-3A42C72E9DC1}"/>
          </ac:spMkLst>
        </pc:spChg>
        <pc:spChg chg="del">
          <ac:chgData name="Dyson, Calvin" userId="5ef03114-7c63-4473-8583-28d393153f86" providerId="ADAL" clId="{BCF80CAC-0099-554C-870F-E07F1200BA50}" dt="2026-02-23T23:50:48.491" v="7138" actId="478"/>
          <ac:spMkLst>
            <pc:docMk/>
            <pc:sldMk cId="1029179138" sldId="412"/>
            <ac:spMk id="5" creationId="{2C236EF0-8956-049D-54C9-E0875B22A64E}"/>
          </ac:spMkLst>
        </pc:spChg>
        <pc:spChg chg="add del mod">
          <ac:chgData name="Dyson, Calvin" userId="5ef03114-7c63-4473-8583-28d393153f86" providerId="ADAL" clId="{BCF80CAC-0099-554C-870F-E07F1200BA50}" dt="2026-02-23T21:06:27.412" v="4794"/>
          <ac:spMkLst>
            <pc:docMk/>
            <pc:sldMk cId="1029179138" sldId="412"/>
            <ac:spMk id="9" creationId="{CC720BAD-5EC9-5C5D-6EFE-0C2BE2D2F2F3}"/>
          </ac:spMkLst>
        </pc:spChg>
        <pc:picChg chg="add del mod">
          <ac:chgData name="Dyson, Calvin" userId="5ef03114-7c63-4473-8583-28d393153f86" providerId="ADAL" clId="{BCF80CAC-0099-554C-870F-E07F1200BA50}" dt="2026-02-23T21:20:49.139" v="4802" actId="478"/>
          <ac:picMkLst>
            <pc:docMk/>
            <pc:sldMk cId="1029179138" sldId="412"/>
            <ac:picMk id="10" creationId="{F4F3DCD0-01E1-EA9B-FC3A-99A1193733EA}"/>
          </ac:picMkLst>
        </pc:picChg>
        <pc:picChg chg="add mod">
          <ac:chgData name="Dyson, Calvin" userId="5ef03114-7c63-4473-8583-28d393153f86" providerId="ADAL" clId="{BCF80CAC-0099-554C-870F-E07F1200BA50}" dt="2026-02-23T21:06:46.718" v="4799" actId="14100"/>
          <ac:picMkLst>
            <pc:docMk/>
            <pc:sldMk cId="1029179138" sldId="412"/>
            <ac:picMk id="11" creationId="{A685AD96-2338-D1EC-51C1-CA9995C2F721}"/>
          </ac:picMkLst>
        </pc:picChg>
        <pc:picChg chg="add mod">
          <ac:chgData name="Dyson, Calvin" userId="5ef03114-7c63-4473-8583-28d393153f86" providerId="ADAL" clId="{BCF80CAC-0099-554C-870F-E07F1200BA50}" dt="2026-02-23T21:06:53.107" v="4801" actId="1076"/>
          <ac:picMkLst>
            <pc:docMk/>
            <pc:sldMk cId="1029179138" sldId="412"/>
            <ac:picMk id="12" creationId="{800BB338-8B59-EAF9-B5D3-253B88BB1600}"/>
          </ac:picMkLst>
        </pc:picChg>
        <pc:picChg chg="add mod">
          <ac:chgData name="Dyson, Calvin" userId="5ef03114-7c63-4473-8583-28d393153f86" providerId="ADAL" clId="{BCF80CAC-0099-554C-870F-E07F1200BA50}" dt="2026-02-23T21:20:58.004" v="4805" actId="1076"/>
          <ac:picMkLst>
            <pc:docMk/>
            <pc:sldMk cId="1029179138" sldId="412"/>
            <ac:picMk id="13" creationId="{8C5D6304-C059-9C00-EE39-FDA0E7DE4E46}"/>
          </ac:picMkLst>
        </pc:picChg>
      </pc:sldChg>
      <pc:sldChg chg="addSp delSp modSp new mod modNotesTx">
        <pc:chgData name="Dyson, Calvin" userId="5ef03114-7c63-4473-8583-28d393153f86" providerId="ADAL" clId="{BCF80CAC-0099-554C-870F-E07F1200BA50}" dt="2026-02-24T10:22:01.697" v="7186" actId="20577"/>
        <pc:sldMkLst>
          <pc:docMk/>
          <pc:sldMk cId="4292171060" sldId="413"/>
        </pc:sldMkLst>
        <pc:spChg chg="mod">
          <ac:chgData name="Dyson, Calvin" userId="5ef03114-7c63-4473-8583-28d393153f86" providerId="ADAL" clId="{BCF80CAC-0099-554C-870F-E07F1200BA50}" dt="2026-02-23T22:05:12.434" v="5333" actId="255"/>
          <ac:spMkLst>
            <pc:docMk/>
            <pc:sldMk cId="4292171060" sldId="413"/>
            <ac:spMk id="2" creationId="{7DC05511-95C1-732B-D7DB-B05B0600EDEC}"/>
          </ac:spMkLst>
        </pc:spChg>
        <pc:spChg chg="del mod">
          <ac:chgData name="Dyson, Calvin" userId="5ef03114-7c63-4473-8583-28d393153f86" providerId="ADAL" clId="{BCF80CAC-0099-554C-870F-E07F1200BA50}" dt="2026-02-23T22:09:21.899" v="5409" actId="478"/>
          <ac:spMkLst>
            <pc:docMk/>
            <pc:sldMk cId="4292171060" sldId="413"/>
            <ac:spMk id="3" creationId="{4CC0994E-FB13-30F6-2D3C-7228AFE4CF44}"/>
          </ac:spMkLst>
        </pc:spChg>
        <pc:spChg chg="add mod">
          <ac:chgData name="Dyson, Calvin" userId="5ef03114-7c63-4473-8583-28d393153f86" providerId="ADAL" clId="{BCF80CAC-0099-554C-870F-E07F1200BA50}" dt="2026-02-24T10:22:01.697" v="7186" actId="20577"/>
          <ac:spMkLst>
            <pc:docMk/>
            <pc:sldMk cId="4292171060" sldId="413"/>
            <ac:spMk id="5" creationId="{35B24F5A-F562-ACDF-6E76-6B86F9CB0535}"/>
          </ac:spMkLst>
        </pc:spChg>
        <pc:spChg chg="del">
          <ac:chgData name="Dyson, Calvin" userId="5ef03114-7c63-4473-8583-28d393153f86" providerId="ADAL" clId="{BCF80CAC-0099-554C-870F-E07F1200BA50}" dt="2026-02-23T23:50:43.029" v="7137" actId="478"/>
          <ac:spMkLst>
            <pc:docMk/>
            <pc:sldMk cId="4292171060" sldId="413"/>
            <ac:spMk id="5" creationId="{E3671CFB-1085-0960-855F-790F17715DC2}"/>
          </ac:spMkLst>
        </pc:spChg>
        <pc:spChg chg="mod">
          <ac:chgData name="Dyson, Calvin" userId="5ef03114-7c63-4473-8583-28d393153f86" providerId="ADAL" clId="{BCF80CAC-0099-554C-870F-E07F1200BA50}" dt="2026-02-23T22:11:49.201" v="5461" actId="20577"/>
          <ac:spMkLst>
            <pc:docMk/>
            <pc:sldMk cId="4292171060" sldId="413"/>
            <ac:spMk id="7" creationId="{9D11A09E-936D-04DA-5FC7-782A3B07A9AF}"/>
          </ac:spMkLst>
        </pc:spChg>
        <pc:spChg chg="add del mod">
          <ac:chgData name="Dyson, Calvin" userId="5ef03114-7c63-4473-8583-28d393153f86" providerId="ADAL" clId="{BCF80CAC-0099-554C-870F-E07F1200BA50}" dt="2026-02-23T22:11:41.969" v="5446" actId="478"/>
          <ac:spMkLst>
            <pc:docMk/>
            <pc:sldMk cId="4292171060" sldId="413"/>
            <ac:spMk id="11" creationId="{B01B693A-C0AC-D5C5-F6AE-A614B1E138BD}"/>
          </ac:spMkLst>
        </pc:spChg>
        <pc:spChg chg="add mod">
          <ac:chgData name="Dyson, Calvin" userId="5ef03114-7c63-4473-8583-28d393153f86" providerId="ADAL" clId="{BCF80CAC-0099-554C-870F-E07F1200BA50}" dt="2026-02-24T10:19:17.794" v="7181" actId="1076"/>
          <ac:spMkLst>
            <pc:docMk/>
            <pc:sldMk cId="4292171060" sldId="413"/>
            <ac:spMk id="16" creationId="{EEFA68DA-636C-51B7-FE7F-D8688A91456C}"/>
          </ac:spMkLst>
        </pc:spChg>
        <pc:picChg chg="add mod">
          <ac:chgData name="Dyson, Calvin" userId="5ef03114-7c63-4473-8583-28d393153f86" providerId="ADAL" clId="{BCF80CAC-0099-554C-870F-E07F1200BA50}" dt="2026-02-24T10:16:30.631" v="7161" actId="1076"/>
          <ac:picMkLst>
            <pc:docMk/>
            <pc:sldMk cId="4292171060" sldId="413"/>
            <ac:picMk id="3" creationId="{F39D2DC4-A914-1769-2B35-56FAD5EAA838}"/>
          </ac:picMkLst>
        </pc:picChg>
        <pc:picChg chg="add del mod">
          <ac:chgData name="Dyson, Calvin" userId="5ef03114-7c63-4473-8583-28d393153f86" providerId="ADAL" clId="{BCF80CAC-0099-554C-870F-E07F1200BA50}" dt="2026-02-23T22:11:42.741" v="5447" actId="478"/>
          <ac:picMkLst>
            <pc:docMk/>
            <pc:sldMk cId="4292171060" sldId="413"/>
            <ac:picMk id="9" creationId="{B3C31491-99DE-938D-7F82-240DE540B8D1}"/>
          </ac:picMkLst>
        </pc:picChg>
        <pc:picChg chg="add del mod">
          <ac:chgData name="Dyson, Calvin" userId="5ef03114-7c63-4473-8583-28d393153f86" providerId="ADAL" clId="{BCF80CAC-0099-554C-870F-E07F1200BA50}" dt="2026-02-23T22:22:13.486" v="5497" actId="478"/>
          <ac:picMkLst>
            <pc:docMk/>
            <pc:sldMk cId="4292171060" sldId="413"/>
            <ac:picMk id="13" creationId="{A111B532-3C4B-4198-AB17-BA6275308491}"/>
          </ac:picMkLst>
        </pc:picChg>
        <pc:picChg chg="add del mod">
          <ac:chgData name="Dyson, Calvin" userId="5ef03114-7c63-4473-8583-28d393153f86" providerId="ADAL" clId="{BCF80CAC-0099-554C-870F-E07F1200BA50}" dt="2026-02-23T22:21:09.447" v="5475" actId="478"/>
          <ac:picMkLst>
            <pc:docMk/>
            <pc:sldMk cId="4292171060" sldId="413"/>
            <ac:picMk id="14" creationId="{16E45F00-8EE4-08C5-BA7E-A9F88434AF06}"/>
          </ac:picMkLst>
        </pc:picChg>
        <pc:picChg chg="add del mod">
          <ac:chgData name="Dyson, Calvin" userId="5ef03114-7c63-4473-8583-28d393153f86" providerId="ADAL" clId="{BCF80CAC-0099-554C-870F-E07F1200BA50}" dt="2026-02-23T22:22:14.663" v="5498" actId="478"/>
          <ac:picMkLst>
            <pc:docMk/>
            <pc:sldMk cId="4292171060" sldId="413"/>
            <ac:picMk id="15" creationId="{7442026A-8809-1B52-D704-F0F2E5DDE742}"/>
          </ac:picMkLst>
        </pc:picChg>
        <pc:picChg chg="add del mod">
          <ac:chgData name="Dyson, Calvin" userId="5ef03114-7c63-4473-8583-28d393153f86" providerId="ADAL" clId="{BCF80CAC-0099-554C-870F-E07F1200BA50}" dt="2026-02-23T22:27:36.379" v="5511" actId="478"/>
          <ac:picMkLst>
            <pc:docMk/>
            <pc:sldMk cId="4292171060" sldId="413"/>
            <ac:picMk id="18" creationId="{B82A88BF-DED1-E3CD-F002-2E737250DC33}"/>
          </ac:picMkLst>
        </pc:picChg>
      </pc:sldChg>
      <pc:sldChg chg="addSp delSp modSp add mod">
        <pc:chgData name="Dyson, Calvin" userId="5ef03114-7c63-4473-8583-28d393153f86" providerId="ADAL" clId="{BCF80CAC-0099-554C-870F-E07F1200BA50}" dt="2026-02-24T01:13:18.727" v="7157" actId="1076"/>
        <pc:sldMkLst>
          <pc:docMk/>
          <pc:sldMk cId="691287230" sldId="414"/>
        </pc:sldMkLst>
        <pc:spChg chg="mod">
          <ac:chgData name="Dyson, Calvin" userId="5ef03114-7c63-4473-8583-28d393153f86" providerId="ADAL" clId="{BCF80CAC-0099-554C-870F-E07F1200BA50}" dt="2026-02-24T01:13:09.581" v="7154" actId="1076"/>
          <ac:spMkLst>
            <pc:docMk/>
            <pc:sldMk cId="691287230" sldId="414"/>
            <ac:spMk id="2" creationId="{A27ABF28-7C9F-DAEA-7F8C-2EC1FA0DB5FC}"/>
          </ac:spMkLst>
        </pc:spChg>
        <pc:spChg chg="del">
          <ac:chgData name="Dyson, Calvin" userId="5ef03114-7c63-4473-8583-28d393153f86" providerId="ADAL" clId="{BCF80CAC-0099-554C-870F-E07F1200BA50}" dt="2026-02-23T23:41:42.600" v="7025" actId="478"/>
          <ac:spMkLst>
            <pc:docMk/>
            <pc:sldMk cId="691287230" sldId="414"/>
            <ac:spMk id="5" creationId="{6B8FC7FA-6C87-E50D-9740-6B191826DA57}"/>
          </ac:spMkLst>
        </pc:spChg>
        <pc:spChg chg="mod">
          <ac:chgData name="Dyson, Calvin" userId="5ef03114-7c63-4473-8583-28d393153f86" providerId="ADAL" clId="{BCF80CAC-0099-554C-870F-E07F1200BA50}" dt="2026-02-24T01:13:13.296" v="7155" actId="1076"/>
          <ac:spMkLst>
            <pc:docMk/>
            <pc:sldMk cId="691287230" sldId="414"/>
            <ac:spMk id="7" creationId="{A3D922AB-706C-CBFD-2C6F-59A05C9FB7C2}"/>
          </ac:spMkLst>
        </pc:spChg>
        <pc:spChg chg="add mod">
          <ac:chgData name="Dyson, Calvin" userId="5ef03114-7c63-4473-8583-28d393153f86" providerId="ADAL" clId="{BCF80CAC-0099-554C-870F-E07F1200BA50}" dt="2026-02-24T01:13:01.781" v="7153" actId="1076"/>
          <ac:spMkLst>
            <pc:docMk/>
            <pc:sldMk cId="691287230" sldId="414"/>
            <ac:spMk id="8" creationId="{6D8C3D28-0371-D517-4578-BABDDFD4E4B4}"/>
          </ac:spMkLst>
        </pc:spChg>
        <pc:graphicFrameChg chg="add mod modGraphic">
          <ac:chgData name="Dyson, Calvin" userId="5ef03114-7c63-4473-8583-28d393153f86" providerId="ADAL" clId="{BCF80CAC-0099-554C-870F-E07F1200BA50}" dt="2026-02-24T01:12:43.362" v="7149" actId="1076"/>
          <ac:graphicFrameMkLst>
            <pc:docMk/>
            <pc:sldMk cId="691287230" sldId="414"/>
            <ac:graphicFrameMk id="3" creationId="{2DE74C52-28CC-342E-4D6D-94AFCB6BE821}"/>
          </ac:graphicFrameMkLst>
        </pc:graphicFrameChg>
        <pc:picChg chg="mod">
          <ac:chgData name="Dyson, Calvin" userId="5ef03114-7c63-4473-8583-28d393153f86" providerId="ADAL" clId="{BCF80CAC-0099-554C-870F-E07F1200BA50}" dt="2026-02-24T01:13:15.628" v="7156" actId="1076"/>
          <ac:picMkLst>
            <pc:docMk/>
            <pc:sldMk cId="691287230" sldId="414"/>
            <ac:picMk id="15" creationId="{9303CE05-071D-8C5D-1217-281DC9379A2A}"/>
          </ac:picMkLst>
        </pc:picChg>
        <pc:picChg chg="mod">
          <ac:chgData name="Dyson, Calvin" userId="5ef03114-7c63-4473-8583-28d393153f86" providerId="ADAL" clId="{BCF80CAC-0099-554C-870F-E07F1200BA50}" dt="2026-02-24T01:13:18.727" v="7157" actId="1076"/>
          <ac:picMkLst>
            <pc:docMk/>
            <pc:sldMk cId="691287230" sldId="414"/>
            <ac:picMk id="16" creationId="{0D3E8620-4659-E38B-D95D-8AA7697DA1E4}"/>
          </ac:picMkLst>
        </pc:picChg>
        <pc:picChg chg="del">
          <ac:chgData name="Dyson, Calvin" userId="5ef03114-7c63-4473-8583-28d393153f86" providerId="ADAL" clId="{BCF80CAC-0099-554C-870F-E07F1200BA50}" dt="2026-02-23T20:53:13.654" v="4530" actId="478"/>
          <ac:picMkLst>
            <pc:docMk/>
            <pc:sldMk cId="691287230" sldId="414"/>
            <ac:picMk id="18" creationId="{342ED086-4278-8756-A635-A527C1F14B2D}"/>
          </ac:picMkLst>
        </pc:picChg>
        <pc:picChg chg="del">
          <ac:chgData name="Dyson, Calvin" userId="5ef03114-7c63-4473-8583-28d393153f86" providerId="ADAL" clId="{BCF80CAC-0099-554C-870F-E07F1200BA50}" dt="2026-02-23T20:53:12.726" v="4529" actId="478"/>
          <ac:picMkLst>
            <pc:docMk/>
            <pc:sldMk cId="691287230" sldId="414"/>
            <ac:picMk id="20" creationId="{053ED8C8-79A6-C3D1-BA6D-3B653DF9A2E6}"/>
          </ac:picMkLst>
        </pc:picChg>
      </pc:sldChg>
      <pc:sldChg chg="modSp new del mod">
        <pc:chgData name="Dyson, Calvin" userId="5ef03114-7c63-4473-8583-28d393153f86" providerId="ADAL" clId="{BCF80CAC-0099-554C-870F-E07F1200BA50}" dt="2026-02-23T21:21:13.141" v="4810" actId="2696"/>
        <pc:sldMkLst>
          <pc:docMk/>
          <pc:sldMk cId="661237655" sldId="415"/>
        </pc:sldMkLst>
        <pc:spChg chg="mod">
          <ac:chgData name="Dyson, Calvin" userId="5ef03114-7c63-4473-8583-28d393153f86" providerId="ADAL" clId="{BCF80CAC-0099-554C-870F-E07F1200BA50}" dt="2026-02-23T21:21:09.595" v="4808" actId="20577"/>
          <ac:spMkLst>
            <pc:docMk/>
            <pc:sldMk cId="661237655" sldId="415"/>
            <ac:spMk id="2" creationId="{769A506A-7640-7693-DB49-0C5D776E5657}"/>
          </ac:spMkLst>
        </pc:spChg>
      </pc:sldChg>
      <pc:sldChg chg="addSp delSp modSp add mod">
        <pc:chgData name="Dyson, Calvin" userId="5ef03114-7c63-4473-8583-28d393153f86" providerId="ADAL" clId="{BCF80CAC-0099-554C-870F-E07F1200BA50}" dt="2026-02-23T21:57:16.004" v="5295" actId="1076"/>
        <pc:sldMkLst>
          <pc:docMk/>
          <pc:sldMk cId="2980846770" sldId="416"/>
        </pc:sldMkLst>
        <pc:spChg chg="del">
          <ac:chgData name="Dyson, Calvin" userId="5ef03114-7c63-4473-8583-28d393153f86" providerId="ADAL" clId="{BCF80CAC-0099-554C-870F-E07F1200BA50}" dt="2026-02-23T21:56:53.868" v="5289" actId="478"/>
          <ac:spMkLst>
            <pc:docMk/>
            <pc:sldMk cId="2980846770" sldId="416"/>
            <ac:spMk id="5" creationId="{01D15D8F-DB7D-7E3E-1DB2-D772E75D8A68}"/>
          </ac:spMkLst>
        </pc:spChg>
        <pc:spChg chg="mod">
          <ac:chgData name="Dyson, Calvin" userId="5ef03114-7c63-4473-8583-28d393153f86" providerId="ADAL" clId="{BCF80CAC-0099-554C-870F-E07F1200BA50}" dt="2026-02-23T21:21:27.244" v="4824" actId="1076"/>
          <ac:spMkLst>
            <pc:docMk/>
            <pc:sldMk cId="2980846770" sldId="416"/>
            <ac:spMk id="7" creationId="{0712E5F8-1D9A-DF97-EFFD-AAD2FE7C09DF}"/>
          </ac:spMkLst>
        </pc:spChg>
        <pc:spChg chg="add mod">
          <ac:chgData name="Dyson, Calvin" userId="5ef03114-7c63-4473-8583-28d393153f86" providerId="ADAL" clId="{BCF80CAC-0099-554C-870F-E07F1200BA50}" dt="2026-02-23T21:56:42.717" v="5287" actId="14100"/>
          <ac:spMkLst>
            <pc:docMk/>
            <pc:sldMk cId="2980846770" sldId="416"/>
            <ac:spMk id="8" creationId="{1DBDF60B-E540-0BC4-CC2A-DC5EB1390388}"/>
          </ac:spMkLst>
        </pc:spChg>
        <pc:picChg chg="add del mod">
          <ac:chgData name="Dyson, Calvin" userId="5ef03114-7c63-4473-8583-28d393153f86" providerId="ADAL" clId="{BCF80CAC-0099-554C-870F-E07F1200BA50}" dt="2026-02-23T21:41:10.982" v="5185" actId="478"/>
          <ac:picMkLst>
            <pc:docMk/>
            <pc:sldMk cId="2980846770" sldId="416"/>
            <ac:picMk id="9" creationId="{0784470B-F7E7-2659-442F-240C6AEB9741}"/>
          </ac:picMkLst>
        </pc:picChg>
        <pc:picChg chg="add mod">
          <ac:chgData name="Dyson, Calvin" userId="5ef03114-7c63-4473-8583-28d393153f86" providerId="ADAL" clId="{BCF80CAC-0099-554C-870F-E07F1200BA50}" dt="2026-02-23T21:57:16.004" v="5295" actId="1076"/>
          <ac:picMkLst>
            <pc:docMk/>
            <pc:sldMk cId="2980846770" sldId="416"/>
            <ac:picMk id="10" creationId="{C273D722-8565-7FD5-EE42-C13174E54875}"/>
          </ac:picMkLst>
        </pc:picChg>
        <pc:picChg chg="del">
          <ac:chgData name="Dyson, Calvin" userId="5ef03114-7c63-4473-8583-28d393153f86" providerId="ADAL" clId="{BCF80CAC-0099-554C-870F-E07F1200BA50}" dt="2026-02-23T21:21:16.613" v="4812" actId="478"/>
          <ac:picMkLst>
            <pc:docMk/>
            <pc:sldMk cId="2980846770" sldId="416"/>
            <ac:picMk id="11" creationId="{C17CB7A5-0736-E31D-A1B8-165F077493C1}"/>
          </ac:picMkLst>
        </pc:picChg>
        <pc:picChg chg="del">
          <ac:chgData name="Dyson, Calvin" userId="5ef03114-7c63-4473-8583-28d393153f86" providerId="ADAL" clId="{BCF80CAC-0099-554C-870F-E07F1200BA50}" dt="2026-02-23T21:21:19.185" v="4813" actId="478"/>
          <ac:picMkLst>
            <pc:docMk/>
            <pc:sldMk cId="2980846770" sldId="416"/>
            <ac:picMk id="12" creationId="{4593C6A8-B838-D525-8987-70B8659A3F71}"/>
          </ac:picMkLst>
        </pc:picChg>
        <pc:picChg chg="del">
          <ac:chgData name="Dyson, Calvin" userId="5ef03114-7c63-4473-8583-28d393153f86" providerId="ADAL" clId="{BCF80CAC-0099-554C-870F-E07F1200BA50}" dt="2026-02-23T21:21:15.816" v="4811" actId="478"/>
          <ac:picMkLst>
            <pc:docMk/>
            <pc:sldMk cId="2980846770" sldId="416"/>
            <ac:picMk id="13" creationId="{6C607962-6E68-2E64-70C6-5DC99BEAA453}"/>
          </ac:picMkLst>
        </pc:picChg>
        <pc:picChg chg="add del">
          <ac:chgData name="Dyson, Calvin" userId="5ef03114-7c63-4473-8583-28d393153f86" providerId="ADAL" clId="{BCF80CAC-0099-554C-870F-E07F1200BA50}" dt="2026-02-23T21:53:58.826" v="5189" actId="478"/>
          <ac:picMkLst>
            <pc:docMk/>
            <pc:sldMk cId="2980846770" sldId="416"/>
            <ac:picMk id="14" creationId="{7E5D02E7-52CF-349F-8054-FEF6D9E03ED0}"/>
          </ac:picMkLst>
        </pc:picChg>
        <pc:picChg chg="add del mod">
          <ac:chgData name="Dyson, Calvin" userId="5ef03114-7c63-4473-8583-28d393153f86" providerId="ADAL" clId="{BCF80CAC-0099-554C-870F-E07F1200BA50}" dt="2026-02-23T21:56:35.790" v="5277" actId="478"/>
          <ac:picMkLst>
            <pc:docMk/>
            <pc:sldMk cId="2980846770" sldId="416"/>
            <ac:picMk id="15" creationId="{641D8FEE-76BE-1777-1925-FF45DBEB69AB}"/>
          </ac:picMkLst>
        </pc:picChg>
        <pc:picChg chg="add mod">
          <ac:chgData name="Dyson, Calvin" userId="5ef03114-7c63-4473-8583-28d393153f86" providerId="ADAL" clId="{BCF80CAC-0099-554C-870F-E07F1200BA50}" dt="2026-02-23T21:57:09.202" v="5294" actId="1076"/>
          <ac:picMkLst>
            <pc:docMk/>
            <pc:sldMk cId="2980846770" sldId="416"/>
            <ac:picMk id="16" creationId="{B4CD99F5-443D-6ECB-381C-1A4A5DD785AA}"/>
          </ac:picMkLst>
        </pc:picChg>
      </pc:sldChg>
      <pc:sldChg chg="addSp delSp modSp add mod">
        <pc:chgData name="Dyson, Calvin" userId="5ef03114-7c63-4473-8583-28d393153f86" providerId="ADAL" clId="{BCF80CAC-0099-554C-870F-E07F1200BA50}" dt="2026-02-24T10:22:47.286" v="7199" actId="20577"/>
        <pc:sldMkLst>
          <pc:docMk/>
          <pc:sldMk cId="4108105670" sldId="417"/>
        </pc:sldMkLst>
        <pc:spChg chg="add mod">
          <ac:chgData name="Dyson, Calvin" userId="5ef03114-7c63-4473-8583-28d393153f86" providerId="ADAL" clId="{BCF80CAC-0099-554C-870F-E07F1200BA50}" dt="2026-02-24T10:22:47.286" v="7199" actId="20577"/>
          <ac:spMkLst>
            <pc:docMk/>
            <pc:sldMk cId="4108105670" sldId="417"/>
            <ac:spMk id="5" creationId="{0C65D419-A445-CF0B-E4D6-FE0D01148467}"/>
          </ac:spMkLst>
        </pc:spChg>
        <pc:spChg chg="del">
          <ac:chgData name="Dyson, Calvin" userId="5ef03114-7c63-4473-8583-28d393153f86" providerId="ADAL" clId="{BCF80CAC-0099-554C-870F-E07F1200BA50}" dt="2026-02-23T22:10:44.760" v="5445" actId="478"/>
          <ac:spMkLst>
            <pc:docMk/>
            <pc:sldMk cId="4108105670" sldId="417"/>
            <ac:spMk id="5" creationId="{FA36C308-7203-8557-18DA-36831B5E581B}"/>
          </ac:spMkLst>
        </pc:spChg>
        <pc:spChg chg="mod">
          <ac:chgData name="Dyson, Calvin" userId="5ef03114-7c63-4473-8583-28d393153f86" providerId="ADAL" clId="{BCF80CAC-0099-554C-870F-E07F1200BA50}" dt="2026-02-23T22:09:38.754" v="5424" actId="20577"/>
          <ac:spMkLst>
            <pc:docMk/>
            <pc:sldMk cId="4108105670" sldId="417"/>
            <ac:spMk id="7" creationId="{B9F2AED0-0C4B-C7CD-9FD5-3048DA91DA5E}"/>
          </ac:spMkLst>
        </pc:spChg>
        <pc:spChg chg="add mod">
          <ac:chgData name="Dyson, Calvin" userId="5ef03114-7c63-4473-8583-28d393153f86" providerId="ADAL" clId="{BCF80CAC-0099-554C-870F-E07F1200BA50}" dt="2026-02-24T10:19:10.797" v="7180" actId="1076"/>
          <ac:spMkLst>
            <pc:docMk/>
            <pc:sldMk cId="4108105670" sldId="417"/>
            <ac:spMk id="10" creationId="{DAA15234-F65B-2EC2-D156-EA95A5B2A112}"/>
          </ac:spMkLst>
        </pc:spChg>
        <pc:spChg chg="del">
          <ac:chgData name="Dyson, Calvin" userId="5ef03114-7c63-4473-8583-28d393153f86" providerId="ADAL" clId="{BCF80CAC-0099-554C-870F-E07F1200BA50}" dt="2026-02-23T22:10:04.318" v="5426"/>
          <ac:spMkLst>
            <pc:docMk/>
            <pc:sldMk cId="4108105670" sldId="417"/>
            <ac:spMk id="11" creationId="{5D5F20B2-06A9-A3CE-599D-D410CA41E1E8}"/>
          </ac:spMkLst>
        </pc:spChg>
        <pc:spChg chg="add mod">
          <ac:chgData name="Dyson, Calvin" userId="5ef03114-7c63-4473-8583-28d393153f86" providerId="ADAL" clId="{BCF80CAC-0099-554C-870F-E07F1200BA50}" dt="2026-02-23T22:21:58.006" v="5490"/>
          <ac:spMkLst>
            <pc:docMk/>
            <pc:sldMk cId="4108105670" sldId="417"/>
            <ac:spMk id="12" creationId="{BB8F37DB-F58A-9A4C-890D-734F5D79F7DC}"/>
          </ac:spMkLst>
        </pc:spChg>
        <pc:picChg chg="add mod">
          <ac:chgData name="Dyson, Calvin" userId="5ef03114-7c63-4473-8583-28d393153f86" providerId="ADAL" clId="{BCF80CAC-0099-554C-870F-E07F1200BA50}" dt="2026-02-24T10:22:38.015" v="7194" actId="14100"/>
          <ac:picMkLst>
            <pc:docMk/>
            <pc:sldMk cId="4108105670" sldId="417"/>
            <ac:picMk id="3" creationId="{715441EB-7D1F-DA79-A38B-C85C38DB0DDE}"/>
          </ac:picMkLst>
        </pc:picChg>
        <pc:picChg chg="add mod ord">
          <ac:chgData name="Dyson, Calvin" userId="5ef03114-7c63-4473-8583-28d393153f86" providerId="ADAL" clId="{BCF80CAC-0099-554C-870F-E07F1200BA50}" dt="2026-02-24T10:22:35.510" v="7193" actId="14100"/>
          <ac:picMkLst>
            <pc:docMk/>
            <pc:sldMk cId="4108105670" sldId="417"/>
            <ac:picMk id="8" creationId="{FC5D7E2C-C0FF-E6D6-6461-BB1FE09A8A1C}"/>
          </ac:picMkLst>
        </pc:picChg>
        <pc:picChg chg="del">
          <ac:chgData name="Dyson, Calvin" userId="5ef03114-7c63-4473-8583-28d393153f86" providerId="ADAL" clId="{BCF80CAC-0099-554C-870F-E07F1200BA50}" dt="2026-02-23T22:10:13.788" v="5430" actId="478"/>
          <ac:picMkLst>
            <pc:docMk/>
            <pc:sldMk cId="4108105670" sldId="417"/>
            <ac:picMk id="9" creationId="{2366C9D6-F815-5530-D20A-EDF46C627115}"/>
          </ac:picMkLst>
        </pc:picChg>
      </pc:sldChg>
      <pc:sldChg chg="addSp delSp modSp add mod">
        <pc:chgData name="Dyson, Calvin" userId="5ef03114-7c63-4473-8583-28d393153f86" providerId="ADAL" clId="{BCF80CAC-0099-554C-870F-E07F1200BA50}" dt="2026-02-24T10:22:29.160" v="7192" actId="1076"/>
        <pc:sldMkLst>
          <pc:docMk/>
          <pc:sldMk cId="3336952058" sldId="418"/>
        </pc:sldMkLst>
        <pc:spChg chg="del">
          <ac:chgData name="Dyson, Calvin" userId="5ef03114-7c63-4473-8583-28d393153f86" providerId="ADAL" clId="{BCF80CAC-0099-554C-870F-E07F1200BA50}" dt="2026-02-23T23:50:39.975" v="7136" actId="478"/>
          <ac:spMkLst>
            <pc:docMk/>
            <pc:sldMk cId="3336952058" sldId="418"/>
            <ac:spMk id="5" creationId="{7D7FC1F6-428A-F644-FF6F-B15783A5CDB4}"/>
          </ac:spMkLst>
        </pc:spChg>
        <pc:spChg chg="add mod">
          <ac:chgData name="Dyson, Calvin" userId="5ef03114-7c63-4473-8583-28d393153f86" providerId="ADAL" clId="{BCF80CAC-0099-554C-870F-E07F1200BA50}" dt="2026-02-24T10:22:08.995" v="7188" actId="1076"/>
          <ac:spMkLst>
            <pc:docMk/>
            <pc:sldMk cId="3336952058" sldId="418"/>
            <ac:spMk id="10" creationId="{CBAF4803-A31B-CA5D-4E99-52E1800C309A}"/>
          </ac:spMkLst>
        </pc:spChg>
        <pc:spChg chg="mod">
          <ac:chgData name="Dyson, Calvin" userId="5ef03114-7c63-4473-8583-28d393153f86" providerId="ADAL" clId="{BCF80CAC-0099-554C-870F-E07F1200BA50}" dt="2026-02-24T10:19:05.797" v="7179" actId="1076"/>
          <ac:spMkLst>
            <pc:docMk/>
            <pc:sldMk cId="3336952058" sldId="418"/>
            <ac:spMk id="16" creationId="{17C4160B-6F45-BC80-AC69-CA49E3125956}"/>
          </ac:spMkLst>
        </pc:spChg>
        <pc:picChg chg="add mod">
          <ac:chgData name="Dyson, Calvin" userId="5ef03114-7c63-4473-8583-28d393153f86" providerId="ADAL" clId="{BCF80CAC-0099-554C-870F-E07F1200BA50}" dt="2026-02-24T10:22:24.547" v="7191" actId="14100"/>
          <ac:picMkLst>
            <pc:docMk/>
            <pc:sldMk cId="3336952058" sldId="418"/>
            <ac:picMk id="5" creationId="{0E3F1CDA-8E31-501B-33EF-85656B433D0F}"/>
          </ac:picMkLst>
        </pc:picChg>
        <pc:picChg chg="add del mod">
          <ac:chgData name="Dyson, Calvin" userId="5ef03114-7c63-4473-8583-28d393153f86" providerId="ADAL" clId="{BCF80CAC-0099-554C-870F-E07F1200BA50}" dt="2026-02-24T10:19:01.072" v="7178" actId="478"/>
          <ac:picMkLst>
            <pc:docMk/>
            <pc:sldMk cId="3336952058" sldId="418"/>
            <ac:picMk id="9" creationId="{01C568B7-D857-7686-1D97-2F285F159FD4}"/>
          </ac:picMkLst>
        </pc:picChg>
        <pc:picChg chg="del">
          <ac:chgData name="Dyson, Calvin" userId="5ef03114-7c63-4473-8583-28d393153f86" providerId="ADAL" clId="{BCF80CAC-0099-554C-870F-E07F1200BA50}" dt="2026-02-23T22:27:26.615" v="5507" actId="478"/>
          <ac:picMkLst>
            <pc:docMk/>
            <pc:sldMk cId="3336952058" sldId="418"/>
            <ac:picMk id="13" creationId="{3CB2D729-235B-7B9A-AF51-1A62E188EE76}"/>
          </ac:picMkLst>
        </pc:picChg>
        <pc:picChg chg="mod">
          <ac:chgData name="Dyson, Calvin" userId="5ef03114-7c63-4473-8583-28d393153f86" providerId="ADAL" clId="{BCF80CAC-0099-554C-870F-E07F1200BA50}" dt="2026-02-24T10:22:29.160" v="7192" actId="1076"/>
          <ac:picMkLst>
            <pc:docMk/>
            <pc:sldMk cId="3336952058" sldId="418"/>
            <ac:picMk id="18" creationId="{57D2F952-7DCA-970B-4CED-0F9AEB99DA00}"/>
          </ac:picMkLst>
        </pc:picChg>
      </pc:sldChg>
      <pc:sldChg chg="addSp delSp modSp new mod">
        <pc:chgData name="Dyson, Calvin" userId="5ef03114-7c63-4473-8583-28d393153f86" providerId="ADAL" clId="{BCF80CAC-0099-554C-870F-E07F1200BA50}" dt="2026-02-23T23:51:00.551" v="7141" actId="478"/>
        <pc:sldMkLst>
          <pc:docMk/>
          <pc:sldMk cId="2039540789" sldId="419"/>
        </pc:sldMkLst>
        <pc:spChg chg="mod">
          <ac:chgData name="Dyson, Calvin" userId="5ef03114-7c63-4473-8583-28d393153f86" providerId="ADAL" clId="{BCF80CAC-0099-554C-870F-E07F1200BA50}" dt="2026-02-23T22:51:10.659" v="5526" actId="255"/>
          <ac:spMkLst>
            <pc:docMk/>
            <pc:sldMk cId="2039540789" sldId="419"/>
            <ac:spMk id="2" creationId="{C8208BB2-DD2A-4AEB-ED52-ACDFADC4C539}"/>
          </ac:spMkLst>
        </pc:spChg>
        <pc:spChg chg="mod">
          <ac:chgData name="Dyson, Calvin" userId="5ef03114-7c63-4473-8583-28d393153f86" providerId="ADAL" clId="{BCF80CAC-0099-554C-870F-E07F1200BA50}" dt="2026-02-23T23:30:28.182" v="6826" actId="20577"/>
          <ac:spMkLst>
            <pc:docMk/>
            <pc:sldMk cId="2039540789" sldId="419"/>
            <ac:spMk id="3" creationId="{6F54A7AA-7622-D973-0BFB-C8801FB41B3B}"/>
          </ac:spMkLst>
        </pc:spChg>
        <pc:spChg chg="del">
          <ac:chgData name="Dyson, Calvin" userId="5ef03114-7c63-4473-8583-28d393153f86" providerId="ADAL" clId="{BCF80CAC-0099-554C-870F-E07F1200BA50}" dt="2026-02-23T23:51:00.551" v="7141" actId="478"/>
          <ac:spMkLst>
            <pc:docMk/>
            <pc:sldMk cId="2039540789" sldId="419"/>
            <ac:spMk id="5" creationId="{C285ADF5-472C-FE34-20D3-B782CDEC9FED}"/>
          </ac:spMkLst>
        </pc:spChg>
        <pc:spChg chg="mod">
          <ac:chgData name="Dyson, Calvin" userId="5ef03114-7c63-4473-8583-28d393153f86" providerId="ADAL" clId="{BCF80CAC-0099-554C-870F-E07F1200BA50}" dt="2026-02-23T23:03:37.601" v="5556" actId="20577"/>
          <ac:spMkLst>
            <pc:docMk/>
            <pc:sldMk cId="2039540789" sldId="419"/>
            <ac:spMk id="7" creationId="{44B747FE-717B-B2FF-07B3-B2C14BF1BFB8}"/>
          </ac:spMkLst>
        </pc:spChg>
        <pc:picChg chg="add del mod">
          <ac:chgData name="Dyson, Calvin" userId="5ef03114-7c63-4473-8583-28d393153f86" providerId="ADAL" clId="{BCF80CAC-0099-554C-870F-E07F1200BA50}" dt="2026-02-23T23:14:04.915" v="6478" actId="478"/>
          <ac:picMkLst>
            <pc:docMk/>
            <pc:sldMk cId="2039540789" sldId="419"/>
            <ac:picMk id="9" creationId="{115B1EBD-293D-72A2-79CA-AC9FD638640D}"/>
          </ac:picMkLst>
        </pc:picChg>
      </pc:sldChg>
      <pc:sldChg chg="addSp delSp modSp add mod modNotesTx">
        <pc:chgData name="Dyson, Calvin" userId="5ef03114-7c63-4473-8583-28d393153f86" providerId="ADAL" clId="{BCF80CAC-0099-554C-870F-E07F1200BA50}" dt="2026-02-23T23:50:56.816" v="7140" actId="478"/>
        <pc:sldMkLst>
          <pc:docMk/>
          <pc:sldMk cId="2070134488" sldId="420"/>
        </pc:sldMkLst>
        <pc:spChg chg="mod">
          <ac:chgData name="Dyson, Calvin" userId="5ef03114-7c63-4473-8583-28d393153f86" providerId="ADAL" clId="{BCF80CAC-0099-554C-870F-E07F1200BA50}" dt="2026-02-23T23:33:05.014" v="6950" actId="20577"/>
          <ac:spMkLst>
            <pc:docMk/>
            <pc:sldMk cId="2070134488" sldId="420"/>
            <ac:spMk id="3" creationId="{1BC74654-A5D7-1CE7-D9A4-02D708853129}"/>
          </ac:spMkLst>
        </pc:spChg>
        <pc:spChg chg="del">
          <ac:chgData name="Dyson, Calvin" userId="5ef03114-7c63-4473-8583-28d393153f86" providerId="ADAL" clId="{BCF80CAC-0099-554C-870F-E07F1200BA50}" dt="2026-02-23T23:50:56.816" v="7140" actId="478"/>
          <ac:spMkLst>
            <pc:docMk/>
            <pc:sldMk cId="2070134488" sldId="420"/>
            <ac:spMk id="5" creationId="{6F5A485B-E0C0-5044-B0F7-DD711C34373C}"/>
          </ac:spMkLst>
        </pc:spChg>
        <pc:picChg chg="add mod">
          <ac:chgData name="Dyson, Calvin" userId="5ef03114-7c63-4473-8583-28d393153f86" providerId="ADAL" clId="{BCF80CAC-0099-554C-870F-E07F1200BA50}" dt="2026-02-23T23:14:25.074" v="6482" actId="1076"/>
          <ac:picMkLst>
            <pc:docMk/>
            <pc:sldMk cId="2070134488" sldId="420"/>
            <ac:picMk id="8" creationId="{AB1D08AD-DC8F-65C4-66B5-BE7A1C2E6373}"/>
          </ac:picMkLst>
        </pc:picChg>
      </pc:sldChg>
      <pc:sldChg chg="delSp modSp add mod">
        <pc:chgData name="Dyson, Calvin" userId="5ef03114-7c63-4473-8583-28d393153f86" providerId="ADAL" clId="{BCF80CAC-0099-554C-870F-E07F1200BA50}" dt="2026-02-23T23:50:53.917" v="7139" actId="478"/>
        <pc:sldMkLst>
          <pc:docMk/>
          <pc:sldMk cId="965336289" sldId="421"/>
        </pc:sldMkLst>
        <pc:spChg chg="mod">
          <ac:chgData name="Dyson, Calvin" userId="5ef03114-7c63-4473-8583-28d393153f86" providerId="ADAL" clId="{BCF80CAC-0099-554C-870F-E07F1200BA50}" dt="2026-02-23T23:19:28.278" v="6720" actId="20577"/>
          <ac:spMkLst>
            <pc:docMk/>
            <pc:sldMk cId="965336289" sldId="421"/>
            <ac:spMk id="3" creationId="{1CD0BC94-3F36-3E3E-12C5-767C4829AA63}"/>
          </ac:spMkLst>
        </pc:spChg>
        <pc:spChg chg="del">
          <ac:chgData name="Dyson, Calvin" userId="5ef03114-7c63-4473-8583-28d393153f86" providerId="ADAL" clId="{BCF80CAC-0099-554C-870F-E07F1200BA50}" dt="2026-02-23T23:50:53.917" v="7139" actId="478"/>
          <ac:spMkLst>
            <pc:docMk/>
            <pc:sldMk cId="965336289" sldId="421"/>
            <ac:spMk id="5" creationId="{558A3AF0-788A-F64F-CED1-4B2F31097E72}"/>
          </ac:spMkLst>
        </pc:spChg>
        <pc:picChg chg="del">
          <ac:chgData name="Dyson, Calvin" userId="5ef03114-7c63-4473-8583-28d393153f86" providerId="ADAL" clId="{BCF80CAC-0099-554C-870F-E07F1200BA50}" dt="2026-02-23T23:17:37.217" v="6484" actId="478"/>
          <ac:picMkLst>
            <pc:docMk/>
            <pc:sldMk cId="965336289" sldId="421"/>
            <ac:picMk id="8" creationId="{A89333C7-7309-33F5-4025-279D1DE4D74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2/24/26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34DDE-30EF-1A94-0470-961064268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1D4BD5-81C7-F078-80F7-456705A4AF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D01579-7CC3-5A17-9732-9E6EC58248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Calvin Dyson and work completed with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48FE9-4B8C-9CCD-E803-D3248ECAFE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44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LRA</a:t>
            </a:r>
          </a:p>
          <a:p>
            <a:r>
              <a:rPr lang="en-GB" dirty="0"/>
              <a:t>The scanner light intensity and/or CCD response is not perfectly uniform.</a:t>
            </a:r>
          </a:p>
          <a:p>
            <a:r>
              <a:rPr lang="en-GB" dirty="0"/>
              <a:t>Sensitivity decreases toward the edges.</a:t>
            </a:r>
          </a:p>
          <a:p>
            <a:r>
              <a:rPr lang="en-GB" dirty="0"/>
              <a:t>Even a uniformly irradiated film shows a U-shaped or parabolic grey-value profile.</a:t>
            </a:r>
          </a:p>
          <a:p>
            <a:br>
              <a:rPr lang="en-US" dirty="0"/>
            </a:br>
            <a:r>
              <a:rPr lang="en-US" dirty="0"/>
              <a:t>Callier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dependence of measured optical density on the angular distribution of transmitted/scattered light.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 assumes all light was absorbed. Might have been scattered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97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Track-averaged LET: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Track-averaged LET is the average stopping power weighted by particle path length, describing the physical quality of the radiation field.</a:t>
            </a:r>
          </a:p>
          <a:p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Dose-averaged LET: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Dose-averaged LET is weighted by deposited energy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58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4DC3A-13AA-89C4-752C-BFD20E2F6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8BD630-0E4F-E400-FD0B-B4518D539E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8035E5-0C39-D22D-5815-F9A54BD1E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Track-averaged LET: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Track-averaged LET is the average stopping power weighted by particle path length, describing the physical quality of the radiation field.</a:t>
            </a:r>
          </a:p>
          <a:p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Dose-averaged LET: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Dose-averaged LET is weighted by deposited energy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E35DE-0E60-2ADE-06FD-96CA44906A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55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58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3033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C3CC0732-2E95-AE1D-13E5-F7FFC7BB0E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2648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522D6F08-46E5-5EA7-E3A2-67645E5C7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0DA90-2FF2-F36C-F9FF-CD7A192F0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14C7637-5E21-BDDB-D675-718E58535D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57B56D4-851E-7242-EAB1-CD5B53E8B9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25FF1F4-36F0-A184-7B99-8F5F4A49C8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198715B-A90B-9B06-A055-401A84B092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D2E04D5-A2EE-135D-A8C9-6E695F9BC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CE0DC1F-799B-3F7A-3A71-D20337A47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8EAEE22-055F-6869-D50D-D9C8C9082F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ADAC67C-850F-96D3-0962-09E1B4CC3E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83187A0-2E68-170D-55EF-0FA20E7A7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AE7C5DD9-4903-8E37-9C71-518439271A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829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F30683-44FB-4995-47C3-43A7DE5523C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7A24E86-91AA-6A9B-314A-752B77481A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879B37A-F4A9-2DDA-3FC3-9FC52384A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3DABC58-132F-2F2F-EB5B-78B30A3D4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DFE51362-844C-B4F1-1A83-A287F312E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0F57AAB-C462-6A3A-9686-048341EA78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8A0D371A-82CE-1829-AA32-FB790C7A60A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A0DE082-4D8F-8158-56B4-AF85C4A0FA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30CFB56-59E9-38CF-519A-B532B32547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FB5434B5-DD4C-F988-6EBA-085A7DD49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E34748E-CBEF-26E7-AB9F-696FA5D59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8079AE91-4ABF-A9AC-DD3E-25CF3D141B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9991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E1CB8A6-5DB1-3B99-A9F8-9597AF152C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FC459D86-11D8-7A68-1B53-2B86FE4F7E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374EB628-65B8-A8C0-3304-77AF961E91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7F605DF-643C-8B14-6DAD-2EA5E33ACE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8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07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2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3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>
            <a:lvl1pPr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819"/>
            <a:ext cx="5777508" cy="31011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35426-417C-E41E-5A03-5974D3C79A0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751618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8F0-AC4B-E4A0-94D0-99C4BFD97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50">
                <a:solidFill>
                  <a:schemeClr val="accent1"/>
                </a:solidFill>
              </a:defRPr>
            </a:lvl1pPr>
          </a:lstStyle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FC7A-298A-77A0-6596-56B0B3FD8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85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36755" y="6393702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CDD9-97E9-735B-8549-0F3AE3CCAC5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accent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0" r:id="rId3"/>
    <p:sldLayoutId id="2147483649" r:id="rId4"/>
    <p:sldLayoutId id="2147483657" r:id="rId5"/>
    <p:sldLayoutId id="2147483658" r:id="rId6"/>
    <p:sldLayoutId id="2147483681" r:id="rId7"/>
    <p:sldLayoutId id="2147483682" r:id="rId8"/>
    <p:sldLayoutId id="2147483675" r:id="rId9"/>
    <p:sldLayoutId id="2147483650" r:id="rId10"/>
    <p:sldLayoutId id="2147483683" r:id="rId11"/>
    <p:sldLayoutId id="2147483684" r:id="rId12"/>
    <p:sldLayoutId id="2147483652" r:id="rId13"/>
    <p:sldLayoutId id="2147483685" r:id="rId14"/>
    <p:sldLayoutId id="2147483686" r:id="rId15"/>
    <p:sldLayoutId id="2147483659" r:id="rId16"/>
    <p:sldLayoutId id="2147483687" r:id="rId17"/>
    <p:sldLayoutId id="2147483688" r:id="rId18"/>
    <p:sldLayoutId id="2147483660" r:id="rId19"/>
    <p:sldLayoutId id="2147483689" r:id="rId20"/>
    <p:sldLayoutId id="2147483690" r:id="rId21"/>
    <p:sldLayoutId id="2147483677" r:id="rId22"/>
    <p:sldLayoutId id="2147483691" r:id="rId23"/>
    <p:sldLayoutId id="2147483692" r:id="rId24"/>
    <p:sldLayoutId id="2147483676" r:id="rId25"/>
    <p:sldLayoutId id="2147483667" r:id="rId26"/>
    <p:sldLayoutId id="2147483693" r:id="rId27"/>
    <p:sldLayoutId id="2147483694" r:id="rId28"/>
    <p:sldLayoutId id="2147483666" r:id="rId29"/>
    <p:sldLayoutId id="2147483661" r:id="rId30"/>
    <p:sldLayoutId id="2147483695" r:id="rId31"/>
    <p:sldLayoutId id="2147483696" r:id="rId32"/>
    <p:sldLayoutId id="2147483669" r:id="rId33"/>
    <p:sldLayoutId id="2147483697" r:id="rId34"/>
    <p:sldLayoutId id="2147483698" r:id="rId35"/>
    <p:sldLayoutId id="2147483678" r:id="rId36"/>
    <p:sldLayoutId id="2147483699" r:id="rId37"/>
    <p:sldLayoutId id="2147483700" r:id="rId38"/>
    <p:sldLayoutId id="2147483662" r:id="rId39"/>
    <p:sldLayoutId id="2147483701" r:id="rId40"/>
    <p:sldLayoutId id="2147483702" r:id="rId41"/>
    <p:sldLayoutId id="2147483663" r:id="rId42"/>
    <p:sldLayoutId id="2147483703" r:id="rId43"/>
    <p:sldLayoutId id="2147483704" r:id="rId44"/>
    <p:sldLayoutId id="2147483664" r:id="rId45"/>
    <p:sldLayoutId id="2147483705" r:id="rId46"/>
    <p:sldLayoutId id="2147483706" r:id="rId47"/>
    <p:sldLayoutId id="2147483665" r:id="rId48"/>
    <p:sldLayoutId id="2147483671" r:id="rId49"/>
    <p:sldLayoutId id="2147483707" r:id="rId50"/>
    <p:sldLayoutId id="2147483708" r:id="rId51"/>
    <p:sldLayoutId id="2147483670" r:id="rId52"/>
    <p:sldLayoutId id="2147483672" r:id="rId53"/>
    <p:sldLayoutId id="2147483674" r:id="rId54"/>
    <p:sldLayoutId id="2147483709" r:id="rId55"/>
    <p:sldLayoutId id="2147483710" r:id="rId56"/>
    <p:sldLayoutId id="2147483673" r:id="rId57"/>
    <p:sldLayoutId id="2147483654" r:id="rId58"/>
    <p:sldLayoutId id="2147483711" r:id="rId59"/>
    <p:sldLayoutId id="2147483712" r:id="rId60"/>
    <p:sldLayoutId id="2147483655" r:id="rId61"/>
    <p:sldLayoutId id="2147483713" r:id="rId62"/>
    <p:sldLayoutId id="2147483714" r:id="rId63"/>
    <p:sldLayoutId id="2147483715" r:id="rId64"/>
  </p:sldLayoutIdLst>
  <p:hf hdr="0" ft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06" userDrawn="1">
          <p15:clr>
            <a:srgbClr val="F26B43"/>
          </p15:clr>
        </p15:guide>
        <p15:guide id="4" pos="7475" userDrawn="1">
          <p15:clr>
            <a:srgbClr val="F26B43"/>
          </p15:clr>
        </p15:guide>
        <p15:guide id="5" orient="horz" pos="207" userDrawn="1">
          <p15:clr>
            <a:srgbClr val="F26B43"/>
          </p15:clr>
        </p15:guide>
        <p15:guide id="6" orient="horz" pos="4114" userDrawn="1">
          <p15:clr>
            <a:srgbClr val="F26B43"/>
          </p15:clr>
        </p15:guide>
        <p15:guide id="7" orient="horz" pos="3944" userDrawn="1">
          <p15:clr>
            <a:srgbClr val="F26B43"/>
          </p15:clr>
        </p15:guide>
        <p15:guide id="8" orient="horz" pos="879" userDrawn="1">
          <p15:clr>
            <a:srgbClr val="F26B43"/>
          </p15:clr>
        </p15:guide>
        <p15:guide id="9" pos="3723" userDrawn="1">
          <p15:clr>
            <a:srgbClr val="F26B43"/>
          </p15:clr>
        </p15:guide>
        <p15:guide id="10" pos="3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74FCE-6139-584B-8939-66E7666A4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7F6C5-7663-81E3-7A6D-28EB77EE07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RCF Diagnostics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CE32B987-86B4-FA53-851D-66509E37C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0719" y="0"/>
            <a:ext cx="6061561" cy="204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E54BE47-2AB3-39CF-5097-AA5DE268BD26}"/>
              </a:ext>
            </a:extLst>
          </p:cNvPr>
          <p:cNvSpPr/>
          <p:nvPr/>
        </p:nvSpPr>
        <p:spPr>
          <a:xfrm>
            <a:off x="-393895" y="-281354"/>
            <a:ext cx="5739618" cy="1913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565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0F0BC-67F9-A78E-F0DE-AC97D1EE7C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2BF6C-739C-2468-6EE9-E26302861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Diagnostic: RCF around the cell dish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345C1-7036-8A34-4E7B-DAD09312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AFC7D-0A82-3881-294E-778408106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10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712E5F8-1D9A-DF97-EFFD-AAD2FE7C09DF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890450"/>
            <a:ext cx="11540763" cy="371567"/>
          </a:xfrm>
        </p:spPr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DBDF60B-E540-0BC4-CC2A-DC5EB1390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20"/>
            <a:ext cx="5515425" cy="227683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Originally completed a linear fit with measured uncertainties:</a:t>
            </a:r>
          </a:p>
          <a:p>
            <a:pPr marL="504891" lvl="2" indent="-342900"/>
            <a:r>
              <a:rPr lang="en-US" dirty="0"/>
              <a:t>𝜒</a:t>
            </a:r>
            <a:r>
              <a:rPr lang="en-US" baseline="-25000" dirty="0"/>
              <a:t>r</a:t>
            </a:r>
            <a:r>
              <a:rPr lang="en-US" baseline="30000" dirty="0"/>
              <a:t>2</a:t>
            </a:r>
            <a:r>
              <a:rPr lang="en-US" dirty="0"/>
              <a:t>: 6.12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Added a new ”film-to-film” uncertainty</a:t>
            </a:r>
          </a:p>
          <a:p>
            <a:pPr marL="504891" lvl="2" indent="-342900"/>
            <a:r>
              <a:rPr lang="en-US" dirty="0"/>
              <a:t>“Beam jitter”?</a:t>
            </a:r>
          </a:p>
          <a:p>
            <a:pPr marL="504891" lvl="2" indent="-342900"/>
            <a:r>
              <a:rPr lang="en-US" dirty="0"/>
              <a:t>Allowed it to vary until 𝜒</a:t>
            </a:r>
            <a:r>
              <a:rPr lang="en-US" baseline="-25000" dirty="0"/>
              <a:t>r</a:t>
            </a:r>
            <a:r>
              <a:rPr lang="en-US" baseline="30000" dirty="0"/>
              <a:t>2</a:t>
            </a:r>
            <a:r>
              <a:rPr lang="en-US" dirty="0"/>
              <a:t> ~1</a:t>
            </a:r>
          </a:p>
          <a:p>
            <a:pPr marL="504891" lvl="2" indent="-342900"/>
            <a:r>
              <a:rPr lang="en-US" dirty="0"/>
              <a:t>Uncertainty on fit became: 0.225 Gy</a:t>
            </a:r>
          </a:p>
          <a:p>
            <a:pPr marL="504891" lvl="2" indent="-342900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73D722-8565-7FD5-EE42-C13174E54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073" y="1296769"/>
            <a:ext cx="5029200" cy="50121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4CD99F5-443D-6ECB-381C-1A4A5DD78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6501" y="3609225"/>
            <a:ext cx="4254724" cy="3059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846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05511-95C1-732B-D7DB-B05B0600E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Diagnostic: In-Beam Delaminated EBT3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8AAB3-6640-2351-A0C4-FE2C0F785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A04E1-3507-CC3D-F50B-64250957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11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D11A09E-936D-04DA-5FC7-782A3B07A9AF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437" y="881152"/>
            <a:ext cx="11540763" cy="371567"/>
          </a:xfrm>
        </p:spPr>
        <p:txBody>
          <a:bodyPr/>
          <a:lstStyle/>
          <a:p>
            <a:r>
              <a:rPr lang="en-US" dirty="0"/>
              <a:t>LET Histograms</a:t>
            </a:r>
          </a:p>
        </p:txBody>
      </p:sp>
      <p:pic>
        <p:nvPicPr>
          <p:cNvPr id="13" name="Picture 12" descr="A red and blue graph&#10;&#10;AI-generated content may be incorrect.">
            <a:extLst>
              <a:ext uri="{FF2B5EF4-FFF2-40B4-BE49-F238E27FC236}">
                <a16:creationId xmlns:a16="http://schemas.microsoft.com/office/drawing/2014/main" id="{A111B532-3C4B-4198-AB17-BA6275308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797" y="881152"/>
            <a:ext cx="6521832" cy="27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FA68DA-636C-51B7-FE7F-D8688A91456C}"/>
              </a:ext>
            </a:extLst>
          </p:cNvPr>
          <p:cNvSpPr txBox="1"/>
          <p:nvPr/>
        </p:nvSpPr>
        <p:spPr>
          <a:xfrm>
            <a:off x="1177482" y="4736708"/>
            <a:ext cx="2509757" cy="3405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2600" dirty="0"/>
              <a:t>No RCF: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3" name="Picture 2" descr="A comparison of a graph&#10;&#10;AI-generated content may be incorrect.">
            <a:extLst>
              <a:ext uri="{FF2B5EF4-FFF2-40B4-BE49-F238E27FC236}">
                <a16:creationId xmlns:a16="http://schemas.microsoft.com/office/drawing/2014/main" id="{F39D2DC4-A914-1769-2B35-56FAD5EAA8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797" y="3692240"/>
            <a:ext cx="6726116" cy="27700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B24F5A-F562-ACDF-6E76-6B86F9CB0535}"/>
              </a:ext>
            </a:extLst>
          </p:cNvPr>
          <p:cNvSpPr txBox="1"/>
          <p:nvPr/>
        </p:nvSpPr>
        <p:spPr>
          <a:xfrm>
            <a:off x="1177481" y="1966611"/>
            <a:ext cx="2509757" cy="3405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2600" dirty="0"/>
              <a:t>RCF: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71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5C2DB-1E8A-8E92-98FC-83645702DF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D6967-32E5-3CA5-0265-A84DEC876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Diagnostic: In-Beam Delaminated EBT3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8ECDC-6FD2-B2CF-EB02-97659CB5F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32972-43AA-2698-41DF-3B764F50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12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4391A19-2554-E78B-4D28-1FD782AFA878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437" y="881152"/>
            <a:ext cx="11540763" cy="371567"/>
          </a:xfrm>
        </p:spPr>
        <p:txBody>
          <a:bodyPr/>
          <a:lstStyle/>
          <a:p>
            <a:r>
              <a:rPr lang="en-US" dirty="0"/>
              <a:t>LET Histograms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C4160B-6F45-BC80-AC69-CA49E3125956}"/>
              </a:ext>
            </a:extLst>
          </p:cNvPr>
          <p:cNvSpPr txBox="1"/>
          <p:nvPr/>
        </p:nvSpPr>
        <p:spPr>
          <a:xfrm>
            <a:off x="1195896" y="4738855"/>
            <a:ext cx="2509757" cy="3405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2600" dirty="0"/>
              <a:t>No RCF: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18" name="Picture 17" descr="A graph of a line and a line&#10;&#10;AI-generated content may be incorrect.">
            <a:extLst>
              <a:ext uri="{FF2B5EF4-FFF2-40B4-BE49-F238E27FC236}">
                <a16:creationId xmlns:a16="http://schemas.microsoft.com/office/drawing/2014/main" id="{57D2F952-7DCA-970B-4CED-0F9AEB99DA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539" y="1079290"/>
            <a:ext cx="6087043" cy="2520000"/>
          </a:xfrm>
          <a:prstGeom prst="rect">
            <a:avLst/>
          </a:prstGeom>
        </p:spPr>
      </p:pic>
      <p:pic>
        <p:nvPicPr>
          <p:cNvPr id="5" name="Picture 4" descr="A graph of a line and a line&#10;&#10;AI-generated content may be incorrect.">
            <a:extLst>
              <a:ext uri="{FF2B5EF4-FFF2-40B4-BE49-F238E27FC236}">
                <a16:creationId xmlns:a16="http://schemas.microsoft.com/office/drawing/2014/main" id="{0E3F1CDA-8E31-501B-33EF-85656B433D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635" y="3662603"/>
            <a:ext cx="6118852" cy="252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AF4803-A31B-CA5D-4E99-52E1800C309A}"/>
              </a:ext>
            </a:extLst>
          </p:cNvPr>
          <p:cNvSpPr txBox="1"/>
          <p:nvPr/>
        </p:nvSpPr>
        <p:spPr>
          <a:xfrm>
            <a:off x="1195896" y="2119145"/>
            <a:ext cx="2509757" cy="3405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2600" dirty="0"/>
              <a:t>RCF: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952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27EB9-1926-822E-3DC1-F9B3119C3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9FB3C-8E0B-6AED-6020-15952BDDC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Diagnostic: In-Beam Delaminated EBT3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0AC1C-A8DE-8EA0-881A-22959A3B7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340FA-7D7F-27D6-9FDE-64655BE2C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13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9F2AED0-0C4B-C7CD-9FD5-3048DA91DA5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437" y="881152"/>
            <a:ext cx="11540763" cy="371567"/>
          </a:xfrm>
        </p:spPr>
        <p:txBody>
          <a:bodyPr/>
          <a:lstStyle/>
          <a:p>
            <a:r>
              <a:rPr lang="en-US" dirty="0"/>
              <a:t>Energy Spectra</a:t>
            </a:r>
          </a:p>
        </p:txBody>
      </p:sp>
      <p:pic>
        <p:nvPicPr>
          <p:cNvPr id="8" name="Content Placeholder 7" descr="A graph of energy spectrum&#10;&#10;AI-generated content may be incorrect.">
            <a:extLst>
              <a:ext uri="{FF2B5EF4-FFF2-40B4-BE49-F238E27FC236}">
                <a16:creationId xmlns:a16="http://schemas.microsoft.com/office/drawing/2014/main" id="{FC5D7E2C-C0FF-E6D6-6461-BB1FE09A8A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33" y="1884218"/>
            <a:ext cx="4892189" cy="39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A15234-F65B-2EC2-D156-EA95A5B2A112}"/>
              </a:ext>
            </a:extLst>
          </p:cNvPr>
          <p:cNvSpPr txBox="1"/>
          <p:nvPr/>
        </p:nvSpPr>
        <p:spPr>
          <a:xfrm>
            <a:off x="8038784" y="1398178"/>
            <a:ext cx="2509757" cy="3405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2600" dirty="0"/>
              <a:t>No RCF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3" name="Picture 2" descr="A graph of energy spectrum&#10;&#10;AI-generated content may be incorrect.">
            <a:extLst>
              <a:ext uri="{FF2B5EF4-FFF2-40B4-BE49-F238E27FC236}">
                <a16:creationId xmlns:a16="http://schemas.microsoft.com/office/drawing/2014/main" id="{715441EB-7D1F-DA79-A38B-C85C38DB0D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756" y="1884218"/>
            <a:ext cx="5317715" cy="396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65D419-A445-CF0B-E4D6-FE0D01148467}"/>
              </a:ext>
            </a:extLst>
          </p:cNvPr>
          <p:cNvSpPr txBox="1"/>
          <p:nvPr/>
        </p:nvSpPr>
        <p:spPr>
          <a:xfrm>
            <a:off x="2508841" y="1398178"/>
            <a:ext cx="2509757" cy="3405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2600" dirty="0"/>
              <a:t>RCF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05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3B7F-5D21-30A1-0E51-69B8AA799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50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6A751-AF95-5E29-7AED-7BCEF682C4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117770"/>
            <a:ext cx="10663193" cy="5413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An RCF Protocol has been defined</a:t>
            </a:r>
          </a:p>
          <a:p>
            <a:pPr marL="504891" lvl="2" indent="-342900"/>
            <a:r>
              <a:rPr lang="en-GB" sz="2200" dirty="0"/>
              <a:t>Thanks to </a:t>
            </a:r>
            <a:r>
              <a:rPr lang="en-GB" sz="2200" dirty="0" err="1"/>
              <a:t>Diaza</a:t>
            </a:r>
            <a:endParaRPr lang="en-GB" sz="2200" dirty="0"/>
          </a:p>
          <a:p>
            <a:pPr marL="504891" lvl="2" indent="-342900"/>
            <a:r>
              <a:rPr lang="en-GB" sz="2200" dirty="0"/>
              <a:t>Need to acquire a glass sheet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Can achieve a lower calibration fit uncertainty by fixing ‘c’ in the Polynomial 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Placing RCF around the cell dish is a viable diagnostic</a:t>
            </a:r>
          </a:p>
          <a:p>
            <a:pPr marL="504891" lvl="2" indent="-342900"/>
            <a:r>
              <a:rPr lang="en-GB" sz="2200" dirty="0"/>
              <a:t>Produces a 0.223Gy error due to beam variation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Placing Delaminated EBT3 does not drastically increase the LET in the cell layer?</a:t>
            </a:r>
          </a:p>
          <a:p>
            <a:pPr marL="504891" lvl="2" indent="-342900"/>
            <a:r>
              <a:rPr lang="en-GB" sz="2200" dirty="0"/>
              <a:t>Next: Check how well you can predict the cell dose from the delaminated EBT3 dose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EC8CB6-4F16-FF05-540B-72759B33C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14</a:t>
            </a:fld>
            <a:endParaRPr lang="en-GB"/>
          </a:p>
        </p:txBody>
      </p:sp>
      <p:sp>
        <p:nvSpPr>
          <p:cNvPr id="10" name="Slide Number Placeholder 10">
            <a:extLst>
              <a:ext uri="{FF2B5EF4-FFF2-40B4-BE49-F238E27FC236}">
                <a16:creationId xmlns:a16="http://schemas.microsoft.com/office/drawing/2014/main" id="{F01C9FDC-A9CB-8B2B-CE3D-2EE413BD052D}"/>
              </a:ext>
            </a:extLst>
          </p:cNvPr>
          <p:cNvSpPr txBox="1">
            <a:spLocks/>
          </p:cNvSpPr>
          <p:nvPr/>
        </p:nvSpPr>
        <p:spPr>
          <a:xfrm>
            <a:off x="5936755" y="6393702"/>
            <a:ext cx="318491" cy="13727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ctr" defTabSz="914353" rtl="0" eaLnBrk="1" latinLnBrk="0" hangingPunct="1">
              <a:defRPr sz="8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BA53E11-492D-48B3-9F9B-09541CA2A39A}" type="slidenum">
              <a:rPr lang="en-GB" sz="1200" smtClean="0"/>
              <a:pPr/>
              <a:t>14</a:t>
            </a:fld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37EBF-3F19-5DCE-62F4-8E6C064F6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</p:spTree>
    <p:extLst>
      <p:ext uri="{BB962C8B-B14F-4D97-AF65-F5344CB8AC3E}">
        <p14:creationId xmlns:p14="http://schemas.microsoft.com/office/powerpoint/2010/main" val="1164456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6AAF5-1B34-EA2D-50B1-F5B655C7B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BF633-E1AE-17A8-F731-BB87F5660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6A983-AEC2-1909-29BD-9452694B2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214D0EC-E646-1001-1736-EF4717EB4D88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3CBF25-F9D6-F63B-0A71-9F89C3502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RCF Protocol</a:t>
            </a:r>
          </a:p>
          <a:p>
            <a:pPr marL="504891" lvl="2" indent="-342900"/>
            <a:r>
              <a:rPr lang="en-US" sz="3600" dirty="0"/>
              <a:t>Lessons Learnt about handling and using RCF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RCF Dose Calibration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Two Methods of using RCF</a:t>
            </a:r>
          </a:p>
          <a:p>
            <a:pPr marL="504891" lvl="2" indent="-342900"/>
            <a:r>
              <a:rPr lang="en-US" sz="3600" dirty="0"/>
              <a:t>Placing RCF (EBT3) around the outer edge of the cell dish</a:t>
            </a:r>
          </a:p>
          <a:p>
            <a:pPr marL="504891" lvl="2" indent="-342900"/>
            <a:r>
              <a:rPr lang="en-US" sz="3600" dirty="0"/>
              <a:t>Placing delaminated EBT3 in front of the cell dish</a:t>
            </a:r>
          </a:p>
        </p:txBody>
      </p:sp>
    </p:spTree>
    <p:extLst>
      <p:ext uri="{BB962C8B-B14F-4D97-AF65-F5344CB8AC3E}">
        <p14:creationId xmlns:p14="http://schemas.microsoft.com/office/powerpoint/2010/main" val="402451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08BB2-DD2A-4AEB-ED52-ACDFADC4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RCF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4A7AA-7622-D973-0BFB-C8801FB41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Preparation</a:t>
            </a:r>
          </a:p>
          <a:p>
            <a:r>
              <a:rPr lang="en-US" dirty="0"/>
              <a:t>Scanner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Clean the Scanner Bed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Let Electronics Warmup: Wait at least 30mins after turning the scanner 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Light Source Warmup: Do 5-10 scans before scanning RCF</a:t>
            </a:r>
          </a:p>
          <a:p>
            <a:endParaRPr lang="en-US" dirty="0"/>
          </a:p>
          <a:p>
            <a:r>
              <a:rPr lang="en-US" dirty="0"/>
              <a:t>Film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Mark the side that gets irradiated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Wait at least 24 hours since irradiation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7A6DE-9D62-062B-69D3-681C1D625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9C62B-ADAB-6E44-848E-C4C8D82F2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3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4B747FE-717B-B2FF-07B3-B2C14BF1BFB8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8" y="826548"/>
            <a:ext cx="11540763" cy="371567"/>
          </a:xfrm>
        </p:spPr>
        <p:txBody>
          <a:bodyPr/>
          <a:lstStyle/>
          <a:p>
            <a:r>
              <a:rPr lang="en-US" dirty="0"/>
              <a:t>Preparation</a:t>
            </a:r>
          </a:p>
        </p:txBody>
      </p:sp>
    </p:spTree>
    <p:extLst>
      <p:ext uri="{BB962C8B-B14F-4D97-AF65-F5344CB8AC3E}">
        <p14:creationId xmlns:p14="http://schemas.microsoft.com/office/powerpoint/2010/main" val="2039540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CD2CE-C320-4A37-D944-6CC86198E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3AB2-25A0-056C-28E5-6B8EE2811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RCF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74654-A5D7-1CE7-D9A4-02D708853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6817229" cy="4866481"/>
          </a:xfrm>
        </p:spPr>
        <p:txBody>
          <a:bodyPr/>
          <a:lstStyle/>
          <a:p>
            <a:r>
              <a:rPr lang="en-US" b="1" dirty="0"/>
              <a:t>Handling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 Gloves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Keep a 1.5cm wide region, starting at the initial position of the light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Always place the films in the same position</a:t>
            </a:r>
          </a:p>
          <a:p>
            <a:pPr marL="504891" lvl="2" indent="-342900"/>
            <a:r>
              <a:rPr lang="en-US" dirty="0"/>
              <a:t>Position them on the same line to avoid the Lateral Response Artefact (LRA)</a:t>
            </a:r>
          </a:p>
          <a:p>
            <a:pPr marL="504891" lvl="2" indent="-342900"/>
            <a:r>
              <a:rPr lang="en-US" dirty="0"/>
              <a:t>Use a holder to guarantee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Film Orientation: Scan film in both orientations and always use the same orientation in calculation:</a:t>
            </a:r>
          </a:p>
          <a:p>
            <a:pPr marL="504891" lvl="2" indent="-342900"/>
            <a:r>
              <a:rPr lang="en-US" dirty="0"/>
              <a:t>The “same” refers to whether it is a lower or higher pixel count compared with when it’s rotated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Place a glass sheet over the films to hold them down and avoid the Callier effect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3F1E9-2D50-5596-C278-B09A3826B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B4E1D-1871-17D9-F29C-66929342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4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62C8C3B-D58B-23E8-092F-EBBD31607D7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8" y="826548"/>
            <a:ext cx="11540763" cy="371567"/>
          </a:xfrm>
        </p:spPr>
        <p:txBody>
          <a:bodyPr/>
          <a:lstStyle/>
          <a:p>
            <a:r>
              <a:rPr lang="en-US" dirty="0"/>
              <a:t>Preparation</a:t>
            </a:r>
          </a:p>
        </p:txBody>
      </p:sp>
      <p:pic>
        <p:nvPicPr>
          <p:cNvPr id="8" name="Picture 7" descr="A close-up of a paper&#10;&#10;AI-generated content may be incorrect.">
            <a:extLst>
              <a:ext uri="{FF2B5EF4-FFF2-40B4-BE49-F238E27FC236}">
                <a16:creationId xmlns:a16="http://schemas.microsoft.com/office/drawing/2014/main" id="{AB1D08AD-DC8F-65C4-66B5-BE7A1C2E6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646" y="1983906"/>
            <a:ext cx="4432300" cy="289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134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192AC-7E6C-128C-33E3-B44BFCEEA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DD01B-FF78-7973-8952-8B86E2274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RCF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0BC94-3F36-3E3E-12C5-767C4829A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6817229" cy="4866481"/>
          </a:xfrm>
        </p:spPr>
        <p:txBody>
          <a:bodyPr/>
          <a:lstStyle/>
          <a:p>
            <a:r>
              <a:rPr lang="en-US" b="1" dirty="0"/>
              <a:t>Post-Scan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Check gray-values using an image processing software like ImageJ</a:t>
            </a:r>
          </a:p>
          <a:p>
            <a:pPr marL="504891" lvl="2" indent="-342900"/>
            <a:r>
              <a:rPr lang="en-US" dirty="0"/>
              <a:t>Check that there is no LRA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Store the films in the dark to avoid </a:t>
            </a:r>
            <a:r>
              <a:rPr lang="en-US" dirty="0" err="1"/>
              <a:t>colour</a:t>
            </a:r>
            <a:r>
              <a:rPr lang="en-US" dirty="0"/>
              <a:t> change should further scans be required</a:t>
            </a:r>
          </a:p>
          <a:p>
            <a:pPr marL="342900" lvl="1" indent="-342900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DCCA9-037A-0110-575D-B75B21CA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EB7A0-549D-D33D-508F-3347F02C2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5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B69CD93-A038-2E5C-6C7A-8CD97A050198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8" y="826548"/>
            <a:ext cx="11540763" cy="371567"/>
          </a:xfrm>
        </p:spPr>
        <p:txBody>
          <a:bodyPr/>
          <a:lstStyle/>
          <a:p>
            <a:r>
              <a:rPr lang="en-US" dirty="0"/>
              <a:t>Preparation</a:t>
            </a:r>
          </a:p>
        </p:txBody>
      </p:sp>
    </p:spTree>
    <p:extLst>
      <p:ext uri="{BB962C8B-B14F-4D97-AF65-F5344CB8AC3E}">
        <p14:creationId xmlns:p14="http://schemas.microsoft.com/office/powerpoint/2010/main" val="965336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57613-3E38-07A3-5AE5-BB529EA6E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RCF Protocol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30D124A-9858-853A-DCCF-92ACD63B26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82747" y="991763"/>
            <a:ext cx="3453061" cy="270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BC9E3-8C99-9CEC-2779-5EB81F10C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6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B16C58E-4397-5B74-B980-6191585C238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8" y="735566"/>
            <a:ext cx="11540763" cy="371567"/>
          </a:xfrm>
        </p:spPr>
        <p:txBody>
          <a:bodyPr/>
          <a:lstStyle/>
          <a:p>
            <a:r>
              <a:rPr lang="en-US" dirty="0"/>
              <a:t>Rotation Issue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F1D1CB-7825-61C0-9219-423163925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9062" y="1055699"/>
            <a:ext cx="3296938" cy="27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4692E0-8C82-0D6B-AABB-55EB52B66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762176"/>
            <a:ext cx="3733800" cy="2603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260540-5FED-7B9F-188F-245174D21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469" y="3762176"/>
            <a:ext cx="3746500" cy="26035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0676AB-028F-E148-A23D-D08319D83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</p:spTree>
    <p:extLst>
      <p:ext uri="{BB962C8B-B14F-4D97-AF65-F5344CB8AC3E}">
        <p14:creationId xmlns:p14="http://schemas.microsoft.com/office/powerpoint/2010/main" val="4163644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CC602-8C58-96D1-B2A6-F20FB9F85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Calibration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4463D-0958-81D9-3BE9-2BB8AFD7A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633CF-A4F2-2C85-4813-CA1B3FF4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7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F5A9B1C-59DD-FFC6-8BD0-5DE468FD227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34233" y="814529"/>
            <a:ext cx="11540763" cy="371567"/>
          </a:xfrm>
        </p:spPr>
        <p:txBody>
          <a:bodyPr/>
          <a:lstStyle/>
          <a:p>
            <a:r>
              <a:rPr lang="en-US" dirty="0"/>
              <a:t>Models</a:t>
            </a:r>
          </a:p>
        </p:txBody>
      </p:sp>
      <p:pic>
        <p:nvPicPr>
          <p:cNvPr id="18" name="Picture 17" descr="A math equation with numbers&#10;&#10;AI-generated content may be incorrect.">
            <a:extLst>
              <a:ext uri="{FF2B5EF4-FFF2-40B4-BE49-F238E27FC236}">
                <a16:creationId xmlns:a16="http://schemas.microsoft.com/office/drawing/2014/main" id="{D68DEF1D-3402-65D4-CF15-90DBB4565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93" y="4604170"/>
            <a:ext cx="5856490" cy="849552"/>
          </a:xfrm>
          <a:prstGeom prst="rect">
            <a:avLst/>
          </a:prstGeom>
        </p:spPr>
      </p:pic>
      <p:pic>
        <p:nvPicPr>
          <p:cNvPr id="20" name="Picture 19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63A4937E-B1EC-64A0-EEF4-9B1C07A445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89" y="3097610"/>
            <a:ext cx="2146300" cy="1041400"/>
          </a:xfrm>
          <a:prstGeom prst="rect">
            <a:avLst/>
          </a:prstGeom>
        </p:spPr>
      </p:pic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A1191B07-9CAB-CA4B-9EA3-B1D232257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207" y="2348934"/>
            <a:ext cx="5062913" cy="713581"/>
          </a:xfrm>
        </p:spPr>
        <p:txBody>
          <a:bodyPr/>
          <a:lstStyle/>
          <a:p>
            <a:pPr lvl="1"/>
            <a:r>
              <a:rPr lang="en-US" dirty="0" err="1"/>
              <a:t>Gafchromic’s</a:t>
            </a:r>
            <a:r>
              <a:rPr lang="en-US" dirty="0"/>
              <a:t> Recommended Model</a:t>
            </a:r>
          </a:p>
        </p:txBody>
      </p:sp>
      <p:sp>
        <p:nvSpPr>
          <p:cNvPr id="23" name="Content Placeholder 21">
            <a:extLst>
              <a:ext uri="{FF2B5EF4-FFF2-40B4-BE49-F238E27FC236}">
                <a16:creationId xmlns:a16="http://schemas.microsoft.com/office/drawing/2014/main" id="{E8A635AB-4B22-69EC-422A-403F1F732A7B}"/>
              </a:ext>
            </a:extLst>
          </p:cNvPr>
          <p:cNvSpPr txBox="1">
            <a:spLocks/>
          </p:cNvSpPr>
          <p:nvPr/>
        </p:nvSpPr>
        <p:spPr>
          <a:xfrm>
            <a:off x="8080441" y="2358592"/>
            <a:ext cx="5062913" cy="7135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Polynomial Model</a:t>
            </a:r>
          </a:p>
        </p:txBody>
      </p:sp>
      <p:pic>
        <p:nvPicPr>
          <p:cNvPr id="25" name="Picture 2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3510F8B0-80EF-CA8D-3850-9A1732846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467" y="3106079"/>
            <a:ext cx="2476500" cy="1041400"/>
          </a:xfrm>
          <a:prstGeom prst="rect">
            <a:avLst/>
          </a:prstGeom>
        </p:spPr>
      </p:pic>
      <p:pic>
        <p:nvPicPr>
          <p:cNvPr id="27" name="Picture 26" descr="A math formula with black text&#10;&#10;AI-generated content may be incorrect.">
            <a:extLst>
              <a:ext uri="{FF2B5EF4-FFF2-40B4-BE49-F238E27FC236}">
                <a16:creationId xmlns:a16="http://schemas.microsoft.com/office/drawing/2014/main" id="{0E7A8438-E90E-3A3C-8048-C9DE8CD061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167" y="4412322"/>
            <a:ext cx="4737100" cy="10414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BBFF2EC-22E8-AC31-0DD8-3ACBA39BE313}"/>
              </a:ext>
            </a:extLst>
          </p:cNvPr>
          <p:cNvSpPr/>
          <p:nvPr/>
        </p:nvSpPr>
        <p:spPr>
          <a:xfrm>
            <a:off x="163393" y="2162041"/>
            <a:ext cx="6015735" cy="4051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F8304BF-FAAA-6EAA-3D8A-F1E014C1F74C}"/>
              </a:ext>
            </a:extLst>
          </p:cNvPr>
          <p:cNvSpPr/>
          <p:nvPr/>
        </p:nvSpPr>
        <p:spPr>
          <a:xfrm>
            <a:off x="6354313" y="2176845"/>
            <a:ext cx="5717615" cy="4051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pic>
        <p:nvPicPr>
          <p:cNvPr id="31" name="Picture 30" descr="A black text with black letters&#10;&#10;AI-generated content may be incorrect.">
            <a:extLst>
              <a:ext uri="{FF2B5EF4-FFF2-40B4-BE49-F238E27FC236}">
                <a16:creationId xmlns:a16="http://schemas.microsoft.com/office/drawing/2014/main" id="{97F74F1C-6A51-5AA8-B5A9-9A6A1163B1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450" y="967585"/>
            <a:ext cx="21971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05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C77252-A1F0-FF28-04EA-00010BF70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ABF28-7C9F-DAEA-7F8C-2EC1FA0DB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514" y="36835"/>
            <a:ext cx="11540763" cy="378044"/>
          </a:xfrm>
        </p:spPr>
        <p:txBody>
          <a:bodyPr/>
          <a:lstStyle/>
          <a:p>
            <a:r>
              <a:rPr lang="en-US" sz="4500" dirty="0"/>
              <a:t>Calibration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26747-2B95-D7B3-B1A6-0A117FDF0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6A87B-32E9-BB1B-70BD-0745B11D4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8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3D922AB-706C-CBFD-2C6F-59A05C9FB7C2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34233" y="575125"/>
            <a:ext cx="11540763" cy="371567"/>
          </a:xfrm>
        </p:spPr>
        <p:txBody>
          <a:bodyPr/>
          <a:lstStyle/>
          <a:p>
            <a:r>
              <a:rPr lang="en-US" dirty="0"/>
              <a:t>Evaluation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9303CE05-071D-8C5D-1217-281DC9379A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463" y="947216"/>
            <a:ext cx="4836736" cy="36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D3E8620-4659-E38B-D95D-8AA7697DA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270" y="947216"/>
            <a:ext cx="5069387" cy="360000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DE74C52-28CC-342E-4D6D-94AFCB6BE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012042"/>
              </p:ext>
            </p:extLst>
          </p:nvPr>
        </p:nvGraphicFramePr>
        <p:xfrm>
          <a:off x="325800" y="4728779"/>
          <a:ext cx="9335736" cy="1483360"/>
        </p:xfrm>
        <a:graphic>
          <a:graphicData uri="http://schemas.openxmlformats.org/drawingml/2006/table">
            <a:tbl>
              <a:tblPr firstRow="1" bandRow="1" bandCol="1">
                <a:tableStyleId>{69012ECD-51FC-41F1-AA8D-1B2483CD663E}</a:tableStyleId>
              </a:tblPr>
              <a:tblGrid>
                <a:gridCol w="2137671">
                  <a:extLst>
                    <a:ext uri="{9D8B030D-6E8A-4147-A177-3AD203B41FA5}">
                      <a16:colId xmlns:a16="http://schemas.microsoft.com/office/drawing/2014/main" val="4217328692"/>
                    </a:ext>
                  </a:extLst>
                </a:gridCol>
                <a:gridCol w="1596624">
                  <a:extLst>
                    <a:ext uri="{9D8B030D-6E8A-4147-A177-3AD203B41FA5}">
                      <a16:colId xmlns:a16="http://schemas.microsoft.com/office/drawing/2014/main" val="2761268453"/>
                    </a:ext>
                  </a:extLst>
                </a:gridCol>
                <a:gridCol w="1867147">
                  <a:extLst>
                    <a:ext uri="{9D8B030D-6E8A-4147-A177-3AD203B41FA5}">
                      <a16:colId xmlns:a16="http://schemas.microsoft.com/office/drawing/2014/main" val="1853819249"/>
                    </a:ext>
                  </a:extLst>
                </a:gridCol>
                <a:gridCol w="1867147">
                  <a:extLst>
                    <a:ext uri="{9D8B030D-6E8A-4147-A177-3AD203B41FA5}">
                      <a16:colId xmlns:a16="http://schemas.microsoft.com/office/drawing/2014/main" val="2146202231"/>
                    </a:ext>
                  </a:extLst>
                </a:gridCol>
                <a:gridCol w="1867147">
                  <a:extLst>
                    <a:ext uri="{9D8B030D-6E8A-4147-A177-3AD203B41FA5}">
                      <a16:colId xmlns:a16="http://schemas.microsoft.com/office/drawing/2014/main" val="3650077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𝜒</a:t>
                      </a:r>
                      <a:r>
                        <a:rPr lang="en-US" baseline="-25000" dirty="0"/>
                        <a:t>r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247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Gafchromic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2.13±0.13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0.167±0.015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2.12±0.13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88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Polynomial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6.43±0.33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43.7±8.8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2.85±0.25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983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Polynomial (C fixed)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6.36±0.23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41.3±2.4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05006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D8C3D28-0371-D517-4578-BABDDFD4E4B4}"/>
              </a:ext>
            </a:extLst>
          </p:cNvPr>
          <p:cNvSpPr txBox="1"/>
          <p:nvPr/>
        </p:nvSpPr>
        <p:spPr>
          <a:xfrm>
            <a:off x="9834476" y="4962627"/>
            <a:ext cx="258830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200" dirty="0">
                <a:solidFill>
                  <a:srgbClr val="000000"/>
                </a:solidFill>
                <a:effectLst/>
                <a:latin typeface="Times"/>
              </a:rPr>
              <a:t>Devic S </a:t>
            </a:r>
            <a:r>
              <a:rPr lang="en-GB" sz="1200" i="1" dirty="0">
                <a:solidFill>
                  <a:srgbClr val="000000"/>
                </a:solidFill>
                <a:effectLst/>
                <a:latin typeface="Times"/>
              </a:rPr>
              <a:t>et al </a:t>
            </a:r>
            <a:r>
              <a:rPr lang="en-GB" sz="1200" dirty="0">
                <a:solidFill>
                  <a:srgbClr val="000000"/>
                </a:solidFill>
                <a:effectLst/>
                <a:latin typeface="Times"/>
              </a:rPr>
              <a:t>2004 </a:t>
            </a:r>
            <a:r>
              <a:rPr lang="en-GB" sz="1200" dirty="0" err="1">
                <a:solidFill>
                  <a:srgbClr val="000000"/>
                </a:solidFill>
                <a:effectLst/>
                <a:latin typeface="Times"/>
              </a:rPr>
              <a:t>Dosimetric</a:t>
            </a:r>
            <a:r>
              <a:rPr lang="en-GB" sz="1200" dirty="0">
                <a:solidFill>
                  <a:srgbClr val="000000"/>
                </a:solidFill>
                <a:effectLst/>
                <a:latin typeface="Times"/>
              </a:rPr>
              <a:t> properties of improved </a:t>
            </a:r>
            <a:r>
              <a:rPr lang="en-GB" sz="1200" dirty="0" err="1">
                <a:solidFill>
                  <a:srgbClr val="000000"/>
                </a:solidFill>
                <a:effectLst/>
                <a:latin typeface="Times"/>
              </a:rPr>
              <a:t>GafChromic</a:t>
            </a:r>
            <a:r>
              <a:rPr lang="en-GB" sz="1200" dirty="0">
                <a:solidFill>
                  <a:srgbClr val="000000"/>
                </a:solidFill>
                <a:effectLst/>
                <a:latin typeface="Times"/>
              </a:rPr>
              <a:t> films for seven different digitizers </a:t>
            </a:r>
            <a:r>
              <a:rPr lang="en-GB" sz="1200" i="1" dirty="0">
                <a:solidFill>
                  <a:srgbClr val="000000"/>
                </a:solidFill>
                <a:effectLst/>
                <a:latin typeface="Times"/>
              </a:rPr>
              <a:t>Med.</a:t>
            </a:r>
            <a:endParaRPr lang="en-GB" sz="1200" dirty="0">
              <a:solidFill>
                <a:srgbClr val="000000"/>
              </a:solidFill>
              <a:effectLst/>
              <a:latin typeface="Times"/>
            </a:endParaRPr>
          </a:p>
          <a:p>
            <a:pPr>
              <a:buNone/>
            </a:pPr>
            <a:r>
              <a:rPr lang="en-GB" sz="1200" i="1" dirty="0">
                <a:solidFill>
                  <a:srgbClr val="000000"/>
                </a:solidFill>
                <a:effectLst/>
                <a:latin typeface="Times"/>
              </a:rPr>
              <a:t>Phys. </a:t>
            </a:r>
            <a:r>
              <a:rPr lang="en-GB" sz="1200" b="1" dirty="0">
                <a:solidFill>
                  <a:srgbClr val="0000FF"/>
                </a:solidFill>
                <a:effectLst/>
                <a:latin typeface="Times"/>
              </a:rPr>
              <a:t>31 </a:t>
            </a:r>
            <a:r>
              <a:rPr lang="en-GB" sz="1200" dirty="0">
                <a:solidFill>
                  <a:srgbClr val="0000FF"/>
                </a:solidFill>
                <a:effectLst/>
                <a:latin typeface="Times"/>
              </a:rPr>
              <a:t>2392–401</a:t>
            </a:r>
          </a:p>
        </p:txBody>
      </p:sp>
    </p:spTree>
    <p:extLst>
      <p:ext uri="{BB962C8B-B14F-4D97-AF65-F5344CB8AC3E}">
        <p14:creationId xmlns:p14="http://schemas.microsoft.com/office/powerpoint/2010/main" val="691287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A06DB-0604-9D93-FE0D-32A5099CA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Diagnostic: RCF around the cell dish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1F788-F68F-2868-1EB1-5F009352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F9223-5F2B-2648-1AA2-D2F32FB07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9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ABD37EC-F6E8-B673-BCE9-713D6735E424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685AD96-2338-D1EC-51C1-CA9995C2F7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13443" y="998240"/>
            <a:ext cx="2880000" cy="28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0BB338-8B59-EAF9-B5D3-253B88BB1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3443" y="3884717"/>
            <a:ext cx="2880000" cy="28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5D6304-C059-9C00-EE39-FDA0E7DE4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37" y="975551"/>
            <a:ext cx="6738656" cy="541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179138"/>
      </p:ext>
    </p:extLst>
  </p:cSld>
  <p:clrMapOvr>
    <a:masterClrMapping/>
  </p:clrMapOvr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Sans font theme">
      <a:majorFont>
        <a:latin typeface="Imperial Sans Text Semibold"/>
        <a:ea typeface=""/>
        <a:cs typeface=""/>
      </a:majorFont>
      <a:minorFont>
        <a:latin typeface="Imperial Sans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ICL_PowerPoint 16_9 template.potx" id="{9379B5C2-89E2-4436-AAC2-A0EB58951E1D}" vid="{86F68850-0020-4398-8624-9E78985566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7156</TotalTime>
  <Words>624</Words>
  <Application>Microsoft Macintosh PowerPoint</Application>
  <PresentationFormat>Widescreen</PresentationFormat>
  <Paragraphs>144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Imperial Sans Text</vt:lpstr>
      <vt:lpstr>Arial</vt:lpstr>
      <vt:lpstr>Imperial Sans Text Semibold</vt:lpstr>
      <vt:lpstr>Times</vt:lpstr>
      <vt:lpstr>Imperial Sans Text Medium</vt:lpstr>
      <vt:lpstr>Calibri</vt:lpstr>
      <vt:lpstr>ICL PPT Theme</vt:lpstr>
      <vt:lpstr> RCF Diagnostics</vt:lpstr>
      <vt:lpstr>Overview</vt:lpstr>
      <vt:lpstr>RCF Protocol</vt:lpstr>
      <vt:lpstr>RCF Protocol</vt:lpstr>
      <vt:lpstr>RCF Protocol</vt:lpstr>
      <vt:lpstr>RCF Protocol</vt:lpstr>
      <vt:lpstr>Calibration</vt:lpstr>
      <vt:lpstr>Calibration</vt:lpstr>
      <vt:lpstr>Diagnostic: RCF around the cell dish</vt:lpstr>
      <vt:lpstr>Diagnostic: RCF around the cell dish</vt:lpstr>
      <vt:lpstr>Diagnostic: In-Beam Delaminated EBT3</vt:lpstr>
      <vt:lpstr>Diagnostic: In-Beam Delaminated EBT3</vt:lpstr>
      <vt:lpstr>Diagnostic: In-Beam Delaminated EBT3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Sadur, Zaynab</dc:creator>
  <cp:lastModifiedBy>Calvin Dyson</cp:lastModifiedBy>
  <cp:revision>37</cp:revision>
  <dcterms:created xsi:type="dcterms:W3CDTF">2025-03-20T14:00:52Z</dcterms:created>
  <dcterms:modified xsi:type="dcterms:W3CDTF">2026-02-24T10:22:49Z</dcterms:modified>
</cp:coreProperties>
</file>