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12"/>
  </p:notesMasterIdLst>
  <p:sldIdLst>
    <p:sldId id="362" r:id="rId2"/>
    <p:sldId id="402" r:id="rId3"/>
    <p:sldId id="403" r:id="rId4"/>
    <p:sldId id="408" r:id="rId5"/>
    <p:sldId id="405" r:id="rId6"/>
    <p:sldId id="406" r:id="rId7"/>
    <p:sldId id="410" r:id="rId8"/>
    <p:sldId id="400" r:id="rId9"/>
    <p:sldId id="401" r:id="rId10"/>
    <p:sldId id="355" r:id="rId11"/>
  </p:sldIdLst>
  <p:sldSz cx="12192000" cy="6858000"/>
  <p:notesSz cx="6858000" cy="9144000"/>
  <p:embeddedFontLst>
    <p:embeddedFont>
      <p:font typeface="Cambria Math" panose="02040503050406030204" pitchFamily="18" charset="0"/>
      <p:regular r:id="rId13"/>
    </p:embeddedFont>
    <p:embeddedFont>
      <p:font typeface="Imperial Sans Text" panose="020B0503020202020204" pitchFamily="34" charset="77"/>
      <p:regular r:id="rId14"/>
      <p:bold r:id="rId15"/>
    </p:embeddedFont>
    <p:embeddedFont>
      <p:font typeface="Imperial Sans Text Semibold" panose="020B0703020202020204" pitchFamily="34" charset="77"/>
      <p:regular r:id="rId16"/>
      <p:bold r:id="rId17"/>
    </p:embeddedFont>
  </p:embeddedFontLst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7DC"/>
    <a:srgbClr val="F8F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EC5483-E145-9E48-BD9C-641335C567D7}" v="124" dt="2026-02-24T09:12:09.105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526"/>
    <p:restoredTop sz="84579"/>
  </p:normalViewPr>
  <p:slideViewPr>
    <p:cSldViewPr snapToGrid="0">
      <p:cViewPr varScale="1">
        <p:scale>
          <a:sx n="98" d="100"/>
          <a:sy n="98" d="100"/>
        </p:scale>
        <p:origin x="224" y="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son, Calvin" userId="5ef03114-7c63-4473-8583-28d393153f86" providerId="ADAL" clId="{BCF80CAC-0099-554C-870F-E07F1200BA50}"/>
    <pc:docChg chg="undo custSel addSld delSld modSld">
      <pc:chgData name="Dyson, Calvin" userId="5ef03114-7c63-4473-8583-28d393153f86" providerId="ADAL" clId="{BCF80CAC-0099-554C-870F-E07F1200BA50}" dt="2026-02-24T10:16:44.597" v="3231" actId="478"/>
      <pc:docMkLst>
        <pc:docMk/>
      </pc:docMkLst>
      <pc:sldChg chg="addSp modSp mod">
        <pc:chgData name="Dyson, Calvin" userId="5ef03114-7c63-4473-8583-28d393153f86" providerId="ADAL" clId="{BCF80CAC-0099-554C-870F-E07F1200BA50}" dt="2026-02-23T23:52:38.152" v="3189"/>
        <pc:sldMkLst>
          <pc:docMk/>
          <pc:sldMk cId="1164456830" sldId="355"/>
        </pc:sldMkLst>
        <pc:spChg chg="mod">
          <ac:chgData name="Dyson, Calvin" userId="5ef03114-7c63-4473-8583-28d393153f86" providerId="ADAL" clId="{BCF80CAC-0099-554C-870F-E07F1200BA50}" dt="2026-02-23T19:03:28.435" v="3182" actId="5793"/>
          <ac:spMkLst>
            <pc:docMk/>
            <pc:sldMk cId="1164456830" sldId="355"/>
            <ac:spMk id="3" creationId="{D986A751-AF95-5E29-7AED-7BCEF682C4B4}"/>
          </ac:spMkLst>
        </pc:spChg>
        <pc:spChg chg="add mod">
          <ac:chgData name="Dyson, Calvin" userId="5ef03114-7c63-4473-8583-28d393153f86" providerId="ADAL" clId="{BCF80CAC-0099-554C-870F-E07F1200BA50}" dt="2026-02-23T23:52:38.152" v="3189"/>
          <ac:spMkLst>
            <pc:docMk/>
            <pc:sldMk cId="1164456830" sldId="355"/>
            <ac:spMk id="4" creationId="{8B82BD4B-3C98-B665-7E4C-147C4F8C3B8E}"/>
          </ac:spMkLst>
        </pc:spChg>
      </pc:sldChg>
      <pc:sldChg chg="delSp modSp mod">
        <pc:chgData name="Dyson, Calvin" userId="5ef03114-7c63-4473-8583-28d393153f86" providerId="ADAL" clId="{BCF80CAC-0099-554C-870F-E07F1200BA50}" dt="2026-02-24T09:12:09.102" v="3226" actId="478"/>
        <pc:sldMkLst>
          <pc:docMk/>
          <pc:sldMk cId="3702565151" sldId="362"/>
        </pc:sldMkLst>
        <pc:spChg chg="mod">
          <ac:chgData name="Dyson, Calvin" userId="5ef03114-7c63-4473-8583-28d393153f86" providerId="ADAL" clId="{BCF80CAC-0099-554C-870F-E07F1200BA50}" dt="2026-02-24T09:12:04.746" v="3225" actId="20577"/>
          <ac:spMkLst>
            <pc:docMk/>
            <pc:sldMk cId="3702565151" sldId="362"/>
            <ac:spMk id="2" creationId="{20F7F6C5-7663-81E3-7A6D-28EB77EE07F0}"/>
          </ac:spMkLst>
        </pc:spChg>
        <pc:picChg chg="del">
          <ac:chgData name="Dyson, Calvin" userId="5ef03114-7c63-4473-8583-28d393153f86" providerId="ADAL" clId="{BCF80CAC-0099-554C-870F-E07F1200BA50}" dt="2026-02-24T09:12:09.102" v="3226" actId="478"/>
          <ac:picMkLst>
            <pc:docMk/>
            <pc:sldMk cId="3702565151" sldId="362"/>
            <ac:picMk id="10" creationId="{CE32B987-86B4-FA53-851D-66509E37CF92}"/>
          </ac:picMkLst>
        </pc:picChg>
      </pc:sldChg>
      <pc:sldChg chg="addSp delSp modSp add del mod">
        <pc:chgData name="Dyson, Calvin" userId="5ef03114-7c63-4473-8583-28d393153f86" providerId="ADAL" clId="{BCF80CAC-0099-554C-870F-E07F1200BA50}" dt="2026-02-23T16:39:44.991" v="2315" actId="2696"/>
        <pc:sldMkLst>
          <pc:docMk/>
          <pc:sldMk cId="3178341809" sldId="363"/>
        </pc:sldMkLst>
        <pc:spChg chg="mod">
          <ac:chgData name="Dyson, Calvin" userId="5ef03114-7c63-4473-8583-28d393153f86" providerId="ADAL" clId="{BCF80CAC-0099-554C-870F-E07F1200BA50}" dt="2026-02-23T16:32:26.300" v="2279" actId="1076"/>
          <ac:spMkLst>
            <pc:docMk/>
            <pc:sldMk cId="3178341809" sldId="363"/>
            <ac:spMk id="48" creationId="{55C8BC10-D671-4124-2A5D-26B57A072B29}"/>
          </ac:spMkLst>
        </pc:spChg>
        <pc:grpChg chg="add">
          <ac:chgData name="Dyson, Calvin" userId="5ef03114-7c63-4473-8583-28d393153f86" providerId="ADAL" clId="{BCF80CAC-0099-554C-870F-E07F1200BA50}" dt="2026-02-23T16:32:29.620" v="2280" actId="164"/>
          <ac:grpSpMkLst>
            <pc:docMk/>
            <pc:sldMk cId="3178341809" sldId="363"/>
            <ac:grpSpMk id="3" creationId="{D5860A70-A344-2C68-1190-D859D816AB88}"/>
          </ac:grpSpMkLst>
        </pc:grpChg>
        <pc:cxnChg chg="del">
          <ac:chgData name="Dyson, Calvin" userId="5ef03114-7c63-4473-8583-28d393153f86" providerId="ADAL" clId="{BCF80CAC-0099-554C-870F-E07F1200BA50}" dt="2026-02-23T16:32:13.374" v="2260" actId="478"/>
          <ac:cxnSpMkLst>
            <pc:docMk/>
            <pc:sldMk cId="3178341809" sldId="363"/>
            <ac:cxnSpMk id="74" creationId="{B0FB44B4-7E98-6E46-778E-B1171D6D3B33}"/>
          </ac:cxnSpMkLst>
        </pc:cxnChg>
        <pc:cxnChg chg="del">
          <ac:chgData name="Dyson, Calvin" userId="5ef03114-7c63-4473-8583-28d393153f86" providerId="ADAL" clId="{BCF80CAC-0099-554C-870F-E07F1200BA50}" dt="2026-02-23T16:32:33.200" v="2281" actId="478"/>
          <ac:cxnSpMkLst>
            <pc:docMk/>
            <pc:sldMk cId="3178341809" sldId="363"/>
            <ac:cxnSpMk id="75" creationId="{43D3BB48-A653-A83E-F036-48E7879FDEEF}"/>
          </ac:cxnSpMkLst>
        </pc:cxnChg>
      </pc:sldChg>
      <pc:sldChg chg="delSp modSp del mod">
        <pc:chgData name="Dyson, Calvin" userId="5ef03114-7c63-4473-8583-28d393153f86" providerId="ADAL" clId="{BCF80CAC-0099-554C-870F-E07F1200BA50}" dt="2026-02-23T17:29:35.689" v="2541" actId="2696"/>
        <pc:sldMkLst>
          <pc:docMk/>
          <pc:sldMk cId="1364278954" sldId="386"/>
        </pc:sldMkLst>
        <pc:spChg chg="mod">
          <ac:chgData name="Dyson, Calvin" userId="5ef03114-7c63-4473-8583-28d393153f86" providerId="ADAL" clId="{BCF80CAC-0099-554C-870F-E07F1200BA50}" dt="2026-02-23T09:52:45.831" v="15" actId="20577"/>
          <ac:spMkLst>
            <pc:docMk/>
            <pc:sldMk cId="1364278954" sldId="386"/>
            <ac:spMk id="2" creationId="{1730FABC-AE41-5208-94EE-F87A80B4D415}"/>
          </ac:spMkLst>
        </pc:spChg>
        <pc:spChg chg="del">
          <ac:chgData name="Dyson, Calvin" userId="5ef03114-7c63-4473-8583-28d393153f86" providerId="ADAL" clId="{BCF80CAC-0099-554C-870F-E07F1200BA50}" dt="2026-02-23T09:52:47.930" v="16" actId="478"/>
          <ac:spMkLst>
            <pc:docMk/>
            <pc:sldMk cId="1364278954" sldId="386"/>
            <ac:spMk id="3" creationId="{BD846446-2162-DAFB-B439-87EDBB186A2A}"/>
          </ac:spMkLst>
        </pc:spChg>
        <pc:spChg chg="del">
          <ac:chgData name="Dyson, Calvin" userId="5ef03114-7c63-4473-8583-28d393153f86" providerId="ADAL" clId="{BCF80CAC-0099-554C-870F-E07F1200BA50}" dt="2026-02-23T09:52:50.577" v="17" actId="478"/>
          <ac:spMkLst>
            <pc:docMk/>
            <pc:sldMk cId="1364278954" sldId="386"/>
            <ac:spMk id="8" creationId="{9B8992CC-1705-3204-9F1F-CD147FD51657}"/>
          </ac:spMkLst>
        </pc:spChg>
        <pc:spChg chg="del">
          <ac:chgData name="Dyson, Calvin" userId="5ef03114-7c63-4473-8583-28d393153f86" providerId="ADAL" clId="{BCF80CAC-0099-554C-870F-E07F1200BA50}" dt="2026-02-23T09:52:52.538" v="18" actId="478"/>
          <ac:spMkLst>
            <pc:docMk/>
            <pc:sldMk cId="1364278954" sldId="386"/>
            <ac:spMk id="9" creationId="{E4B4AC6F-1360-B3F5-4CF8-7742FF79B82D}"/>
          </ac:spMkLst>
        </pc:spChg>
      </pc:sldChg>
      <pc:sldChg chg="del">
        <pc:chgData name="Dyson, Calvin" userId="5ef03114-7c63-4473-8583-28d393153f86" providerId="ADAL" clId="{BCF80CAC-0099-554C-870F-E07F1200BA50}" dt="2026-02-23T17:39:11.092" v="2553" actId="2696"/>
        <pc:sldMkLst>
          <pc:docMk/>
          <pc:sldMk cId="1219002652" sldId="387"/>
        </pc:sldMkLst>
      </pc:sldChg>
      <pc:sldChg chg="del">
        <pc:chgData name="Dyson, Calvin" userId="5ef03114-7c63-4473-8583-28d393153f86" providerId="ADAL" clId="{BCF80CAC-0099-554C-870F-E07F1200BA50}" dt="2026-02-23T17:39:08.805" v="2552" actId="2696"/>
        <pc:sldMkLst>
          <pc:docMk/>
          <pc:sldMk cId="1316221381" sldId="388"/>
        </pc:sldMkLst>
      </pc:sldChg>
      <pc:sldChg chg="del">
        <pc:chgData name="Dyson, Calvin" userId="5ef03114-7c63-4473-8583-28d393153f86" providerId="ADAL" clId="{BCF80CAC-0099-554C-870F-E07F1200BA50}" dt="2026-02-23T17:39:06.191" v="2551" actId="2696"/>
        <pc:sldMkLst>
          <pc:docMk/>
          <pc:sldMk cId="3806700380" sldId="389"/>
        </pc:sldMkLst>
      </pc:sldChg>
      <pc:sldChg chg="del">
        <pc:chgData name="Dyson, Calvin" userId="5ef03114-7c63-4473-8583-28d393153f86" providerId="ADAL" clId="{BCF80CAC-0099-554C-870F-E07F1200BA50}" dt="2026-02-23T17:39:05.082" v="2550" actId="2696"/>
        <pc:sldMkLst>
          <pc:docMk/>
          <pc:sldMk cId="288809534" sldId="390"/>
        </pc:sldMkLst>
      </pc:sldChg>
      <pc:sldChg chg="del">
        <pc:chgData name="Dyson, Calvin" userId="5ef03114-7c63-4473-8583-28d393153f86" providerId="ADAL" clId="{BCF80CAC-0099-554C-870F-E07F1200BA50}" dt="2026-02-23T17:39:03.479" v="2549" actId="2696"/>
        <pc:sldMkLst>
          <pc:docMk/>
          <pc:sldMk cId="2368229965" sldId="391"/>
        </pc:sldMkLst>
      </pc:sldChg>
      <pc:sldChg chg="del">
        <pc:chgData name="Dyson, Calvin" userId="5ef03114-7c63-4473-8583-28d393153f86" providerId="ADAL" clId="{BCF80CAC-0099-554C-870F-E07F1200BA50}" dt="2026-02-23T17:39:02.290" v="2548" actId="2696"/>
        <pc:sldMkLst>
          <pc:docMk/>
          <pc:sldMk cId="823853336" sldId="392"/>
        </pc:sldMkLst>
      </pc:sldChg>
      <pc:sldChg chg="del">
        <pc:chgData name="Dyson, Calvin" userId="5ef03114-7c63-4473-8583-28d393153f86" providerId="ADAL" clId="{BCF80CAC-0099-554C-870F-E07F1200BA50}" dt="2026-02-23T17:38:59.819" v="2547" actId="2696"/>
        <pc:sldMkLst>
          <pc:docMk/>
          <pc:sldMk cId="3368232183" sldId="393"/>
        </pc:sldMkLst>
      </pc:sldChg>
      <pc:sldChg chg="del">
        <pc:chgData name="Dyson, Calvin" userId="5ef03114-7c63-4473-8583-28d393153f86" providerId="ADAL" clId="{BCF80CAC-0099-554C-870F-E07F1200BA50}" dt="2026-02-23T17:38:50.415" v="2545" actId="2696"/>
        <pc:sldMkLst>
          <pc:docMk/>
          <pc:sldMk cId="1986629481" sldId="394"/>
        </pc:sldMkLst>
      </pc:sldChg>
      <pc:sldChg chg="del">
        <pc:chgData name="Dyson, Calvin" userId="5ef03114-7c63-4473-8583-28d393153f86" providerId="ADAL" clId="{BCF80CAC-0099-554C-870F-E07F1200BA50}" dt="2026-02-23T17:38:48.867" v="2544" actId="2696"/>
        <pc:sldMkLst>
          <pc:docMk/>
          <pc:sldMk cId="3274513974" sldId="395"/>
        </pc:sldMkLst>
      </pc:sldChg>
      <pc:sldChg chg="del">
        <pc:chgData name="Dyson, Calvin" userId="5ef03114-7c63-4473-8583-28d393153f86" providerId="ADAL" clId="{BCF80CAC-0099-554C-870F-E07F1200BA50}" dt="2026-02-23T17:38:48.092" v="2543" actId="2696"/>
        <pc:sldMkLst>
          <pc:docMk/>
          <pc:sldMk cId="549949657" sldId="397"/>
        </pc:sldMkLst>
      </pc:sldChg>
      <pc:sldChg chg="del">
        <pc:chgData name="Dyson, Calvin" userId="5ef03114-7c63-4473-8583-28d393153f86" providerId="ADAL" clId="{BCF80CAC-0099-554C-870F-E07F1200BA50}" dt="2026-02-23T17:38:42.254" v="2542" actId="2696"/>
        <pc:sldMkLst>
          <pc:docMk/>
          <pc:sldMk cId="4163644453" sldId="398"/>
        </pc:sldMkLst>
      </pc:sldChg>
      <pc:sldChg chg="del">
        <pc:chgData name="Dyson, Calvin" userId="5ef03114-7c63-4473-8583-28d393153f86" providerId="ADAL" clId="{BCF80CAC-0099-554C-870F-E07F1200BA50}" dt="2026-02-23T17:38:53.781" v="2546" actId="2696"/>
        <pc:sldMkLst>
          <pc:docMk/>
          <pc:sldMk cId="780842764" sldId="399"/>
        </pc:sldMkLst>
      </pc:sldChg>
      <pc:sldChg chg="addSp delSp modSp mod">
        <pc:chgData name="Dyson, Calvin" userId="5ef03114-7c63-4473-8583-28d393153f86" providerId="ADAL" clId="{BCF80CAC-0099-554C-870F-E07F1200BA50}" dt="2026-02-23T23:52:38.152" v="3189"/>
        <pc:sldMkLst>
          <pc:docMk/>
          <pc:sldMk cId="2872407865" sldId="400"/>
        </pc:sldMkLst>
        <pc:spChg chg="add mod">
          <ac:chgData name="Dyson, Calvin" userId="5ef03114-7c63-4473-8583-28d393153f86" providerId="ADAL" clId="{BCF80CAC-0099-554C-870F-E07F1200BA50}" dt="2026-02-23T23:52:38.152" v="3189"/>
          <ac:spMkLst>
            <pc:docMk/>
            <pc:sldMk cId="2872407865" sldId="400"/>
            <ac:spMk id="3" creationId="{6BBE0D72-2CDC-7D2C-5D22-75C24F582AC8}"/>
          </ac:spMkLst>
        </pc:spChg>
        <pc:picChg chg="add del mod">
          <ac:chgData name="Dyson, Calvin" userId="5ef03114-7c63-4473-8583-28d393153f86" providerId="ADAL" clId="{BCF80CAC-0099-554C-870F-E07F1200BA50}" dt="2026-02-23T18:33:04.129" v="2560" actId="478"/>
          <ac:picMkLst>
            <pc:docMk/>
            <pc:sldMk cId="2872407865" sldId="400"/>
            <ac:picMk id="3" creationId="{0EADFD3C-6131-FE65-7832-EDC1344CDBBD}"/>
          </ac:picMkLst>
        </pc:picChg>
        <pc:picChg chg="add mod">
          <ac:chgData name="Dyson, Calvin" userId="5ef03114-7c63-4473-8583-28d393153f86" providerId="ADAL" clId="{BCF80CAC-0099-554C-870F-E07F1200BA50}" dt="2026-02-23T18:33:15.397" v="2564" actId="1076"/>
          <ac:picMkLst>
            <pc:docMk/>
            <pc:sldMk cId="2872407865" sldId="400"/>
            <ac:picMk id="4" creationId="{A4FFC1F5-7D2D-3622-56BC-E611EE367B28}"/>
          </ac:picMkLst>
        </pc:picChg>
        <pc:picChg chg="del">
          <ac:chgData name="Dyson, Calvin" userId="5ef03114-7c63-4473-8583-28d393153f86" providerId="ADAL" clId="{BCF80CAC-0099-554C-870F-E07F1200BA50}" dt="2026-02-23T18:27:53.536" v="2554" actId="478"/>
          <ac:picMkLst>
            <pc:docMk/>
            <pc:sldMk cId="2872407865" sldId="400"/>
            <ac:picMk id="8" creationId="{696382E5-74DB-6097-E1A1-5738C3A48D27}"/>
          </ac:picMkLst>
        </pc:picChg>
      </pc:sldChg>
      <pc:sldChg chg="addSp delSp modSp mod">
        <pc:chgData name="Dyson, Calvin" userId="5ef03114-7c63-4473-8583-28d393153f86" providerId="ADAL" clId="{BCF80CAC-0099-554C-870F-E07F1200BA50}" dt="2026-02-23T23:52:38.152" v="3189"/>
        <pc:sldMkLst>
          <pc:docMk/>
          <pc:sldMk cId="3226747620" sldId="401"/>
        </pc:sldMkLst>
        <pc:spChg chg="add mod">
          <ac:chgData name="Dyson, Calvin" userId="5ef03114-7c63-4473-8583-28d393153f86" providerId="ADAL" clId="{BCF80CAC-0099-554C-870F-E07F1200BA50}" dt="2026-02-23T23:52:38.152" v="3189"/>
          <ac:spMkLst>
            <pc:docMk/>
            <pc:sldMk cId="3226747620" sldId="401"/>
            <ac:spMk id="3" creationId="{38FD292E-097D-DEE2-DADF-5D683243A211}"/>
          </ac:spMkLst>
        </pc:spChg>
        <pc:spChg chg="mod">
          <ac:chgData name="Dyson, Calvin" userId="5ef03114-7c63-4473-8583-28d393153f86" providerId="ADAL" clId="{BCF80CAC-0099-554C-870F-E07F1200BA50}" dt="2026-02-23T18:33:41.348" v="2566" actId="1076"/>
          <ac:spMkLst>
            <pc:docMk/>
            <pc:sldMk cId="3226747620" sldId="401"/>
            <ac:spMk id="7" creationId="{C5C44D5E-71A5-741B-18D2-6AC685AFFC52}"/>
          </ac:spMkLst>
        </pc:spChg>
        <pc:picChg chg="del">
          <ac:chgData name="Dyson, Calvin" userId="5ef03114-7c63-4473-8583-28d393153f86" providerId="ADAL" clId="{BCF80CAC-0099-554C-870F-E07F1200BA50}" dt="2026-02-23T18:33:45.180" v="2568" actId="478"/>
          <ac:picMkLst>
            <pc:docMk/>
            <pc:sldMk cId="3226747620" sldId="401"/>
            <ac:picMk id="3" creationId="{6631EA83-EF2F-33CB-794B-ACF41EA8C6EC}"/>
          </ac:picMkLst>
        </pc:picChg>
        <pc:picChg chg="add mod">
          <ac:chgData name="Dyson, Calvin" userId="5ef03114-7c63-4473-8583-28d393153f86" providerId="ADAL" clId="{BCF80CAC-0099-554C-870F-E07F1200BA50}" dt="2026-02-23T18:34:01.159" v="2573" actId="1076"/>
          <ac:picMkLst>
            <pc:docMk/>
            <pc:sldMk cId="3226747620" sldId="401"/>
            <ac:picMk id="4" creationId="{EE05AEA2-638A-5851-139D-6C11F03BCC17}"/>
          </ac:picMkLst>
        </pc:picChg>
        <pc:picChg chg="add del mod">
          <ac:chgData name="Dyson, Calvin" userId="5ef03114-7c63-4473-8583-28d393153f86" providerId="ADAL" clId="{BCF80CAC-0099-554C-870F-E07F1200BA50}" dt="2026-02-23T19:01:45.794" v="3081" actId="478"/>
          <ac:picMkLst>
            <pc:docMk/>
            <pc:sldMk cId="3226747620" sldId="401"/>
            <ac:picMk id="5" creationId="{E926DAB1-5F0D-E1FF-6C66-C6E60927FF51}"/>
          </ac:picMkLst>
        </pc:picChg>
        <pc:picChg chg="add mod">
          <ac:chgData name="Dyson, Calvin" userId="5ef03114-7c63-4473-8583-28d393153f86" providerId="ADAL" clId="{BCF80CAC-0099-554C-870F-E07F1200BA50}" dt="2026-02-23T19:01:57.620" v="3085" actId="1076"/>
          <ac:picMkLst>
            <pc:docMk/>
            <pc:sldMk cId="3226747620" sldId="401"/>
            <ac:picMk id="8" creationId="{03F2E2EA-96C6-7200-9E15-7ADC013D5D8F}"/>
          </ac:picMkLst>
        </pc:picChg>
        <pc:picChg chg="del">
          <ac:chgData name="Dyson, Calvin" userId="5ef03114-7c63-4473-8583-28d393153f86" providerId="ADAL" clId="{BCF80CAC-0099-554C-870F-E07F1200BA50}" dt="2026-02-23T18:33:02.094" v="2559" actId="478"/>
          <ac:picMkLst>
            <pc:docMk/>
            <pc:sldMk cId="3226747620" sldId="401"/>
            <ac:picMk id="16" creationId="{A470F1C1-584B-3FD8-F1F6-D25CB2B46BB6}"/>
          </ac:picMkLst>
        </pc:picChg>
        <pc:cxnChg chg="del">
          <ac:chgData name="Dyson, Calvin" userId="5ef03114-7c63-4473-8583-28d393153f86" providerId="ADAL" clId="{BCF80CAC-0099-554C-870F-E07F1200BA50}" dt="2026-02-23T18:33:43.645" v="2567" actId="478"/>
          <ac:cxnSpMkLst>
            <pc:docMk/>
            <pc:sldMk cId="3226747620" sldId="401"/>
            <ac:cxnSpMk id="17" creationId="{B5ABA940-D45C-56A1-37A6-4DE11BDE6849}"/>
          </ac:cxnSpMkLst>
        </pc:cxnChg>
        <pc:cxnChg chg="del">
          <ac:chgData name="Dyson, Calvin" userId="5ef03114-7c63-4473-8583-28d393153f86" providerId="ADAL" clId="{BCF80CAC-0099-554C-870F-E07F1200BA50}" dt="2026-02-23T18:33:43.645" v="2567" actId="478"/>
          <ac:cxnSpMkLst>
            <pc:docMk/>
            <pc:sldMk cId="3226747620" sldId="401"/>
            <ac:cxnSpMk id="18" creationId="{103FB3F8-26BF-9FF0-9650-B0ED4A7BBDA3}"/>
          </ac:cxnSpMkLst>
        </pc:cxnChg>
        <pc:cxnChg chg="del">
          <ac:chgData name="Dyson, Calvin" userId="5ef03114-7c63-4473-8583-28d393153f86" providerId="ADAL" clId="{BCF80CAC-0099-554C-870F-E07F1200BA50}" dt="2026-02-23T18:33:43.645" v="2567" actId="478"/>
          <ac:cxnSpMkLst>
            <pc:docMk/>
            <pc:sldMk cId="3226747620" sldId="401"/>
            <ac:cxnSpMk id="19" creationId="{4F96D828-EEE7-0196-94DF-5336552D9A3D}"/>
          </ac:cxnSpMkLst>
        </pc:cxnChg>
      </pc:sldChg>
      <pc:sldChg chg="addSp delSp modSp new mod">
        <pc:chgData name="Dyson, Calvin" userId="5ef03114-7c63-4473-8583-28d393153f86" providerId="ADAL" clId="{BCF80CAC-0099-554C-870F-E07F1200BA50}" dt="2026-02-23T19:03:35.974" v="3183" actId="478"/>
        <pc:sldMkLst>
          <pc:docMk/>
          <pc:sldMk cId="4024514982" sldId="402"/>
        </pc:sldMkLst>
        <pc:spChg chg="mod">
          <ac:chgData name="Dyson, Calvin" userId="5ef03114-7c63-4473-8583-28d393153f86" providerId="ADAL" clId="{BCF80CAC-0099-554C-870F-E07F1200BA50}" dt="2026-02-23T09:56:27.186" v="115" actId="255"/>
          <ac:spMkLst>
            <pc:docMk/>
            <pc:sldMk cId="4024514982" sldId="402"/>
            <ac:spMk id="2" creationId="{B236AAF5-1B34-EA2D-50B1-F5B655C7B3A0}"/>
          </ac:spMkLst>
        </pc:spChg>
        <pc:spChg chg="mod">
          <ac:chgData name="Dyson, Calvin" userId="5ef03114-7c63-4473-8583-28d393153f86" providerId="ADAL" clId="{BCF80CAC-0099-554C-870F-E07F1200BA50}" dt="2026-02-23T10:06:12.180" v="600" actId="20577"/>
          <ac:spMkLst>
            <pc:docMk/>
            <pc:sldMk cId="4024514982" sldId="402"/>
            <ac:spMk id="3" creationId="{5D38D441-A1AB-A943-158E-8BD9127EB2DC}"/>
          </ac:spMkLst>
        </pc:spChg>
        <pc:spChg chg="del">
          <ac:chgData name="Dyson, Calvin" userId="5ef03114-7c63-4473-8583-28d393153f86" providerId="ADAL" clId="{BCF80CAC-0099-554C-870F-E07F1200BA50}" dt="2026-02-23T19:03:35.974" v="3183" actId="478"/>
          <ac:spMkLst>
            <pc:docMk/>
            <pc:sldMk cId="4024514982" sldId="402"/>
            <ac:spMk id="5" creationId="{055AA9E7-073E-3FC2-E6A2-EFC08CB212D2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10" creationId="{387BC8AE-1E46-C6DB-65B3-DBB39C066B7C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12" creationId="{A46FC17A-7AF7-4866-EA03-A761BF8A72C4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20" creationId="{5AD5E449-35B9-E031-27F7-633A69D0844C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22" creationId="{4D44CEBF-B4A6-6C66-0629-B05FE78EE472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27" creationId="{94925EB0-C428-6209-6FCE-1F20CA44494D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28" creationId="{4AF26694-C938-1DCF-A8CD-99510B90DD4B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32" creationId="{AB3E8CD1-2C24-F42E-9AA3-4804B35427EB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34" creationId="{1D044EB9-52BD-29BB-53DD-C02670739C20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45" creationId="{387277D2-2340-DD26-4535-FBB8726A9E14}"/>
          </ac:spMkLst>
        </pc:spChg>
        <pc:spChg chg="mod">
          <ac:chgData name="Dyson, Calvin" userId="5ef03114-7c63-4473-8583-28d393153f86" providerId="ADAL" clId="{BCF80CAC-0099-554C-870F-E07F1200BA50}" dt="2026-02-23T16:30:56.489" v="2236"/>
          <ac:spMkLst>
            <pc:docMk/>
            <pc:sldMk cId="4024514982" sldId="402"/>
            <ac:spMk id="50" creationId="{CEC81100-B7D9-8F07-2F30-591E79CE9DDD}"/>
          </ac:spMkLst>
        </pc:spChg>
        <pc:spChg chg="add del mod">
          <ac:chgData name="Dyson, Calvin" userId="5ef03114-7c63-4473-8583-28d393153f86" providerId="ADAL" clId="{BCF80CAC-0099-554C-870F-E07F1200BA50}" dt="2026-02-23T16:32:57.546" v="2283" actId="478"/>
          <ac:spMkLst>
            <pc:docMk/>
            <pc:sldMk cId="4024514982" sldId="402"/>
            <ac:spMk id="58" creationId="{00048C70-B4D0-112E-C610-A9A4F6E1ECB0}"/>
          </ac:spMkLst>
        </pc:spChg>
        <pc:grpChg chg="del mod">
          <ac:chgData name="Dyson, Calvin" userId="5ef03114-7c63-4473-8583-28d393153f86" providerId="ADAL" clId="{BCF80CAC-0099-554C-870F-E07F1200BA50}" dt="2026-02-23T16:31:02.126" v="2239" actId="478"/>
          <ac:grpSpMkLst>
            <pc:docMk/>
            <pc:sldMk cId="4024514982" sldId="402"/>
            <ac:grpSpMk id="9" creationId="{A2B267BF-BCB8-7B5A-16F3-1EF5599DE095}"/>
          </ac:grpSpMkLst>
        </pc:grpChg>
        <pc:picChg chg="add mod">
          <ac:chgData name="Dyson, Calvin" userId="5ef03114-7c63-4473-8583-28d393153f86" providerId="ADAL" clId="{BCF80CAC-0099-554C-870F-E07F1200BA50}" dt="2026-02-23T09:56:35.757" v="116"/>
          <ac:picMkLst>
            <pc:docMk/>
            <pc:sldMk cId="4024514982" sldId="402"/>
            <ac:picMk id="8" creationId="{3C55CEBF-E7C7-78A5-03EE-8D8E0FC0FE1D}"/>
          </ac:picMkLst>
        </pc:picChg>
        <pc:picChg chg="add del mod">
          <ac:chgData name="Dyson, Calvin" userId="5ef03114-7c63-4473-8583-28d393153f86" providerId="ADAL" clId="{BCF80CAC-0099-554C-870F-E07F1200BA50}" dt="2026-02-23T16:32:53.808" v="2282" actId="478"/>
          <ac:picMkLst>
            <pc:docMk/>
            <pc:sldMk cId="4024514982" sldId="402"/>
            <ac:picMk id="57" creationId="{8A3AC3F7-CBB8-4AE2-4AF2-48D8EF28EA37}"/>
          </ac:picMkLst>
        </pc:picChg>
        <pc:picChg chg="add mod">
          <ac:chgData name="Dyson, Calvin" userId="5ef03114-7c63-4473-8583-28d393153f86" providerId="ADAL" clId="{BCF80CAC-0099-554C-870F-E07F1200BA50}" dt="2026-02-23T16:33:07.700" v="2289" actId="1076"/>
          <ac:picMkLst>
            <pc:docMk/>
            <pc:sldMk cId="4024514982" sldId="402"/>
            <ac:picMk id="60" creationId="{F0E42768-4E1A-981B-0EDB-56651D25B4FD}"/>
          </ac:picMkLst>
        </pc:picChg>
        <pc:cxnChg chg="mod">
          <ac:chgData name="Dyson, Calvin" userId="5ef03114-7c63-4473-8583-28d393153f86" providerId="ADAL" clId="{BCF80CAC-0099-554C-870F-E07F1200BA50}" dt="2026-02-23T16:31:02.126" v="2239" actId="478"/>
          <ac:cxnSpMkLst>
            <pc:docMk/>
            <pc:sldMk cId="4024514982" sldId="402"/>
            <ac:cxnSpMk id="37" creationId="{173152F8-F917-5E12-A238-13F1EC43415F}"/>
          </ac:cxnSpMkLst>
        </pc:cxnChg>
        <pc:cxnChg chg="mod">
          <ac:chgData name="Dyson, Calvin" userId="5ef03114-7c63-4473-8583-28d393153f86" providerId="ADAL" clId="{BCF80CAC-0099-554C-870F-E07F1200BA50}" dt="2026-02-23T16:31:02.126" v="2239" actId="478"/>
          <ac:cxnSpMkLst>
            <pc:docMk/>
            <pc:sldMk cId="4024514982" sldId="402"/>
            <ac:cxnSpMk id="38" creationId="{E7AACE88-E0AC-C1B1-332E-EA3BEF73DEA5}"/>
          </ac:cxnSpMkLst>
        </pc:cxnChg>
        <pc:cxnChg chg="mod">
          <ac:chgData name="Dyson, Calvin" userId="5ef03114-7c63-4473-8583-28d393153f86" providerId="ADAL" clId="{BCF80CAC-0099-554C-870F-E07F1200BA50}" dt="2026-02-23T16:31:02.126" v="2239" actId="478"/>
          <ac:cxnSpMkLst>
            <pc:docMk/>
            <pc:sldMk cId="4024514982" sldId="402"/>
            <ac:cxnSpMk id="43" creationId="{EF98011A-FD9F-7A73-8725-995D6E260A34}"/>
          </ac:cxnSpMkLst>
        </pc:cxnChg>
      </pc:sldChg>
      <pc:sldChg chg="addSp delSp modSp new mod modNotesTx">
        <pc:chgData name="Dyson, Calvin" userId="5ef03114-7c63-4473-8583-28d393153f86" providerId="ADAL" clId="{BCF80CAC-0099-554C-870F-E07F1200BA50}" dt="2026-02-23T19:03:38.479" v="3184" actId="478"/>
        <pc:sldMkLst>
          <pc:docMk/>
          <pc:sldMk cId="1367819128" sldId="403"/>
        </pc:sldMkLst>
        <pc:spChg chg="mod">
          <ac:chgData name="Dyson, Calvin" userId="5ef03114-7c63-4473-8583-28d393153f86" providerId="ADAL" clId="{BCF80CAC-0099-554C-870F-E07F1200BA50}" dt="2026-02-23T10:12:29.366" v="769" actId="255"/>
          <ac:spMkLst>
            <pc:docMk/>
            <pc:sldMk cId="1367819128" sldId="403"/>
            <ac:spMk id="2" creationId="{E9500E5F-EDCD-7F97-6C6D-E609B98A8320}"/>
          </ac:spMkLst>
        </pc:spChg>
        <pc:spChg chg="mod">
          <ac:chgData name="Dyson, Calvin" userId="5ef03114-7c63-4473-8583-28d393153f86" providerId="ADAL" clId="{BCF80CAC-0099-554C-870F-E07F1200BA50}" dt="2026-02-23T14:04:49.205" v="1018" actId="1076"/>
          <ac:spMkLst>
            <pc:docMk/>
            <pc:sldMk cId="1367819128" sldId="403"/>
            <ac:spMk id="3" creationId="{E6835CDB-2834-FD05-375F-E22551143302}"/>
          </ac:spMkLst>
        </pc:spChg>
        <pc:spChg chg="del">
          <ac:chgData name="Dyson, Calvin" userId="5ef03114-7c63-4473-8583-28d393153f86" providerId="ADAL" clId="{BCF80CAC-0099-554C-870F-E07F1200BA50}" dt="2026-02-23T19:03:38.479" v="3184" actId="478"/>
          <ac:spMkLst>
            <pc:docMk/>
            <pc:sldMk cId="1367819128" sldId="403"/>
            <ac:spMk id="5" creationId="{68CFE36B-00F2-C11B-FC3F-77EF295AE8A2}"/>
          </ac:spMkLst>
        </pc:spChg>
        <pc:picChg chg="add del mod">
          <ac:chgData name="Dyson, Calvin" userId="5ef03114-7c63-4473-8583-28d393153f86" providerId="ADAL" clId="{BCF80CAC-0099-554C-870F-E07F1200BA50}" dt="2026-02-23T12:54:57.711" v="1000" actId="478"/>
          <ac:picMkLst>
            <pc:docMk/>
            <pc:sldMk cId="1367819128" sldId="403"/>
            <ac:picMk id="8" creationId="{1FC6C12D-93BC-281D-3CAC-0747B933E3F6}"/>
          </ac:picMkLst>
        </pc:picChg>
        <pc:picChg chg="add del mod">
          <ac:chgData name="Dyson, Calvin" userId="5ef03114-7c63-4473-8583-28d393153f86" providerId="ADAL" clId="{BCF80CAC-0099-554C-870F-E07F1200BA50}" dt="2026-02-23T12:54:47.897" v="999" actId="478"/>
          <ac:picMkLst>
            <pc:docMk/>
            <pc:sldMk cId="1367819128" sldId="403"/>
            <ac:picMk id="9" creationId="{4AE616C9-5B47-4DE8-80D5-79EA0A71E44D}"/>
          </ac:picMkLst>
        </pc:picChg>
        <pc:picChg chg="add del mod">
          <ac:chgData name="Dyson, Calvin" userId="5ef03114-7c63-4473-8583-28d393153f86" providerId="ADAL" clId="{BCF80CAC-0099-554C-870F-E07F1200BA50}" dt="2026-02-23T14:02:19.016" v="1008" actId="478"/>
          <ac:picMkLst>
            <pc:docMk/>
            <pc:sldMk cId="1367819128" sldId="403"/>
            <ac:picMk id="10" creationId="{4EE8ED48-9825-FE27-712D-0C0D4B9D7A00}"/>
          </ac:picMkLst>
        </pc:picChg>
        <pc:picChg chg="add mod">
          <ac:chgData name="Dyson, Calvin" userId="5ef03114-7c63-4473-8583-28d393153f86" providerId="ADAL" clId="{BCF80CAC-0099-554C-870F-E07F1200BA50}" dt="2026-02-23T14:02:24.404" v="1010" actId="1076"/>
          <ac:picMkLst>
            <pc:docMk/>
            <pc:sldMk cId="1367819128" sldId="403"/>
            <ac:picMk id="11" creationId="{C0E20DEF-9B59-FAEE-EA41-5BA8AAF8C3AF}"/>
          </ac:picMkLst>
        </pc:picChg>
      </pc:sldChg>
      <pc:sldChg chg="addSp delSp modSp new del mod">
        <pc:chgData name="Dyson, Calvin" userId="5ef03114-7c63-4473-8583-28d393153f86" providerId="ADAL" clId="{BCF80CAC-0099-554C-870F-E07F1200BA50}" dt="2026-02-23T14:57:59.608" v="1768" actId="2696"/>
        <pc:sldMkLst>
          <pc:docMk/>
          <pc:sldMk cId="4107251117" sldId="404"/>
        </pc:sldMkLst>
        <pc:spChg chg="mod">
          <ac:chgData name="Dyson, Calvin" userId="5ef03114-7c63-4473-8583-28d393153f86" providerId="ADAL" clId="{BCF80CAC-0099-554C-870F-E07F1200BA50}" dt="2026-02-23T14:12:47.710" v="1176" actId="20577"/>
          <ac:spMkLst>
            <pc:docMk/>
            <pc:sldMk cId="4107251117" sldId="404"/>
            <ac:spMk id="2" creationId="{93F74978-2D24-A3D6-9C19-B5992EE5B366}"/>
          </ac:spMkLst>
        </pc:spChg>
        <pc:spChg chg="del">
          <ac:chgData name="Dyson, Calvin" userId="5ef03114-7c63-4473-8583-28d393153f86" providerId="ADAL" clId="{BCF80CAC-0099-554C-870F-E07F1200BA50}" dt="2026-02-23T10:14:05.616" v="808"/>
          <ac:spMkLst>
            <pc:docMk/>
            <pc:sldMk cId="4107251117" sldId="404"/>
            <ac:spMk id="3" creationId="{972AAFDB-DE25-038C-1F19-8E22EA0D7B90}"/>
          </ac:spMkLst>
        </pc:spChg>
        <pc:spChg chg="mod">
          <ac:chgData name="Dyson, Calvin" userId="5ef03114-7c63-4473-8583-28d393153f86" providerId="ADAL" clId="{BCF80CAC-0099-554C-870F-E07F1200BA50}" dt="2026-02-23T14:12:51.470" v="1177" actId="1076"/>
          <ac:spMkLst>
            <pc:docMk/>
            <pc:sldMk cId="4107251117" sldId="404"/>
            <ac:spMk id="7" creationId="{1E9449F9-CB49-7003-E97E-E5A156C7F2F5}"/>
          </ac:spMkLst>
        </pc:spChg>
        <pc:spChg chg="add mod">
          <ac:chgData name="Dyson, Calvin" userId="5ef03114-7c63-4473-8583-28d393153f86" providerId="ADAL" clId="{BCF80CAC-0099-554C-870F-E07F1200BA50}" dt="2026-02-23T14:29:05.032" v="1202" actId="1076"/>
          <ac:spMkLst>
            <pc:docMk/>
            <pc:sldMk cId="4107251117" sldId="404"/>
            <ac:spMk id="12" creationId="{FFE5A3C4-536A-A1C4-E64F-0C4E4620227E}"/>
          </ac:spMkLst>
        </pc:spChg>
        <pc:picChg chg="add del mod">
          <ac:chgData name="Dyson, Calvin" userId="5ef03114-7c63-4473-8583-28d393153f86" providerId="ADAL" clId="{BCF80CAC-0099-554C-870F-E07F1200BA50}" dt="2026-02-23T14:28:40.108" v="1194" actId="478"/>
          <ac:picMkLst>
            <pc:docMk/>
            <pc:sldMk cId="4107251117" sldId="404"/>
            <ac:picMk id="8" creationId="{950EC7A6-BEEE-9C6D-37C4-22978D1EFCB1}"/>
          </ac:picMkLst>
        </pc:picChg>
        <pc:picChg chg="add del mod">
          <ac:chgData name="Dyson, Calvin" userId="5ef03114-7c63-4473-8583-28d393153f86" providerId="ADAL" clId="{BCF80CAC-0099-554C-870F-E07F1200BA50}" dt="2026-02-23T14:29:00.422" v="1201" actId="478"/>
          <ac:picMkLst>
            <pc:docMk/>
            <pc:sldMk cId="4107251117" sldId="404"/>
            <ac:picMk id="10" creationId="{28C0EB53-83D5-A413-1006-EB870A207C63}"/>
          </ac:picMkLst>
        </pc:picChg>
        <pc:picChg chg="add mod">
          <ac:chgData name="Dyson, Calvin" userId="5ef03114-7c63-4473-8583-28d393153f86" providerId="ADAL" clId="{BCF80CAC-0099-554C-870F-E07F1200BA50}" dt="2026-02-23T14:28:57.365" v="1199" actId="1076"/>
          <ac:picMkLst>
            <pc:docMk/>
            <pc:sldMk cId="4107251117" sldId="404"/>
            <ac:picMk id="13" creationId="{8707453E-1BA9-90E4-8BC4-B06686713514}"/>
          </ac:picMkLst>
        </pc:picChg>
      </pc:sldChg>
      <pc:sldChg chg="addSp delSp modSp new mod">
        <pc:chgData name="Dyson, Calvin" userId="5ef03114-7c63-4473-8583-28d393153f86" providerId="ADAL" clId="{BCF80CAC-0099-554C-870F-E07F1200BA50}" dt="2026-02-23T19:03:45.336" v="3186" actId="478"/>
        <pc:sldMkLst>
          <pc:docMk/>
          <pc:sldMk cId="56589377" sldId="405"/>
        </pc:sldMkLst>
        <pc:spChg chg="mod">
          <ac:chgData name="Dyson, Calvin" userId="5ef03114-7c63-4473-8583-28d393153f86" providerId="ADAL" clId="{BCF80CAC-0099-554C-870F-E07F1200BA50}" dt="2026-02-23T14:58:51.856" v="1793" actId="20577"/>
          <ac:spMkLst>
            <pc:docMk/>
            <pc:sldMk cId="56589377" sldId="405"/>
            <ac:spMk id="2" creationId="{100A6156-AE14-0F81-30F2-5B27BE2CE140}"/>
          </ac:spMkLst>
        </pc:spChg>
        <pc:spChg chg="mod">
          <ac:chgData name="Dyson, Calvin" userId="5ef03114-7c63-4473-8583-28d393153f86" providerId="ADAL" clId="{BCF80CAC-0099-554C-870F-E07F1200BA50}" dt="2026-02-23T15:42:41.681" v="2072" actId="1076"/>
          <ac:spMkLst>
            <pc:docMk/>
            <pc:sldMk cId="56589377" sldId="405"/>
            <ac:spMk id="3" creationId="{4B0B2927-0FFF-5B7C-F3E0-B24942487B69}"/>
          </ac:spMkLst>
        </pc:spChg>
        <pc:spChg chg="del">
          <ac:chgData name="Dyson, Calvin" userId="5ef03114-7c63-4473-8583-28d393153f86" providerId="ADAL" clId="{BCF80CAC-0099-554C-870F-E07F1200BA50}" dt="2026-02-23T19:03:45.336" v="3186" actId="478"/>
          <ac:spMkLst>
            <pc:docMk/>
            <pc:sldMk cId="56589377" sldId="405"/>
            <ac:spMk id="5" creationId="{C2938E0F-3CB9-4261-5CA9-F7F9518DC9E4}"/>
          </ac:spMkLst>
        </pc:spChg>
        <pc:spChg chg="mod">
          <ac:chgData name="Dyson, Calvin" userId="5ef03114-7c63-4473-8583-28d393153f86" providerId="ADAL" clId="{BCF80CAC-0099-554C-870F-E07F1200BA50}" dt="2026-02-23T14:59:03.170" v="1811" actId="20577"/>
          <ac:spMkLst>
            <pc:docMk/>
            <pc:sldMk cId="56589377" sldId="405"/>
            <ac:spMk id="7" creationId="{838C1E30-ABE1-1489-DCC8-86D32BEA02F4}"/>
          </ac:spMkLst>
        </pc:spChg>
        <pc:spChg chg="add del mod">
          <ac:chgData name="Dyson, Calvin" userId="5ef03114-7c63-4473-8583-28d393153f86" providerId="ADAL" clId="{BCF80CAC-0099-554C-870F-E07F1200BA50}" dt="2026-02-23T15:38:07.079" v="1885" actId="478"/>
          <ac:spMkLst>
            <pc:docMk/>
            <pc:sldMk cId="56589377" sldId="405"/>
            <ac:spMk id="13" creationId="{E47D19CC-D6F6-AFE7-257E-2C431F679261}"/>
          </ac:spMkLst>
        </pc:spChg>
        <pc:spChg chg="add mod">
          <ac:chgData name="Dyson, Calvin" userId="5ef03114-7c63-4473-8583-28d393153f86" providerId="ADAL" clId="{BCF80CAC-0099-554C-870F-E07F1200BA50}" dt="2026-02-23T15:40:09.080" v="1986" actId="1076"/>
          <ac:spMkLst>
            <pc:docMk/>
            <pc:sldMk cId="56589377" sldId="405"/>
            <ac:spMk id="14" creationId="{B5469869-1618-ED62-8B84-F817F5C98C26}"/>
          </ac:spMkLst>
        </pc:spChg>
        <pc:picChg chg="add del mod">
          <ac:chgData name="Dyson, Calvin" userId="5ef03114-7c63-4473-8583-28d393153f86" providerId="ADAL" clId="{BCF80CAC-0099-554C-870F-E07F1200BA50}" dt="2026-02-23T15:27:53.361" v="1812" actId="478"/>
          <ac:picMkLst>
            <pc:docMk/>
            <pc:sldMk cId="56589377" sldId="405"/>
            <ac:picMk id="8" creationId="{1A7F6459-B743-1177-3E62-82576BBA019F}"/>
          </ac:picMkLst>
        </pc:picChg>
        <pc:picChg chg="add del mod">
          <ac:chgData name="Dyson, Calvin" userId="5ef03114-7c63-4473-8583-28d393153f86" providerId="ADAL" clId="{BCF80CAC-0099-554C-870F-E07F1200BA50}" dt="2026-02-23T15:35:59.736" v="1819" actId="478"/>
          <ac:picMkLst>
            <pc:docMk/>
            <pc:sldMk cId="56589377" sldId="405"/>
            <ac:picMk id="9" creationId="{AEDF77CE-9486-18D7-1A66-9F429D98E354}"/>
          </ac:picMkLst>
        </pc:picChg>
        <pc:picChg chg="add mod">
          <ac:chgData name="Dyson, Calvin" userId="5ef03114-7c63-4473-8583-28d393153f86" providerId="ADAL" clId="{BCF80CAC-0099-554C-870F-E07F1200BA50}" dt="2026-02-23T15:39:48.382" v="1982" actId="1076"/>
          <ac:picMkLst>
            <pc:docMk/>
            <pc:sldMk cId="56589377" sldId="405"/>
            <ac:picMk id="10" creationId="{68B5CBD2-5602-AA8B-6DF8-249F77E5B03D}"/>
          </ac:picMkLst>
        </pc:picChg>
        <pc:picChg chg="add del mod">
          <ac:chgData name="Dyson, Calvin" userId="5ef03114-7c63-4473-8583-28d393153f86" providerId="ADAL" clId="{BCF80CAC-0099-554C-870F-E07F1200BA50}" dt="2026-02-23T15:36:13.324" v="1825" actId="478"/>
          <ac:picMkLst>
            <pc:docMk/>
            <pc:sldMk cId="56589377" sldId="405"/>
            <ac:picMk id="11" creationId="{51A020B7-9250-3841-6FD5-47576C911BB9}"/>
          </ac:picMkLst>
        </pc:picChg>
        <pc:picChg chg="add mod">
          <ac:chgData name="Dyson, Calvin" userId="5ef03114-7c63-4473-8583-28d393153f86" providerId="ADAL" clId="{BCF80CAC-0099-554C-870F-E07F1200BA50}" dt="2026-02-23T15:39:50.597" v="1983" actId="1076"/>
          <ac:picMkLst>
            <pc:docMk/>
            <pc:sldMk cId="56589377" sldId="405"/>
            <ac:picMk id="12" creationId="{0A12B630-5E66-53A2-FB0C-08B91325483E}"/>
          </ac:picMkLst>
        </pc:picChg>
      </pc:sldChg>
      <pc:sldChg chg="addSp delSp modSp new mod">
        <pc:chgData name="Dyson, Calvin" userId="5ef03114-7c63-4473-8583-28d393153f86" providerId="ADAL" clId="{BCF80CAC-0099-554C-870F-E07F1200BA50}" dt="2026-02-23T19:03:48.054" v="3187" actId="478"/>
        <pc:sldMkLst>
          <pc:docMk/>
          <pc:sldMk cId="3004805492" sldId="406"/>
        </pc:sldMkLst>
        <pc:spChg chg="mod">
          <ac:chgData name="Dyson, Calvin" userId="5ef03114-7c63-4473-8583-28d393153f86" providerId="ADAL" clId="{BCF80CAC-0099-554C-870F-E07F1200BA50}" dt="2026-02-23T16:27:17.807" v="2130" actId="255"/>
          <ac:spMkLst>
            <pc:docMk/>
            <pc:sldMk cId="3004805492" sldId="406"/>
            <ac:spMk id="2" creationId="{45DF967C-E633-04A8-1914-3B6BE9ED03C4}"/>
          </ac:spMkLst>
        </pc:spChg>
        <pc:spChg chg="del">
          <ac:chgData name="Dyson, Calvin" userId="5ef03114-7c63-4473-8583-28d393153f86" providerId="ADAL" clId="{BCF80CAC-0099-554C-870F-E07F1200BA50}" dt="2026-02-23T10:33:22.827" v="891" actId="478"/>
          <ac:spMkLst>
            <pc:docMk/>
            <pc:sldMk cId="3004805492" sldId="406"/>
            <ac:spMk id="3" creationId="{7F6F042F-FFA6-0654-54EA-E783C284D034}"/>
          </ac:spMkLst>
        </pc:spChg>
        <pc:spChg chg="del">
          <ac:chgData name="Dyson, Calvin" userId="5ef03114-7c63-4473-8583-28d393153f86" providerId="ADAL" clId="{BCF80CAC-0099-554C-870F-E07F1200BA50}" dt="2026-02-23T19:03:48.054" v="3187" actId="478"/>
          <ac:spMkLst>
            <pc:docMk/>
            <pc:sldMk cId="3004805492" sldId="406"/>
            <ac:spMk id="5" creationId="{AB501458-C174-AC14-5E1F-CD2B6732F3AF}"/>
          </ac:spMkLst>
        </pc:spChg>
        <pc:spChg chg="mod">
          <ac:chgData name="Dyson, Calvin" userId="5ef03114-7c63-4473-8583-28d393153f86" providerId="ADAL" clId="{BCF80CAC-0099-554C-870F-E07F1200BA50}" dt="2026-02-23T16:27:21.085" v="2131" actId="1076"/>
          <ac:spMkLst>
            <pc:docMk/>
            <pc:sldMk cId="3004805492" sldId="406"/>
            <ac:spMk id="7" creationId="{1C814208-715E-0A61-3B83-6745A0AC26B0}"/>
          </ac:spMkLst>
        </pc:spChg>
        <pc:spChg chg="add del mod">
          <ac:chgData name="Dyson, Calvin" userId="5ef03114-7c63-4473-8583-28d393153f86" providerId="ADAL" clId="{BCF80CAC-0099-554C-870F-E07F1200BA50}" dt="2026-02-23T17:03:54.334" v="2455" actId="20577"/>
          <ac:spMkLst>
            <pc:docMk/>
            <pc:sldMk cId="3004805492" sldId="406"/>
            <ac:spMk id="10" creationId="{A365B4E2-12BD-AA83-5BC9-9E062CC2DA28}"/>
          </ac:spMkLst>
        </pc:spChg>
        <pc:picChg chg="add del">
          <ac:chgData name="Dyson, Calvin" userId="5ef03114-7c63-4473-8583-28d393153f86" providerId="ADAL" clId="{BCF80CAC-0099-554C-870F-E07F1200BA50}" dt="2026-02-23T10:35:02.851" v="912" actId="478"/>
          <ac:picMkLst>
            <pc:docMk/>
            <pc:sldMk cId="3004805492" sldId="406"/>
            <ac:picMk id="8" creationId="{72E23231-F1AC-DFB7-E166-390C96AAD25F}"/>
          </ac:picMkLst>
        </pc:picChg>
        <pc:picChg chg="add del mod">
          <ac:chgData name="Dyson, Calvin" userId="5ef03114-7c63-4473-8583-28d393153f86" providerId="ADAL" clId="{BCF80CAC-0099-554C-870F-E07F1200BA50}" dt="2026-02-23T16:52:15.515" v="2321" actId="478"/>
          <ac:picMkLst>
            <pc:docMk/>
            <pc:sldMk cId="3004805492" sldId="406"/>
            <ac:picMk id="9" creationId="{55216121-F897-F8FC-1F34-EB4DAC7A118C}"/>
          </ac:picMkLst>
        </pc:picChg>
        <pc:picChg chg="add mod">
          <ac:chgData name="Dyson, Calvin" userId="5ef03114-7c63-4473-8583-28d393153f86" providerId="ADAL" clId="{BCF80CAC-0099-554C-870F-E07F1200BA50}" dt="2026-02-23T16:52:26.762" v="2325" actId="1076"/>
          <ac:picMkLst>
            <pc:docMk/>
            <pc:sldMk cId="3004805492" sldId="406"/>
            <ac:picMk id="11" creationId="{7D490531-0BD6-ACAA-5B16-FAF996F0A9A1}"/>
          </ac:picMkLst>
        </pc:picChg>
      </pc:sldChg>
      <pc:sldChg chg="addSp delSp modSp new del mod">
        <pc:chgData name="Dyson, Calvin" userId="5ef03114-7c63-4473-8583-28d393153f86" providerId="ADAL" clId="{BCF80CAC-0099-554C-870F-E07F1200BA50}" dt="2026-02-23T17:13:13.578" v="2457" actId="2696"/>
        <pc:sldMkLst>
          <pc:docMk/>
          <pc:sldMk cId="3942553689" sldId="407"/>
        </pc:sldMkLst>
        <pc:spChg chg="mod">
          <ac:chgData name="Dyson, Calvin" userId="5ef03114-7c63-4473-8583-28d393153f86" providerId="ADAL" clId="{BCF80CAC-0099-554C-870F-E07F1200BA50}" dt="2026-02-23T10:33:34.192" v="908" actId="20577"/>
          <ac:spMkLst>
            <pc:docMk/>
            <pc:sldMk cId="3942553689" sldId="407"/>
            <ac:spMk id="2" creationId="{9B8B8236-0F3F-0C86-3335-B8B20E266FBB}"/>
          </ac:spMkLst>
        </pc:spChg>
        <pc:spChg chg="del">
          <ac:chgData name="Dyson, Calvin" userId="5ef03114-7c63-4473-8583-28d393153f86" providerId="ADAL" clId="{BCF80CAC-0099-554C-870F-E07F1200BA50}" dt="2026-02-23T10:33:35.507" v="909" actId="478"/>
          <ac:spMkLst>
            <pc:docMk/>
            <pc:sldMk cId="3942553689" sldId="407"/>
            <ac:spMk id="7" creationId="{E8B81D46-1C8F-8271-C5ED-714646D6F9E0}"/>
          </ac:spMkLst>
        </pc:spChg>
        <pc:picChg chg="add mod">
          <ac:chgData name="Dyson, Calvin" userId="5ef03114-7c63-4473-8583-28d393153f86" providerId="ADAL" clId="{BCF80CAC-0099-554C-870F-E07F1200BA50}" dt="2026-02-23T10:33:46.674" v="911" actId="1076"/>
          <ac:picMkLst>
            <pc:docMk/>
            <pc:sldMk cId="3942553689" sldId="407"/>
            <ac:picMk id="8" creationId="{1EC35326-ACBA-5D9A-4DEE-CC6C4E51D1AF}"/>
          </ac:picMkLst>
        </pc:picChg>
      </pc:sldChg>
      <pc:sldChg chg="addSp delSp modSp new mod">
        <pc:chgData name="Dyson, Calvin" userId="5ef03114-7c63-4473-8583-28d393153f86" providerId="ADAL" clId="{BCF80CAC-0099-554C-870F-E07F1200BA50}" dt="2026-02-24T10:16:44.597" v="3231" actId="478"/>
        <pc:sldMkLst>
          <pc:docMk/>
          <pc:sldMk cId="212979509" sldId="408"/>
        </pc:sldMkLst>
        <pc:spChg chg="mod">
          <ac:chgData name="Dyson, Calvin" userId="5ef03114-7c63-4473-8583-28d393153f86" providerId="ADAL" clId="{BCF80CAC-0099-554C-870F-E07F1200BA50}" dt="2026-02-23T15:37:23.416" v="1836" actId="255"/>
          <ac:spMkLst>
            <pc:docMk/>
            <pc:sldMk cId="212979509" sldId="408"/>
            <ac:spMk id="2" creationId="{FF8C1FAD-7272-E5F7-E2D8-13A391ABB4C8}"/>
          </ac:spMkLst>
        </pc:spChg>
        <pc:spChg chg="mod">
          <ac:chgData name="Dyson, Calvin" userId="5ef03114-7c63-4473-8583-28d393153f86" providerId="ADAL" clId="{BCF80CAC-0099-554C-870F-E07F1200BA50}" dt="2026-02-23T16:34:23.619" v="2304" actId="20577"/>
          <ac:spMkLst>
            <pc:docMk/>
            <pc:sldMk cId="212979509" sldId="408"/>
            <ac:spMk id="3" creationId="{E2DFA156-7B0E-A67D-E932-07A70C523EE3}"/>
          </ac:spMkLst>
        </pc:spChg>
        <pc:spChg chg="del">
          <ac:chgData name="Dyson, Calvin" userId="5ef03114-7c63-4473-8583-28d393153f86" providerId="ADAL" clId="{BCF80CAC-0099-554C-870F-E07F1200BA50}" dt="2026-02-23T19:03:41.578" v="3185" actId="478"/>
          <ac:spMkLst>
            <pc:docMk/>
            <pc:sldMk cId="212979509" sldId="408"/>
            <ac:spMk id="5" creationId="{AF6DB54E-BBC1-A93B-AEF1-6E3662B3EBC5}"/>
          </ac:spMkLst>
        </pc:spChg>
        <pc:spChg chg="mod">
          <ac:chgData name="Dyson, Calvin" userId="5ef03114-7c63-4473-8583-28d393153f86" providerId="ADAL" clId="{BCF80CAC-0099-554C-870F-E07F1200BA50}" dt="2026-02-23T15:37:27.162" v="1837" actId="1076"/>
          <ac:spMkLst>
            <pc:docMk/>
            <pc:sldMk cId="212979509" sldId="408"/>
            <ac:spMk id="7" creationId="{DBB47CA2-076B-3EC6-0CD6-C4550C6DE571}"/>
          </ac:spMkLst>
        </pc:spChg>
        <pc:picChg chg="add mod">
          <ac:chgData name="Dyson, Calvin" userId="5ef03114-7c63-4473-8583-28d393153f86" providerId="ADAL" clId="{BCF80CAC-0099-554C-870F-E07F1200BA50}" dt="2026-02-23T14:31:18.330" v="1429" actId="1076"/>
          <ac:picMkLst>
            <pc:docMk/>
            <pc:sldMk cId="212979509" sldId="408"/>
            <ac:picMk id="8" creationId="{2D4BFC2B-3EC9-E387-05FA-A2B0D16AE35C}"/>
          </ac:picMkLst>
        </pc:picChg>
        <pc:picChg chg="add del mod modCrop">
          <ac:chgData name="Dyson, Calvin" userId="5ef03114-7c63-4473-8583-28d393153f86" providerId="ADAL" clId="{BCF80CAC-0099-554C-870F-E07F1200BA50}" dt="2026-02-23T16:38:59.106" v="2308" actId="478"/>
          <ac:picMkLst>
            <pc:docMk/>
            <pc:sldMk cId="212979509" sldId="408"/>
            <ac:picMk id="9" creationId="{03B6556B-23FD-0F81-4395-0C48B2F073AA}"/>
          </ac:picMkLst>
        </pc:picChg>
        <pc:picChg chg="add del mod">
          <ac:chgData name="Dyson, Calvin" userId="5ef03114-7c63-4473-8583-28d393153f86" providerId="ADAL" clId="{BCF80CAC-0099-554C-870F-E07F1200BA50}" dt="2026-02-24T10:16:44.597" v="3231" actId="478"/>
          <ac:picMkLst>
            <pc:docMk/>
            <pc:sldMk cId="212979509" sldId="408"/>
            <ac:picMk id="9" creationId="{0E47F6C9-2E60-8788-E50D-84ABA3C20194}"/>
          </ac:picMkLst>
        </pc:picChg>
        <pc:picChg chg="add mod modCrop">
          <ac:chgData name="Dyson, Calvin" userId="5ef03114-7c63-4473-8583-28d393153f86" providerId="ADAL" clId="{BCF80CAC-0099-554C-870F-E07F1200BA50}" dt="2026-02-23T16:39:10.733" v="2313" actId="14100"/>
          <ac:picMkLst>
            <pc:docMk/>
            <pc:sldMk cId="212979509" sldId="408"/>
            <ac:picMk id="10" creationId="{2833863E-B68D-5033-12BC-63D1FEAA432C}"/>
          </ac:picMkLst>
        </pc:picChg>
      </pc:sldChg>
      <pc:sldChg chg="new del">
        <pc:chgData name="Dyson, Calvin" userId="5ef03114-7c63-4473-8583-28d393153f86" providerId="ADAL" clId="{BCF80CAC-0099-554C-870F-E07F1200BA50}" dt="2026-02-23T16:58:06.039" v="2395" actId="2696"/>
        <pc:sldMkLst>
          <pc:docMk/>
          <pc:sldMk cId="2594507440" sldId="409"/>
        </pc:sldMkLst>
      </pc:sldChg>
      <pc:sldChg chg="addSp delSp modSp add mod">
        <pc:chgData name="Dyson, Calvin" userId="5ef03114-7c63-4473-8583-28d393153f86" providerId="ADAL" clId="{BCF80CAC-0099-554C-870F-E07F1200BA50}" dt="2026-02-23T19:03:51.702" v="3188" actId="478"/>
        <pc:sldMkLst>
          <pc:docMk/>
          <pc:sldMk cId="40288123" sldId="410"/>
        </pc:sldMkLst>
        <pc:spChg chg="del">
          <ac:chgData name="Dyson, Calvin" userId="5ef03114-7c63-4473-8583-28d393153f86" providerId="ADAL" clId="{BCF80CAC-0099-554C-870F-E07F1200BA50}" dt="2026-02-23T19:03:51.702" v="3188" actId="478"/>
          <ac:spMkLst>
            <pc:docMk/>
            <pc:sldMk cId="40288123" sldId="410"/>
            <ac:spMk id="5" creationId="{E1056D1D-308F-70A0-CABF-22812046E4C1}"/>
          </ac:spMkLst>
        </pc:spChg>
        <pc:spChg chg="mod">
          <ac:chgData name="Dyson, Calvin" userId="5ef03114-7c63-4473-8583-28d393153f86" providerId="ADAL" clId="{BCF80CAC-0099-554C-870F-E07F1200BA50}" dt="2026-02-23T16:58:11.629" v="2408" actId="20577"/>
          <ac:spMkLst>
            <pc:docMk/>
            <pc:sldMk cId="40288123" sldId="410"/>
            <ac:spMk id="7" creationId="{B64B3724-C254-98D4-9723-9DF9A2E6A38C}"/>
          </ac:spMkLst>
        </pc:spChg>
        <pc:spChg chg="add del mod">
          <ac:chgData name="Dyson, Calvin" userId="5ef03114-7c63-4473-8583-28d393153f86" providerId="ADAL" clId="{BCF80CAC-0099-554C-870F-E07F1200BA50}" dt="2026-02-23T17:27:53.572" v="2468" actId="3680"/>
          <ac:spMkLst>
            <pc:docMk/>
            <pc:sldMk cId="40288123" sldId="410"/>
            <ac:spMk id="9" creationId="{ECEC7E81-F2E8-6D8D-E9E8-209C1F99EDDE}"/>
          </ac:spMkLst>
        </pc:spChg>
        <pc:spChg chg="del">
          <ac:chgData name="Dyson, Calvin" userId="5ef03114-7c63-4473-8583-28d393153f86" providerId="ADAL" clId="{BCF80CAC-0099-554C-870F-E07F1200BA50}" dt="2026-02-23T16:58:13.234" v="2409" actId="478"/>
          <ac:spMkLst>
            <pc:docMk/>
            <pc:sldMk cId="40288123" sldId="410"/>
            <ac:spMk id="10" creationId="{640EADEC-2237-4089-C4D8-41228B37C00B}"/>
          </ac:spMkLst>
        </pc:spChg>
        <pc:graphicFrameChg chg="add mod ord modGraphic">
          <ac:chgData name="Dyson, Calvin" userId="5ef03114-7c63-4473-8583-28d393153f86" providerId="ADAL" clId="{BCF80CAC-0099-554C-870F-E07F1200BA50}" dt="2026-02-23T17:29:15.917" v="2539" actId="1076"/>
          <ac:graphicFrameMkLst>
            <pc:docMk/>
            <pc:sldMk cId="40288123" sldId="410"/>
            <ac:graphicFrameMk id="12" creationId="{26E5CF99-12F6-ABCF-5A2D-3376C715A59F}"/>
          </ac:graphicFrameMkLst>
        </pc:graphicFrameChg>
        <pc:picChg chg="add del mod">
          <ac:chgData name="Dyson, Calvin" userId="5ef03114-7c63-4473-8583-28d393153f86" providerId="ADAL" clId="{BCF80CAC-0099-554C-870F-E07F1200BA50}" dt="2026-02-23T17:26:39.041" v="2462" actId="478"/>
          <ac:picMkLst>
            <pc:docMk/>
            <pc:sldMk cId="40288123" sldId="410"/>
            <ac:picMk id="3" creationId="{4576C0FC-4D95-68B7-350E-49D29D266C87}"/>
          </ac:picMkLst>
        </pc:picChg>
        <pc:picChg chg="add mod">
          <ac:chgData name="Dyson, Calvin" userId="5ef03114-7c63-4473-8583-28d393153f86" providerId="ADAL" clId="{BCF80CAC-0099-554C-870F-E07F1200BA50}" dt="2026-02-23T17:26:48.418" v="2464" actId="1076"/>
          <ac:picMkLst>
            <pc:docMk/>
            <pc:sldMk cId="40288123" sldId="410"/>
            <ac:picMk id="8" creationId="{535834A4-8515-16D5-7001-B5B628C1905B}"/>
          </ac:picMkLst>
        </pc:picChg>
        <pc:picChg chg="del">
          <ac:chgData name="Dyson, Calvin" userId="5ef03114-7c63-4473-8583-28d393153f86" providerId="ADAL" clId="{BCF80CAC-0099-554C-870F-E07F1200BA50}" dt="2026-02-23T16:58:13.972" v="2410" actId="478"/>
          <ac:picMkLst>
            <pc:docMk/>
            <pc:sldMk cId="40288123" sldId="410"/>
            <ac:picMk id="11" creationId="{9A636DA7-1BE9-A453-B829-EBFF03CCC492}"/>
          </ac:picMkLst>
        </pc:picChg>
      </pc:sldChg>
      <pc:sldChg chg="new del">
        <pc:chgData name="Dyson, Calvin" userId="5ef03114-7c63-4473-8583-28d393153f86" providerId="ADAL" clId="{BCF80CAC-0099-554C-870F-E07F1200BA50}" dt="2026-02-23T17:29:34.703" v="2540" actId="2696"/>
        <pc:sldMkLst>
          <pc:docMk/>
          <pc:sldMk cId="3046090807" sldId="41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2/24/26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34DDE-30EF-1A94-0470-961064268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1D4BD5-81C7-F078-80F7-456705A4AF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D01579-7CC3-5A17-9732-9E6EC58248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Welcome to the simulation of the LION beam with LLO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Calvin Dyson and work completed with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48FE9-4B8C-9CCD-E803-D3248ECAFE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44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Mention:</a:t>
            </a:r>
          </a:p>
          <a:p>
            <a:r>
              <a:rPr lang="en-US" dirty="0"/>
              <a:t>Large Variation</a:t>
            </a:r>
            <a:br>
              <a:rPr lang="en-US" dirty="0"/>
            </a:br>
            <a:r>
              <a:rPr lang="en-US" dirty="0"/>
              <a:t>No Clear dependence on shot number</a:t>
            </a:r>
          </a:p>
          <a:p>
            <a:r>
              <a:rPr lang="en-US" dirty="0"/>
              <a:t>Potential Dependence on Smaller Film 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98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458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3033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C3CC0732-2E95-AE1D-13E5-F7FFC7BB0E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72648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522D6F08-46E5-5EA7-E3A2-67645E5C7D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E0DA90-2FF2-F36C-F9FF-CD7A192F0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714C7637-5E21-BDDB-D675-718E58535D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A57B56D4-851E-7242-EAB1-CD5B53E8B9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25FF1F4-36F0-A184-7B99-8F5F4A49C89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F198715B-A90B-9B06-A055-401A84B092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9D2E04D5-A2EE-135D-A8C9-6E695F9BCF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8CE0DC1F-799B-3F7A-3A71-D20337A474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E8EAEE22-055F-6869-D50D-D9C8C9082F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ADAC67C-850F-96D3-0962-09E1B4CC3E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83187A0-2E68-170D-55EF-0FA20E7A75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AE7C5DD9-4903-8E37-9C71-518439271A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829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98F30683-44FB-4995-47C3-43A7DE5523C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7A24E86-91AA-6A9B-314A-752B77481A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879B37A-F4A9-2DDA-3FC3-9FC52384AE6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3DABC58-132F-2F2F-EB5B-78B30A3D44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DFE51362-844C-B4F1-1A83-A287F312E9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E0F57AAB-C462-6A3A-9686-048341EA78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8A0D371A-82CE-1829-AA32-FB790C7A60A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EA0DE082-4D8F-8158-56B4-AF85C4A0FA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30CFB56-59E9-38CF-519A-B532B32547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FB5434B5-DD4C-F988-6EBA-085A7DD49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1E34748E-CBEF-26E7-AB9F-696FA5D59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8079AE91-4ABF-A9AC-DD3E-25CF3D141B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99991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E1CB8A6-5DB1-3B99-A9F8-9597AF152C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FC459D86-11D8-7A68-1B53-2B86FE4F7E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374EB628-65B8-A8C0-3304-77AF961E91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7F605DF-643C-8B14-6DAD-2EA5E33ACE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8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07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2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3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>
            <a:lvl1pPr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24/02/2026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819"/>
            <a:ext cx="5777508" cy="31011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35426-417C-E41E-5A03-5974D3C79A0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751618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A8F0-AC4B-E4A0-94D0-99C4BFD973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50">
                <a:solidFill>
                  <a:schemeClr val="accent1"/>
                </a:solidFill>
              </a:defRPr>
            </a:lvl1pPr>
          </a:lstStyle>
          <a:p>
            <a:r>
              <a:rPr lang="en-GB"/>
              <a:t>24/02/2026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0FC7A-298A-77A0-6596-56B0B3FD8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85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36755" y="6393702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96CDD9-97E9-735B-8549-0F3AE3CCAC5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accent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0" r:id="rId3"/>
    <p:sldLayoutId id="2147483649" r:id="rId4"/>
    <p:sldLayoutId id="2147483657" r:id="rId5"/>
    <p:sldLayoutId id="2147483658" r:id="rId6"/>
    <p:sldLayoutId id="2147483681" r:id="rId7"/>
    <p:sldLayoutId id="2147483682" r:id="rId8"/>
    <p:sldLayoutId id="2147483675" r:id="rId9"/>
    <p:sldLayoutId id="2147483650" r:id="rId10"/>
    <p:sldLayoutId id="2147483683" r:id="rId11"/>
    <p:sldLayoutId id="2147483684" r:id="rId12"/>
    <p:sldLayoutId id="2147483652" r:id="rId13"/>
    <p:sldLayoutId id="2147483685" r:id="rId14"/>
    <p:sldLayoutId id="2147483686" r:id="rId15"/>
    <p:sldLayoutId id="2147483659" r:id="rId16"/>
    <p:sldLayoutId id="2147483687" r:id="rId17"/>
    <p:sldLayoutId id="2147483688" r:id="rId18"/>
    <p:sldLayoutId id="2147483660" r:id="rId19"/>
    <p:sldLayoutId id="2147483689" r:id="rId20"/>
    <p:sldLayoutId id="2147483690" r:id="rId21"/>
    <p:sldLayoutId id="2147483677" r:id="rId22"/>
    <p:sldLayoutId id="2147483691" r:id="rId23"/>
    <p:sldLayoutId id="2147483692" r:id="rId24"/>
    <p:sldLayoutId id="2147483676" r:id="rId25"/>
    <p:sldLayoutId id="2147483667" r:id="rId26"/>
    <p:sldLayoutId id="2147483693" r:id="rId27"/>
    <p:sldLayoutId id="2147483694" r:id="rId28"/>
    <p:sldLayoutId id="2147483666" r:id="rId29"/>
    <p:sldLayoutId id="2147483661" r:id="rId30"/>
    <p:sldLayoutId id="2147483695" r:id="rId31"/>
    <p:sldLayoutId id="2147483696" r:id="rId32"/>
    <p:sldLayoutId id="2147483669" r:id="rId33"/>
    <p:sldLayoutId id="2147483697" r:id="rId34"/>
    <p:sldLayoutId id="2147483698" r:id="rId35"/>
    <p:sldLayoutId id="2147483678" r:id="rId36"/>
    <p:sldLayoutId id="2147483699" r:id="rId37"/>
    <p:sldLayoutId id="2147483700" r:id="rId38"/>
    <p:sldLayoutId id="2147483662" r:id="rId39"/>
    <p:sldLayoutId id="2147483701" r:id="rId40"/>
    <p:sldLayoutId id="2147483702" r:id="rId41"/>
    <p:sldLayoutId id="2147483663" r:id="rId42"/>
    <p:sldLayoutId id="2147483703" r:id="rId43"/>
    <p:sldLayoutId id="2147483704" r:id="rId44"/>
    <p:sldLayoutId id="2147483664" r:id="rId45"/>
    <p:sldLayoutId id="2147483705" r:id="rId46"/>
    <p:sldLayoutId id="2147483706" r:id="rId47"/>
    <p:sldLayoutId id="2147483665" r:id="rId48"/>
    <p:sldLayoutId id="2147483671" r:id="rId49"/>
    <p:sldLayoutId id="2147483707" r:id="rId50"/>
    <p:sldLayoutId id="2147483708" r:id="rId51"/>
    <p:sldLayoutId id="2147483670" r:id="rId52"/>
    <p:sldLayoutId id="2147483672" r:id="rId53"/>
    <p:sldLayoutId id="2147483674" r:id="rId54"/>
    <p:sldLayoutId id="2147483709" r:id="rId55"/>
    <p:sldLayoutId id="2147483710" r:id="rId56"/>
    <p:sldLayoutId id="2147483673" r:id="rId57"/>
    <p:sldLayoutId id="2147483654" r:id="rId58"/>
    <p:sldLayoutId id="2147483711" r:id="rId59"/>
    <p:sldLayoutId id="2147483712" r:id="rId60"/>
    <p:sldLayoutId id="2147483655" r:id="rId61"/>
    <p:sldLayoutId id="2147483713" r:id="rId62"/>
    <p:sldLayoutId id="2147483714" r:id="rId63"/>
    <p:sldLayoutId id="2147483715" r:id="rId64"/>
  </p:sldLayoutIdLst>
  <p:hf hdr="0" ft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206" userDrawn="1">
          <p15:clr>
            <a:srgbClr val="F26B43"/>
          </p15:clr>
        </p15:guide>
        <p15:guide id="4" pos="7475" userDrawn="1">
          <p15:clr>
            <a:srgbClr val="F26B43"/>
          </p15:clr>
        </p15:guide>
        <p15:guide id="5" orient="horz" pos="207" userDrawn="1">
          <p15:clr>
            <a:srgbClr val="F26B43"/>
          </p15:clr>
        </p15:guide>
        <p15:guide id="6" orient="horz" pos="4114" userDrawn="1">
          <p15:clr>
            <a:srgbClr val="F26B43"/>
          </p15:clr>
        </p15:guide>
        <p15:guide id="7" orient="horz" pos="3944" userDrawn="1">
          <p15:clr>
            <a:srgbClr val="F26B43"/>
          </p15:clr>
        </p15:guide>
        <p15:guide id="8" orient="horz" pos="879" userDrawn="1">
          <p15:clr>
            <a:srgbClr val="F26B43"/>
          </p15:clr>
        </p15:guide>
        <p15:guide id="9" pos="3723" userDrawn="1">
          <p15:clr>
            <a:srgbClr val="F26B43"/>
          </p15:clr>
        </p15:guide>
        <p15:guide id="10" pos="39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74FCE-6139-584B-8939-66E7666A4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7F6C5-7663-81E3-7A6D-28EB77EE07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PoPLaR</a:t>
            </a:r>
            <a:r>
              <a:rPr lang="en-US" dirty="0"/>
              <a:t> Phase 2: </a:t>
            </a:r>
            <a:br>
              <a:rPr lang="en-US" dirty="0"/>
            </a:br>
            <a:r>
              <a:rPr lang="en-US" dirty="0"/>
              <a:t>RCF Analysis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54BE47-2AB3-39CF-5097-AA5DE268BD26}"/>
              </a:ext>
            </a:extLst>
          </p:cNvPr>
          <p:cNvSpPr/>
          <p:nvPr/>
        </p:nvSpPr>
        <p:spPr>
          <a:xfrm>
            <a:off x="-393895" y="-281354"/>
            <a:ext cx="5739618" cy="1913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565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3B7F-5D21-30A1-0E51-69B8AA799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500" dirty="0"/>
              <a:t>Conclusions and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6A751-AF95-5E29-7AED-7BCEF682C4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117770"/>
            <a:ext cx="10663193" cy="54132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Shot-to-Shot Variation is the biggest uncertainty</a:t>
            </a:r>
          </a:p>
          <a:p>
            <a:pPr marL="504891" lvl="2" indent="-342900"/>
            <a:r>
              <a:rPr lang="en-GB" sz="2200" dirty="0"/>
              <a:t>Requires in-beam diagnostic</a:t>
            </a:r>
          </a:p>
          <a:p>
            <a:endParaRPr lang="en-GB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Delivered roughly twice the dose as expected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200" b="1" dirty="0"/>
              <a:t>Spatial Non-Uniformity Considerable</a:t>
            </a:r>
          </a:p>
          <a:p>
            <a:pPr marL="666884" lvl="3" indent="-342900"/>
            <a:r>
              <a:rPr lang="en-GB" sz="2200" dirty="0"/>
              <a:t>Moving the scatterer closer does improve uniformity</a:t>
            </a:r>
          </a:p>
          <a:p>
            <a:pPr marL="666884" lvl="3" indent="-342900"/>
            <a:r>
              <a:rPr lang="en-GB" sz="2200" dirty="0"/>
              <a:t>Delivers a little less than half the dose per shot</a:t>
            </a:r>
          </a:p>
          <a:p>
            <a:pPr lvl="3" indent="0">
              <a:buNone/>
            </a:pPr>
            <a:endParaRPr lang="en-GB" sz="2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1EC8CB6-4F16-FF05-540B-72759B33C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10</a:t>
            </a:fld>
            <a:endParaRPr lang="en-GB"/>
          </a:p>
        </p:txBody>
      </p:sp>
      <p:sp>
        <p:nvSpPr>
          <p:cNvPr id="10" name="Slide Number Placeholder 10">
            <a:extLst>
              <a:ext uri="{FF2B5EF4-FFF2-40B4-BE49-F238E27FC236}">
                <a16:creationId xmlns:a16="http://schemas.microsoft.com/office/drawing/2014/main" id="{F01C9FDC-A9CB-8B2B-CE3D-2EE413BD052D}"/>
              </a:ext>
            </a:extLst>
          </p:cNvPr>
          <p:cNvSpPr txBox="1">
            <a:spLocks/>
          </p:cNvSpPr>
          <p:nvPr/>
        </p:nvSpPr>
        <p:spPr>
          <a:xfrm>
            <a:off x="5936755" y="6393702"/>
            <a:ext cx="318491" cy="13727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marL="0" algn="ctr" defTabSz="914353" rtl="0" eaLnBrk="1" latinLnBrk="0" hangingPunct="1">
              <a:defRPr sz="85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BA53E11-492D-48B3-9F9B-09541CA2A39A}" type="slidenum">
              <a:rPr lang="en-GB" sz="1200" smtClean="0"/>
              <a:pPr/>
              <a:t>10</a:t>
            </a:fld>
            <a:endParaRPr lang="en-GB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2BD4B-3C98-B665-7E4C-147C4F8C3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</p:spTree>
    <p:extLst>
      <p:ext uri="{BB962C8B-B14F-4D97-AF65-F5344CB8AC3E}">
        <p14:creationId xmlns:p14="http://schemas.microsoft.com/office/powerpoint/2010/main" val="1164456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6AAF5-1B34-EA2D-50B1-F5B655C7B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8D441-A1AB-A943-158E-8BD9127EB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1" y="1394619"/>
            <a:ext cx="8005400" cy="486648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RCF was used to estimate the dose delivered to the cells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Two Main Sources of Uncertainty</a:t>
            </a:r>
          </a:p>
          <a:p>
            <a:pPr marL="504891" lvl="2" indent="-342900"/>
            <a:r>
              <a:rPr lang="en-US" dirty="0"/>
              <a:t>Temporal (Variation in dose between shots)</a:t>
            </a:r>
          </a:p>
          <a:p>
            <a:pPr marL="504891" lvl="2" indent="-342900"/>
            <a:r>
              <a:rPr lang="en-US" dirty="0"/>
              <a:t>Spatial (Variation in dose across the cell dish)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504891" lvl="2" indent="-342900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BF633-E1AE-17A8-F731-BB87F5660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6A983-AEC2-1909-29BD-9452694B2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214D0EC-E646-1001-1736-EF4717EB4D88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3C55CEBF-E7C7-78A5-03EE-8D8E0FC0F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538" y="1719659"/>
            <a:ext cx="2371725" cy="421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9" descr="A diagram of a vacuum and vacuum&#10;&#10;AI-generated content may be incorrect.">
            <a:extLst>
              <a:ext uri="{FF2B5EF4-FFF2-40B4-BE49-F238E27FC236}">
                <a16:creationId xmlns:a16="http://schemas.microsoft.com/office/drawing/2014/main" id="{F0E42768-4E1A-981B-0EDB-56651D25B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14" y="2946675"/>
            <a:ext cx="7772400" cy="298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514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00E5F-EDCD-7F97-6C6D-E609B98A8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Dataset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35CDB-2834-FD05-375F-E22551143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004" y="1775264"/>
            <a:ext cx="3941399" cy="38538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Collected 50 Films</a:t>
            </a:r>
          </a:p>
          <a:p>
            <a:pPr marL="504891" lvl="2" indent="-342900"/>
            <a:r>
              <a:rPr lang="en-US" dirty="0"/>
              <a:t>20 larger than the cell dish</a:t>
            </a:r>
          </a:p>
          <a:p>
            <a:pPr marL="504891" lvl="2" indent="-342900"/>
            <a:r>
              <a:rPr lang="en-US" dirty="0"/>
              <a:t>30 smaller than the cell dish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Used the larger films to estimate the conversion of the smaller films to the full cell dish area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Range of shots taken: 1-14</a:t>
            </a:r>
          </a:p>
          <a:p>
            <a:pPr marL="504891" lvl="2" indent="-342900"/>
            <a:r>
              <a:rPr lang="en-US" dirty="0"/>
              <a:t>Key shot numbers are 4, 7 and 14 shots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Range of Dose Delivered: 0.01 – 9.99 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lvl="1" indent="-342900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024FD-52A7-EF69-EBA7-1A96BE804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FE910-3F29-CC95-58BC-3A43E5791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3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CAE4711-5348-C49A-C651-D3263014444B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E20DEF-9B59-FAEE-EA41-5BA8AAF8C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1196" y="2136982"/>
            <a:ext cx="7543800" cy="31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819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C1FAD-7272-E5F7-E2D8-13A391ABB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Estimating Dose Delivered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FA156-7B0E-A67D-E932-07A70C523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Performed a Maximum Likelihood Fit on the mean dose and the shot-to-shot variation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Assumes normally distributed shot-to-shot variation.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baseline="-25000" dirty="0"/>
              <a:t>i</a:t>
            </a:r>
            <a:r>
              <a:rPr lang="en-US" dirty="0"/>
              <a:t> = Number of Shots, 𝜇 = Mean Dose per Shot, </a:t>
            </a:r>
          </a:p>
          <a:p>
            <a:r>
              <a:rPr lang="en-US" dirty="0"/>
              <a:t>       𝜎</a:t>
            </a:r>
            <a:r>
              <a:rPr lang="en-US" baseline="-25000" dirty="0"/>
              <a:t>shot</a:t>
            </a:r>
            <a:r>
              <a:rPr lang="en-US" dirty="0"/>
              <a:t> = Shot-to-shot Variation, 𝜎</a:t>
            </a:r>
            <a:r>
              <a:rPr lang="en-US" baseline="-25000" dirty="0"/>
              <a:t>D</a:t>
            </a:r>
            <a:r>
              <a:rPr lang="en-US" dirty="0"/>
              <a:t> = Measurement Error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Result:</a:t>
            </a:r>
          </a:p>
          <a:p>
            <a:pPr marL="504891" lvl="2" indent="-342900"/>
            <a:r>
              <a:rPr lang="en-US" dirty="0"/>
              <a:t>𝜇 = 0.57 Gy</a:t>
            </a:r>
          </a:p>
          <a:p>
            <a:pPr marL="504891" lvl="2" indent="-342900"/>
            <a:r>
              <a:rPr lang="en-US" dirty="0"/>
              <a:t>𝜎</a:t>
            </a:r>
            <a:r>
              <a:rPr lang="en-US" baseline="-25000" dirty="0"/>
              <a:t>shot</a:t>
            </a:r>
            <a:r>
              <a:rPr lang="en-US" dirty="0"/>
              <a:t> = 0.4 Gy</a:t>
            </a:r>
          </a:p>
          <a:p>
            <a:pPr marL="504891" lvl="2" indent="-342900"/>
            <a:r>
              <a:rPr lang="en-US" dirty="0"/>
              <a:t>𝜎</a:t>
            </a:r>
            <a:r>
              <a:rPr lang="en-US" baseline="-25000" dirty="0"/>
              <a:t>D</a:t>
            </a:r>
            <a:r>
              <a:rPr lang="en-US" dirty="0"/>
              <a:t> = 0.03 Gy</a:t>
            </a:r>
          </a:p>
          <a:p>
            <a:pPr marL="504891" lvl="2" indent="-342900"/>
            <a:r>
              <a:rPr lang="en-US" dirty="0"/>
              <a:t>𝜒</a:t>
            </a:r>
            <a:r>
              <a:rPr lang="en-US" baseline="-25000" dirty="0"/>
              <a:t>red</a:t>
            </a:r>
            <a:r>
              <a:rPr lang="en-US" baseline="30000" dirty="0"/>
              <a:t>2</a:t>
            </a:r>
            <a:r>
              <a:rPr lang="en-US" dirty="0"/>
              <a:t> = 1.05 (p=0.384)</a:t>
            </a:r>
          </a:p>
          <a:p>
            <a:pPr marL="504891" lvl="2" indent="-342900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8A9D5-A81D-2950-DAE0-16C5C9214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3BCED-5F86-84A7-F687-7B9561009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4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BB47CA2-076B-3EC6-0CD6-C4550C6DE571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618" y="825270"/>
            <a:ext cx="11540763" cy="371567"/>
          </a:xfrm>
        </p:spPr>
        <p:txBody>
          <a:bodyPr/>
          <a:lstStyle/>
          <a:p>
            <a:r>
              <a:rPr lang="en-US" dirty="0"/>
              <a:t>Shot-to-shot Variation</a:t>
            </a:r>
          </a:p>
        </p:txBody>
      </p:sp>
      <p:pic>
        <p:nvPicPr>
          <p:cNvPr id="8" name="Picture 7" descr="A close up of a letter&#10;&#10;AI-generated content may be incorrect.">
            <a:extLst>
              <a:ext uri="{FF2B5EF4-FFF2-40B4-BE49-F238E27FC236}">
                <a16:creationId xmlns:a16="http://schemas.microsoft.com/office/drawing/2014/main" id="{2D4BFC2B-3EC9-E387-05FA-A2B0D16AE3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255" y="1810959"/>
            <a:ext cx="3175000" cy="50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33863E-B68D-5033-12BC-63D1FEAA43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744"/>
          <a:stretch>
            <a:fillRect/>
          </a:stretch>
        </p:blipFill>
        <p:spPr>
          <a:xfrm>
            <a:off x="6812998" y="2370183"/>
            <a:ext cx="4718602" cy="389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79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A6156-AE14-0F81-30F2-5B27BE2CE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Estimating Dose Delivered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B2927-0FFF-5B7C-F3E0-B24942487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512" y="3604139"/>
            <a:ext cx="4673237" cy="127373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20 Large Films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Mean CV: 13.93%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obvious dependence on mean dose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83F21-4B72-3A2F-34B6-326406EF3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3D16C-F10E-4B2B-0D76-0260A3C4B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5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838C1E30-ABE1-1489-DCC8-86D32BEA02F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826548"/>
            <a:ext cx="11540763" cy="371567"/>
          </a:xfrm>
        </p:spPr>
        <p:txBody>
          <a:bodyPr/>
          <a:lstStyle/>
          <a:p>
            <a:r>
              <a:rPr lang="en-US" dirty="0"/>
              <a:t>Spatial Variation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B5CBD2-5602-AA8B-6DF8-249F77E5B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8961" y="2082800"/>
            <a:ext cx="4410639" cy="30426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12B630-5E66-53A2-FB0C-08B913254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461" y="1198115"/>
            <a:ext cx="2476500" cy="5016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5469869-1618-ED62-8B84-F817F5C98C26}"/>
                  </a:ext>
                </a:extLst>
              </p:cNvPr>
              <p:cNvSpPr txBox="1"/>
              <p:nvPr/>
            </p:nvSpPr>
            <p:spPr>
              <a:xfrm>
                <a:off x="325437" y="1757619"/>
                <a:ext cx="4673600" cy="65036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𝐶𝑉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𝑆𝑡𝑎𝑛𝑑𝑎𝑟𝑑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𝐷𝑒𝑣𝑖𝑎𝑡𝑖𝑜𝑛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𝐷𝑜𝑠𝑒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𝑎𝑐𝑟𝑜𝑠𝑠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𝐶𝑒𝑙𝑙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𝐷𝑖𝑠h</m:t>
                          </m:r>
                        </m:num>
                        <m:den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𝐷𝑜𝑠𝑒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𝑎𝑐𝑟𝑜𝑠𝑠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𝐶𝑒𝑙𝑙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𝐷𝑖𝑠h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5469869-1618-ED62-8B84-F817F5C98C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37" y="1757619"/>
                <a:ext cx="4673600" cy="650361"/>
              </a:xfrm>
              <a:prstGeom prst="rect">
                <a:avLst/>
              </a:prstGeom>
              <a:blipFill>
                <a:blip r:embed="rId4"/>
                <a:stretch>
                  <a:fillRect l="-539" t="-1852" r="-53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589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F967C-E633-04A8-1914-3B6BE9ED0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Estimating Dose Delivered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08892-2063-8943-1172-FDA182CC8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076D7-AB08-5B5C-784D-6A4DE0E1B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6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C814208-715E-0A61-3B83-6745A0AC26B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618" y="869013"/>
            <a:ext cx="11540763" cy="371567"/>
          </a:xfrm>
        </p:spPr>
        <p:txBody>
          <a:bodyPr/>
          <a:lstStyle/>
          <a:p>
            <a:r>
              <a:rPr lang="en-US" dirty="0"/>
              <a:t>Compare Dose Variation Sources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65B4E2-12BD-AA83-5BC9-9E062CC2DA28}"/>
              </a:ext>
            </a:extLst>
          </p:cNvPr>
          <p:cNvSpPr txBox="1"/>
          <p:nvPr/>
        </p:nvSpPr>
        <p:spPr>
          <a:xfrm>
            <a:off x="415995" y="1959766"/>
            <a:ext cx="4673600" cy="37147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Main Error is shot-to-shot variation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Need to reduce the spatial variation as well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CV becomes the bigger proportional error at 26 shots (or 14.8 Gy) </a:t>
            </a: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D490531-0BD6-ACAA-5B16-FAF996F0A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713" y="1099673"/>
            <a:ext cx="6178550" cy="468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05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C4593-6DD7-6582-1E93-59F1571065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50789-124E-3D24-5C2E-05E3527CF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Estimating Dose Delivered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2F23C-CD83-A40B-04FB-BC20B88FF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636BB3-98B8-2013-437F-65022C19F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7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64B3724-C254-98D4-9723-9DF9A2E6A38C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618" y="869013"/>
            <a:ext cx="11540763" cy="371567"/>
          </a:xfrm>
        </p:spPr>
        <p:txBody>
          <a:bodyPr/>
          <a:lstStyle/>
          <a:p>
            <a:r>
              <a:rPr lang="en-US" dirty="0"/>
              <a:t>Final Results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5834A4-8515-16D5-7001-B5B628C19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9481" y="1240580"/>
            <a:ext cx="6946900" cy="4660900"/>
          </a:xfrm>
          <a:prstGeom prst="rect">
            <a:avLst/>
          </a:prstGeom>
        </p:spPr>
      </p:pic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26E5CF99-12F6-ABCF-5A2D-3376C715A5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8244419"/>
              </p:ext>
            </p:extLst>
          </p:nvPr>
        </p:nvGraphicFramePr>
        <p:xfrm>
          <a:off x="325618" y="2583180"/>
          <a:ext cx="4246563" cy="16916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15521">
                  <a:extLst>
                    <a:ext uri="{9D8B030D-6E8A-4147-A177-3AD203B41FA5}">
                      <a16:colId xmlns:a16="http://schemas.microsoft.com/office/drawing/2014/main" val="4108417892"/>
                    </a:ext>
                  </a:extLst>
                </a:gridCol>
                <a:gridCol w="1415521">
                  <a:extLst>
                    <a:ext uri="{9D8B030D-6E8A-4147-A177-3AD203B41FA5}">
                      <a16:colId xmlns:a16="http://schemas.microsoft.com/office/drawing/2014/main" val="1522050258"/>
                    </a:ext>
                  </a:extLst>
                </a:gridCol>
                <a:gridCol w="1415521">
                  <a:extLst>
                    <a:ext uri="{9D8B030D-6E8A-4147-A177-3AD203B41FA5}">
                      <a16:colId xmlns:a16="http://schemas.microsoft.com/office/drawing/2014/main" val="16366966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Shots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Predicted Dose /Gy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Uncertainty /Gy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147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470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03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1436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8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98090-DA8D-A068-071A-DB632247B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Uniformity Improvement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289B0-4901-781E-1493-841D1492F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8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6199636-31F9-38C3-E82E-08B72FFF429F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901550"/>
            <a:ext cx="11540763" cy="371567"/>
          </a:xfrm>
        </p:spPr>
        <p:txBody>
          <a:bodyPr/>
          <a:lstStyle/>
          <a:p>
            <a:r>
              <a:rPr lang="en-US" dirty="0"/>
              <a:t>Move Copper Scatterer Closer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FFC1F5-7D2D-3622-56BC-E611EE367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705" y="1254339"/>
            <a:ext cx="9436100" cy="470211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BE0D72-2CDC-7D2C-5D22-75C24F582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</p:spTree>
    <p:extLst>
      <p:ext uri="{BB962C8B-B14F-4D97-AF65-F5344CB8AC3E}">
        <p14:creationId xmlns:p14="http://schemas.microsoft.com/office/powerpoint/2010/main" val="2872407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B10A31-00D4-1DDB-03D6-395537FC6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6F045-CD79-7F3C-6F52-51FD867C8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/>
              <a:t>Uniformity Improvement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DB000-05BD-325E-08A0-8E0940E79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9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5C44D5E-71A5-741B-18D2-6AC685AFFC52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901550"/>
            <a:ext cx="11540763" cy="371567"/>
          </a:xfrm>
        </p:spPr>
        <p:txBody>
          <a:bodyPr/>
          <a:lstStyle/>
          <a:p>
            <a:r>
              <a:rPr lang="en-US" dirty="0"/>
              <a:t>Move Copper Scatterer Closer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05AEA2-638A-5851-139D-6C11F03BC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37" y="1273117"/>
            <a:ext cx="4989513" cy="49895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F2E2EA-96C6-7200-9E15-7ADC013D5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950" y="1573822"/>
            <a:ext cx="6735664" cy="451917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FD292E-097D-DEE2-DADF-5D683243A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24/02/2026</a:t>
            </a:r>
          </a:p>
        </p:txBody>
      </p:sp>
    </p:spTree>
    <p:extLst>
      <p:ext uri="{BB962C8B-B14F-4D97-AF65-F5344CB8AC3E}">
        <p14:creationId xmlns:p14="http://schemas.microsoft.com/office/powerpoint/2010/main" val="3226747620"/>
      </p:ext>
    </p:extLst>
  </p:cSld>
  <p:clrMapOvr>
    <a:masterClrMapping/>
  </p:clrMapOvr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Sans font theme">
      <a:majorFont>
        <a:latin typeface="Imperial Sans Text Semibold"/>
        <a:ea typeface=""/>
        <a:cs typeface=""/>
      </a:majorFont>
      <a:minorFont>
        <a:latin typeface="Imperial Sans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ICL_PowerPoint 16_9 template.potx" id="{9379B5C2-89E2-4436-AAC2-A0EB58951E1D}" vid="{86F68850-0020-4398-8624-9E78985566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ICL PPT Theme</Template>
  <TotalTime>6433</TotalTime>
  <Words>359</Words>
  <Application>Microsoft Macintosh PowerPoint</Application>
  <PresentationFormat>Widescreen</PresentationFormat>
  <Paragraphs>97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Imperial Sans Text</vt:lpstr>
      <vt:lpstr>Arial</vt:lpstr>
      <vt:lpstr>Imperial Sans Text Semibold</vt:lpstr>
      <vt:lpstr>Cambria Math</vt:lpstr>
      <vt:lpstr>Calibri</vt:lpstr>
      <vt:lpstr>Imperial Sans Text Medium</vt:lpstr>
      <vt:lpstr>ICL PPT Theme</vt:lpstr>
      <vt:lpstr>PoPLaR Phase 2:  RCF Analysis</vt:lpstr>
      <vt:lpstr>Overview</vt:lpstr>
      <vt:lpstr>Dataset</vt:lpstr>
      <vt:lpstr>Estimating Dose Delivered</vt:lpstr>
      <vt:lpstr>Estimating Dose Delivered</vt:lpstr>
      <vt:lpstr>Estimating Dose Delivered</vt:lpstr>
      <vt:lpstr>Estimating Dose Delivered</vt:lpstr>
      <vt:lpstr>Uniformity Improvement</vt:lpstr>
      <vt:lpstr>Uniformity Improvement</vt:lpstr>
      <vt:lpstr>Conclusions and Future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Sadur, Zaynab</dc:creator>
  <cp:lastModifiedBy>Calvin Dyson</cp:lastModifiedBy>
  <cp:revision>37</cp:revision>
  <dcterms:created xsi:type="dcterms:W3CDTF">2025-03-20T14:00:52Z</dcterms:created>
  <dcterms:modified xsi:type="dcterms:W3CDTF">2026-02-24T10:16:54Z</dcterms:modified>
</cp:coreProperties>
</file>