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2"/>
    <p:restoredTop sz="94676"/>
  </p:normalViewPr>
  <p:slideViewPr>
    <p:cSldViewPr snapToGrid="0">
      <p:cViewPr varScale="1">
        <p:scale>
          <a:sx n="114" d="100"/>
          <a:sy n="114" d="100"/>
        </p:scale>
        <p:origin x="4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95C89-2E28-4777-95B0-BA7EECAE3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928" y="987552"/>
            <a:ext cx="8385048" cy="308152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052321-4D71-4DA8-BD2C-DC22FC15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5506" y="4480561"/>
            <a:ext cx="5993892" cy="1166495"/>
          </a:xfrm>
        </p:spPr>
        <p:txBody>
          <a:bodyPr>
            <a:normAutofit/>
          </a:bodyPr>
          <a:lstStyle>
            <a:lvl1pPr marL="0" indent="0" algn="ctr">
              <a:buNone/>
              <a:defRPr sz="1400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37183-71EA-4A92-8609-41ECB53F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9F2E6-1ECC-4081-8EBF-C80C6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3FA67-CD72-4503-BA25-FEC8801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9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83CBE-1EA9-4E8B-A281-C50B792E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EB1A0-A59D-4CB9-BABB-C6BF1D2E9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265B-940D-433C-AD76-2D6A4244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AB98E-314F-45C4-9A64-AD3FAE05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49F32-B214-4A0C-8669-7FE4BA44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54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DE4A6D-DAA1-4551-A093-3C36C1C8C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5FDA9-71CD-4B86-B291-BEBA43D8E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9F5B1-B635-4479-A426-B1D40665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33098-8769-47C3-80B2-C2942F98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A9297-65D4-45BE-BE6C-5531FC6A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3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BA523-EF01-4656-9D54-347E984F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725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F79BA-620F-4443-807B-BE44F36F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09738"/>
            <a:ext cx="9430811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9A625-6442-4047-B545-433C44512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589463"/>
            <a:ext cx="94308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EAA30-3B1A-4BEA-9835-33D2072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56440-3149-446F-8105-485333B1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FEDB1-D604-4E10-B334-5DB30349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6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6E563-D552-439E-8DF5-45062D87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36873-2DD5-456E-A3A9-FE408419E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9848" y="1825625"/>
            <a:ext cx="468405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C6B04C-FB9E-4A9E-8892-4B5B70289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1825625"/>
            <a:ext cx="4684058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2F0B4-0E86-473E-BC42-78D856A0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B9537-F43C-4042-B165-A00358F9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9F52F-61F2-4FEE-8989-2FB40019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24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89993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53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36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65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FD3CB-0541-46AD-B35E-0E0A1375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8EFDE-1D7D-46B8-AB55-A3C02ED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2153" cy="5403850"/>
          </a:xfrm>
        </p:spPr>
        <p:txBody>
          <a:bodyPr/>
          <a:lstStyle>
            <a:lvl1pPr>
              <a:defRPr sz="3200"/>
            </a:lvl1pPr>
            <a:lvl2pPr>
              <a:defRPr sz="2800" b="1"/>
            </a:lvl2pPr>
            <a:lvl3pPr>
              <a:defRPr sz="2400" b="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1D2F5-DB36-4943-8A14-96AFC4883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6C07D4-6597-444C-9EFD-62021AE7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D0D2C-70E8-4A24-9727-BEAF10B1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9E0F6-7216-48A1-8BCA-770C6DE3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15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BEBD-5F1A-4111-A7F2-1CE82C9A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517FB-4008-4F68-B193-482971BA7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606C5F-0885-458F-9B21-47E60171B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86F2E-B752-4D78-8DC4-C96A1A00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11/26/25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C37751-8BB8-4224-870A-A2953E7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2CE94-BD7E-44B3-9B5E-67D4BD3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1AFD227-869A-489C-A9B5-3F0498DF3C0C}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11/26/25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771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11" r:id="rId6"/>
    <p:sldLayoutId id="2147483706" r:id="rId7"/>
    <p:sldLayoutId id="2147483707" r:id="rId8"/>
    <p:sldLayoutId id="2147483708" r:id="rId9"/>
    <p:sldLayoutId id="2147483710" r:id="rId10"/>
    <p:sldLayoutId id="214748370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8789E63-C78D-4210-8A38-DD6FB3B6B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36D12C-670D-CEC2-A510-7F3DCBFAE9C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8494C5-ED44-4EAD-9213-4FBAA4BB74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82" cy="4213412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45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52CDCC-A87E-4356-4DD2-79ABDC1F76D7}"/>
              </a:ext>
            </a:extLst>
          </p:cNvPr>
          <p:cNvSpPr txBox="1"/>
          <p:nvPr/>
        </p:nvSpPr>
        <p:spPr>
          <a:xfrm>
            <a:off x="405609" y="655297"/>
            <a:ext cx="11380763" cy="2410631"/>
          </a:xfrm>
          <a:prstGeom prst="rect">
            <a:avLst/>
          </a:prstGeom>
        </p:spPr>
        <p:txBody>
          <a:bodyPr vert="horz" lIns="91440" tIns="45720" rIns="91440" bIns="45720" rtlCol="0" anchor="b">
            <a:prstTxWarp prst="textArchUp">
              <a:avLst>
                <a:gd name="adj" fmla="val 10800000"/>
              </a:avLst>
            </a:prstTxWarp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en-US" sz="7000" dirty="0">
                <a:solidFill>
                  <a:srgbClr val="FFC000"/>
                </a:solidFill>
                <a:latin typeface="Broadway" pitchFamily="82" charset="77"/>
                <a:ea typeface="+mj-ea"/>
                <a:cs typeface="+mj-cs"/>
              </a:rPr>
              <a:t>Congratulations Emma!</a:t>
            </a:r>
          </a:p>
        </p:txBody>
      </p:sp>
      <p:pic>
        <p:nvPicPr>
          <p:cNvPr id="3" name="Picture 2" descr="A person in a lab&#10;&#10;AI-generated content may be incorrect.">
            <a:extLst>
              <a:ext uri="{FF2B5EF4-FFF2-40B4-BE49-F238E27FC236}">
                <a16:creationId xmlns:a16="http://schemas.microsoft.com/office/drawing/2014/main" id="{8CCAA5A1-FD2D-DCBD-6F65-322E09AE22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55" t="1967" r="68528" b="52190"/>
          <a:stretch>
            <a:fillRect/>
          </a:stretch>
        </p:blipFill>
        <p:spPr>
          <a:xfrm>
            <a:off x="4449335" y="1028436"/>
            <a:ext cx="2665142" cy="552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55681"/>
      </p:ext>
    </p:extLst>
  </p:cSld>
  <p:clrMapOvr>
    <a:masterClrMapping/>
  </p:clrMapOvr>
</p:sld>
</file>

<file path=ppt/theme/theme1.xml><?xml version="1.0" encoding="utf-8"?>
<a:theme xmlns:a="http://schemas.openxmlformats.org/drawingml/2006/main" name="BohemianVTI">
  <a:themeElements>
    <a:clrScheme name="Boho">
      <a:dk1>
        <a:sysClr val="windowText" lastClr="000000"/>
      </a:dk1>
      <a:lt1>
        <a:sysClr val="window" lastClr="FFFFFF"/>
      </a:lt1>
      <a:dk2>
        <a:srgbClr val="323232"/>
      </a:dk2>
      <a:lt2>
        <a:srgbClr val="F4F1EF"/>
      </a:lt2>
      <a:accent1>
        <a:srgbClr val="8F4F58"/>
      </a:accent1>
      <a:accent2>
        <a:srgbClr val="D09182"/>
      </a:accent2>
      <a:accent3>
        <a:srgbClr val="C7A085"/>
      </a:accent3>
      <a:accent4>
        <a:srgbClr val="ADA085"/>
      </a:accent4>
      <a:accent5>
        <a:srgbClr val="5F787F"/>
      </a:accent5>
      <a:accent6>
        <a:srgbClr val="5A6768"/>
      </a:accent6>
      <a:hlink>
        <a:srgbClr val="A25872"/>
      </a:hlink>
      <a:folHlink>
        <a:srgbClr val="667A7E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ohemianVTI" id="{B5E50611-F7C7-47BC-81A6-BE9493DF8677}" vid="{7A26D0DD-A1A5-444B-B0FB-E7DB9E2D047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Avenir Next LT Pro</vt:lpstr>
      <vt:lpstr>Broadway</vt:lpstr>
      <vt:lpstr>Modern Love</vt:lpstr>
      <vt:lpstr>BohemianVTI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Calvin Dyson</dc:creator>
  <cp:lastModifiedBy>Calvin Dyson</cp:lastModifiedBy>
  <cp:revision>2</cp:revision>
  <dcterms:created xsi:type="dcterms:W3CDTF">2025-11-12T16:52:55Z</dcterms:created>
  <dcterms:modified xsi:type="dcterms:W3CDTF">2025-11-26T19:36:50Z</dcterms:modified>
</cp:coreProperties>
</file>