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80" r:id="rId5"/>
    <p:sldId id="258" r:id="rId6"/>
    <p:sldId id="260" r:id="rId7"/>
    <p:sldId id="281" r:id="rId8"/>
    <p:sldId id="28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/>
    <p:restoredTop sz="94676"/>
  </p:normalViewPr>
  <p:slideViewPr>
    <p:cSldViewPr snapToGrid="0">
      <p:cViewPr>
        <p:scale>
          <a:sx n="106" d="100"/>
          <a:sy n="106" d="100"/>
        </p:scale>
        <p:origin x="81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164B8-6428-73D6-270F-8E1D7AB68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F53547-EF71-0F21-226F-9C8607178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AC4DD-F6B7-54CF-ADE7-B37022F1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AA132-27E6-8D30-E0CB-97EAB8552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308C7-0E91-9C97-99CA-C0A90565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2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75D50-D4EB-93D9-7566-35739DC51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44C006-14BC-0473-9980-A493F8C46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A1162-D539-5EA6-EDB9-E75718B63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87D52-0F98-5C7B-3BEC-BD19CBD9D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AC75C-F541-7F0A-E8A8-458CCF483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9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734364-5A3E-1D4A-9541-197D8016EB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D97F45-494C-2FC7-01C9-6A8FF6D0F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247C5-7E7A-4A1E-11B4-907F0DDA9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A2E2C-FB49-4695-F08E-1A47577B5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D2990-FB90-B880-7ED6-6F8429C84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9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95976-3DC8-AC29-1910-9C502D314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174E5-5E14-8528-7EB4-EB1F9F07D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5F4F4-CE66-4815-E92E-0F7779F23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3F0A1-6F8C-50AF-56F9-5149E6DBA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CA5CC-1BB5-E9E1-0AF9-5B7E82190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7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76F6F-567A-6F76-F017-FA8C533AC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D2E94-9C56-159D-841E-8AD50DC01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09F42-8B63-A783-0594-5A59B9DF6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D0B20-01C5-0CE7-3413-4437F4483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56107-212A-D80C-69CF-603FE2E4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7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1221A-87D2-71D2-859B-EEE1409DA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DB668-4C45-6443-9166-48F80A3F8F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44444-49DF-9BA8-6F27-DA3FF6B4A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5C2FF-F376-682C-2C62-8EFDDEBD0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3299D-12B5-F9BD-F81A-3F726D201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801D3-4027-BDB4-897D-548948EF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42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A3661-7E2C-2941-77E1-C4665F0C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19B87-27AE-55F6-9461-4D0E3D1C5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685938-A74A-BFB1-D6E5-0215FCECD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645FFD-33DC-D660-7BE7-83A6FB249C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96D076-CE4B-6537-BC77-20E7AE2D07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53CCCC-3C2A-C2F7-CF11-4AB3164BA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C7BCAD-E488-27B8-9262-F9F82C2D1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7896AC-8B0C-FBD1-F161-801E45E2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1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49837-E3B9-CD81-BE07-1CEF62193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9F4917-2987-DE77-A03F-C11DDF6E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11B29-C3A1-0408-6D84-E41C8D244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7DD8B8-0AE1-ED6B-9577-7B482259A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52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C8C011-E5DD-0220-BF46-0C4FAB14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C7694-6DA0-68EB-CDC1-778C48DAC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740B2-37E8-D719-0776-0199D5B30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BD137-4C3B-65AF-8F50-39D59EB46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0F55F-1215-0CB4-1DCD-F7A8AEE9B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7877FB-DB50-892B-47D1-78DDAE468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1FA8C-FA80-8676-8BA5-91535F740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43664-34D2-B697-AA3F-96A8C5DB0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270B63-20DC-4276-4E3F-67ABF91E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1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EA8DD-980A-E368-D512-84B0EA71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432BF-24CD-3C54-5264-49BA960207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1FC9E3-793A-684F-CC78-496381097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67E55-0D22-5D38-5933-734128F16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05E56-EDEC-4DF7-C88D-533B538F8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3CCB4-47D7-759F-C062-4D42EC6D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62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761A9D-B7A8-83D1-79AE-E94370353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27B26-2F93-F443-5C11-AF00C37C9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BD897-8BC6-19C5-D243-67181767CA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0F7E49-F1E5-C84F-99B2-7DEF7078F720}" type="datetimeFigureOut">
              <a:rPr lang="en-US" smtClean="0"/>
              <a:t>11/13/25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2CF8E-D2AC-F770-75FF-866CA1DB0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E8D93-E62D-BD32-FE6C-941FBD32B4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CD6C10-F995-9D43-9C54-5705AC1A4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9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5C9F8-BC88-EC41-1FD9-1ED611A7D9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RCF Calculations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C8EFC-6B17-2B04-F5BB-D788E4EBB8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15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62429-F14E-D8A6-64DB-3685886A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BF87CD-E160-9DA1-8255-A5510A7AFE86}"/>
              </a:ext>
            </a:extLst>
          </p:cNvPr>
          <p:cNvSpPr txBox="1"/>
          <p:nvPr/>
        </p:nvSpPr>
        <p:spPr>
          <a:xfrm>
            <a:off x="838200" y="1913206"/>
            <a:ext cx="34243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Align film outline with blue square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Determine </a:t>
            </a:r>
            <a:r>
              <a:rPr lang="en-US" sz="3000" dirty="0" err="1"/>
              <a:t>centre</a:t>
            </a:r>
            <a:r>
              <a:rPr lang="en-US" sz="3000" dirty="0"/>
              <a:t> of film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/>
              <a:t>Use to calculate position of cell dish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098A3C-C746-3093-25FF-31BB682BD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496" y="1094624"/>
            <a:ext cx="7344094" cy="521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7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F2BA386-2BE3-7FF4-737A-CA595A0D0DA9}"/>
              </a:ext>
            </a:extLst>
          </p:cNvPr>
          <p:cNvSpPr/>
          <p:nvPr/>
        </p:nvSpPr>
        <p:spPr>
          <a:xfrm>
            <a:off x="496969" y="2935706"/>
            <a:ext cx="5599031" cy="233412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C3B58C-C6F9-7A71-772D-C49617721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 to Dose and Select ROI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E652C2-47AA-0E59-44E1-F9449FD089DB}"/>
                  </a:ext>
                </a:extLst>
              </p:cNvPr>
              <p:cNvSpPr txBox="1"/>
              <p:nvPr/>
            </p:nvSpPr>
            <p:spPr>
              <a:xfrm>
                <a:off x="613274" y="3369721"/>
                <a:ext cx="5424498" cy="4767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𝑂𝑝𝑡𝑖𝑐𝑎𝑙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𝐷𝑒𝑛𝑠𝑖𝑡𝑦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𝐿𝑜𝑔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𝑃𝑖𝑥𝑒𝑙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𝐶𝑜𝑢𝑛𝑡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𝑅𝑒𝑑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𝑐h𝑎𝑛𝑛𝑒𝑙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E652C2-47AA-0E59-44E1-F9449FD08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74" y="3369721"/>
                <a:ext cx="5424498" cy="476797"/>
              </a:xfrm>
              <a:prstGeom prst="rect">
                <a:avLst/>
              </a:prstGeom>
              <a:blipFill>
                <a:blip r:embed="rId2"/>
                <a:stretch>
                  <a:fillRect l="-2336" t="-2632" r="-186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288C8E-C6D3-6E4A-EEBB-43EC77F89D37}"/>
                  </a:ext>
                </a:extLst>
              </p:cNvPr>
              <p:cNvSpPr txBox="1"/>
              <p:nvPr/>
            </p:nvSpPr>
            <p:spPr>
              <a:xfrm>
                <a:off x="252327" y="4499811"/>
                <a:ext cx="3508396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m:rPr>
                          <m:nor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nor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OD</m:t>
                      </m:r>
                      <m:r>
                        <m:rPr>
                          <m:nor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nor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𝑂𝐷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288C8E-C6D3-6E4A-EEBB-43EC77F89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327" y="4499811"/>
                <a:ext cx="3508396" cy="615553"/>
              </a:xfrm>
              <a:prstGeom prst="rect">
                <a:avLst/>
              </a:prstGeom>
              <a:blipFill>
                <a:blip r:embed="rId3"/>
                <a:stretch>
                  <a:fillRect t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CEC5AC3-71CF-C769-FBBD-3609F9FA7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926" y="1690688"/>
            <a:ext cx="5491932" cy="455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2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5B577-B546-32D6-05BD-EAE38030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Metric Explanations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165A9E-2130-1B8D-5CD7-20390ACD6252}"/>
                  </a:ext>
                </a:extLst>
              </p:cNvPr>
              <p:cNvSpPr txBox="1"/>
              <p:nvPr/>
            </p:nvSpPr>
            <p:spPr>
              <a:xfrm>
                <a:off x="2006083" y="1852863"/>
                <a:ext cx="7583084" cy="10533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𝐶𝑉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𝑆𝑡𝑎𝑛𝑑𝑎𝑟𝑑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𝐷𝑒𝑣𝑖𝑎𝑡𝑖𝑜𝑛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</m:den>
                      </m:f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165A9E-2130-1B8D-5CD7-20390ACD6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083" y="1852863"/>
                <a:ext cx="7583084" cy="1053365"/>
              </a:xfrm>
              <a:prstGeom prst="rect">
                <a:avLst/>
              </a:prstGeom>
              <a:blipFill>
                <a:blip r:embed="rId2"/>
                <a:stretch>
                  <a:fillRect t="-7143" r="-835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7938ADE-BF6E-3BB8-2680-76B61E0C5CF7}"/>
                  </a:ext>
                </a:extLst>
              </p:cNvPr>
              <p:cNvSpPr txBox="1"/>
              <p:nvPr/>
            </p:nvSpPr>
            <p:spPr>
              <a:xfrm>
                <a:off x="2006083" y="3951773"/>
                <a:ext cx="7583085" cy="10533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𝐹𝑙𝑎𝑡𝑛𝑒𝑠𝑠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𝑀𝑖𝑛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</m:num>
                        <m:den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𝑀𝑖𝑛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</m:den>
                      </m:f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7938ADE-BF6E-3BB8-2680-76B61E0C5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083" y="3951773"/>
                <a:ext cx="7583085" cy="1053365"/>
              </a:xfrm>
              <a:prstGeom prst="rect">
                <a:avLst/>
              </a:prstGeom>
              <a:blipFill>
                <a:blip r:embed="rId3"/>
                <a:stretch>
                  <a:fillRect t="-9524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1326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B3869A-AA89-99D7-301C-C5BD21526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21" y="1690688"/>
            <a:ext cx="5034085" cy="476697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3B6729C-BCD4-ABE7-EBC3-FFCBD037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Result for 10 Shot gold 4</a:t>
            </a:r>
            <a:r>
              <a:rPr lang="en-US" baseline="30000" dirty="0"/>
              <a:t>th</a:t>
            </a:r>
            <a:r>
              <a:rPr lang="en-US" dirty="0"/>
              <a:t> film</a:t>
            </a:r>
          </a:p>
        </p:txBody>
      </p:sp>
      <p:pic>
        <p:nvPicPr>
          <p:cNvPr id="1025" name="Picture 1" descr="Image">
            <a:extLst>
              <a:ext uri="{FF2B5EF4-FFF2-40B4-BE49-F238E27FC236}">
                <a16:creationId xmlns:a16="http://schemas.microsoft.com/office/drawing/2014/main" id="{2F2B932F-DDFF-75F0-20C0-4305ED7CF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15" y="2071800"/>
            <a:ext cx="5034085" cy="406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62523BA9-AEB6-7BEE-0224-C4BECB6D7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1E210-4341-689E-C1F0-06E610BE8D5F}"/>
              </a:ext>
            </a:extLst>
          </p:cNvPr>
          <p:cNvSpPr txBox="1"/>
          <p:nvPr/>
        </p:nvSpPr>
        <p:spPr>
          <a:xfrm>
            <a:off x="6448926" y="1690688"/>
            <a:ext cx="541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Flatness in x: 20.9% Flatness in y: 18.6% CV: 15.6%</a:t>
            </a:r>
          </a:p>
        </p:txBody>
      </p:sp>
    </p:spTree>
    <p:extLst>
      <p:ext uri="{BB962C8B-B14F-4D97-AF65-F5344CB8AC3E}">
        <p14:creationId xmlns:p14="http://schemas.microsoft.com/office/powerpoint/2010/main" val="321214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891E-A854-0770-7F10-C396DDD06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Calibration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C11711-F9FB-D37C-072A-D17DFD5A8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21" y="1690688"/>
            <a:ext cx="5034085" cy="47669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AD4987-1253-026D-C988-D087BEE3C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806" y="1691258"/>
            <a:ext cx="5033483" cy="47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2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D86BD-A520-83AC-0D11-D39B00A4B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of Flatness in Profile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127567-EB90-E884-9AB2-C57D73E95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21" y="1690688"/>
            <a:ext cx="5034085" cy="47669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453EAA-622E-47EF-16A8-701B2A8C9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607" y="1691258"/>
            <a:ext cx="5033483" cy="47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411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B9DEB-EDAC-AC4B-CC61-85D18BC12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22178-EBCA-B255-5128-0920F12C6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 the calibration</a:t>
            </a:r>
          </a:p>
          <a:p>
            <a:r>
              <a:rPr lang="en-US" dirty="0"/>
              <a:t>If we are to use Flatness need to clearly define and must remove the scratch marks from calculation</a:t>
            </a:r>
          </a:p>
          <a:p>
            <a:r>
              <a:rPr lang="en-US" dirty="0"/>
              <a:t>Need to fix the position of the RCF in the film better</a:t>
            </a:r>
          </a:p>
          <a:p>
            <a:r>
              <a:rPr lang="en-US" dirty="0"/>
              <a:t>Too much variability pixel to pixel/cell to cell?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61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127</Words>
  <Application>Microsoft Macintosh PowerPoint</Application>
  <PresentationFormat>Widescreen</PresentationFormat>
  <Paragraphs>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Office Theme</vt:lpstr>
      <vt:lpstr>RCF Calculations</vt:lpstr>
      <vt:lpstr>Method</vt:lpstr>
      <vt:lpstr>Convert to Dose and Select ROI</vt:lpstr>
      <vt:lpstr>Metric Explanations</vt:lpstr>
      <vt:lpstr>Result for 10 Shot gold 4th film</vt:lpstr>
      <vt:lpstr>Effect of Calibration</vt:lpstr>
      <vt:lpstr>Sensitivity of Flatness in Profile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3</cp:revision>
  <dcterms:created xsi:type="dcterms:W3CDTF">2025-11-13T11:29:48Z</dcterms:created>
  <dcterms:modified xsi:type="dcterms:W3CDTF">2025-11-13T13:02:06Z</dcterms:modified>
</cp:coreProperties>
</file>