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59" r:id="rId17"/>
    <p:sldId id="263" r:id="rId18"/>
    <p:sldId id="2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94699"/>
  </p:normalViewPr>
  <p:slideViewPr>
    <p:cSldViewPr snapToGrid="0">
      <p:cViewPr varScale="1">
        <p:scale>
          <a:sx n="81" d="100"/>
          <a:sy n="81" d="100"/>
        </p:scale>
        <p:origin x="200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667B0-1AE7-0CF4-D4CF-FF6239CAF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9D221-876C-160E-8AB9-EE00CE760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B408D-D97C-0BBE-5B53-4BF6E7CDB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027EA-DAD2-C39A-8E0B-26E071CD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718FB-8A7F-11D5-6CE0-941EAF7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E6CB2-506A-FD2E-9897-C4DD4D13C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921CD-7A41-7034-69B5-5D1A0FCC9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CC5A1-CD90-0F39-8E57-4350CB7D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3E07-4CEE-8494-4A7C-A9EB2E049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8E500-C231-40B0-A63D-B456C184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7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69647-8E62-4E7C-F9FA-DF5C858E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EAA417-FABB-F78F-221D-A9FDD28EB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55F0E-922F-F33A-B61E-25DFE81B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14611-0061-5C60-8AB1-688D39A9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A0972-B4AE-A6D0-E983-58F9A5C7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1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3A110-8DD3-B147-236B-0C81BFBE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C61B9-E076-185B-7867-269DBD56A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19392-BE30-D57C-4634-51B5CED7E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DEBD8-63C7-883F-7681-5657EBD54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1584F-34C5-795E-C3A1-1C699591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E8EB-A537-7860-58FB-34CFA163F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218D5-D615-B1A5-9ABF-8FFF27EB7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C3EFE-9B7A-42A3-9E3D-C820F567E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3095C-FCA1-C90A-2009-A5C65C28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0D362-DF2F-20C2-CD6E-8ECBFD4A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3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7E6C-4C33-0F8D-D701-756618D9E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7C060-0F2D-FF09-29B2-E92E2F7148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F334F-5A1F-B41B-C1D2-410774BBB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ABA05-9C5F-C089-1735-7ABCF9F9A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F3603-61FA-9A19-14B7-1AD0078EB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E7571-C0BC-3B37-A60A-AE04D871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07E2-AB2C-9B5B-D5A6-064F9B87F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B7F48-585C-043B-0B48-8B206E09A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797778-1438-91B6-5148-7261C2637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527B5-762B-ECA6-ED88-432C419EB5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13BAA4-796F-FCA0-A87B-15A0F73CE1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2B4570-DB38-0688-7716-01BB74C7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64C3DC-2266-A079-520F-C1BD8615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C266A2-AAE8-EA77-7FC4-B2801AEA9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4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3875D-919F-BDCF-D77A-C2FE9701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49BAF-AF43-5678-ED65-415E59FAC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7B8D3-8966-FFCD-05FC-87F5DB3BB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9BD9C-F7D0-356A-6ECF-5BA6F241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8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0442D-ADC4-ACCB-FB54-2276CCCB3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542F5-01A2-DB62-CA13-20D2E64FB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76F22-CB26-CF3D-F039-9D570612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7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77F0-BF75-93CE-8820-925709C1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FC54E-F5F5-7A3D-EF03-7C76C11B1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51B93-1747-521F-3175-BD563AD2C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134E7-77A1-2590-6607-5CF910F2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E9BB7-309E-5F23-444C-03C817A42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843EB-2970-C80D-974F-94E289DAB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42B63-1375-A11A-C156-AA3ED3295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4821DA-0C2D-0898-56D0-FD390243F1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E4661-2844-25D9-896E-963576BBF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3C930-B7A3-EABA-1487-505ACB6B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46F7F4-1FDD-0B17-FE08-F5C7A0268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DEBB7-7645-FC93-B81D-8FEBD4A30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5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9A9346-4212-6BCB-0BBA-D489DDFCB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224DF-675C-C078-03B4-EA09564DC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2040C-12EF-510C-2FE5-1485FCCFC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C55B90-19FB-6942-80F0-A94494BF3012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6683-B78A-35B8-FA76-1D70C413DA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728DE-8EB8-B50A-D3B2-9ADA34751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5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DB27-1F0F-24A8-3363-8D2E200C03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Best Set-Up with gold foil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CB44D-C14A-6365-511E-7B27D9247B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07F31-CCB1-B3C9-FB1D-2FE66DAD9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9EA2-BB50-7988-D371-C945D6AA3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fix: d1, d2 and d3, and vary d5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D92C5F0-6B90-54B2-C9A9-32094F0D21E2}"/>
              </a:ext>
            </a:extLst>
          </p:cNvPr>
          <p:cNvGrpSpPr/>
          <p:nvPr/>
        </p:nvGrpSpPr>
        <p:grpSpPr>
          <a:xfrm>
            <a:off x="285977" y="1690688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4ADB0-F731-CD04-D8CB-78D838143B64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C0A6BED-475A-6BFC-DDB2-0172E6A25F50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AFA99F-5AF4-B909-1A92-13A10B453544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588F346-28BC-D8C3-2A29-DC773ACDD2EC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CBF8969-7F4A-57F6-2B95-DD71EF5D13AB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92B542A-742D-C554-B349-822F0A3702CB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DD6AC64-D20C-CFE3-CA55-FA7EBB345C1E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7D9510F-4B24-6131-1149-130537071ED7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BF2BCA4-1597-7EAF-C9FF-07A94E8C10FC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FA072A-DA6E-02B2-6986-AABB7F5582F9}"/>
                </a:ext>
              </a:extLst>
            </p:cNvPr>
            <p:cNvSpPr txBox="1"/>
            <p:nvPr/>
          </p:nvSpPr>
          <p:spPr>
            <a:xfrm>
              <a:off x="1423671" y="300034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85mm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0507198-B1D6-C952-16EA-7E1B8B41A31F}"/>
                </a:ext>
              </a:extLst>
            </p:cNvPr>
            <p:cNvSpPr txBox="1"/>
            <p:nvPr/>
          </p:nvSpPr>
          <p:spPr>
            <a:xfrm>
              <a:off x="2809825" y="302517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399537-50CF-9428-8D82-746616A31160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8EE287F-D9C4-15FB-A682-C6E9B25551DD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d5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492FBC6-25C1-F4CB-0AB5-617533955FEB}"/>
                </a:ext>
              </a:extLst>
            </p:cNvPr>
            <p:cNvCxnSpPr/>
            <p:nvPr/>
          </p:nvCxnSpPr>
          <p:spPr>
            <a:xfrm>
              <a:off x="8588927" y="2407532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41594F7-16FA-A71C-9540-920BD0B79773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465209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1B76BE-A469-D033-B953-CC7F98048659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58C20C-E82C-4080-F3DF-15D9A3456390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25A9A14-7730-F92F-3AA8-40980C792709}"/>
                </a:ext>
              </a:extLst>
            </p:cNvPr>
            <p:cNvSpPr txBox="1"/>
            <p:nvPr/>
          </p:nvSpPr>
          <p:spPr>
            <a:xfrm>
              <a:off x="6555947" y="1890153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Gold Foil (10um)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44DEADB-3F2D-1F9B-1E08-A1D77920E641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BE37C9D-53CE-D571-4347-3F803C1DB0CB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F4F5B70-146C-33F4-D1EE-FCCBC174DC4D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78B07E1-48D6-51DC-1323-E14092924AC4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A8E1F47-EF79-A1B4-5D66-76946A47A2F1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37016A9-873F-1E2C-4E18-94B9600C3946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A31231-2228-C510-7B6F-35AC0C136444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26D9B95-F8D1-578A-F348-7E3EC16A3050}"/>
                </a:ext>
              </a:extLst>
            </p:cNvPr>
            <p:cNvCxnSpPr>
              <a:cxnSpLocks/>
              <a:stCxn id="31" idx="0"/>
              <a:endCxn id="51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E555A54-2584-1E6E-9858-AEA8290D230A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59FEF1D-54CA-A91C-C9B3-4C549E26B3A9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8124296-1B84-7B23-4B0F-2E1FFE2E4801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6B530DC-6B88-FA28-6EF5-1E4DE96D01C6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0FB43CE-551B-58A5-C838-3290040B63B9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BC3B7E6-694F-4B48-1D1F-F85ABB085EF9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712D38-1385-BADF-2B94-90810EE9D482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99A80DCC-F544-3E77-A1DC-A58B80534603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20B463A-022F-7C30-6EDC-8185762328C9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DE3653-CCAC-7074-427E-48EB1F000D20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8BB9BE4D-8EB0-7C35-72A8-3F55B72963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17437C5-83CA-89B6-FA6A-2E8A47D2BBA1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76FBE15-DAB7-27D6-3AE4-3B10DA78D310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7D9AFAC-C081-920C-707F-C277D16FF9B9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088F8BE-FC53-8BE6-9474-38DE22749A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85E25A2-06C4-D8B2-0C25-55C69703A5A8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F8D8A0-A959-E5B5-BBDD-97E8BBB0EBC9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720984" y="3361593"/>
            <a:ext cx="1078950" cy="517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0D5F1AC-B4EA-8C2C-1A3E-51B8CA817148}"/>
              </a:ext>
            </a:extLst>
          </p:cNvPr>
          <p:cNvSpPr txBox="1"/>
          <p:nvPr/>
        </p:nvSpPr>
        <p:spPr>
          <a:xfrm>
            <a:off x="6123790" y="4450322"/>
            <a:ext cx="1086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730mm</a:t>
            </a:r>
          </a:p>
        </p:txBody>
      </p:sp>
    </p:spTree>
    <p:extLst>
      <p:ext uri="{BB962C8B-B14F-4D97-AF65-F5344CB8AC3E}">
        <p14:creationId xmlns:p14="http://schemas.microsoft.com/office/powerpoint/2010/main" val="3905271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F763CB-5E0D-1FEA-4702-8F141AA61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3289E-9F4A-268A-B7E1-5104A297D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5D747F-4C5D-0C89-230D-5FC0DD632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85073"/>
            <a:ext cx="6780700" cy="508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6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1F11E-E7CD-D337-BE86-0CA45F11C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0A6F8-FB70-5C8E-5CD2-98F196ADF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setup: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C910D4-71E3-BCDA-CA11-B25092B838C7}"/>
              </a:ext>
            </a:extLst>
          </p:cNvPr>
          <p:cNvGrpSpPr/>
          <p:nvPr/>
        </p:nvGrpSpPr>
        <p:grpSpPr>
          <a:xfrm>
            <a:off x="285977" y="1690688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EE2E4CE-B374-B944-940D-3AEF275F8ED2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7363A4-9113-9068-A85B-78482ACC3033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25D4A8-E48E-B1DD-956D-0E1382C04FC1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DEF18C1-EC1D-C343-2229-51A06BE26A7F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1C8DEBE-42A0-064F-2D01-495BBF358915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62D3F6D-465D-F863-2268-F47EE0514C10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D02E5AC-364B-60C4-6847-0B84A495CD27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0F81736-201C-6E52-3FBD-E0C1AFCF022F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3B6C545-6E9F-149B-DBCA-7A8ECF00371B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B7F180-47F6-1A5C-78D4-C627DD2E866C}"/>
                </a:ext>
              </a:extLst>
            </p:cNvPr>
            <p:cNvSpPr txBox="1"/>
            <p:nvPr/>
          </p:nvSpPr>
          <p:spPr>
            <a:xfrm>
              <a:off x="1423671" y="300034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85mm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331394A-CB00-EDB9-F832-25A256F4F88B}"/>
                </a:ext>
              </a:extLst>
            </p:cNvPr>
            <p:cNvSpPr txBox="1"/>
            <p:nvPr/>
          </p:nvSpPr>
          <p:spPr>
            <a:xfrm>
              <a:off x="2809825" y="302517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9DBC42-10E8-B83C-FD42-2D6344CFB1D4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F31E32-8B9D-ED09-709F-31CCCD342777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d5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DA93A29-3B0F-76D7-67E9-530D9A0B1067}"/>
                </a:ext>
              </a:extLst>
            </p:cNvPr>
            <p:cNvCxnSpPr/>
            <p:nvPr/>
          </p:nvCxnSpPr>
          <p:spPr>
            <a:xfrm>
              <a:off x="8588927" y="2407532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920124A-38A7-937C-4F7F-D6F34A9D92A1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465209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C6BEE6-7129-1609-6C37-71F644D7297D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8391A8-DB28-0140-1577-E4EE154EE7BB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F1C2EA-4D13-976E-B417-4F3421C24C3B}"/>
                </a:ext>
              </a:extLst>
            </p:cNvPr>
            <p:cNvSpPr txBox="1"/>
            <p:nvPr/>
          </p:nvSpPr>
          <p:spPr>
            <a:xfrm>
              <a:off x="6555947" y="1890153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Gold Foil (10um)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2BF3417-1429-F70C-AF40-A73B2ADB4E41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B55744-FB05-CE27-B93E-38372289A1C8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E21B160-DC1A-6DFB-EBA6-DA2A800BC534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D492F6B-395F-A11A-14FD-C4EDA773D24E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178244-B557-3DD4-3E6B-FD06A578454E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B356008-D477-E21F-D3C9-344B6E8051A7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BDB6BFD-F58B-4952-9F68-E69F50713C27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987EDE4-4942-D1F0-CE40-1539562DCB9A}"/>
                </a:ext>
              </a:extLst>
            </p:cNvPr>
            <p:cNvCxnSpPr>
              <a:cxnSpLocks/>
              <a:stCxn id="31" idx="0"/>
              <a:endCxn id="51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B48B18C-ACE2-C84F-BA5F-F251C0E54A31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500AE5E-E9FC-B4AB-07B8-23A5010DFA95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552AC5-2B97-4F8A-CF54-06DEA8149004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EF30344-2A36-4536-B73E-DDC2663DAAD1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53A0CC5-026E-F30E-F8DB-CA9604B0A71F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7FE6F00-6868-6E41-11F5-1C4A3F9D86D6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ACF469E-4907-2F6A-2C51-C8FBB9E75A86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8C81A0FF-CC91-3981-144E-15A29941DAA1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B07EFB8-77FC-4095-DA5D-0EDBC38C9BCA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3293F4-D7C8-4337-4119-25B9F299D01E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260EB03-1527-F8B5-7CDB-22E42090EE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1729DE-2278-5642-60B7-4FE3703B3F3F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9323139-CDA9-6B78-C02F-EC7431FF5229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582FA2C-56AE-76B2-BAF1-84D74435E6C6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AA341D2-D38B-5BBA-0F80-7D80E9BE72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E1B1818-9D62-2C5F-A18F-6B97DC8C408B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9571770-8502-0415-FFA9-DDF04B5D5876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720984" y="3361593"/>
            <a:ext cx="1078950" cy="517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D2F316E-ED85-0A29-3380-07B799F42D17}"/>
              </a:ext>
            </a:extLst>
          </p:cNvPr>
          <p:cNvSpPr txBox="1"/>
          <p:nvPr/>
        </p:nvSpPr>
        <p:spPr>
          <a:xfrm>
            <a:off x="6123790" y="4450322"/>
            <a:ext cx="1086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730mm</a:t>
            </a:r>
          </a:p>
        </p:txBody>
      </p:sp>
    </p:spTree>
    <p:extLst>
      <p:ext uri="{BB962C8B-B14F-4D97-AF65-F5344CB8AC3E}">
        <p14:creationId xmlns:p14="http://schemas.microsoft.com/office/powerpoint/2010/main" val="4293980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704EF-5E57-3B5E-D285-2B1DC0FF7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8880B-F32B-7D7E-561B-02702C95A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setup: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8EFF953-C07A-BFC1-55D5-3DF800B16B6F}"/>
              </a:ext>
            </a:extLst>
          </p:cNvPr>
          <p:cNvCxnSpPr>
            <a:cxnSpLocks/>
          </p:cNvCxnSpPr>
          <p:nvPr/>
        </p:nvCxnSpPr>
        <p:spPr>
          <a:xfrm>
            <a:off x="7720984" y="3361593"/>
            <a:ext cx="1078950" cy="517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red circle with numbers and a red circle with numbers&#10;&#10;AI-generated content may be incorrect.">
            <a:extLst>
              <a:ext uri="{FF2B5EF4-FFF2-40B4-BE49-F238E27FC236}">
                <a16:creationId xmlns:a16="http://schemas.microsoft.com/office/drawing/2014/main" id="{2E10E28B-9EED-BB2B-A4A7-B33E844F4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000" y="1718762"/>
            <a:ext cx="5820000" cy="4320000"/>
          </a:xfrm>
          <a:prstGeom prst="rect">
            <a:avLst/>
          </a:prstGeom>
        </p:spPr>
      </p:pic>
      <p:pic>
        <p:nvPicPr>
          <p:cNvPr id="17" name="Picture 16" descr="A graph of energy spectrum&#10;&#10;AI-generated content may be incorrect.">
            <a:extLst>
              <a:ext uri="{FF2B5EF4-FFF2-40B4-BE49-F238E27FC236}">
                <a16:creationId xmlns:a16="http://schemas.microsoft.com/office/drawing/2014/main" id="{690C1B7C-285D-0CD9-3DBF-50E516366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19" y="1718762"/>
            <a:ext cx="58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91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5A424-4360-3E8F-CB2B-FAD634865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B8A3B-610F-8278-DD69-352262813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 setup: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D347B78-1C65-BFEF-1734-ED6E31CF1FF3}"/>
              </a:ext>
            </a:extLst>
          </p:cNvPr>
          <p:cNvCxnSpPr>
            <a:cxnSpLocks/>
          </p:cNvCxnSpPr>
          <p:nvPr/>
        </p:nvCxnSpPr>
        <p:spPr>
          <a:xfrm>
            <a:off x="7720984" y="3361593"/>
            <a:ext cx="1078950" cy="517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red and yellow circle with a red light&#10;&#10;AI-generated content may be incorrect.">
            <a:extLst>
              <a:ext uri="{FF2B5EF4-FFF2-40B4-BE49-F238E27FC236}">
                <a16:creationId xmlns:a16="http://schemas.microsoft.com/office/drawing/2014/main" id="{4C74E871-5697-9D9B-28B1-87E002108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934" y="1947041"/>
            <a:ext cx="5820000" cy="4320000"/>
          </a:xfrm>
          <a:prstGeom prst="rect">
            <a:avLst/>
          </a:prstGeom>
        </p:spPr>
      </p:pic>
      <p:pic>
        <p:nvPicPr>
          <p:cNvPr id="4" name="Picture 3" descr="A graph of energy spectrum&#10;&#10;AI-generated content may be incorrect.">
            <a:extLst>
              <a:ext uri="{FF2B5EF4-FFF2-40B4-BE49-F238E27FC236}">
                <a16:creationId xmlns:a16="http://schemas.microsoft.com/office/drawing/2014/main" id="{DF6BD1B3-A7B1-FFCD-E09E-4387E4CD0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00" y="1947041"/>
            <a:ext cx="58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02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43ACB-270A-D2E6-E2CE-0B665CD5F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EA680-108E-D074-95C7-A5244F669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setup (no gold scatterer):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68E41F-9930-E04C-42D2-39E4EACF6832}"/>
              </a:ext>
            </a:extLst>
          </p:cNvPr>
          <p:cNvCxnSpPr>
            <a:cxnSpLocks/>
          </p:cNvCxnSpPr>
          <p:nvPr/>
        </p:nvCxnSpPr>
        <p:spPr>
          <a:xfrm>
            <a:off x="7720984" y="3361593"/>
            <a:ext cx="1078950" cy="517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red circle with a red circle with a red circle with a red circle with a red circle with a red circle with a red circle with a red circle with a red circle with a red circle&#10;&#10;AI-generated content may be incorrect.">
            <a:extLst>
              <a:ext uri="{FF2B5EF4-FFF2-40B4-BE49-F238E27FC236}">
                <a16:creationId xmlns:a16="http://schemas.microsoft.com/office/drawing/2014/main" id="{0304C13B-D37F-5719-6E84-8870E80C1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934" y="2172875"/>
            <a:ext cx="5820000" cy="4320000"/>
          </a:xfrm>
          <a:prstGeom prst="rect">
            <a:avLst/>
          </a:prstGeom>
        </p:spPr>
      </p:pic>
      <p:pic>
        <p:nvPicPr>
          <p:cNvPr id="5" name="Picture 4" descr="A graph of energy spectrum&#10;&#10;AI-generated content may be incorrect.">
            <a:extLst>
              <a:ext uri="{FF2B5EF4-FFF2-40B4-BE49-F238E27FC236}">
                <a16:creationId xmlns:a16="http://schemas.microsoft.com/office/drawing/2014/main" id="{A1D46318-53BA-5844-5D5A-5757DC957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66" y="2172875"/>
            <a:ext cx="58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04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C07959-9522-EB24-2AC4-2A931848D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9A295-6BD3-4810-F384-46AF70B8E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Option 1: Fix d5=20mm, and vary d1, d2, d3</a:t>
            </a:r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3E7C27E6-3A93-DE27-DCDA-7F77CF1A0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219" y="643466"/>
            <a:ext cx="5540894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97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C8BC6-A26A-104E-6751-C673A4B5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Spectrum after passing through scattering material</a:t>
            </a:r>
          </a:p>
        </p:txBody>
      </p:sp>
      <p:pic>
        <p:nvPicPr>
          <p:cNvPr id="7" name="Picture 6" descr="A graph of energy&#10;&#10;AI-generated content may be incorrect.">
            <a:extLst>
              <a:ext uri="{FF2B5EF4-FFF2-40B4-BE49-F238E27FC236}">
                <a16:creationId xmlns:a16="http://schemas.microsoft.com/office/drawing/2014/main" id="{39E5A5DD-F12C-AF3E-994E-1004EDF67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428" y="1690688"/>
            <a:ext cx="5923643" cy="447516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1C30327-8BCA-66D3-DDF1-28B0A700D1F6}"/>
              </a:ext>
            </a:extLst>
          </p:cNvPr>
          <p:cNvSpPr txBox="1">
            <a:spLocks/>
          </p:cNvSpPr>
          <p:nvPr/>
        </p:nvSpPr>
        <p:spPr>
          <a:xfrm>
            <a:off x="7228115" y="1027906"/>
            <a:ext cx="33201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Alfredo setup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F0FEDB-61F3-561A-1EA9-3242E9726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29" y="2353469"/>
            <a:ext cx="4483100" cy="345440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E043D7A5-1445-6FC2-B9C6-D3FCB09F1905}"/>
              </a:ext>
            </a:extLst>
          </p:cNvPr>
          <p:cNvSpPr/>
          <p:nvPr/>
        </p:nvSpPr>
        <p:spPr>
          <a:xfrm>
            <a:off x="1948940" y="3300517"/>
            <a:ext cx="1414984" cy="141498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53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6358BD-AD23-E83A-5069-FA8CBF6780DA}"/>
              </a:ext>
            </a:extLst>
          </p:cNvPr>
          <p:cNvSpPr/>
          <p:nvPr/>
        </p:nvSpPr>
        <p:spPr>
          <a:xfrm>
            <a:off x="1778000" y="2912533"/>
            <a:ext cx="2160000" cy="216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D2401BA5-6D12-BF23-AF55-1B344FC751FE}"/>
              </a:ext>
            </a:extLst>
          </p:cNvPr>
          <p:cNvSpPr/>
          <p:nvPr/>
        </p:nvSpPr>
        <p:spPr>
          <a:xfrm>
            <a:off x="6383867" y="2752666"/>
            <a:ext cx="2540000" cy="2319867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3B2B64-C797-FC82-C5D2-DC8873EF9A1B}"/>
              </a:ext>
            </a:extLst>
          </p:cNvPr>
          <p:cNvCxnSpPr/>
          <p:nvPr/>
        </p:nvCxnSpPr>
        <p:spPr>
          <a:xfrm>
            <a:off x="1778000" y="2752666"/>
            <a:ext cx="216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8AD3ED0-3503-50E7-EBC5-3B0E20E72BF3}"/>
              </a:ext>
            </a:extLst>
          </p:cNvPr>
          <p:cNvCxnSpPr>
            <a:cxnSpLocks/>
          </p:cNvCxnSpPr>
          <p:nvPr/>
        </p:nvCxnSpPr>
        <p:spPr>
          <a:xfrm>
            <a:off x="6722533" y="3793066"/>
            <a:ext cx="18626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1555AB3-8EEE-2D79-945D-7BBECD2ACA3E}"/>
              </a:ext>
            </a:extLst>
          </p:cNvPr>
          <p:cNvCxnSpPr>
            <a:cxnSpLocks/>
          </p:cNvCxnSpPr>
          <p:nvPr/>
        </p:nvCxnSpPr>
        <p:spPr>
          <a:xfrm>
            <a:off x="4099867" y="2912533"/>
            <a:ext cx="0" cy="216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EDEB6C-1890-D02D-825F-70DA456FA89F}"/>
              </a:ext>
            </a:extLst>
          </p:cNvPr>
          <p:cNvCxnSpPr>
            <a:cxnSpLocks/>
            <a:stCxn id="5" idx="3"/>
          </p:cNvCxnSpPr>
          <p:nvPr/>
        </p:nvCxnSpPr>
        <p:spPr>
          <a:xfrm flipH="1">
            <a:off x="8639503" y="3912600"/>
            <a:ext cx="2843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F505FB-21C4-A5E1-0317-28AAF7768995}"/>
              </a:ext>
            </a:extLst>
          </p:cNvPr>
          <p:cNvCxnSpPr>
            <a:cxnSpLocks/>
          </p:cNvCxnSpPr>
          <p:nvPr/>
        </p:nvCxnSpPr>
        <p:spPr>
          <a:xfrm flipV="1">
            <a:off x="7653866" y="3053166"/>
            <a:ext cx="0" cy="16893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F052F1-69B7-11EB-9C3C-5F23FFA3867B}"/>
              </a:ext>
            </a:extLst>
          </p:cNvPr>
          <p:cNvCxnSpPr>
            <a:cxnSpLocks/>
          </p:cNvCxnSpPr>
          <p:nvPr/>
        </p:nvCxnSpPr>
        <p:spPr>
          <a:xfrm flipV="1">
            <a:off x="8177365" y="4803732"/>
            <a:ext cx="0" cy="2688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FB52FD-D6FF-1D0B-C785-4F777B0EA96F}"/>
              </a:ext>
            </a:extLst>
          </p:cNvPr>
          <p:cNvCxnSpPr>
            <a:cxnSpLocks/>
          </p:cNvCxnSpPr>
          <p:nvPr/>
        </p:nvCxnSpPr>
        <p:spPr>
          <a:xfrm flipH="1">
            <a:off x="6383867" y="3793066"/>
            <a:ext cx="2843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5126A1-9DCD-0D6A-1179-73DB5CC33087}"/>
              </a:ext>
            </a:extLst>
          </p:cNvPr>
          <p:cNvCxnSpPr>
            <a:cxnSpLocks/>
          </p:cNvCxnSpPr>
          <p:nvPr/>
        </p:nvCxnSpPr>
        <p:spPr>
          <a:xfrm flipV="1">
            <a:off x="7653866" y="2752666"/>
            <a:ext cx="0" cy="2688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D9C4921-260C-91E6-B3EE-859687F6B2EF}"/>
              </a:ext>
            </a:extLst>
          </p:cNvPr>
          <p:cNvSpPr txBox="1"/>
          <p:nvPr/>
        </p:nvSpPr>
        <p:spPr>
          <a:xfrm>
            <a:off x="4397828" y="2125683"/>
            <a:ext cx="63731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2cm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A02DB0-582D-CA67-8CF7-75125927E88C}"/>
              </a:ext>
            </a:extLst>
          </p:cNvPr>
          <p:cNvSpPr txBox="1"/>
          <p:nvPr/>
        </p:nvSpPr>
        <p:spPr>
          <a:xfrm>
            <a:off x="9098477" y="2155970"/>
            <a:ext cx="85304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1.7cm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3649CF-C429-4CBA-EEDA-830BA13D458B}"/>
              </a:ext>
            </a:extLst>
          </p:cNvPr>
          <p:cNvSpPr txBox="1"/>
          <p:nvPr/>
        </p:nvSpPr>
        <p:spPr>
          <a:xfrm>
            <a:off x="9632866" y="5513695"/>
            <a:ext cx="9836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2.5mm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01984A-E463-2386-E1FC-46AFDB5EB774}"/>
              </a:ext>
            </a:extLst>
          </p:cNvPr>
          <p:cNvCxnSpPr>
            <a:cxnSpLocks/>
          </p:cNvCxnSpPr>
          <p:nvPr/>
        </p:nvCxnSpPr>
        <p:spPr>
          <a:xfrm flipV="1">
            <a:off x="4099373" y="2525302"/>
            <a:ext cx="532004" cy="13872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8A00FBD-6E73-8A38-CDDE-9AE2CC36CB6F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2858000" y="2310349"/>
            <a:ext cx="1539828" cy="4423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3CDB08A-9C50-8B86-00C1-F858A70497A7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7653866" y="2912533"/>
            <a:ext cx="2470837" cy="26011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7295506-BBC2-2AD7-7AB3-77E02F0D50E2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6526049" y="3793066"/>
            <a:ext cx="3106817" cy="19052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36EAF80-0F12-0367-9CB6-4D820A397551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8177365" y="4938132"/>
            <a:ext cx="1455501" cy="7602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D788E1-6D7C-A114-2322-3CF7351D7C11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8799616" y="3912600"/>
            <a:ext cx="1325087" cy="1601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4A20B63-83E8-2CF2-6DA3-73B15B4100E7}"/>
              </a:ext>
            </a:extLst>
          </p:cNvPr>
          <p:cNvCxnSpPr>
            <a:cxnSpLocks/>
          </p:cNvCxnSpPr>
          <p:nvPr/>
        </p:nvCxnSpPr>
        <p:spPr>
          <a:xfrm flipV="1">
            <a:off x="7653865" y="2340636"/>
            <a:ext cx="1444612" cy="1166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1F6FF2A-F10D-C7CC-4158-DFEBD124D217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7842347" y="2525302"/>
            <a:ext cx="1682653" cy="1286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09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6095-44BE-C602-173E-F299975FC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varying, d1, d2, d3, d5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A1752A-D08B-6344-604C-14945B3E7CB7}"/>
              </a:ext>
            </a:extLst>
          </p:cNvPr>
          <p:cNvGrpSpPr/>
          <p:nvPr/>
        </p:nvGrpSpPr>
        <p:grpSpPr>
          <a:xfrm>
            <a:off x="153019" y="1781761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32179A-B24D-9AC8-A9DA-3354BC1B32BF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6DD4DF-212F-E1ED-F745-C7ACEEADC310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2FD10E9-03BD-0E97-961D-6AC1276503EE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989041-511F-01BC-64E9-D257D98659A2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324BF5-033F-594D-04D2-8CF9B7E6A332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3ABF639-EC4A-0801-015C-16FA132948CC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ECF50D3-6EAD-43B8-81F6-2D5FDA0A3F6D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A14910E-E128-640B-CD44-1C02EFCAAE28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0C5A5C9-DD2E-A11E-23C5-89F76C9E47A1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B233CE-F57E-B8B6-44E0-95DA27CDD934}"/>
                </a:ext>
              </a:extLst>
            </p:cNvPr>
            <p:cNvSpPr txBox="1"/>
            <p:nvPr/>
          </p:nvSpPr>
          <p:spPr>
            <a:xfrm>
              <a:off x="1627760" y="299933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D7C86ED-6E1E-6BF1-AC0A-260AB4B096B2}"/>
                </a:ext>
              </a:extLst>
            </p:cNvPr>
            <p:cNvSpPr txBox="1"/>
            <p:nvPr/>
          </p:nvSpPr>
          <p:spPr>
            <a:xfrm>
              <a:off x="3105315" y="301374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5F8FC9-5585-BBA7-581D-DAB55738892F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1173D0-85DD-90D7-4FF9-B79CFFDB6CC7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d5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6A262D7-60DF-47DB-C08E-62FB0E9189CD}"/>
                </a:ext>
              </a:extLst>
            </p:cNvPr>
            <p:cNvCxnSpPr/>
            <p:nvPr/>
          </p:nvCxnSpPr>
          <p:spPr>
            <a:xfrm>
              <a:off x="5786285" y="2470809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E6BA8C-140A-ABB6-2DF6-60DAD659DF86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180545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CF50FF-A620-2C28-5643-8026CDFDDADF}"/>
                </a:ext>
              </a:extLst>
            </p:cNvPr>
            <p:cNvSpPr txBox="1"/>
            <p:nvPr/>
          </p:nvSpPr>
          <p:spPr>
            <a:xfrm>
              <a:off x="4606459" y="300748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8B77DB-0D25-B489-0E04-7D2BBBC23F59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242DBC-1307-E3F6-3B5E-5E0DD32991FD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A6C2E64-C797-8A22-C483-196DC5FA83DD}"/>
                </a:ext>
              </a:extLst>
            </p:cNvPr>
            <p:cNvSpPr txBox="1"/>
            <p:nvPr/>
          </p:nvSpPr>
          <p:spPr>
            <a:xfrm>
              <a:off x="5226584" y="2065459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Gold Foil (10um)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FFD6CFA-CBAF-B939-62CC-1ECDD6C28AE2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630B3C-EA41-D285-0FC9-A069A602701D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5B60D6-3D7F-A925-4ADE-298CF6E63659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67617EB-8281-A437-EFCC-475E05B4664F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25A30B3-AD08-6064-5F1B-DA0D89B01E98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CABA2C3-5C37-11C8-4EBC-02ACE8B0BCEF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B020D1B-AEE3-A2E7-C5C1-A1FAD67E7A69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999DB40-0CF3-856C-C298-AE98D6715B06}"/>
                </a:ext>
              </a:extLst>
            </p:cNvPr>
            <p:cNvCxnSpPr>
              <a:cxnSpLocks/>
              <a:stCxn id="31" idx="0"/>
              <a:endCxn id="51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BEA48BD-8EE1-1D7F-67C3-B252C04B4C88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93BAFD9-04FD-E188-C806-2E72E3141591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111D43-E5DE-4C8C-AE1A-0BBA3A9E0472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05F5083-67D6-DA6E-7B9A-9766C2A1362A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48E7FD8-3521-471C-D3A2-7C0C9C0C5016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9189F2F-D930-E82D-283F-9013610E0AA8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792175-9992-5BBE-4F30-BAA9AF1AE4C4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4430CCDC-2A48-12AD-74E5-C7E845E8421B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534F715-7E79-F5C7-0B29-AB3FBB9CC1CE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C8EFD2F-C840-5849-012B-59E94F05B92E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11BD9CE-83E6-D881-C5E6-3F98650DB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600610-6737-DF0D-1AFB-142707C0BDB1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F8CD508-784F-6B75-D909-7126708F5D2E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D4A71F9-1A73-E917-7ACF-1B7C691D5A20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057FF5B-5650-8984-5F66-1D625A3D23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FD2DCD1-6AA5-C971-5824-11026BE95EC2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466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D05385-2AD4-8AB0-2EEF-35C2559B9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E65EEF-FCC7-5378-82DE-FAFD500E0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34218"/>
            <a:ext cx="6780700" cy="518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88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975486-E9F3-F287-457B-C1710C751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A9EECE-FF91-2ADD-22B9-38DD427BE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522495-A371-6DF1-7637-1866A92D2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34218"/>
            <a:ext cx="6780700" cy="518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38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98B886-28FC-370D-CC69-8C92BDB39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C7EDA-E437-F567-0BBF-5EE401C6F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60A9C3-2E6B-7436-B280-6841A0F42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59646"/>
            <a:ext cx="6780700" cy="513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76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13EB6-2A97-715B-C856-A69ECD150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2D8DCC-A90D-BAF5-886D-C96489788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658DB4-EE2A-CB8E-2763-4D7B24037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34218"/>
            <a:ext cx="6780700" cy="518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82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AED07-9D40-5B61-B675-8009FCBAF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7064A-3A36-5CB7-8CA8-0131C1E6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fix: d1, d2 and vary d3, d5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F8A3B7-1444-D989-2A4B-5123FBBAABEF}"/>
              </a:ext>
            </a:extLst>
          </p:cNvPr>
          <p:cNvGrpSpPr/>
          <p:nvPr/>
        </p:nvGrpSpPr>
        <p:grpSpPr>
          <a:xfrm>
            <a:off x="153019" y="1781761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BE62D6-D9A2-FD28-BF9D-12F841330B44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C2B972-BF38-70F6-A41A-C2E2FCADAAA4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3DEC7F-658A-166D-9BEB-582E5E74825D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6CBC4DF-8FD9-3103-87DD-D9E03F6A8619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7DA76A6-A41D-7161-1614-9DC0558A1954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C064E63-C356-9B8B-9950-BAC80EFCA6F9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8662DB1-572B-9E7D-E808-67CD9E6010F0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314B8B8-2C24-3850-D73F-FC216E86C68F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0EFA5D9-421C-3D07-951D-012B4BEA5806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5D9DE2C-6527-008D-9FDD-8E23D470F669}"/>
                </a:ext>
              </a:extLst>
            </p:cNvPr>
            <p:cNvSpPr txBox="1"/>
            <p:nvPr/>
          </p:nvSpPr>
          <p:spPr>
            <a:xfrm>
              <a:off x="1423671" y="300034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85mm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FCD55F7-FAD4-8875-5CF8-1BA3D652F741}"/>
                </a:ext>
              </a:extLst>
            </p:cNvPr>
            <p:cNvSpPr txBox="1"/>
            <p:nvPr/>
          </p:nvSpPr>
          <p:spPr>
            <a:xfrm>
              <a:off x="2809825" y="3025174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687679-ECF6-2F54-1DB8-F29A977696E9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246B53-8957-2BE1-49FF-634BAE5A9DAE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d5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A44084-A7DD-099E-D2B0-A759270C3153}"/>
                </a:ext>
              </a:extLst>
            </p:cNvPr>
            <p:cNvCxnSpPr/>
            <p:nvPr/>
          </p:nvCxnSpPr>
          <p:spPr>
            <a:xfrm>
              <a:off x="5786285" y="2470809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B23785D-FC5E-1D5A-D182-EECDF7DE35A9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180545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1243D3-A20C-BE98-0242-DB61451720D4}"/>
                </a:ext>
              </a:extLst>
            </p:cNvPr>
            <p:cNvSpPr txBox="1"/>
            <p:nvPr/>
          </p:nvSpPr>
          <p:spPr>
            <a:xfrm>
              <a:off x="4606459" y="300748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4AF22AE-948B-6E07-912B-1E2A6E15ABEF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B913A7-E1CE-FBA2-DE6C-847961D8E5ED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CFEC53A-5332-6BB1-A3B9-84F92712215C}"/>
                </a:ext>
              </a:extLst>
            </p:cNvPr>
            <p:cNvSpPr txBox="1"/>
            <p:nvPr/>
          </p:nvSpPr>
          <p:spPr>
            <a:xfrm>
              <a:off x="5226584" y="2065459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Gold Foil (10um)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9EF302-847F-6146-4F56-B7F2ABEE394A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3AB2954-94AA-7E53-80EF-51EC70EBE9EB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5FD21A-AEC2-191F-63A2-12812DAFEE4E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41D6EE4-97D0-E147-4660-F8881519398E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835834D-D58A-09CD-B5FA-E880BE54D451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F1798A4-8E2B-6F47-7AEF-42976FCDA0A6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010F47-2E49-C9E3-1383-DD5B7B76A646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A51409D-EE98-4612-2104-74C9C2AEAF02}"/>
                </a:ext>
              </a:extLst>
            </p:cNvPr>
            <p:cNvCxnSpPr>
              <a:cxnSpLocks/>
              <a:stCxn id="31" idx="0"/>
              <a:endCxn id="51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B8CF71E-9FBA-53B2-4D09-A9786DA8577E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742B153-42C1-6A08-09DE-B28CFFEC9C63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25D6EF3-ABB3-703B-9835-B1019491045B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D2B8139-8F60-173A-A974-92BD19130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ABE829C-D7AC-B30E-9E4D-71A046D3A9E2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3D29028-5C8A-2423-B9B6-E995C2145EB9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4282E7-EBFB-3D0C-F91F-1E0DCEFF63EF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F88007BA-F72A-32A9-C19D-79DC7816C9FD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8F7A830-2CD7-7606-3E34-614EEEFC755C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9B5E4F-81A0-9B40-706B-9B15B7BBF5E2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343E924-DB86-64C9-A7E7-11799BD5C3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74729B7-FB94-884D-EB81-C5542A08DFFF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754BF12-0FFD-6087-51F9-D7537EEAD2D6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6BAC9B3-D7B8-B927-3DC9-0DFEB5390CC9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82493A77-3E33-A2A0-395D-B44F723A46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5790C0F-839F-5F93-DFE4-6057FEE4BAE6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198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378C7D-DC78-3FD8-42E6-DB7717377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85AE6C-5E11-C805-02A5-C2758E0D8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8EB78-D75C-3B49-5B4E-624BFA891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34218"/>
            <a:ext cx="6780700" cy="518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82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899927-CA0B-D203-D9E8-4FEA366AE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91F7BD-7F47-3DD3-FA3F-C51D5A842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Effect of d5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49FFBF-472E-5836-41AD-8B05F313F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32329"/>
            <a:ext cx="6780700" cy="519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59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5466</TotalTime>
  <Words>253</Words>
  <Application>Microsoft Macintosh PowerPoint</Application>
  <PresentationFormat>Widescreen</PresentationFormat>
  <Paragraphs>93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Best Set-Up with gold foil</vt:lpstr>
      <vt:lpstr>Optimisation varying, d1, d2, d3, d5</vt:lpstr>
      <vt:lpstr>Effect of d1</vt:lpstr>
      <vt:lpstr>Effect of d2</vt:lpstr>
      <vt:lpstr>Effect of d3</vt:lpstr>
      <vt:lpstr>Effect of d5</vt:lpstr>
      <vt:lpstr>Optimisation fix: d1, d2 and vary d3, d5</vt:lpstr>
      <vt:lpstr>Effect of d3</vt:lpstr>
      <vt:lpstr>Effect of d5</vt:lpstr>
      <vt:lpstr>Optimisation fix: d1, d2 and d3, and vary d5</vt:lpstr>
      <vt:lpstr>Effect of d5</vt:lpstr>
      <vt:lpstr>Optimal setup:</vt:lpstr>
      <vt:lpstr>Optimal setup:</vt:lpstr>
      <vt:lpstr>Phase 1 setup:</vt:lpstr>
      <vt:lpstr>Optimal setup (no gold scatterer):</vt:lpstr>
      <vt:lpstr>Option 1: Fix d5=20mm, and vary d1, d2, d3</vt:lpstr>
      <vt:lpstr>Energy Spectrum after passing through scattering material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Dyson, Calvin</dc:creator>
  <cp:lastModifiedBy>Dyson, Calvin</cp:lastModifiedBy>
  <cp:revision>3</cp:revision>
  <dcterms:created xsi:type="dcterms:W3CDTF">2025-10-25T17:51:30Z</dcterms:created>
  <dcterms:modified xsi:type="dcterms:W3CDTF">2025-10-30T13:17:34Z</dcterms:modified>
</cp:coreProperties>
</file>