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2" r:id="rId4"/>
    <p:sldId id="263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2"/>
    <p:restoredTop sz="94694"/>
  </p:normalViewPr>
  <p:slideViewPr>
    <p:cSldViewPr snapToGrid="0">
      <p:cViewPr varScale="1">
        <p:scale>
          <a:sx n="120" d="100"/>
          <a:sy n="120" d="100"/>
        </p:scale>
        <p:origin x="1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24BAB-5F33-9449-8013-5EB52D67E7E0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3B250-967C-4442-928A-BF69FA8E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9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A3B250-967C-4442-928A-BF69FA8E23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02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482F8-0F88-9B63-5759-E1BE9D5D63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801059-C843-07BF-11D1-61C40584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C1A67-FF53-EE86-E7D9-DC82C9A9D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C19D5-BF47-FDB8-083D-2F417E9F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E1B6D-9047-A482-293A-31CD6DE58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9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0C746-0565-5B8E-D65D-7E49E54C8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0636BA-07B9-1766-C6B3-1A120ABC6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36526-529B-FF64-1620-48E4FDAB3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5AB48-B18D-58CF-53BF-D263F5BC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BE592-FC27-4065-2B8F-74F126834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0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48FBA6-8307-8581-B5BB-AF2D35145B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859168-011A-F75C-3101-F8EDC653AF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6FC55-CFD8-BDC1-88AD-35A5BA393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621A6-274C-7C4D-8350-9698429FA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0AB64-6500-524E-1C1C-FB841D5A5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7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EB7E2-23CF-8EE6-1658-C0B0F7EC6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BFF60-AEAF-72FE-83D1-00D580499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6279F-EA88-A251-0659-353F3574A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5D44F-8944-D51A-504A-60BE4F41B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4EF56-6A98-4A28-501F-4221F4990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1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EFE0C-FFA1-2A7F-5723-AB593E5A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67D03-5C9A-AA4E-6F5F-4F6DF9860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6FB4C-698C-7F6E-3F99-27CDDDDDD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629A9-FE40-A4AC-5932-E14D60BBA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E1C5A-AB7A-6158-8F8E-39B6BF02B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21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F396B-AC47-367F-AD44-A6EB573DE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A4843-22D5-AFD3-B206-FD27CF26F6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47C1E-2678-8855-14E8-81ED65848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3DBC4-AB0A-3663-348D-716CA2F4A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E712B3-9BF6-F09E-FCFF-20C39B9AF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5394A-9D95-842E-8790-CA2EA9FD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1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88CE9-B601-2F26-7FB1-41A901DA5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3C7BC-89EB-EF6C-4A50-FDB423A72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8BF1D-9E8A-B81F-2946-70716A5A4E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4397D7-AEDD-603E-4B9C-A8F7D2BD8D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1950B4-2337-36D3-BC7D-3D8AE58ED8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CDDC39-449A-316F-4443-3FE09BA21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AB93BF-22CD-31B2-D6A3-65253C92E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D1F88C-C7E9-C74B-3D15-B71FB681F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513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9248-7A96-DFAF-5779-D97109B62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EEA6D4-5356-C893-F501-202B40EC3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CEA7CB-C2ED-9BA0-A862-F189C2FCF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843A17-3645-FAE4-9D4A-CA35E1FAE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22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F3EDCA-A57D-ECE8-F79E-3517E66AB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D81ED2-538C-24EC-2124-FA5932C2E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36B504-9520-DC10-B6CC-B577F72D8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65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25E61-D614-1A80-A294-D95DE631A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DF38B-D3DB-1505-3205-ED872287A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845A8F-983C-3E6D-3BBC-CC27BADB5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4248E-23EB-89EB-9783-CAD39F1B1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AFF79D-BCE3-DFB2-9DAC-10062B626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0A13CF-B4E4-327E-02BC-C805C6992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2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22329-9FA7-FD83-9E89-86A753C63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D63B2-AC1A-C55A-93C4-F290A2C408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F89985-CDA7-154E-D71B-EF5E52614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73480-5F18-AEBA-3DAC-E6F3EDAB9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373A2B-A120-9539-6128-D5A3F02E5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CED063-A31A-0895-801F-110A104E3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5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5540BC-2EAE-6A60-8909-1A47BCE48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CD5231-08C4-B401-46B0-15C7BC29F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A6D67-1F5C-E8A7-3F8C-C7B4AAD57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6454A4-732D-6D44-91C9-32BC99B567A3}" type="datetimeFigureOut">
              <a:rPr lang="en-US" smtClean="0"/>
              <a:t>10/16/25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AEAFD-23EA-8454-B207-E6BEAAF90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88597-8EFD-FD5B-8C0F-CBC88741A7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8DF3A6-08A0-0E4C-BBC2-A2A577DF7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71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3528A-A077-A8DC-EE5A-1412BE47D5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Uniformity through </a:t>
            </a:r>
            <a:r>
              <a:rPr lang="en-US" dirty="0" err="1"/>
              <a:t>Defocussing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F8F3F0-085F-33F1-6752-4E832A41EC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25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55214-7F43-84D6-DA0D-DD2139009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an energy spectrum of 10MeV Gaussian</a:t>
            </a:r>
          </a:p>
        </p:txBody>
      </p:sp>
      <p:pic>
        <p:nvPicPr>
          <p:cNvPr id="5" name="Content Placeholder 4" descr="A blue and white graph&#10;&#10;AI-generated content may be incorrect.">
            <a:extLst>
              <a:ext uri="{FF2B5EF4-FFF2-40B4-BE49-F238E27FC236}">
                <a16:creationId xmlns:a16="http://schemas.microsoft.com/office/drawing/2014/main" id="{B65870F4-DB13-2797-F9C6-9C4FC686FC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655" y="1895927"/>
            <a:ext cx="4508500" cy="2832100"/>
          </a:xfrm>
        </p:spPr>
      </p:pic>
      <p:pic>
        <p:nvPicPr>
          <p:cNvPr id="7" name="Picture 6" descr="A colorful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D4E0C75F-8DB0-AD1A-7003-0B1B7690A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720"/>
          <a:stretch>
            <a:fillRect/>
          </a:stretch>
        </p:blipFill>
        <p:spPr>
          <a:xfrm>
            <a:off x="6779163" y="1690688"/>
            <a:ext cx="3937159" cy="34467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AAE06E-B457-7C98-7B88-31FE12A738B3}"/>
              </a:ext>
            </a:extLst>
          </p:cNvPr>
          <p:cNvSpPr txBox="1"/>
          <p:nvPr/>
        </p:nvSpPr>
        <p:spPr>
          <a:xfrm>
            <a:off x="6471138" y="5373858"/>
            <a:ext cx="4670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Profile of proton energies before entering the cell dish</a:t>
            </a:r>
          </a:p>
        </p:txBody>
      </p:sp>
    </p:spTree>
    <p:extLst>
      <p:ext uri="{BB962C8B-B14F-4D97-AF65-F5344CB8AC3E}">
        <p14:creationId xmlns:p14="http://schemas.microsoft.com/office/powerpoint/2010/main" val="1234107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428DA-E782-E54C-BDB5-42B2E2205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3F802-9936-6278-7109-0EBB8648B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Applied </a:t>
            </a:r>
            <a:r>
              <a:rPr lang="en-US" dirty="0" err="1"/>
              <a:t>optimisation</a:t>
            </a:r>
            <a:r>
              <a:rPr lang="en-US" dirty="0"/>
              <a:t> to minimize </a:t>
            </a:r>
            <a:r>
              <a:rPr lang="en-US" dirty="0" err="1"/>
              <a:t>normalised</a:t>
            </a:r>
            <a:r>
              <a:rPr lang="en-US" dirty="0"/>
              <a:t> standard deviation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7D678-9694-676D-578B-45430FD0A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Normalised</a:t>
            </a:r>
            <a:r>
              <a:rPr lang="en-US" dirty="0"/>
              <a:t> Standard Deviation: std/mean</a:t>
            </a:r>
          </a:p>
          <a:p>
            <a:pPr lvl="1"/>
            <a:r>
              <a:rPr lang="en-US" dirty="0"/>
              <a:t>Equals Coefficient of Variation / 100</a:t>
            </a:r>
          </a:p>
          <a:p>
            <a:endParaRPr lang="en-US" dirty="0"/>
          </a:p>
          <a:p>
            <a:r>
              <a:rPr lang="en-US" dirty="0"/>
              <a:t>Result of 10MeV Gaussian Beam: </a:t>
            </a:r>
          </a:p>
        </p:txBody>
      </p:sp>
      <p:pic>
        <p:nvPicPr>
          <p:cNvPr id="5" name="Picture 4" descr="A green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299DF3FE-DE17-FB7C-2769-D296F862B0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39"/>
          <a:stretch>
            <a:fillRect/>
          </a:stretch>
        </p:blipFill>
        <p:spPr>
          <a:xfrm>
            <a:off x="6677258" y="2449832"/>
            <a:ext cx="4507416" cy="395503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4BCC071-826A-3FC6-90EE-A4F7D51239A6}"/>
              </a:ext>
            </a:extLst>
          </p:cNvPr>
          <p:cNvSpPr/>
          <p:nvPr/>
        </p:nvSpPr>
        <p:spPr>
          <a:xfrm>
            <a:off x="8909824" y="2449832"/>
            <a:ext cx="1037064" cy="271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5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AA8D8-3DDF-60FB-B23B-448799505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E2193-FD63-0862-8184-0179A20AF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Applied </a:t>
            </a:r>
            <a:r>
              <a:rPr lang="en-US" dirty="0" err="1"/>
              <a:t>optimisation</a:t>
            </a:r>
            <a:r>
              <a:rPr lang="en-US" dirty="0"/>
              <a:t> to minimize </a:t>
            </a:r>
            <a:r>
              <a:rPr lang="en-US" dirty="0" err="1"/>
              <a:t>normalised</a:t>
            </a:r>
            <a:r>
              <a:rPr lang="en-US" dirty="0"/>
              <a:t> standard deviation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136ACF-EBDF-B581-6AEB-52FA2AA0E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738" y="1594212"/>
            <a:ext cx="4918163" cy="50827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912C98-9C95-A7B7-8B83-B555B63CA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0901" y="1594212"/>
            <a:ext cx="5042040" cy="50832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783545-A7EE-2819-3D50-AC3646D1355E}"/>
              </a:ext>
            </a:extLst>
          </p:cNvPr>
          <p:cNvSpPr/>
          <p:nvPr/>
        </p:nvSpPr>
        <p:spPr>
          <a:xfrm>
            <a:off x="2989116" y="4464345"/>
            <a:ext cx="56444" cy="112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88CBBEC-9F36-1C12-21B0-DF7668BB6DC4}"/>
              </a:ext>
            </a:extLst>
          </p:cNvPr>
          <p:cNvSpPr/>
          <p:nvPr/>
        </p:nvSpPr>
        <p:spPr>
          <a:xfrm>
            <a:off x="7885290" y="4459112"/>
            <a:ext cx="56444" cy="112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C97073-D550-FBBA-0B0F-765E6C1B80A9}"/>
              </a:ext>
            </a:extLst>
          </p:cNvPr>
          <p:cNvSpPr/>
          <p:nvPr/>
        </p:nvSpPr>
        <p:spPr>
          <a:xfrm>
            <a:off x="3558205" y="3575024"/>
            <a:ext cx="56444" cy="112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BC5DCC-4541-0204-EC7A-8EC8F5524CEA}"/>
              </a:ext>
            </a:extLst>
          </p:cNvPr>
          <p:cNvSpPr/>
          <p:nvPr/>
        </p:nvSpPr>
        <p:spPr>
          <a:xfrm>
            <a:off x="8435857" y="3578652"/>
            <a:ext cx="56444" cy="112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4B2F3F0-4A70-0F24-54FB-2D239BE28AD9}"/>
              </a:ext>
            </a:extLst>
          </p:cNvPr>
          <p:cNvSpPr/>
          <p:nvPr/>
        </p:nvSpPr>
        <p:spPr>
          <a:xfrm>
            <a:off x="3398089" y="4078956"/>
            <a:ext cx="56444" cy="11288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308025-F982-246A-E960-927DCF0E9661}"/>
              </a:ext>
            </a:extLst>
          </p:cNvPr>
          <p:cNvSpPr/>
          <p:nvPr/>
        </p:nvSpPr>
        <p:spPr>
          <a:xfrm>
            <a:off x="8306057" y="4079368"/>
            <a:ext cx="56444" cy="11288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CBF764-56D3-3A70-1FC8-C7B13B9B02C2}"/>
              </a:ext>
            </a:extLst>
          </p:cNvPr>
          <p:cNvSpPr/>
          <p:nvPr/>
        </p:nvSpPr>
        <p:spPr>
          <a:xfrm flipH="1">
            <a:off x="234611" y="2202874"/>
            <a:ext cx="224447" cy="44262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B996A1-7324-16A9-C227-F18BEBD74DD0}"/>
              </a:ext>
            </a:extLst>
          </p:cNvPr>
          <p:cNvSpPr txBox="1"/>
          <p:nvPr/>
        </p:nvSpPr>
        <p:spPr>
          <a:xfrm>
            <a:off x="518420" y="2171703"/>
            <a:ext cx="1194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Setup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360F6C-CE5E-D4A9-6145-99EEB3D34F1B}"/>
              </a:ext>
            </a:extLst>
          </p:cNvPr>
          <p:cNvSpPr/>
          <p:nvPr/>
        </p:nvSpPr>
        <p:spPr>
          <a:xfrm flipH="1">
            <a:off x="234611" y="2959864"/>
            <a:ext cx="224447" cy="44262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1D6972-8C82-B10B-3324-ABE729978293}"/>
              </a:ext>
            </a:extLst>
          </p:cNvPr>
          <p:cNvSpPr txBox="1"/>
          <p:nvPr/>
        </p:nvSpPr>
        <p:spPr>
          <a:xfrm>
            <a:off x="518420" y="2928693"/>
            <a:ext cx="1541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Optimal Transmission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38AE18A-EE94-A477-0E6A-13E3B4D825BC}"/>
              </a:ext>
            </a:extLst>
          </p:cNvPr>
          <p:cNvSpPr/>
          <p:nvPr/>
        </p:nvSpPr>
        <p:spPr>
          <a:xfrm flipH="1">
            <a:off x="220680" y="3716854"/>
            <a:ext cx="224447" cy="4426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BB3869-8C9E-5C05-7D67-286E674A7A12}"/>
              </a:ext>
            </a:extLst>
          </p:cNvPr>
          <p:cNvSpPr txBox="1"/>
          <p:nvPr/>
        </p:nvSpPr>
        <p:spPr>
          <a:xfrm>
            <a:off x="504489" y="3685683"/>
            <a:ext cx="130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Optimal Uniformity</a:t>
            </a:r>
          </a:p>
        </p:txBody>
      </p:sp>
    </p:spTree>
    <p:extLst>
      <p:ext uri="{BB962C8B-B14F-4D97-AF65-F5344CB8AC3E}">
        <p14:creationId xmlns:p14="http://schemas.microsoft.com/office/powerpoint/2010/main" val="3626142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4964-E324-DBCE-AB33-58F7C3D0A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Inputted the full spectrum</a:t>
            </a:r>
          </a:p>
        </p:txBody>
      </p:sp>
      <p:pic>
        <p:nvPicPr>
          <p:cNvPr id="5" name="Content Placeholder 4" descr="A circular object with a red circle in the middle&#10;&#10;AI-generated content may be incorrect.">
            <a:extLst>
              <a:ext uri="{FF2B5EF4-FFF2-40B4-BE49-F238E27FC236}">
                <a16:creationId xmlns:a16="http://schemas.microsoft.com/office/drawing/2014/main" id="{2F8888A4-3210-2B03-6828-7C829047A0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4825"/>
          <a:stretch>
            <a:fillRect/>
          </a:stretch>
        </p:blipFill>
        <p:spPr>
          <a:xfrm>
            <a:off x="7069641" y="1557824"/>
            <a:ext cx="4964978" cy="4351338"/>
          </a:xfrm>
        </p:spPr>
      </p:pic>
      <p:pic>
        <p:nvPicPr>
          <p:cNvPr id="7" name="Picture 6" descr="A blue graph with black text&#10;&#10;AI-generated content may be incorrect.">
            <a:extLst>
              <a:ext uri="{FF2B5EF4-FFF2-40B4-BE49-F238E27FC236}">
                <a16:creationId xmlns:a16="http://schemas.microsoft.com/office/drawing/2014/main" id="{CDCD64F2-4B31-BD6E-48B0-F03DC5106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285" y="1305096"/>
            <a:ext cx="3963683" cy="2475914"/>
          </a:xfrm>
          <a:prstGeom prst="rect">
            <a:avLst/>
          </a:prstGeom>
        </p:spPr>
      </p:pic>
      <p:pic>
        <p:nvPicPr>
          <p:cNvPr id="9" name="Picture 8" descr="A graph of energy efficiency&#10;&#10;AI-generated content may be incorrect.">
            <a:extLst>
              <a:ext uri="{FF2B5EF4-FFF2-40B4-BE49-F238E27FC236}">
                <a16:creationId xmlns:a16="http://schemas.microsoft.com/office/drawing/2014/main" id="{0C242612-4B70-3D39-BB57-DDA68DF11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655" y="3756267"/>
            <a:ext cx="5112433" cy="310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07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D113C-FA82-42BC-F5DA-3454D23BE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if: </a:t>
            </a:r>
            <a:r>
              <a:rPr lang="en-US" dirty="0" err="1"/>
              <a:t>Optimise</a:t>
            </a:r>
            <a:r>
              <a:rPr lang="en-US" dirty="0"/>
              <a:t> </a:t>
            </a:r>
            <a:r>
              <a:rPr lang="en-US" dirty="0" err="1"/>
              <a:t>normalised</a:t>
            </a:r>
            <a:r>
              <a:rPr lang="en-US" dirty="0"/>
              <a:t> standard deviation for the full spectrum?</a:t>
            </a:r>
          </a:p>
        </p:txBody>
      </p:sp>
      <p:pic>
        <p:nvPicPr>
          <p:cNvPr id="5" name="Picture 4" descr="A blue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941F9393-CF16-DD92-7F9B-D061D35D3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144" y="2124222"/>
            <a:ext cx="4727656" cy="4185138"/>
          </a:xfrm>
          <a:prstGeom prst="rect">
            <a:avLst/>
          </a:prstGeom>
        </p:spPr>
      </p:pic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5CF3C17F-C700-BE80-2B51-E37A4E473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64" y="2334996"/>
            <a:ext cx="6237801" cy="376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63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75</Words>
  <Application>Microsoft Macintosh PowerPoint</Application>
  <PresentationFormat>Widescreen</PresentationFormat>
  <Paragraphs>15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Uniformity through Defocussing</vt:lpstr>
      <vt:lpstr>Using an energy spectrum of 10MeV Gaussian</vt:lpstr>
      <vt:lpstr>Applied optimisation to minimize normalised standard deviation</vt:lpstr>
      <vt:lpstr>Applied optimisation to minimize normalised standard deviation</vt:lpstr>
      <vt:lpstr>Inputted the full spectrum</vt:lpstr>
      <vt:lpstr>What if: Optimise normalised standard deviation for the full spectrum?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2</cp:revision>
  <dcterms:created xsi:type="dcterms:W3CDTF">2025-10-16T09:48:21Z</dcterms:created>
  <dcterms:modified xsi:type="dcterms:W3CDTF">2025-10-16T15:41:09Z</dcterms:modified>
</cp:coreProperties>
</file>