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58"/>
  </p:normalViewPr>
  <p:slideViewPr>
    <p:cSldViewPr snapToGrid="0">
      <p:cViewPr varScale="1">
        <p:scale>
          <a:sx n="116" d="100"/>
          <a:sy n="116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73EB-296E-EC38-2647-E4F1B9BD60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D1F84-16AB-C1B1-C901-E92EC29D5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5CBDB-7303-B716-DEED-8231D59BC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14DFF-7C2B-741D-F667-E7EDE71EF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7BBA2-D9B4-E66A-31EC-48B97E772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5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21BE9-1A27-D7C0-E4EA-A1A8F64E6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9DD852-973B-3B87-4471-300541160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1744D-DDD8-FE00-F1FC-FB1488818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4C4E1-5442-5847-0753-31C66AB72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35B5-F6DF-0C25-4EE8-76EC961F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1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78FC2D-26D3-61FE-DD27-7D9608FA5E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BAA70-2086-3DA6-D4B1-3BECA4261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0B526-01F1-0C81-1D64-8A04BEC6A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45390-E0DD-8805-C0DB-CAB36EAA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4EAE4-2158-B4B2-4D99-4ACDF3044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3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944D0-C4CC-18E3-B120-34DFC1539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C385C-65D2-71F2-A512-0F29E7055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163D-E8B7-7CA1-23ED-CA0E696FB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B0355-6ABC-F01E-11E1-EBA188027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12944-AA91-5EF9-7918-B1061D539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2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A4F51-77C9-1F06-D031-23124066E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62A4F-7211-D09B-38FF-31EF9AD8D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A0FA2-88A1-33D1-6253-01C977BFF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E6C96-E929-6C61-DF76-01BF6B76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172E5-F54A-BB49-06E0-DD71DB144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99C69-FE34-97C2-D3C8-87E642B9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1D377-F231-4CA1-6C54-965ECD67F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FA94C8-54A9-C01C-348A-FA745EA56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319EBA-7EE2-D5C4-CF47-D5462527A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E07DE-AD3E-9AED-8ADC-45CBF07AB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7C1A1-3D64-A68B-4117-5D9EE8EA1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65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64DD3-F7AF-8823-6460-7EBC6246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17601-0C6F-9789-9204-5AFE8F477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0FFD9-9417-0355-07D1-3D8BB78FC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DE7A32-1323-9744-D8FA-C758F6C0B1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1400C4-D9D8-43EC-DA4E-1B7247C0A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92EE0F-3F44-3F8C-3E25-0763F4864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E313E9-C8C1-0FBC-0C3D-36B131E18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F311EE-4D4E-DB04-9005-D9AD7DD9C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8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85ED1-8EBE-5DB3-70A5-4D428E077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A66C7B-A9AD-4BED-2AD2-A55D1D57F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4D5A7-961F-AAC4-EC7B-90649CE90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781E50-065D-B029-D24B-045247F15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0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A89EB7-C728-5A07-EF3B-4F41D1321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E8196-D4BF-B50F-D429-5926DA289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5BC79-DF05-18DC-4204-0979CC883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A317-6DF9-3A1A-07CF-36A5D2824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808B3-0680-ADD7-19F2-357767493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03F23-C26F-52BF-D445-1C33FAD898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C4BA0-69E7-A6AE-152B-8ABBEAA82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291AD9-5F22-C3CE-78E9-7ACD4A9A8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83F25-A9BE-133F-CEB6-E4CBB0FBD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6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58F07-D942-8F8C-A8B8-93F0DCA65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5ABA60-590B-37F4-9B59-2D69F866D4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2798B-2A88-2198-C8E3-7B6166B107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0672FC-DB90-8462-0D95-38B942021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AE212-47F7-7377-AD07-96431914B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DD44E-1439-AD06-3B6A-4AFB0155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40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D05663-0BFB-78A7-FA15-9052F3F97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548C3-B486-652F-4899-1E84E70F0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F5349-F4CE-80CF-95B4-3D8C04388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4D9128-C33E-B145-ABCA-F0191101FF34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2B619-2EFC-F79A-1FAE-726B774D9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283C2-2E5B-0C29-6692-DDFBC159D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894596-C9F9-3147-B790-A9AA7EBEF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0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60027-8475-9CE8-FBED-978ABF112A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33380"/>
            <a:ext cx="9144000" cy="2387600"/>
          </a:xfrm>
        </p:spPr>
        <p:txBody>
          <a:bodyPr/>
          <a:lstStyle/>
          <a:p>
            <a:r>
              <a:rPr lang="en-US" dirty="0"/>
              <a:t>SOURCE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DA5CA9-DC21-7D8D-E396-977EB18C4D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Acknowledgements:</a:t>
            </a:r>
          </a:p>
          <a:p>
            <a:pPr algn="l"/>
            <a:r>
              <a:rPr lang="en-US" dirty="0"/>
              <a:t>	N. Dover, Z. Sadur, N. </a:t>
            </a:r>
            <a:r>
              <a:rPr lang="en-US" dirty="0" err="1"/>
              <a:t>Zakhir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32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68D71-46B5-BD9B-BFE5-620CAD8F3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6270"/>
            <a:ext cx="10515600" cy="1325563"/>
          </a:xfrm>
        </p:spPr>
        <p:txBody>
          <a:bodyPr/>
          <a:lstStyle/>
          <a:p>
            <a:r>
              <a:rPr lang="en-US" dirty="0"/>
              <a:t>Model update: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A2412-E205-139E-1B4B-8DB415094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8" y="911224"/>
            <a:ext cx="6533002" cy="5820081"/>
          </a:xfrm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en-US" dirty="0"/>
              <a:t>Energy distribution: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Electron temperature: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Effective </a:t>
            </a:r>
            <a:r>
              <a:rPr lang="en-US" i="1" dirty="0"/>
              <a:t>p</a:t>
            </a:r>
            <a:r>
              <a:rPr lang="en-US" i="1" baseline="-25000" dirty="0"/>
              <a:t>t</a:t>
            </a:r>
            <a:r>
              <a:rPr lang="en-US" sz="2400" dirty="0"/>
              <a:t>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i="1" dirty="0" err="1"/>
              <a:t>K</a:t>
            </a:r>
            <a:r>
              <a:rPr lang="en-US" baseline="-25000" dirty="0" err="1"/>
              <a:t>max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Obtained as function of r</a:t>
            </a:r>
            <a:r>
              <a:rPr lang="en-US" baseline="-25000" dirty="0"/>
              <a:t>0</a:t>
            </a:r>
            <a:r>
              <a:rPr lang="en-US" dirty="0"/>
              <a:t>, t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n-US" i="1" dirty="0" err="1"/>
              <a:t>t</a:t>
            </a:r>
            <a:r>
              <a:rPr lang="en-US" baseline="-25000" dirty="0" err="1"/>
              <a:t>laser</a:t>
            </a:r>
            <a:r>
              <a:rPr lang="en-US" dirty="0"/>
              <a:t>, </a:t>
            </a:r>
            <a:r>
              <a:rPr lang="en-US" i="1" dirty="0" err="1"/>
              <a:t>l</a:t>
            </a:r>
            <a:r>
              <a:rPr lang="en-US" baseline="-25000" dirty="0" err="1"/>
              <a:t>trgt</a:t>
            </a:r>
            <a:endParaRPr lang="en-US" baseline="-250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3E604E-9C6B-C804-E20D-898065D93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32" y="1466903"/>
            <a:ext cx="4007770" cy="8470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5EA359-A7A7-247E-3001-01AB14D23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17" y="2988915"/>
            <a:ext cx="6067307" cy="8470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93485-EEEC-3BA9-3D43-E5FF71745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217" y="4418765"/>
            <a:ext cx="2429645" cy="833021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27327F5-A564-C8DC-928E-D7CD5B7F03ED}"/>
              </a:ext>
            </a:extLst>
          </p:cNvPr>
          <p:cNvGrpSpPr/>
          <p:nvPr/>
        </p:nvGrpSpPr>
        <p:grpSpPr>
          <a:xfrm>
            <a:off x="3122417" y="4136346"/>
            <a:ext cx="1470753" cy="1530062"/>
            <a:chOff x="3731962" y="4197428"/>
            <a:chExt cx="1470753" cy="15300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81CDC16-FD6C-C2FA-4F61-0C67BF8F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87047" y="4197428"/>
              <a:ext cx="1339255" cy="44641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8D2A3D0-8BDD-4238-A268-C5FAEF5BC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47607" y="4531305"/>
              <a:ext cx="1063896" cy="60794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2601F04-70C4-207A-2FC9-36A42AE76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86200" y="5038407"/>
              <a:ext cx="1205895" cy="68908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F6AA4-3D61-7F62-23F3-3345E35ACAD7}"/>
                </a:ext>
              </a:extLst>
            </p:cNvPr>
            <p:cNvSpPr/>
            <p:nvPr/>
          </p:nvSpPr>
          <p:spPr>
            <a:xfrm>
              <a:off x="3731962" y="4197428"/>
              <a:ext cx="1470753" cy="153006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8933FCDF-BC5B-7A09-B24C-6EABB90523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24610" y="4708091"/>
            <a:ext cx="5357429" cy="2062979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AB74FF0-5669-A9E2-9E23-4B849A12BEFA}"/>
              </a:ext>
            </a:extLst>
          </p:cNvPr>
          <p:cNvSpPr txBox="1">
            <a:spLocks/>
          </p:cNvSpPr>
          <p:nvPr/>
        </p:nvSpPr>
        <p:spPr>
          <a:xfrm>
            <a:off x="6637630" y="716562"/>
            <a:ext cx="5477250" cy="391554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Angular distribution: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Used to generate “slope”:</a:t>
            </a:r>
          </a:p>
          <a:p>
            <a:endParaRPr lang="en-US" dirty="0"/>
          </a:p>
          <a:p>
            <a:r>
              <a:rPr lang="en-US" dirty="0"/>
              <a:t>PDF “parabolic”: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B547800-AFB9-88C8-5C73-4CEE3CA103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32040" y="1243447"/>
            <a:ext cx="2844120" cy="8295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FDA5E2-3E16-AD86-A673-59933C870E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38117" y="3728977"/>
            <a:ext cx="2031963" cy="59340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720DC05-8AEE-F3B7-E60F-9E90E8E14B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33901" y="2726362"/>
            <a:ext cx="840397" cy="55343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416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2BEB9E-C352-39DC-3E12-649FD6E21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12" y="707180"/>
            <a:ext cx="10670150" cy="608438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4ED714-383B-1F29-44E8-8AE64D9C2FF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To compare with Dover et al: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2CBD4-6ED8-6590-299C-B5DC704EC830}"/>
              </a:ext>
            </a:extLst>
          </p:cNvPr>
          <p:cNvSpPr txBox="1"/>
          <p:nvPr/>
        </p:nvSpPr>
        <p:spPr>
          <a:xfrm>
            <a:off x="4642557" y="1325563"/>
            <a:ext cx="2516843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Input / defaulted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A0A226-CF89-24FA-AD30-3F1156B09C7E}"/>
              </a:ext>
            </a:extLst>
          </p:cNvPr>
          <p:cNvSpPr txBox="1"/>
          <p:nvPr/>
        </p:nvSpPr>
        <p:spPr>
          <a:xfrm>
            <a:off x="4911081" y="5790058"/>
            <a:ext cx="1731371" cy="76944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Calculated</a:t>
            </a:r>
          </a:p>
          <a:p>
            <a:r>
              <a:rPr lang="en-US" sz="2000" b="1" i="1" dirty="0">
                <a:solidFill>
                  <a:srgbClr val="00B050"/>
                </a:solidFill>
              </a:rPr>
              <a:t>can override</a:t>
            </a:r>
          </a:p>
        </p:txBody>
      </p:sp>
    </p:spTree>
    <p:extLst>
      <p:ext uri="{BB962C8B-B14F-4D97-AF65-F5344CB8AC3E}">
        <p14:creationId xmlns:p14="http://schemas.microsoft.com/office/powerpoint/2010/main" val="103938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F9208-34FC-9C21-F9F5-D1314A6F0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098" y="-262837"/>
            <a:ext cx="10515600" cy="1325563"/>
          </a:xfrm>
        </p:spPr>
        <p:txBody>
          <a:bodyPr/>
          <a:lstStyle/>
          <a:p>
            <a:r>
              <a:rPr lang="en-US" dirty="0"/>
              <a:t>To compare with Dover et al: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D7E36A-BFAE-1B83-A815-6E5672DC0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95" y="661010"/>
            <a:ext cx="9425850" cy="314195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384D75-ACE9-D791-7BB9-A20434DC9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895" y="3677491"/>
            <a:ext cx="9425850" cy="314195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EC5C5E-B228-127B-18BE-E682F3D95C2E}"/>
              </a:ext>
            </a:extLst>
          </p:cNvPr>
          <p:cNvSpPr txBox="1"/>
          <p:nvPr/>
        </p:nvSpPr>
        <p:spPr>
          <a:xfrm>
            <a:off x="9002626" y="1878845"/>
            <a:ext cx="24686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With default </a:t>
            </a:r>
            <a:r>
              <a:rPr lang="en-US" dirty="0" err="1"/>
              <a:t>paramters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569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31444E-4264-7C80-4100-704172E03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70" y="871366"/>
            <a:ext cx="6491230" cy="486842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BF29FB-C3BE-3EBD-1CFA-8579103D3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271" y="685800"/>
            <a:ext cx="5324819" cy="532481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7CB353-F9BF-54CB-978E-885A715D8DEB}"/>
              </a:ext>
            </a:extLst>
          </p:cNvPr>
          <p:cNvSpPr txBox="1"/>
          <p:nvPr/>
        </p:nvSpPr>
        <p:spPr>
          <a:xfrm>
            <a:off x="5927818" y="1641513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cm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980EF1-2EB8-924A-AD55-C4ED55B1274D}"/>
              </a:ext>
            </a:extLst>
          </p:cNvPr>
          <p:cNvSpPr txBox="1"/>
          <p:nvPr/>
        </p:nvSpPr>
        <p:spPr>
          <a:xfrm>
            <a:off x="374573" y="231352"/>
            <a:ext cx="1872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Limiting aperture</a:t>
            </a:r>
          </a:p>
          <a:p>
            <a:pPr algn="ctr"/>
            <a:r>
              <a:rPr lang="en-US" dirty="0"/>
              <a:t>at first quad</a:t>
            </a:r>
          </a:p>
        </p:txBody>
      </p:sp>
    </p:spTree>
    <p:extLst>
      <p:ext uri="{BB962C8B-B14F-4D97-AF65-F5344CB8AC3E}">
        <p14:creationId xmlns:p14="http://schemas.microsoft.com/office/powerpoint/2010/main" val="2585016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2080</TotalTime>
  <Words>84</Words>
  <Application>Microsoft Macintosh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SOURCE update</vt:lpstr>
      <vt:lpstr>Model update:</vt:lpstr>
      <vt:lpstr>PowerPoint Presentation</vt:lpstr>
      <vt:lpstr>To compare with Dover et al: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5</cp:revision>
  <dcterms:created xsi:type="dcterms:W3CDTF">2025-05-23T12:07:46Z</dcterms:created>
  <dcterms:modified xsi:type="dcterms:W3CDTF">2025-05-30T21:20:42Z</dcterms:modified>
</cp:coreProperties>
</file>