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5" r:id="rId2"/>
    <p:sldId id="267" r:id="rId3"/>
    <p:sldId id="257" r:id="rId4"/>
    <p:sldId id="258" r:id="rId5"/>
    <p:sldId id="256" r:id="rId6"/>
    <p:sldId id="26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F7CFB2-9B43-4C3A-8E81-B6448EE5D961}" v="31" dt="2025-02-17T08:53:56.1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ll, Clive (STFC,DL,TECH)" userId="0e1aba8d-d701-415b-845f-efaa52324e68" providerId="ADAL" clId="{3FF7CFB2-9B43-4C3A-8E81-B6448EE5D961}"/>
    <pc:docChg chg="undo custSel addSld delSld modSld sldOrd">
      <pc:chgData name="Hill, Clive (STFC,DL,TECH)" userId="0e1aba8d-d701-415b-845f-efaa52324e68" providerId="ADAL" clId="{3FF7CFB2-9B43-4C3A-8E81-B6448EE5D961}" dt="2025-02-17T08:57:15.199" v="725" actId="20577"/>
      <pc:docMkLst>
        <pc:docMk/>
      </pc:docMkLst>
      <pc:sldChg chg="addSp delSp modSp new mod ord">
        <pc:chgData name="Hill, Clive (STFC,DL,TECH)" userId="0e1aba8d-d701-415b-845f-efaa52324e68" providerId="ADAL" clId="{3FF7CFB2-9B43-4C3A-8E81-B6448EE5D961}" dt="2025-02-17T08:57:15.199" v="725" actId="20577"/>
        <pc:sldMkLst>
          <pc:docMk/>
          <pc:sldMk cId="4285143523" sldId="256"/>
        </pc:sldMkLst>
        <pc:spChg chg="add mod">
          <ac:chgData name="Hill, Clive (STFC,DL,TECH)" userId="0e1aba8d-d701-415b-845f-efaa52324e68" providerId="ADAL" clId="{3FF7CFB2-9B43-4C3A-8E81-B6448EE5D961}" dt="2025-02-17T08:57:15.199" v="725" actId="20577"/>
          <ac:spMkLst>
            <pc:docMk/>
            <pc:sldMk cId="4285143523" sldId="256"/>
            <ac:spMk id="4" creationId="{D59C6361-B76A-F567-7E2A-E77999A95DBE}"/>
          </ac:spMkLst>
        </pc:spChg>
        <pc:spChg chg="add mod">
          <ac:chgData name="Hill, Clive (STFC,DL,TECH)" userId="0e1aba8d-d701-415b-845f-efaa52324e68" providerId="ADAL" clId="{3FF7CFB2-9B43-4C3A-8E81-B6448EE5D961}" dt="2025-02-17T08:44:39.443" v="330" actId="368"/>
          <ac:spMkLst>
            <pc:docMk/>
            <pc:sldMk cId="4285143523" sldId="256"/>
            <ac:spMk id="6" creationId="{5AF0712B-ED20-5C67-CD08-3DEF3874743B}"/>
          </ac:spMkLst>
        </pc:spChg>
        <pc:spChg chg="add mod ord">
          <ac:chgData name="Hill, Clive (STFC,DL,TECH)" userId="0e1aba8d-d701-415b-845f-efaa52324e68" providerId="ADAL" clId="{3FF7CFB2-9B43-4C3A-8E81-B6448EE5D961}" dt="2025-02-17T08:47:59.389" v="540" actId="166"/>
          <ac:spMkLst>
            <pc:docMk/>
            <pc:sldMk cId="4285143523" sldId="256"/>
            <ac:spMk id="14" creationId="{F44E0C6F-779B-A5F5-3DAF-7C9A59781971}"/>
          </ac:spMkLst>
        </pc:spChg>
        <pc:spChg chg="add mod ord">
          <ac:chgData name="Hill, Clive (STFC,DL,TECH)" userId="0e1aba8d-d701-415b-845f-efaa52324e68" providerId="ADAL" clId="{3FF7CFB2-9B43-4C3A-8E81-B6448EE5D961}" dt="2025-02-17T08:48:03.543" v="541" actId="1076"/>
          <ac:spMkLst>
            <pc:docMk/>
            <pc:sldMk cId="4285143523" sldId="256"/>
            <ac:spMk id="15" creationId="{7B0ED1F0-1644-3E02-7A0E-62496426C7B3}"/>
          </ac:spMkLst>
        </pc:spChg>
        <pc:spChg chg="add mod">
          <ac:chgData name="Hill, Clive (STFC,DL,TECH)" userId="0e1aba8d-d701-415b-845f-efaa52324e68" providerId="ADAL" clId="{3FF7CFB2-9B43-4C3A-8E81-B6448EE5D961}" dt="2025-02-13T13:51:49.174" v="107" actId="20577"/>
          <ac:spMkLst>
            <pc:docMk/>
            <pc:sldMk cId="4285143523" sldId="256"/>
            <ac:spMk id="16" creationId="{65D6916D-3E43-87A9-9861-0D079348DC2A}"/>
          </ac:spMkLst>
        </pc:spChg>
        <pc:spChg chg="add mod">
          <ac:chgData name="Hill, Clive (STFC,DL,TECH)" userId="0e1aba8d-d701-415b-845f-efaa52324e68" providerId="ADAL" clId="{3FF7CFB2-9B43-4C3A-8E81-B6448EE5D961}" dt="2025-02-13T13:52:00.454" v="110" actId="20577"/>
          <ac:spMkLst>
            <pc:docMk/>
            <pc:sldMk cId="4285143523" sldId="256"/>
            <ac:spMk id="17" creationId="{0F704553-D3E1-3C66-CC69-11E3033CD7F1}"/>
          </ac:spMkLst>
        </pc:spChg>
        <pc:spChg chg="add mod">
          <ac:chgData name="Hill, Clive (STFC,DL,TECH)" userId="0e1aba8d-d701-415b-845f-efaa52324e68" providerId="ADAL" clId="{3FF7CFB2-9B43-4C3A-8E81-B6448EE5D961}" dt="2025-02-13T13:52:12.006" v="113" actId="20577"/>
          <ac:spMkLst>
            <pc:docMk/>
            <pc:sldMk cId="4285143523" sldId="256"/>
            <ac:spMk id="18" creationId="{C46A3234-3A27-605A-DE52-2C67D808A788}"/>
          </ac:spMkLst>
        </pc:spChg>
        <pc:spChg chg="add mod">
          <ac:chgData name="Hill, Clive (STFC,DL,TECH)" userId="0e1aba8d-d701-415b-845f-efaa52324e68" providerId="ADAL" clId="{3FF7CFB2-9B43-4C3A-8E81-B6448EE5D961}" dt="2025-02-17T08:51:10.549" v="630" actId="20577"/>
          <ac:spMkLst>
            <pc:docMk/>
            <pc:sldMk cId="4285143523" sldId="256"/>
            <ac:spMk id="19" creationId="{3C72DC76-88E4-68A6-C5A9-0EC794ADC9DE}"/>
          </ac:spMkLst>
        </pc:spChg>
        <pc:spChg chg="add mod">
          <ac:chgData name="Hill, Clive (STFC,DL,TECH)" userId="0e1aba8d-d701-415b-845f-efaa52324e68" providerId="ADAL" clId="{3FF7CFB2-9B43-4C3A-8E81-B6448EE5D961}" dt="2025-02-17T08:44:37.993" v="329" actId="571"/>
          <ac:spMkLst>
            <pc:docMk/>
            <pc:sldMk cId="4285143523" sldId="256"/>
            <ac:spMk id="21" creationId="{A1FF7B8E-3408-E10D-83D2-7C344467810B}"/>
          </ac:spMkLst>
        </pc:spChg>
        <pc:spChg chg="add mod">
          <ac:chgData name="Hill, Clive (STFC,DL,TECH)" userId="0e1aba8d-d701-415b-845f-efaa52324e68" providerId="ADAL" clId="{3FF7CFB2-9B43-4C3A-8E81-B6448EE5D961}" dt="2025-02-17T08:45:09.135" v="371" actId="20577"/>
          <ac:spMkLst>
            <pc:docMk/>
            <pc:sldMk cId="4285143523" sldId="256"/>
            <ac:spMk id="22" creationId="{9F90D36D-3B15-2561-1EA0-1D359CE16E47}"/>
          </ac:spMkLst>
        </pc:spChg>
        <pc:spChg chg="add mod">
          <ac:chgData name="Hill, Clive (STFC,DL,TECH)" userId="0e1aba8d-d701-415b-845f-efaa52324e68" providerId="ADAL" clId="{3FF7CFB2-9B43-4C3A-8E81-B6448EE5D961}" dt="2025-02-17T08:47:38.605" v="537" actId="14100"/>
          <ac:spMkLst>
            <pc:docMk/>
            <pc:sldMk cId="4285143523" sldId="256"/>
            <ac:spMk id="25" creationId="{6703DD07-A360-EAA6-1155-18D92BC8B450}"/>
          </ac:spMkLst>
        </pc:spChg>
        <pc:spChg chg="add mod">
          <ac:chgData name="Hill, Clive (STFC,DL,TECH)" userId="0e1aba8d-d701-415b-845f-efaa52324e68" providerId="ADAL" clId="{3FF7CFB2-9B43-4C3A-8E81-B6448EE5D961}" dt="2025-02-17T08:48:47.592" v="549" actId="20577"/>
          <ac:spMkLst>
            <pc:docMk/>
            <pc:sldMk cId="4285143523" sldId="256"/>
            <ac:spMk id="29" creationId="{7425996D-8973-3FC9-C9EF-CB6F1D1E2FA6}"/>
          </ac:spMkLst>
        </pc:spChg>
        <pc:spChg chg="add mod">
          <ac:chgData name="Hill, Clive (STFC,DL,TECH)" userId="0e1aba8d-d701-415b-845f-efaa52324e68" providerId="ADAL" clId="{3FF7CFB2-9B43-4C3A-8E81-B6448EE5D961}" dt="2025-02-17T08:49:27.905" v="580" actId="20577"/>
          <ac:spMkLst>
            <pc:docMk/>
            <pc:sldMk cId="4285143523" sldId="256"/>
            <ac:spMk id="32" creationId="{34611DB6-98C3-0909-B824-631AFCDFEF8A}"/>
          </ac:spMkLst>
        </pc:spChg>
        <pc:picChg chg="add mod">
          <ac:chgData name="Hill, Clive (STFC,DL,TECH)" userId="0e1aba8d-d701-415b-845f-efaa52324e68" providerId="ADAL" clId="{3FF7CFB2-9B43-4C3A-8E81-B6448EE5D961}" dt="2025-02-17T08:38:58.538" v="193" actId="1076"/>
          <ac:picMkLst>
            <pc:docMk/>
            <pc:sldMk cId="4285143523" sldId="256"/>
            <ac:picMk id="2" creationId="{777B2ECC-787F-EAED-11BE-536DB32289C2}"/>
          </ac:picMkLst>
        </pc:picChg>
        <pc:picChg chg="add mod">
          <ac:chgData name="Hill, Clive (STFC,DL,TECH)" userId="0e1aba8d-d701-415b-845f-efaa52324e68" providerId="ADAL" clId="{3FF7CFB2-9B43-4C3A-8E81-B6448EE5D961}" dt="2025-02-17T08:38:58.538" v="193" actId="1076"/>
          <ac:picMkLst>
            <pc:docMk/>
            <pc:sldMk cId="4285143523" sldId="256"/>
            <ac:picMk id="3" creationId="{40C9BA92-0EB2-C45E-A321-BF5F1EC306FC}"/>
          </ac:picMkLst>
        </pc:picChg>
        <pc:picChg chg="add mod">
          <ac:chgData name="Hill, Clive (STFC,DL,TECH)" userId="0e1aba8d-d701-415b-845f-efaa52324e68" providerId="ADAL" clId="{3FF7CFB2-9B43-4C3A-8E81-B6448EE5D961}" dt="2025-02-13T13:51:06.694" v="76" actId="1076"/>
          <ac:picMkLst>
            <pc:docMk/>
            <pc:sldMk cId="4285143523" sldId="256"/>
            <ac:picMk id="5" creationId="{2ECA1FD1-B564-29FD-7C22-CEA69570923C}"/>
          </ac:picMkLst>
        </pc:picChg>
        <pc:picChg chg="add del mod">
          <ac:chgData name="Hill, Clive (STFC,DL,TECH)" userId="0e1aba8d-d701-415b-845f-efaa52324e68" providerId="ADAL" clId="{3FF7CFB2-9B43-4C3A-8E81-B6448EE5D961}" dt="2025-02-17T08:39:05.479" v="195" actId="478"/>
          <ac:picMkLst>
            <pc:docMk/>
            <pc:sldMk cId="4285143523" sldId="256"/>
            <ac:picMk id="7" creationId="{965E0F4D-532D-5D3E-8F9B-602778C77260}"/>
          </ac:picMkLst>
        </pc:picChg>
        <pc:picChg chg="add mod">
          <ac:chgData name="Hill, Clive (STFC,DL,TECH)" userId="0e1aba8d-d701-415b-845f-efaa52324e68" providerId="ADAL" clId="{3FF7CFB2-9B43-4C3A-8E81-B6448EE5D961}" dt="2025-02-13T13:25:55.205" v="61" actId="1076"/>
          <ac:picMkLst>
            <pc:docMk/>
            <pc:sldMk cId="4285143523" sldId="256"/>
            <ac:picMk id="9" creationId="{665B3243-CC5B-4770-D4D6-261778CEBE00}"/>
          </ac:picMkLst>
        </pc:picChg>
        <pc:picChg chg="add mod">
          <ac:chgData name="Hill, Clive (STFC,DL,TECH)" userId="0e1aba8d-d701-415b-845f-efaa52324e68" providerId="ADAL" clId="{3FF7CFB2-9B43-4C3A-8E81-B6448EE5D961}" dt="2025-02-17T08:46:56.904" v="509" actId="1076"/>
          <ac:picMkLst>
            <pc:docMk/>
            <pc:sldMk cId="4285143523" sldId="256"/>
            <ac:picMk id="11" creationId="{9B94BB81-57BC-FC2D-5E87-F92085F600EF}"/>
          </ac:picMkLst>
        </pc:picChg>
        <pc:picChg chg="add mod">
          <ac:chgData name="Hill, Clive (STFC,DL,TECH)" userId="0e1aba8d-d701-415b-845f-efaa52324e68" providerId="ADAL" clId="{3FF7CFB2-9B43-4C3A-8E81-B6448EE5D961}" dt="2025-02-13T13:51:02.518" v="75" actId="1076"/>
          <ac:picMkLst>
            <pc:docMk/>
            <pc:sldMk cId="4285143523" sldId="256"/>
            <ac:picMk id="13" creationId="{56BAEF8A-1FC7-1370-D759-962780F86439}"/>
          </ac:picMkLst>
        </pc:picChg>
        <pc:cxnChg chg="add mod">
          <ac:chgData name="Hill, Clive (STFC,DL,TECH)" userId="0e1aba8d-d701-415b-845f-efaa52324e68" providerId="ADAL" clId="{3FF7CFB2-9B43-4C3A-8E81-B6448EE5D961}" dt="2025-02-17T08:43:39.835" v="284" actId="14100"/>
          <ac:cxnSpMkLst>
            <pc:docMk/>
            <pc:sldMk cId="4285143523" sldId="256"/>
            <ac:cxnSpMk id="8" creationId="{7EBF41C2-08C2-236F-0317-3F3128284FAA}"/>
          </ac:cxnSpMkLst>
        </pc:cxnChg>
        <pc:cxnChg chg="add mod">
          <ac:chgData name="Hill, Clive (STFC,DL,TECH)" userId="0e1aba8d-d701-415b-845f-efaa52324e68" providerId="ADAL" clId="{3FF7CFB2-9B43-4C3A-8E81-B6448EE5D961}" dt="2025-02-17T08:44:17.016" v="326" actId="571"/>
          <ac:cxnSpMkLst>
            <pc:docMk/>
            <pc:sldMk cId="4285143523" sldId="256"/>
            <ac:cxnSpMk id="20" creationId="{90005F81-9A48-DC5B-8EFE-1262694C1C58}"/>
          </ac:cxnSpMkLst>
        </pc:cxnChg>
        <pc:cxnChg chg="add mod">
          <ac:chgData name="Hill, Clive (STFC,DL,TECH)" userId="0e1aba8d-d701-415b-845f-efaa52324e68" providerId="ADAL" clId="{3FF7CFB2-9B43-4C3A-8E81-B6448EE5D961}" dt="2025-02-17T08:45:15.838" v="373" actId="14100"/>
          <ac:cxnSpMkLst>
            <pc:docMk/>
            <pc:sldMk cId="4285143523" sldId="256"/>
            <ac:cxnSpMk id="23" creationId="{5ED2E133-FB85-FC72-89F9-AD3BF25D57DC}"/>
          </ac:cxnSpMkLst>
        </pc:cxnChg>
        <pc:cxnChg chg="add mod">
          <ac:chgData name="Hill, Clive (STFC,DL,TECH)" userId="0e1aba8d-d701-415b-845f-efaa52324e68" providerId="ADAL" clId="{3FF7CFB2-9B43-4C3A-8E81-B6448EE5D961}" dt="2025-02-17T08:47:44.068" v="538" actId="14100"/>
          <ac:cxnSpMkLst>
            <pc:docMk/>
            <pc:sldMk cId="4285143523" sldId="256"/>
            <ac:cxnSpMk id="26" creationId="{F092A52C-5412-E7D1-B6CA-E63D4F6BE26D}"/>
          </ac:cxnSpMkLst>
        </pc:cxnChg>
        <pc:cxnChg chg="add mod">
          <ac:chgData name="Hill, Clive (STFC,DL,TECH)" userId="0e1aba8d-d701-415b-845f-efaa52324e68" providerId="ADAL" clId="{3FF7CFB2-9B43-4C3A-8E81-B6448EE5D961}" dt="2025-02-17T08:48:31.164" v="544" actId="14100"/>
          <ac:cxnSpMkLst>
            <pc:docMk/>
            <pc:sldMk cId="4285143523" sldId="256"/>
            <ac:cxnSpMk id="30" creationId="{9B6FFC5E-72F7-BED6-0312-305FEE64D36B}"/>
          </ac:cxnSpMkLst>
        </pc:cxnChg>
        <pc:cxnChg chg="add mod">
          <ac:chgData name="Hill, Clive (STFC,DL,TECH)" userId="0e1aba8d-d701-415b-845f-efaa52324e68" providerId="ADAL" clId="{3FF7CFB2-9B43-4C3A-8E81-B6448EE5D961}" dt="2025-02-17T08:49:06.211" v="552" actId="14100"/>
          <ac:cxnSpMkLst>
            <pc:docMk/>
            <pc:sldMk cId="4285143523" sldId="256"/>
            <ac:cxnSpMk id="33" creationId="{52D05B99-FE49-1062-8424-D2F1DBE154E0}"/>
          </ac:cxnSpMkLst>
        </pc:cxnChg>
      </pc:sldChg>
      <pc:sldChg chg="addSp modSp mod">
        <pc:chgData name="Hill, Clive (STFC,DL,TECH)" userId="0e1aba8d-d701-415b-845f-efaa52324e68" providerId="ADAL" clId="{3FF7CFB2-9B43-4C3A-8E81-B6448EE5D961}" dt="2025-02-17T08:56:23.670" v="695" actId="20577"/>
        <pc:sldMkLst>
          <pc:docMk/>
          <pc:sldMk cId="3684855310" sldId="257"/>
        </pc:sldMkLst>
        <pc:spChg chg="add mod">
          <ac:chgData name="Hill, Clive (STFC,DL,TECH)" userId="0e1aba8d-d701-415b-845f-efaa52324e68" providerId="ADAL" clId="{3FF7CFB2-9B43-4C3A-8E81-B6448EE5D961}" dt="2025-02-17T08:56:23.670" v="695" actId="20577"/>
          <ac:spMkLst>
            <pc:docMk/>
            <pc:sldMk cId="3684855310" sldId="257"/>
            <ac:spMk id="21" creationId="{8ABEBBE5-55BD-44AE-548A-5F694A27A079}"/>
          </ac:spMkLst>
        </pc:spChg>
      </pc:sldChg>
      <pc:sldChg chg="addSp modSp mod">
        <pc:chgData name="Hill, Clive (STFC,DL,TECH)" userId="0e1aba8d-d701-415b-845f-efaa52324e68" providerId="ADAL" clId="{3FF7CFB2-9B43-4C3A-8E81-B6448EE5D961}" dt="2025-02-17T08:56:16.084" v="684" actId="20577"/>
        <pc:sldMkLst>
          <pc:docMk/>
          <pc:sldMk cId="347592688" sldId="258"/>
        </pc:sldMkLst>
        <pc:spChg chg="add mod">
          <ac:chgData name="Hill, Clive (STFC,DL,TECH)" userId="0e1aba8d-d701-415b-845f-efaa52324e68" providerId="ADAL" clId="{3FF7CFB2-9B43-4C3A-8E81-B6448EE5D961}" dt="2025-02-17T08:56:16.084" v="684" actId="20577"/>
          <ac:spMkLst>
            <pc:docMk/>
            <pc:sldMk cId="347592688" sldId="258"/>
            <ac:spMk id="8" creationId="{952F817B-F777-8962-5316-56A8D8DB6276}"/>
          </ac:spMkLst>
        </pc:spChg>
      </pc:sldChg>
      <pc:sldChg chg="modSp mod ord">
        <pc:chgData name="Hill, Clive (STFC,DL,TECH)" userId="0e1aba8d-d701-415b-845f-efaa52324e68" providerId="ADAL" clId="{3FF7CFB2-9B43-4C3A-8E81-B6448EE5D961}" dt="2025-02-17T08:56:58.271" v="724" actId="20577"/>
        <pc:sldMkLst>
          <pc:docMk/>
          <pc:sldMk cId="3224382533" sldId="265"/>
        </pc:sldMkLst>
        <pc:spChg chg="mod">
          <ac:chgData name="Hill, Clive (STFC,DL,TECH)" userId="0e1aba8d-d701-415b-845f-efaa52324e68" providerId="ADAL" clId="{3FF7CFB2-9B43-4C3A-8E81-B6448EE5D961}" dt="2025-02-17T08:56:58.271" v="724" actId="20577"/>
          <ac:spMkLst>
            <pc:docMk/>
            <pc:sldMk cId="3224382533" sldId="265"/>
            <ac:spMk id="5" creationId="{0BEB0AE4-391E-6F41-84C6-D4EEDF519A31}"/>
          </ac:spMkLst>
        </pc:spChg>
      </pc:sldChg>
      <pc:sldChg chg="new del">
        <pc:chgData name="Hill, Clive (STFC,DL,TECH)" userId="0e1aba8d-d701-415b-845f-efaa52324e68" providerId="ADAL" clId="{3FF7CFB2-9B43-4C3A-8E81-B6448EE5D961}" dt="2025-02-17T08:41:13.660" v="251" actId="680"/>
        <pc:sldMkLst>
          <pc:docMk/>
          <pc:sldMk cId="2410710285" sldId="266"/>
        </pc:sldMkLst>
      </pc:sldChg>
      <pc:sldChg chg="addSp modSp new mod ord">
        <pc:chgData name="Hill, Clive (STFC,DL,TECH)" userId="0e1aba8d-d701-415b-845f-efaa52324e68" providerId="ADAL" clId="{3FF7CFB2-9B43-4C3A-8E81-B6448EE5D961}" dt="2025-02-17T08:54:42.614" v="649"/>
        <pc:sldMkLst>
          <pc:docMk/>
          <pc:sldMk cId="3420249521" sldId="266"/>
        </pc:sldMkLst>
        <pc:spChg chg="add mod">
          <ac:chgData name="Hill, Clive (STFC,DL,TECH)" userId="0e1aba8d-d701-415b-845f-efaa52324e68" providerId="ADAL" clId="{3FF7CFB2-9B43-4C3A-8E81-B6448EE5D961}" dt="2025-02-17T08:42:54.576" v="280" actId="20577"/>
          <ac:spMkLst>
            <pc:docMk/>
            <pc:sldMk cId="3420249521" sldId="266"/>
            <ac:spMk id="4" creationId="{E9AE0D21-012E-EC75-AC31-5BBCB2D2DC95}"/>
          </ac:spMkLst>
        </pc:spChg>
        <pc:spChg chg="add mod">
          <ac:chgData name="Hill, Clive (STFC,DL,TECH)" userId="0e1aba8d-d701-415b-845f-efaa52324e68" providerId="ADAL" clId="{3FF7CFB2-9B43-4C3A-8E81-B6448EE5D961}" dt="2025-02-17T08:51:45.373" v="643" actId="20577"/>
          <ac:spMkLst>
            <pc:docMk/>
            <pc:sldMk cId="3420249521" sldId="266"/>
            <ac:spMk id="5" creationId="{E1CFF4D9-8810-768E-EBEB-05CFDB375A4C}"/>
          </ac:spMkLst>
        </pc:spChg>
        <pc:picChg chg="add mod">
          <ac:chgData name="Hill, Clive (STFC,DL,TECH)" userId="0e1aba8d-d701-415b-845f-efaa52324e68" providerId="ADAL" clId="{3FF7CFB2-9B43-4C3A-8E81-B6448EE5D961}" dt="2025-02-17T08:41:50.164" v="255" actId="962"/>
          <ac:picMkLst>
            <pc:docMk/>
            <pc:sldMk cId="3420249521" sldId="266"/>
            <ac:picMk id="3" creationId="{3549DDB7-5365-EA89-33F2-24AF9F4BD78A}"/>
          </ac:picMkLst>
        </pc:picChg>
        <pc:cxnChg chg="add mod">
          <ac:chgData name="Hill, Clive (STFC,DL,TECH)" userId="0e1aba8d-d701-415b-845f-efaa52324e68" providerId="ADAL" clId="{3FF7CFB2-9B43-4C3A-8E81-B6448EE5D961}" dt="2025-02-17T08:50:04.276" v="583" actId="14100"/>
          <ac:cxnSpMkLst>
            <pc:docMk/>
            <pc:sldMk cId="3420249521" sldId="266"/>
            <ac:cxnSpMk id="6" creationId="{BF4418CE-6D02-8D6E-72C7-83BA5973B43C}"/>
          </ac:cxnSpMkLst>
        </pc:cxnChg>
        <pc:cxnChg chg="add mod">
          <ac:chgData name="Hill, Clive (STFC,DL,TECH)" userId="0e1aba8d-d701-415b-845f-efaa52324e68" providerId="ADAL" clId="{3FF7CFB2-9B43-4C3A-8E81-B6448EE5D961}" dt="2025-02-17T08:51:57.902" v="645" actId="14100"/>
          <ac:cxnSpMkLst>
            <pc:docMk/>
            <pc:sldMk cId="3420249521" sldId="266"/>
            <ac:cxnSpMk id="8" creationId="{D752F2CF-0233-3BA9-0D7D-37C2A94F469A}"/>
          </ac:cxnSpMkLst>
        </pc:cxnChg>
      </pc:sldChg>
      <pc:sldChg chg="modSp mod">
        <pc:chgData name="Hill, Clive (STFC,DL,TECH)" userId="0e1aba8d-d701-415b-845f-efaa52324e68" providerId="ADAL" clId="{3FF7CFB2-9B43-4C3A-8E81-B6448EE5D961}" dt="2025-02-17T08:56:40.699" v="707" actId="20577"/>
        <pc:sldMkLst>
          <pc:docMk/>
          <pc:sldMk cId="3011020954" sldId="267"/>
        </pc:sldMkLst>
        <pc:spChg chg="mod">
          <ac:chgData name="Hill, Clive (STFC,DL,TECH)" userId="0e1aba8d-d701-415b-845f-efaa52324e68" providerId="ADAL" clId="{3FF7CFB2-9B43-4C3A-8E81-B6448EE5D961}" dt="2025-02-17T08:55:18.991" v="652" actId="20577"/>
          <ac:spMkLst>
            <pc:docMk/>
            <pc:sldMk cId="3011020954" sldId="267"/>
            <ac:spMk id="2" creationId="{00000000-0000-0000-0000-000000000000}"/>
          </ac:spMkLst>
        </pc:spChg>
        <pc:spChg chg="mod">
          <ac:chgData name="Hill, Clive (STFC,DL,TECH)" userId="0e1aba8d-d701-415b-845f-efaa52324e68" providerId="ADAL" clId="{3FF7CFB2-9B43-4C3A-8E81-B6448EE5D961}" dt="2025-02-17T08:56:40.699" v="707" actId="20577"/>
          <ac:spMkLst>
            <pc:docMk/>
            <pc:sldMk cId="3011020954" sldId="267"/>
            <ac:spMk id="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2FD12-C349-4FE8-9A67-6CD47F5DA707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34275-9625-45E0-B743-EC287E65F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161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BFDFE-E5F7-2068-A662-EA8F262621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44AF17-81A6-AE6A-6C59-BAD4C68CA5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7C9B5C-CDB4-9D7B-8B9E-17E788467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B9C0-2BDC-496C-9530-C8F0E0680E70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61AEB4-7ED7-3199-E09D-1E9A9E0BC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6E003-8519-F8F0-E6F3-268D04F3D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2A70-0B50-4B1F-9AA7-BA1A46826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527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D759-DAF7-EDB3-57A3-7590193B1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B92005-D5C8-9CB2-9FE0-E5957D88B3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CE6663-FC62-7DF3-5326-4C15748DD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B9C0-2BDC-496C-9530-C8F0E0680E70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DBDCF9-6C84-8787-42A3-C3750D16D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6DB7-0484-2812-AE99-50901861A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2A70-0B50-4B1F-9AA7-BA1A46826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305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59BC4C-0638-1823-1144-2312D2AF62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841717-41F2-7240-3F26-FBA47E3A19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02950E-DDB2-67E6-E65A-201956758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B9C0-2BDC-496C-9530-C8F0E0680E70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334A7-EDA5-A427-EE03-CFE8B50AE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792D9F-17A1-1391-5D99-59974E1D2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2A70-0B50-4B1F-9AA7-BA1A46826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59386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73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2C489-A79D-2A8C-9672-70B78F1DD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255CDC-6AC2-F2CC-1659-98339694D7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0E4FBA-CF1C-2710-641B-01750D118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B9C0-2BDC-496C-9530-C8F0E0680E70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5BCEC0-7335-2BCE-8193-1D4295974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48AC34-ABA3-A1A8-C317-AB541BF75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2A70-0B50-4B1F-9AA7-BA1A46826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763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E823E-FF5A-74EB-380E-92C98DA49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19E84-22C8-ADD5-A708-66379BA044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CE964-63B8-8D5E-508A-7DE16F793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B9C0-2BDC-496C-9530-C8F0E0680E70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9F7FBA-818D-BBA0-9B0B-EE6BCAF86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EA47C1-903D-8035-AABB-6CE65F78A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2A70-0B50-4B1F-9AA7-BA1A46826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479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36D7C-9BF1-9160-78E5-ABBB2BA27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9EE852-BF65-CE44-77F5-368372CA5D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DA049E-83B0-3CC4-AD58-FDDE8CBB8E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11DC32-B18C-BC5A-DE64-AC3891BDF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B9C0-2BDC-496C-9530-C8F0E0680E70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1AB758-D48C-C44B-EA0A-C8F38C99B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1FC97-A61A-5B49-AAEC-E4541C88F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2A70-0B50-4B1F-9AA7-BA1A46826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521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6B9F0-608A-BE31-01ED-12CEBD618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AA583F-EFD4-B497-690C-5FAA07026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D03881-9FE5-8946-2DE5-AACD7B8A79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069DB5-8EC8-A610-3045-4F2843B2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0C8C68-00A1-E9E2-8A1F-A04BCF2F6C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F6127D-0EAE-6CC3-1D17-6E2F5176B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B9C0-2BDC-496C-9530-C8F0E0680E70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EC12FE-D2A5-DDFA-C453-8D2F36659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5E4BCA-4B09-E7D3-A930-9D8AEF7FD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2A70-0B50-4B1F-9AA7-BA1A46826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984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76073-B510-9ABE-A308-88BC1FA19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FDBBCA-6790-09BE-504C-E94623640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B9C0-2BDC-496C-9530-C8F0E0680E70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144E0F-0F92-479B-252B-8B78BE470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CF6366-AD50-043F-0DA9-A3DD76D77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2A70-0B50-4B1F-9AA7-BA1A46826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692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293039-3D82-3855-B123-1A8469852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B9C0-2BDC-496C-9530-C8F0E0680E70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53893E-1D82-AC44-0AA8-9BE491BF1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894AC8-0E94-8547-4AA3-38E5E4216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2A70-0B50-4B1F-9AA7-BA1A46826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647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13956-033D-3ED2-27E4-899DC4287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99F08-68DF-C1C5-46D9-554865018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CF1CDA-B5B9-87BA-CB4F-F28B7DCBB5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BC5ABA-E1E4-357B-28FA-E4D0A6020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B9C0-2BDC-496C-9530-C8F0E0680E70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CA6999-BA19-A931-12C3-77357923F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725164-98AB-45F8-CDF8-D7F59E998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2A70-0B50-4B1F-9AA7-BA1A46826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95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9108E-0DAA-0AC7-22A5-70916730A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C7590F-94BC-E70C-0105-6649DABC6C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37860E-F856-7045-9418-B16AD5679F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3B7EB5-F076-7B7D-6C49-14ACEB4BE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B9C0-2BDC-496C-9530-C8F0E0680E70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452FC6-C630-3513-7BC1-EA20D6736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788EB2-8356-51BF-B15A-29876DF74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2A70-0B50-4B1F-9AA7-BA1A46826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564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0AA6D2-DE39-D173-9CEF-38CF60106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5827CA-A31F-2EE7-2CE8-44CC06B02E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0E4B9C-49CD-D403-A83E-602F70AE38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A8B9C0-2BDC-496C-9530-C8F0E0680E70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9232F0-F1AD-71F9-52CA-2208A3575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10F63C-8281-095F-2258-4B2F73D68A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BAD2A70-0B50-4B1F-9AA7-BA1A46826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230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401033" y="2516956"/>
            <a:ext cx="850442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ITRF - LhARA</a:t>
            </a:r>
            <a:endParaRPr lang="en-GB" sz="20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b="1" spc="-15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PoPLAR</a:t>
            </a:r>
            <a:endParaRPr lang="en-GB" sz="24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1272-pa1-meng-prs-0024-v1.0- Permanent Quadrupole Magnets</a:t>
            </a:r>
            <a:endParaRPr lang="en-GB" sz="20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spc="-1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 14/02/25</a:t>
            </a:r>
          </a:p>
          <a:p>
            <a:endParaRPr lang="en-GB" sz="2400" b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Clive Hill &amp; Neil Thompson UKRI-STFC-Daresbury Laboratory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err="1">
                <a:latin typeface="+mn-lt"/>
              </a:rPr>
              <a:t>PoPLAR</a:t>
            </a:r>
            <a:r>
              <a:rPr lang="en-GB" sz="3600" b="1" dirty="0">
                <a:latin typeface="+mn-lt"/>
              </a:rPr>
              <a:t> Halbach Quads – Doubling Up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Modelled in </a:t>
            </a:r>
            <a:r>
              <a:rPr lang="en-GB" sz="2400" dirty="0" err="1"/>
              <a:t>Radia</a:t>
            </a:r>
            <a:r>
              <a:rPr lang="en-GB" sz="2400" dirty="0"/>
              <a:t> code (from ESRF)</a:t>
            </a:r>
          </a:p>
          <a:p>
            <a:r>
              <a:rPr lang="en-GB" sz="2400" b="1" dirty="0"/>
              <a:t>Conclusions:</a:t>
            </a:r>
          </a:p>
          <a:p>
            <a:pPr lvl="1"/>
            <a:r>
              <a:rPr lang="en-GB" sz="2000" dirty="0"/>
              <a:t>Integrated gradient of two quads is exactly double the integrated gradient of a single quad, independent of the spacing between them. </a:t>
            </a:r>
          </a:p>
          <a:p>
            <a:pPr lvl="1"/>
            <a:r>
              <a:rPr lang="en-GB" sz="2000" dirty="0"/>
              <a:t>Force between two quads can be significant. 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Neil Thompson –STFC DL</a:t>
            </a:r>
          </a:p>
        </p:txBody>
      </p:sp>
    </p:spTree>
    <p:extLst>
      <p:ext uri="{BB962C8B-B14F-4D97-AF65-F5344CB8AC3E}">
        <p14:creationId xmlns:p14="http://schemas.microsoft.com/office/powerpoint/2010/main" val="3011020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032" y="1092533"/>
            <a:ext cx="2099218" cy="209921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3799" y="1414238"/>
            <a:ext cx="2891540" cy="18072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90310" y="3251150"/>
            <a:ext cx="2469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 Integrated Gradient </a:t>
            </a:r>
            <a:r>
              <a:rPr lang="en-GB" sz="1200" b="1" u="sng" dirty="0"/>
              <a:t>G1 = -3.12883 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151" y="4162304"/>
            <a:ext cx="2081406" cy="20814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1818" y="4387936"/>
            <a:ext cx="2823786" cy="17648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91499" y="6220758"/>
            <a:ext cx="3160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 Integrated Gradient = -6.25824 T = </a:t>
            </a:r>
            <a:r>
              <a:rPr lang="en-GB" sz="1200" b="1" u="sng" dirty="0"/>
              <a:t>G1*2.0002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6999" y="1277199"/>
            <a:ext cx="2019082" cy="20190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90800" y="1514181"/>
            <a:ext cx="2745829" cy="171614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530613" y="3178220"/>
            <a:ext cx="3057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 Integrated Gradient = </a:t>
            </a:r>
            <a:r>
              <a:rPr lang="en-GB" dirty="0"/>
              <a:t> </a:t>
            </a:r>
            <a:r>
              <a:rPr lang="en-GB" sz="1200" dirty="0"/>
              <a:t>-6.26385</a:t>
            </a:r>
            <a:r>
              <a:rPr lang="en-GB" sz="1000" dirty="0"/>
              <a:t> </a:t>
            </a:r>
            <a:r>
              <a:rPr lang="en-GB" sz="1200" dirty="0"/>
              <a:t>T = </a:t>
            </a:r>
            <a:r>
              <a:rPr lang="en-GB" sz="1200" b="1" u="sng" dirty="0"/>
              <a:t>G1*2.002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35429" y="4055920"/>
            <a:ext cx="2294173" cy="22941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10495" y="4382732"/>
            <a:ext cx="2840438" cy="177527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273754" y="6152802"/>
            <a:ext cx="3089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 Integrated Gradient = -6.25036 T = </a:t>
            </a:r>
            <a:r>
              <a:rPr lang="en-GB" sz="1200" b="1" u="sng" dirty="0"/>
              <a:t>G1*1.9997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4032" y="800842"/>
            <a:ext cx="4536273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ONE QUAD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9077" y="3750236"/>
            <a:ext cx="4611228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TWO QUADS, NO GAP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40485" y="907867"/>
            <a:ext cx="5309893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TWO QUADS, 5mm GAP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86106" y="3686588"/>
            <a:ext cx="5308270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TWO QUADS, 20mm GAP</a:t>
            </a:r>
          </a:p>
        </p:txBody>
      </p:sp>
      <p:pic>
        <p:nvPicPr>
          <p:cNvPr id="1026" name="Picture 2" descr="image00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1" t="-1014" r="-7821" b="11006"/>
          <a:stretch/>
        </p:blipFill>
        <p:spPr bwMode="auto">
          <a:xfrm>
            <a:off x="5168825" y="1158307"/>
            <a:ext cx="639702" cy="1935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809505" y="301999"/>
            <a:ext cx="1454773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Measurement </a:t>
            </a:r>
            <a:br>
              <a:rPr lang="en-GB" sz="1100" dirty="0"/>
            </a:br>
            <a:r>
              <a:rPr lang="en-GB" sz="1100" dirty="0"/>
              <a:t>(same scale)</a:t>
            </a:r>
          </a:p>
        </p:txBody>
      </p:sp>
      <p:sp>
        <p:nvSpPr>
          <p:cNvPr id="19" name="Down Arrow 18"/>
          <p:cNvSpPr/>
          <p:nvPr/>
        </p:nvSpPr>
        <p:spPr>
          <a:xfrm>
            <a:off x="5351916" y="800842"/>
            <a:ext cx="205736" cy="4763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ABEBBE5-55BD-44AE-548A-5F694A27A079}"/>
              </a:ext>
            </a:extLst>
          </p:cNvPr>
          <p:cNvSpPr txBox="1"/>
          <p:nvPr/>
        </p:nvSpPr>
        <p:spPr>
          <a:xfrm>
            <a:off x="342151" y="169602"/>
            <a:ext cx="6094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dirty="0"/>
              <a:t>Neil Thompson – STFC DL</a:t>
            </a:r>
          </a:p>
        </p:txBody>
      </p:sp>
    </p:spTree>
    <p:extLst>
      <p:ext uri="{BB962C8B-B14F-4D97-AF65-F5344CB8AC3E}">
        <p14:creationId xmlns:p14="http://schemas.microsoft.com/office/powerpoint/2010/main" val="3684855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423" y="2016578"/>
            <a:ext cx="5334000" cy="4000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7192" y="2016578"/>
            <a:ext cx="5334000" cy="4000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16330" y="1435423"/>
            <a:ext cx="4554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Force Between Two Quads (N)</a:t>
            </a:r>
            <a:br>
              <a:rPr lang="en-GB" dirty="0"/>
            </a:br>
            <a:r>
              <a:rPr lang="en-GB" dirty="0"/>
              <a:t> (along beam axis)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92884" y="1485457"/>
            <a:ext cx="4554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Integrated Gradient relative to single quad.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71164" y="4417621"/>
            <a:ext cx="1591293" cy="73866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/>
              <a:t>Variation is within numerical solution error of RADIA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2F817B-F777-8962-5316-56A8D8DB6276}"/>
              </a:ext>
            </a:extLst>
          </p:cNvPr>
          <p:cNvSpPr txBox="1"/>
          <p:nvPr/>
        </p:nvSpPr>
        <p:spPr>
          <a:xfrm>
            <a:off x="298506" y="335763"/>
            <a:ext cx="6094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dirty="0"/>
              <a:t>Neil Thompson – STFC DL</a:t>
            </a:r>
          </a:p>
        </p:txBody>
      </p:sp>
    </p:spTree>
    <p:extLst>
      <p:ext uri="{BB962C8B-B14F-4D97-AF65-F5344CB8AC3E}">
        <p14:creationId xmlns:p14="http://schemas.microsoft.com/office/powerpoint/2010/main" val="347592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yellow rectangular object&#10;&#10;Description automatically generated">
            <a:extLst>
              <a:ext uri="{FF2B5EF4-FFF2-40B4-BE49-F238E27FC236}">
                <a16:creationId xmlns:a16="http://schemas.microsoft.com/office/drawing/2014/main" id="{2ECA1FD1-B564-29FD-7C22-CEA6957092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2464" y="3667932"/>
            <a:ext cx="2550185" cy="2453555"/>
          </a:xfrm>
          <a:prstGeom prst="rect">
            <a:avLst/>
          </a:prstGeom>
        </p:spPr>
      </p:pic>
      <p:pic>
        <p:nvPicPr>
          <p:cNvPr id="9" name="Picture 8" descr="A white rectangular object with yellow and orange screws&#10;&#10;Description automatically generated with medium confidence">
            <a:extLst>
              <a:ext uri="{FF2B5EF4-FFF2-40B4-BE49-F238E27FC236}">
                <a16:creationId xmlns:a16="http://schemas.microsoft.com/office/drawing/2014/main" id="{665B3243-CC5B-4770-D4D6-261778CEBE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874" y="172076"/>
            <a:ext cx="3661589" cy="2737443"/>
          </a:xfrm>
          <a:prstGeom prst="rect">
            <a:avLst/>
          </a:prstGeom>
        </p:spPr>
      </p:pic>
      <p:pic>
        <p:nvPicPr>
          <p:cNvPr id="11" name="Picture 10" descr="A close-up of a machine&#10;&#10;Description automatically generated">
            <a:extLst>
              <a:ext uri="{FF2B5EF4-FFF2-40B4-BE49-F238E27FC236}">
                <a16:creationId xmlns:a16="http://schemas.microsoft.com/office/drawing/2014/main" id="{9B94BB81-57BC-FC2D-5E87-F92085F600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9" y="3278851"/>
            <a:ext cx="4743641" cy="2980962"/>
          </a:xfrm>
          <a:prstGeom prst="rect">
            <a:avLst/>
          </a:prstGeom>
        </p:spPr>
      </p:pic>
      <p:pic>
        <p:nvPicPr>
          <p:cNvPr id="13" name="Picture 12" descr="A white rectangular object with blue and yellow parts&#10;&#10;Description automatically generated">
            <a:extLst>
              <a:ext uri="{FF2B5EF4-FFF2-40B4-BE49-F238E27FC236}">
                <a16:creationId xmlns:a16="http://schemas.microsoft.com/office/drawing/2014/main" id="{56BAEF8A-1FC7-1370-D759-962780F864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669" y="3278851"/>
            <a:ext cx="4076476" cy="30185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5D6916D-3E43-87A9-9861-0D079348DC2A}"/>
              </a:ext>
            </a:extLst>
          </p:cNvPr>
          <p:cNvSpPr txBox="1"/>
          <p:nvPr/>
        </p:nvSpPr>
        <p:spPr>
          <a:xfrm>
            <a:off x="2270133" y="6177858"/>
            <a:ext cx="1489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Stage 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704553-D3E1-3C66-CC69-11E3033CD7F1}"/>
              </a:ext>
            </a:extLst>
          </p:cNvPr>
          <p:cNvSpPr txBox="1"/>
          <p:nvPr/>
        </p:nvSpPr>
        <p:spPr>
          <a:xfrm>
            <a:off x="6425674" y="6132591"/>
            <a:ext cx="1489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Stage 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6A3234-3A27-605A-DE52-2C67D808A788}"/>
              </a:ext>
            </a:extLst>
          </p:cNvPr>
          <p:cNvSpPr txBox="1"/>
          <p:nvPr/>
        </p:nvSpPr>
        <p:spPr>
          <a:xfrm>
            <a:off x="10200969" y="6105431"/>
            <a:ext cx="1489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Stage 5</a:t>
            </a:r>
          </a:p>
        </p:txBody>
      </p:sp>
      <p:pic>
        <p:nvPicPr>
          <p:cNvPr id="2" name="Picture 1" descr="A grey device with orange and blue screws&#10;&#10;Description automatically generated">
            <a:extLst>
              <a:ext uri="{FF2B5EF4-FFF2-40B4-BE49-F238E27FC236}">
                <a16:creationId xmlns:a16="http://schemas.microsoft.com/office/drawing/2014/main" id="{777B2ECC-787F-EAED-11BE-536DB32289C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5" y="356077"/>
            <a:ext cx="4239079" cy="2608445"/>
          </a:xfrm>
          <a:prstGeom prst="rect">
            <a:avLst/>
          </a:prstGeom>
        </p:spPr>
      </p:pic>
      <p:pic>
        <p:nvPicPr>
          <p:cNvPr id="3" name="Picture 2" descr="A white rectangular object with yellow and orange screws&#10;&#10;Description automatically generated with medium confidence">
            <a:extLst>
              <a:ext uri="{FF2B5EF4-FFF2-40B4-BE49-F238E27FC236}">
                <a16:creationId xmlns:a16="http://schemas.microsoft.com/office/drawing/2014/main" id="{40C9BA92-0EB2-C45E-A321-BF5F1EC30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950" y="356077"/>
            <a:ext cx="3661589" cy="273744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B0ED1F0-1644-3E02-7A0E-62496426C7B3}"/>
              </a:ext>
            </a:extLst>
          </p:cNvPr>
          <p:cNvSpPr txBox="1"/>
          <p:nvPr/>
        </p:nvSpPr>
        <p:spPr>
          <a:xfrm>
            <a:off x="6517283" y="2649121"/>
            <a:ext cx="1489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Stage 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9C6361-B76A-F567-7E2A-E77999A95DBE}"/>
              </a:ext>
            </a:extLst>
          </p:cNvPr>
          <p:cNvSpPr txBox="1"/>
          <p:nvPr/>
        </p:nvSpPr>
        <p:spPr>
          <a:xfrm>
            <a:off x="115947" y="3373"/>
            <a:ext cx="5743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PoPLAR</a:t>
            </a:r>
            <a:r>
              <a:rPr lang="en-GB" dirty="0"/>
              <a:t> – Permanent Quadrupoles Assembly Concept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F0712B-ED20-5C67-CD08-3DEF3874743B}"/>
              </a:ext>
            </a:extLst>
          </p:cNvPr>
          <p:cNvSpPr txBox="1"/>
          <p:nvPr/>
        </p:nvSpPr>
        <p:spPr>
          <a:xfrm>
            <a:off x="9414028" y="1140687"/>
            <a:ext cx="13605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Assembly fixture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EBF41C2-08C2-236F-0317-3F3128284FAA}"/>
              </a:ext>
            </a:extLst>
          </p:cNvPr>
          <p:cNvCxnSpPr>
            <a:cxnSpLocks/>
          </p:cNvCxnSpPr>
          <p:nvPr/>
        </p:nvCxnSpPr>
        <p:spPr>
          <a:xfrm flipV="1">
            <a:off x="3304915" y="1610969"/>
            <a:ext cx="659608" cy="250744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C72DC76-88E4-68A6-C5A9-0EC794ADC9DE}"/>
              </a:ext>
            </a:extLst>
          </p:cNvPr>
          <p:cNvSpPr txBox="1"/>
          <p:nvPr/>
        </p:nvSpPr>
        <p:spPr>
          <a:xfrm>
            <a:off x="3949101" y="1410914"/>
            <a:ext cx="13605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Quadrupole magnet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0005F81-9A48-DC5B-8EFE-1262694C1C58}"/>
              </a:ext>
            </a:extLst>
          </p:cNvPr>
          <p:cNvCxnSpPr>
            <a:cxnSpLocks/>
          </p:cNvCxnSpPr>
          <p:nvPr/>
        </p:nvCxnSpPr>
        <p:spPr>
          <a:xfrm flipV="1">
            <a:off x="8781587" y="1289956"/>
            <a:ext cx="659608" cy="250744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F90D36D-3B15-2561-1EA0-1D359CE16E47}"/>
              </a:ext>
            </a:extLst>
          </p:cNvPr>
          <p:cNvSpPr txBox="1"/>
          <p:nvPr/>
        </p:nvSpPr>
        <p:spPr>
          <a:xfrm>
            <a:off x="4073543" y="2813844"/>
            <a:ext cx="1360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Assembly tooling (hand held)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ED2E133-FB85-FC72-89F9-AD3BF25D57DC}"/>
              </a:ext>
            </a:extLst>
          </p:cNvPr>
          <p:cNvCxnSpPr>
            <a:cxnSpLocks/>
          </p:cNvCxnSpPr>
          <p:nvPr/>
        </p:nvCxnSpPr>
        <p:spPr>
          <a:xfrm>
            <a:off x="3431374" y="2571832"/>
            <a:ext cx="616431" cy="314329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703DD07-A360-EAA6-1155-18D92BC8B450}"/>
              </a:ext>
            </a:extLst>
          </p:cNvPr>
          <p:cNvSpPr txBox="1"/>
          <p:nvPr/>
        </p:nvSpPr>
        <p:spPr>
          <a:xfrm>
            <a:off x="2990369" y="3153129"/>
            <a:ext cx="16647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Screw acting as a constraint to control  loading of quadrupole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092A52C-5412-E7D1-B6CA-E63D4F6BE26D}"/>
              </a:ext>
            </a:extLst>
          </p:cNvPr>
          <p:cNvCxnSpPr>
            <a:cxnSpLocks/>
          </p:cNvCxnSpPr>
          <p:nvPr/>
        </p:nvCxnSpPr>
        <p:spPr>
          <a:xfrm flipH="1" flipV="1">
            <a:off x="4105072" y="3686783"/>
            <a:ext cx="305015" cy="516003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44E0C6F-779B-A5F5-3DAF-7C9A59781971}"/>
              </a:ext>
            </a:extLst>
          </p:cNvPr>
          <p:cNvSpPr txBox="1"/>
          <p:nvPr/>
        </p:nvSpPr>
        <p:spPr>
          <a:xfrm>
            <a:off x="1631986" y="2751349"/>
            <a:ext cx="1489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Stage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425996D-8973-3FC9-C9EF-CB6F1D1E2FA6}"/>
              </a:ext>
            </a:extLst>
          </p:cNvPr>
          <p:cNvSpPr txBox="1"/>
          <p:nvPr/>
        </p:nvSpPr>
        <p:spPr>
          <a:xfrm>
            <a:off x="237441" y="6246525"/>
            <a:ext cx="1664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Screw for loading of quadrupole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B6FFC5E-72F7-BED6-0312-305FEE64D36B}"/>
              </a:ext>
            </a:extLst>
          </p:cNvPr>
          <p:cNvCxnSpPr>
            <a:cxnSpLocks/>
          </p:cNvCxnSpPr>
          <p:nvPr/>
        </p:nvCxnSpPr>
        <p:spPr>
          <a:xfrm>
            <a:off x="694121" y="5623025"/>
            <a:ext cx="123002" cy="623500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34611DB6-98C3-0909-B824-631AFCDFEF8A}"/>
              </a:ext>
            </a:extLst>
          </p:cNvPr>
          <p:cNvSpPr txBox="1"/>
          <p:nvPr/>
        </p:nvSpPr>
        <p:spPr>
          <a:xfrm>
            <a:off x="8343985" y="372202"/>
            <a:ext cx="1360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Fasteners securing top plate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2D05B99-FE49-1062-8424-D2F1DBE154E0}"/>
              </a:ext>
            </a:extLst>
          </p:cNvPr>
          <p:cNvCxnSpPr>
            <a:cxnSpLocks/>
          </p:cNvCxnSpPr>
          <p:nvPr/>
        </p:nvCxnSpPr>
        <p:spPr>
          <a:xfrm flipV="1">
            <a:off x="7487809" y="495312"/>
            <a:ext cx="856176" cy="490912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143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mputer generated image of a machine&#10;&#10;Description automatically generated with medium confidence">
            <a:extLst>
              <a:ext uri="{FF2B5EF4-FFF2-40B4-BE49-F238E27FC236}">
                <a16:creationId xmlns:a16="http://schemas.microsoft.com/office/drawing/2014/main" id="{3549DDB7-5365-EA89-33F2-24AF9F4BD7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458" y="0"/>
            <a:ext cx="9699083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9AE0D21-012E-EC75-AC31-5BBCB2D2DC95}"/>
              </a:ext>
            </a:extLst>
          </p:cNvPr>
          <p:cNvSpPr txBox="1"/>
          <p:nvPr/>
        </p:nvSpPr>
        <p:spPr>
          <a:xfrm>
            <a:off x="115947" y="3373"/>
            <a:ext cx="5743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PoPLAR</a:t>
            </a:r>
            <a:r>
              <a:rPr lang="en-GB" dirty="0"/>
              <a:t> - PM Quadrupoles SCAPA Facility Chamber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CFF4D9-8810-768E-EBEB-05CFDB375A4C}"/>
              </a:ext>
            </a:extLst>
          </p:cNvPr>
          <p:cNvSpPr txBox="1"/>
          <p:nvPr/>
        </p:nvSpPr>
        <p:spPr>
          <a:xfrm>
            <a:off x="5302228" y="854758"/>
            <a:ext cx="1360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Permanent quadrupole magnets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4418CE-6D02-8D6E-72C7-83BA5973B43C}"/>
              </a:ext>
            </a:extLst>
          </p:cNvPr>
          <p:cNvCxnSpPr>
            <a:cxnSpLocks/>
          </p:cNvCxnSpPr>
          <p:nvPr/>
        </p:nvCxnSpPr>
        <p:spPr>
          <a:xfrm flipH="1" flipV="1">
            <a:off x="5982511" y="1254868"/>
            <a:ext cx="464438" cy="1472608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752F2CF-0233-3BA9-0D7D-37C2A94F469A}"/>
              </a:ext>
            </a:extLst>
          </p:cNvPr>
          <p:cNvCxnSpPr>
            <a:cxnSpLocks/>
          </p:cNvCxnSpPr>
          <p:nvPr/>
        </p:nvCxnSpPr>
        <p:spPr>
          <a:xfrm flipH="1" flipV="1">
            <a:off x="5982511" y="1254868"/>
            <a:ext cx="863272" cy="1715799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249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251</Words>
  <Application>Microsoft Office PowerPoint</Application>
  <PresentationFormat>Widescreen</PresentationFormat>
  <Paragraphs>46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PoPLAR Halbach Quads – Doubling Up 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Hill, Clive (STFC,DL,TECH)</dc:creator>
  <cp:lastModifiedBy>Hill, Clive (STFC,DL,TECH)</cp:lastModifiedBy>
  <cp:revision>1</cp:revision>
  <dcterms:created xsi:type="dcterms:W3CDTF">2025-02-13T13:21:16Z</dcterms:created>
  <dcterms:modified xsi:type="dcterms:W3CDTF">2025-02-17T08:57:23Z</dcterms:modified>
</cp:coreProperties>
</file>