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-359"/>
            <a:ext cx="12192000" cy="685165"/>
          </a:xfrm>
          <a:custGeom>
            <a:avLst/>
            <a:gdLst/>
            <a:ahLst/>
            <a:cxnLst/>
            <a:rect l="l" t="t" r="r" b="b"/>
            <a:pathLst>
              <a:path w="12192000" h="685165">
                <a:moveTo>
                  <a:pt x="12192000" y="0"/>
                </a:moveTo>
                <a:lnTo>
                  <a:pt x="0" y="0"/>
                </a:lnTo>
                <a:lnTo>
                  <a:pt x="0" y="685022"/>
                </a:lnTo>
                <a:lnTo>
                  <a:pt x="12192000" y="685022"/>
                </a:lnTo>
                <a:lnTo>
                  <a:pt x="12192000" y="0"/>
                </a:lnTo>
                <a:close/>
              </a:path>
            </a:pathLst>
          </a:custGeom>
          <a:solidFill>
            <a:srgbClr val="242F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739596" y="0"/>
            <a:ext cx="1452402" cy="6810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3843" y="-23876"/>
            <a:ext cx="7383145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2258" y="1084579"/>
            <a:ext cx="11353800" cy="3372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931015" y="6602656"/>
            <a:ext cx="219075" cy="211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hyperlink" Target="mailto:(william.shields@rhul.ac.uk" TargetMode="External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359"/>
            <a:ext cx="1534795" cy="685165"/>
          </a:xfrm>
          <a:custGeom>
            <a:avLst/>
            <a:gdLst/>
            <a:ahLst/>
            <a:cxnLst/>
            <a:rect l="l" t="t" r="r" b="b"/>
            <a:pathLst>
              <a:path w="1534795" h="685165">
                <a:moveTo>
                  <a:pt x="0" y="685022"/>
                </a:moveTo>
                <a:lnTo>
                  <a:pt x="1534271" y="685022"/>
                </a:lnTo>
                <a:lnTo>
                  <a:pt x="1534271" y="0"/>
                </a:lnTo>
                <a:lnTo>
                  <a:pt x="0" y="0"/>
                </a:lnTo>
                <a:lnTo>
                  <a:pt x="0" y="685022"/>
                </a:lnTo>
                <a:close/>
              </a:path>
            </a:pathLst>
          </a:custGeom>
          <a:solidFill>
            <a:srgbClr val="242F3B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39596" y="0"/>
            <a:ext cx="1452402" cy="68103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193240" y="6583984"/>
            <a:ext cx="1356995" cy="1847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40"/>
              </a:lnSpc>
            </a:pPr>
            <a:r>
              <a:rPr dirty="0" sz="1200">
                <a:latin typeface="Tahoma"/>
                <a:cs typeface="Tahoma"/>
              </a:rPr>
              <a:t>15</a:t>
            </a:r>
            <a:r>
              <a:rPr dirty="0" baseline="27777" sz="1200">
                <a:latin typeface="Tahoma"/>
                <a:cs typeface="Tahoma"/>
              </a:rPr>
              <a:t>th</a:t>
            </a:r>
            <a:r>
              <a:rPr dirty="0" baseline="27777" sz="1200" spc="-7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December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2021</a:t>
            </a:r>
            <a:endParaRPr sz="1200">
              <a:latin typeface="Tahoma"/>
              <a:cs typeface="Tahom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" name="object 6"/>
            <p:cNvSpPr/>
            <p:nvPr/>
          </p:nvSpPr>
          <p:spPr>
            <a:xfrm>
              <a:off x="1534271" y="0"/>
              <a:ext cx="10657840" cy="6845300"/>
            </a:xfrm>
            <a:custGeom>
              <a:avLst/>
              <a:gdLst/>
              <a:ahLst/>
              <a:cxnLst/>
              <a:rect l="l" t="t" r="r" b="b"/>
              <a:pathLst>
                <a:path w="10657840" h="6845300">
                  <a:moveTo>
                    <a:pt x="10657728" y="6844811"/>
                  </a:moveTo>
                  <a:lnTo>
                    <a:pt x="0" y="6844811"/>
                  </a:lnTo>
                  <a:lnTo>
                    <a:pt x="0" y="0"/>
                  </a:lnTo>
                  <a:lnTo>
                    <a:pt x="10657728" y="0"/>
                  </a:lnTo>
                  <a:lnTo>
                    <a:pt x="10657728" y="684481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0"/>
              <a:ext cx="3941445" cy="6858000"/>
            </a:xfrm>
            <a:custGeom>
              <a:avLst/>
              <a:gdLst/>
              <a:ahLst/>
              <a:cxnLst/>
              <a:rect l="l" t="t" r="r" b="b"/>
              <a:pathLst>
                <a:path w="3941445" h="6858000">
                  <a:moveTo>
                    <a:pt x="3170602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3628179" y="6858000"/>
                  </a:lnTo>
                  <a:lnTo>
                    <a:pt x="3641257" y="6829182"/>
                  </a:lnTo>
                  <a:lnTo>
                    <a:pt x="3660000" y="6785068"/>
                  </a:lnTo>
                  <a:lnTo>
                    <a:pt x="3677816" y="6740290"/>
                  </a:lnTo>
                  <a:lnTo>
                    <a:pt x="3694736" y="6694895"/>
                  </a:lnTo>
                  <a:lnTo>
                    <a:pt x="3710788" y="6648930"/>
                  </a:lnTo>
                  <a:lnTo>
                    <a:pt x="3726001" y="6602441"/>
                  </a:lnTo>
                  <a:lnTo>
                    <a:pt x="3740405" y="6555473"/>
                  </a:lnTo>
                  <a:lnTo>
                    <a:pt x="3754029" y="6508074"/>
                  </a:lnTo>
                  <a:lnTo>
                    <a:pt x="3766903" y="6460289"/>
                  </a:lnTo>
                  <a:lnTo>
                    <a:pt x="3779055" y="6412166"/>
                  </a:lnTo>
                  <a:lnTo>
                    <a:pt x="3790514" y="6363749"/>
                  </a:lnTo>
                  <a:lnTo>
                    <a:pt x="3801310" y="6315087"/>
                  </a:lnTo>
                  <a:lnTo>
                    <a:pt x="3811472" y="6266224"/>
                  </a:lnTo>
                  <a:lnTo>
                    <a:pt x="3821029" y="6217207"/>
                  </a:lnTo>
                  <a:lnTo>
                    <a:pt x="3830010" y="6168084"/>
                  </a:lnTo>
                  <a:lnTo>
                    <a:pt x="3838445" y="6118899"/>
                  </a:lnTo>
                  <a:lnTo>
                    <a:pt x="3846362" y="6069699"/>
                  </a:lnTo>
                  <a:lnTo>
                    <a:pt x="3853792" y="6020531"/>
                  </a:lnTo>
                  <a:lnTo>
                    <a:pt x="3860762" y="5971441"/>
                  </a:lnTo>
                  <a:lnTo>
                    <a:pt x="3867303" y="5922475"/>
                  </a:lnTo>
                  <a:lnTo>
                    <a:pt x="3873443" y="5873679"/>
                  </a:lnTo>
                  <a:lnTo>
                    <a:pt x="3879212" y="5825101"/>
                  </a:lnTo>
                  <a:lnTo>
                    <a:pt x="3884639" y="5776786"/>
                  </a:lnTo>
                  <a:lnTo>
                    <a:pt x="3889753" y="5728780"/>
                  </a:lnTo>
                  <a:lnTo>
                    <a:pt x="3894583" y="5681130"/>
                  </a:lnTo>
                  <a:lnTo>
                    <a:pt x="3899159" y="5633882"/>
                  </a:lnTo>
                  <a:lnTo>
                    <a:pt x="3903509" y="5587083"/>
                  </a:lnTo>
                  <a:lnTo>
                    <a:pt x="3907664" y="5540779"/>
                  </a:lnTo>
                  <a:lnTo>
                    <a:pt x="3911651" y="5495015"/>
                  </a:lnTo>
                  <a:lnTo>
                    <a:pt x="3915500" y="5449840"/>
                  </a:lnTo>
                  <a:lnTo>
                    <a:pt x="3926515" y="5318301"/>
                  </a:lnTo>
                  <a:lnTo>
                    <a:pt x="3930105" y="5275938"/>
                  </a:lnTo>
                  <a:lnTo>
                    <a:pt x="3933704" y="5234395"/>
                  </a:lnTo>
                  <a:lnTo>
                    <a:pt x="3937340" y="5193717"/>
                  </a:lnTo>
                  <a:lnTo>
                    <a:pt x="3940383" y="5148361"/>
                  </a:lnTo>
                  <a:lnTo>
                    <a:pt x="3941334" y="5102823"/>
                  </a:lnTo>
                  <a:lnTo>
                    <a:pt x="3940295" y="5057121"/>
                  </a:lnTo>
                  <a:lnTo>
                    <a:pt x="3937365" y="5011275"/>
                  </a:lnTo>
                  <a:lnTo>
                    <a:pt x="3932645" y="4965302"/>
                  </a:lnTo>
                  <a:lnTo>
                    <a:pt x="3926236" y="4919223"/>
                  </a:lnTo>
                  <a:lnTo>
                    <a:pt x="3918239" y="4873054"/>
                  </a:lnTo>
                  <a:lnTo>
                    <a:pt x="3908755" y="4826816"/>
                  </a:lnTo>
                  <a:lnTo>
                    <a:pt x="3897884" y="4780527"/>
                  </a:lnTo>
                  <a:lnTo>
                    <a:pt x="3885727" y="4734205"/>
                  </a:lnTo>
                  <a:lnTo>
                    <a:pt x="3872385" y="4687870"/>
                  </a:lnTo>
                  <a:lnTo>
                    <a:pt x="3857958" y="4641539"/>
                  </a:lnTo>
                  <a:lnTo>
                    <a:pt x="3842548" y="4595233"/>
                  </a:lnTo>
                  <a:lnTo>
                    <a:pt x="3826254" y="4548968"/>
                  </a:lnTo>
                  <a:lnTo>
                    <a:pt x="3809179" y="4502765"/>
                  </a:lnTo>
                  <a:lnTo>
                    <a:pt x="3791422" y="4456642"/>
                  </a:lnTo>
                  <a:lnTo>
                    <a:pt x="3773084" y="4410617"/>
                  </a:lnTo>
                  <a:lnTo>
                    <a:pt x="3754265" y="4364710"/>
                  </a:lnTo>
                  <a:lnTo>
                    <a:pt x="3735068" y="4318939"/>
                  </a:lnTo>
                  <a:lnTo>
                    <a:pt x="3715592" y="4273322"/>
                  </a:lnTo>
                  <a:lnTo>
                    <a:pt x="3695938" y="4227879"/>
                  </a:lnTo>
                  <a:lnTo>
                    <a:pt x="3636917" y="4092778"/>
                  </a:lnTo>
                  <a:lnTo>
                    <a:pt x="3617559" y="4048216"/>
                  </a:lnTo>
                  <a:lnTo>
                    <a:pt x="3598527" y="4003921"/>
                  </a:lnTo>
                  <a:lnTo>
                    <a:pt x="3579922" y="3959912"/>
                  </a:lnTo>
                  <a:lnTo>
                    <a:pt x="3561844" y="3916208"/>
                  </a:lnTo>
                  <a:lnTo>
                    <a:pt x="3544394" y="3872827"/>
                  </a:lnTo>
                  <a:lnTo>
                    <a:pt x="3527672" y="3829787"/>
                  </a:lnTo>
                  <a:lnTo>
                    <a:pt x="3511781" y="3787109"/>
                  </a:lnTo>
                  <a:lnTo>
                    <a:pt x="3496819" y="3744809"/>
                  </a:lnTo>
                  <a:lnTo>
                    <a:pt x="3482889" y="3702908"/>
                  </a:lnTo>
                  <a:lnTo>
                    <a:pt x="3470090" y="3661424"/>
                  </a:lnTo>
                  <a:lnTo>
                    <a:pt x="3458524" y="3620375"/>
                  </a:lnTo>
                  <a:lnTo>
                    <a:pt x="3448291" y="3579780"/>
                  </a:lnTo>
                  <a:lnTo>
                    <a:pt x="3439492" y="3539659"/>
                  </a:lnTo>
                  <a:lnTo>
                    <a:pt x="3432227" y="3500029"/>
                  </a:lnTo>
                  <a:lnTo>
                    <a:pt x="3426598" y="3460910"/>
                  </a:lnTo>
                  <a:lnTo>
                    <a:pt x="3422705" y="3422319"/>
                  </a:lnTo>
                  <a:lnTo>
                    <a:pt x="3420531" y="3346801"/>
                  </a:lnTo>
                  <a:lnTo>
                    <a:pt x="3422451" y="3309911"/>
                  </a:lnTo>
                  <a:lnTo>
                    <a:pt x="3432810" y="3237960"/>
                  </a:lnTo>
                  <a:lnTo>
                    <a:pt x="3452530" y="3168576"/>
                  </a:lnTo>
                  <a:lnTo>
                    <a:pt x="3493427" y="3074432"/>
                  </a:lnTo>
                  <a:lnTo>
                    <a:pt x="3520090" y="3016061"/>
                  </a:lnTo>
                  <a:lnTo>
                    <a:pt x="3619376" y="2801059"/>
                  </a:lnTo>
                  <a:lnTo>
                    <a:pt x="3642044" y="2751325"/>
                  </a:lnTo>
                  <a:lnTo>
                    <a:pt x="3663724" y="2702956"/>
                  </a:lnTo>
                  <a:lnTo>
                    <a:pt x="3684356" y="2655831"/>
                  </a:lnTo>
                  <a:lnTo>
                    <a:pt x="3703875" y="2609830"/>
                  </a:lnTo>
                  <a:lnTo>
                    <a:pt x="3722220" y="2564831"/>
                  </a:lnTo>
                  <a:lnTo>
                    <a:pt x="3739328" y="2520714"/>
                  </a:lnTo>
                  <a:lnTo>
                    <a:pt x="3755137" y="2477358"/>
                  </a:lnTo>
                  <a:lnTo>
                    <a:pt x="3769583" y="2434642"/>
                  </a:lnTo>
                  <a:lnTo>
                    <a:pt x="3782604" y="2392445"/>
                  </a:lnTo>
                  <a:lnTo>
                    <a:pt x="3794139" y="2350647"/>
                  </a:lnTo>
                  <a:lnTo>
                    <a:pt x="3804123" y="2309126"/>
                  </a:lnTo>
                  <a:lnTo>
                    <a:pt x="3812495" y="2267762"/>
                  </a:lnTo>
                  <a:lnTo>
                    <a:pt x="3819192" y="2226434"/>
                  </a:lnTo>
                  <a:lnTo>
                    <a:pt x="3824151" y="2185021"/>
                  </a:lnTo>
                  <a:lnTo>
                    <a:pt x="3827310" y="2143403"/>
                  </a:lnTo>
                  <a:lnTo>
                    <a:pt x="3828607" y="2101458"/>
                  </a:lnTo>
                  <a:lnTo>
                    <a:pt x="3827978" y="2059067"/>
                  </a:lnTo>
                  <a:lnTo>
                    <a:pt x="3825362" y="2016107"/>
                  </a:lnTo>
                  <a:lnTo>
                    <a:pt x="3820695" y="1972458"/>
                  </a:lnTo>
                  <a:lnTo>
                    <a:pt x="3813915" y="1927999"/>
                  </a:lnTo>
                  <a:lnTo>
                    <a:pt x="3804747" y="1886029"/>
                  </a:lnTo>
                  <a:lnTo>
                    <a:pt x="3792007" y="1843560"/>
                  </a:lnTo>
                  <a:lnTo>
                    <a:pt x="3775956" y="1800664"/>
                  </a:lnTo>
                  <a:lnTo>
                    <a:pt x="3756853" y="1757412"/>
                  </a:lnTo>
                  <a:lnTo>
                    <a:pt x="3734957" y="1713876"/>
                  </a:lnTo>
                  <a:lnTo>
                    <a:pt x="3710528" y="1670129"/>
                  </a:lnTo>
                  <a:lnTo>
                    <a:pt x="3683825" y="1626243"/>
                  </a:lnTo>
                  <a:lnTo>
                    <a:pt x="3655109" y="1582289"/>
                  </a:lnTo>
                  <a:lnTo>
                    <a:pt x="3624638" y="1538340"/>
                  </a:lnTo>
                  <a:lnTo>
                    <a:pt x="3592672" y="1494467"/>
                  </a:lnTo>
                  <a:lnTo>
                    <a:pt x="3559471" y="1450743"/>
                  </a:lnTo>
                  <a:lnTo>
                    <a:pt x="3525295" y="1407239"/>
                  </a:lnTo>
                  <a:lnTo>
                    <a:pt x="3490402" y="1364027"/>
                  </a:lnTo>
                  <a:lnTo>
                    <a:pt x="3455053" y="1321181"/>
                  </a:lnTo>
                  <a:lnTo>
                    <a:pt x="3419507" y="1278770"/>
                  </a:lnTo>
                  <a:lnTo>
                    <a:pt x="3280544" y="1114933"/>
                  </a:lnTo>
                  <a:lnTo>
                    <a:pt x="3247906" y="1075785"/>
                  </a:lnTo>
                  <a:lnTo>
                    <a:pt x="3216629" y="1037505"/>
                  </a:lnTo>
                  <a:lnTo>
                    <a:pt x="3186972" y="1000166"/>
                  </a:lnTo>
                  <a:lnTo>
                    <a:pt x="3159194" y="963839"/>
                  </a:lnTo>
                  <a:lnTo>
                    <a:pt x="3133556" y="928596"/>
                  </a:lnTo>
                  <a:lnTo>
                    <a:pt x="3110316" y="894510"/>
                  </a:lnTo>
                  <a:lnTo>
                    <a:pt x="3089734" y="861652"/>
                  </a:lnTo>
                  <a:lnTo>
                    <a:pt x="3057584" y="799909"/>
                  </a:lnTo>
                  <a:lnTo>
                    <a:pt x="3043314" y="760479"/>
                  </a:lnTo>
                  <a:lnTo>
                    <a:pt x="3034312" y="720783"/>
                  </a:lnTo>
                  <a:lnTo>
                    <a:pt x="3030045" y="680809"/>
                  </a:lnTo>
                  <a:lnTo>
                    <a:pt x="3029979" y="640548"/>
                  </a:lnTo>
                  <a:lnTo>
                    <a:pt x="3033581" y="599988"/>
                  </a:lnTo>
                  <a:lnTo>
                    <a:pt x="3040318" y="559120"/>
                  </a:lnTo>
                  <a:lnTo>
                    <a:pt x="3049656" y="517932"/>
                  </a:lnTo>
                  <a:lnTo>
                    <a:pt x="3061063" y="476414"/>
                  </a:lnTo>
                  <a:lnTo>
                    <a:pt x="3074003" y="434556"/>
                  </a:lnTo>
                  <a:lnTo>
                    <a:pt x="3087946" y="392346"/>
                  </a:lnTo>
                  <a:lnTo>
                    <a:pt x="3102356" y="349775"/>
                  </a:lnTo>
                  <a:lnTo>
                    <a:pt x="3116701" y="306831"/>
                  </a:lnTo>
                  <a:lnTo>
                    <a:pt x="3130447" y="263504"/>
                  </a:lnTo>
                  <a:lnTo>
                    <a:pt x="3143061" y="219784"/>
                  </a:lnTo>
                  <a:lnTo>
                    <a:pt x="3154010" y="175660"/>
                  </a:lnTo>
                  <a:lnTo>
                    <a:pt x="3162760" y="131121"/>
                  </a:lnTo>
                  <a:lnTo>
                    <a:pt x="3168779" y="86157"/>
                  </a:lnTo>
                  <a:lnTo>
                    <a:pt x="3171531" y="40757"/>
                  </a:lnTo>
                  <a:lnTo>
                    <a:pt x="3170602" y="0"/>
                  </a:lnTo>
                  <a:close/>
                </a:path>
              </a:pathLst>
            </a:custGeom>
            <a:solidFill>
              <a:srgbClr val="2E75B6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0"/>
              <a:ext cx="4389120" cy="6858000"/>
            </a:xfrm>
            <a:custGeom>
              <a:avLst/>
              <a:gdLst/>
              <a:ahLst/>
              <a:cxnLst/>
              <a:rect l="l" t="t" r="r" b="b"/>
              <a:pathLst>
                <a:path w="4389120" h="6858000">
                  <a:moveTo>
                    <a:pt x="3507692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4065768" y="6858000"/>
                  </a:lnTo>
                  <a:lnTo>
                    <a:pt x="4069735" y="6847607"/>
                  </a:lnTo>
                  <a:lnTo>
                    <a:pt x="4088343" y="6797685"/>
                  </a:lnTo>
                  <a:lnTo>
                    <a:pt x="4106660" y="6747318"/>
                  </a:lnTo>
                  <a:lnTo>
                    <a:pt x="4124658" y="6696537"/>
                  </a:lnTo>
                  <a:lnTo>
                    <a:pt x="4142307" y="6645373"/>
                  </a:lnTo>
                  <a:lnTo>
                    <a:pt x="4159581" y="6593858"/>
                  </a:lnTo>
                  <a:lnTo>
                    <a:pt x="4176450" y="6542023"/>
                  </a:lnTo>
                  <a:lnTo>
                    <a:pt x="4192888" y="6489898"/>
                  </a:lnTo>
                  <a:lnTo>
                    <a:pt x="4208866" y="6437517"/>
                  </a:lnTo>
                  <a:lnTo>
                    <a:pt x="4224356" y="6384909"/>
                  </a:lnTo>
                  <a:lnTo>
                    <a:pt x="4239330" y="6332107"/>
                  </a:lnTo>
                  <a:lnTo>
                    <a:pt x="4253760" y="6279141"/>
                  </a:lnTo>
                  <a:lnTo>
                    <a:pt x="4267618" y="6226043"/>
                  </a:lnTo>
                  <a:lnTo>
                    <a:pt x="4280876" y="6172844"/>
                  </a:lnTo>
                  <a:lnTo>
                    <a:pt x="4293506" y="6119576"/>
                  </a:lnTo>
                  <a:lnTo>
                    <a:pt x="4305479" y="6066271"/>
                  </a:lnTo>
                  <a:lnTo>
                    <a:pt x="4316769" y="6012958"/>
                  </a:lnTo>
                  <a:lnTo>
                    <a:pt x="4327347" y="5959670"/>
                  </a:lnTo>
                  <a:lnTo>
                    <a:pt x="4337184" y="5906438"/>
                  </a:lnTo>
                  <a:lnTo>
                    <a:pt x="4346253" y="5853294"/>
                  </a:lnTo>
                  <a:lnTo>
                    <a:pt x="4354526" y="5800268"/>
                  </a:lnTo>
                  <a:lnTo>
                    <a:pt x="4361975" y="5747392"/>
                  </a:lnTo>
                  <a:lnTo>
                    <a:pt x="4368571" y="5694698"/>
                  </a:lnTo>
                  <a:lnTo>
                    <a:pt x="4374287" y="5642216"/>
                  </a:lnTo>
                  <a:lnTo>
                    <a:pt x="4379095" y="5589979"/>
                  </a:lnTo>
                  <a:lnTo>
                    <a:pt x="4382966" y="5538017"/>
                  </a:lnTo>
                  <a:lnTo>
                    <a:pt x="4385873" y="5486362"/>
                  </a:lnTo>
                  <a:lnTo>
                    <a:pt x="4387788" y="5435045"/>
                  </a:lnTo>
                  <a:lnTo>
                    <a:pt x="4388682" y="5384097"/>
                  </a:lnTo>
                  <a:lnTo>
                    <a:pt x="4388528" y="5333550"/>
                  </a:lnTo>
                  <a:lnTo>
                    <a:pt x="4387297" y="5283436"/>
                  </a:lnTo>
                  <a:lnTo>
                    <a:pt x="4384962" y="5233785"/>
                  </a:lnTo>
                  <a:lnTo>
                    <a:pt x="4381494" y="5184628"/>
                  </a:lnTo>
                  <a:lnTo>
                    <a:pt x="4376866" y="5135998"/>
                  </a:lnTo>
                  <a:lnTo>
                    <a:pt x="4371049" y="5087926"/>
                  </a:lnTo>
                  <a:lnTo>
                    <a:pt x="4364015" y="5040442"/>
                  </a:lnTo>
                  <a:lnTo>
                    <a:pt x="4355737" y="4993579"/>
                  </a:lnTo>
                  <a:lnTo>
                    <a:pt x="4346186" y="4947367"/>
                  </a:lnTo>
                  <a:lnTo>
                    <a:pt x="4337078" y="4909850"/>
                  </a:lnTo>
                  <a:lnTo>
                    <a:pt x="4326467" y="4872369"/>
                  </a:lnTo>
                  <a:lnTo>
                    <a:pt x="4314395" y="4834921"/>
                  </a:lnTo>
                  <a:lnTo>
                    <a:pt x="4300903" y="4797507"/>
                  </a:lnTo>
                  <a:lnTo>
                    <a:pt x="4286033" y="4760126"/>
                  </a:lnTo>
                  <a:lnTo>
                    <a:pt x="4269827" y="4722778"/>
                  </a:lnTo>
                  <a:lnTo>
                    <a:pt x="4252326" y="4685460"/>
                  </a:lnTo>
                  <a:lnTo>
                    <a:pt x="4233572" y="4648173"/>
                  </a:lnTo>
                  <a:lnTo>
                    <a:pt x="4213606" y="4610915"/>
                  </a:lnTo>
                  <a:lnTo>
                    <a:pt x="4192470" y="4573687"/>
                  </a:lnTo>
                  <a:lnTo>
                    <a:pt x="4170206" y="4536487"/>
                  </a:lnTo>
                  <a:lnTo>
                    <a:pt x="4146854" y="4499315"/>
                  </a:lnTo>
                  <a:lnTo>
                    <a:pt x="4122458" y="4462169"/>
                  </a:lnTo>
                  <a:lnTo>
                    <a:pt x="4097058" y="4425049"/>
                  </a:lnTo>
                  <a:lnTo>
                    <a:pt x="4070695" y="4387955"/>
                  </a:lnTo>
                  <a:lnTo>
                    <a:pt x="4043413" y="4350885"/>
                  </a:lnTo>
                  <a:lnTo>
                    <a:pt x="4015251" y="4313839"/>
                  </a:lnTo>
                  <a:lnTo>
                    <a:pt x="3986252" y="4276816"/>
                  </a:lnTo>
                  <a:lnTo>
                    <a:pt x="3956458" y="4239815"/>
                  </a:lnTo>
                  <a:lnTo>
                    <a:pt x="3925909" y="4202836"/>
                  </a:lnTo>
                  <a:lnTo>
                    <a:pt x="3894648" y="4165878"/>
                  </a:lnTo>
                  <a:lnTo>
                    <a:pt x="3862717" y="4128939"/>
                  </a:lnTo>
                  <a:lnTo>
                    <a:pt x="3830156" y="4092020"/>
                  </a:lnTo>
                  <a:lnTo>
                    <a:pt x="3797007" y="4055120"/>
                  </a:lnTo>
                  <a:lnTo>
                    <a:pt x="3763312" y="4018237"/>
                  </a:lnTo>
                  <a:lnTo>
                    <a:pt x="3729113" y="3981371"/>
                  </a:lnTo>
                  <a:lnTo>
                    <a:pt x="3694451" y="3944521"/>
                  </a:lnTo>
                  <a:lnTo>
                    <a:pt x="3659367" y="3907687"/>
                  </a:lnTo>
                  <a:lnTo>
                    <a:pt x="3623904" y="3870868"/>
                  </a:lnTo>
                  <a:lnTo>
                    <a:pt x="3552006" y="3797271"/>
                  </a:lnTo>
                  <a:lnTo>
                    <a:pt x="3110853" y="3356529"/>
                  </a:lnTo>
                  <a:lnTo>
                    <a:pt x="3038807" y="3283157"/>
                  </a:lnTo>
                  <a:lnTo>
                    <a:pt x="3003254" y="3246474"/>
                  </a:lnTo>
                  <a:lnTo>
                    <a:pt x="2968071" y="3209792"/>
                  </a:lnTo>
                  <a:lnTo>
                    <a:pt x="2933298" y="3173111"/>
                  </a:lnTo>
                  <a:lnTo>
                    <a:pt x="2898978" y="3136429"/>
                  </a:lnTo>
                  <a:lnTo>
                    <a:pt x="2865151" y="3099747"/>
                  </a:lnTo>
                  <a:lnTo>
                    <a:pt x="2831860" y="3063062"/>
                  </a:lnTo>
                  <a:lnTo>
                    <a:pt x="2799146" y="3026375"/>
                  </a:lnTo>
                  <a:lnTo>
                    <a:pt x="2767051" y="2989685"/>
                  </a:lnTo>
                  <a:lnTo>
                    <a:pt x="2735616" y="2952991"/>
                  </a:lnTo>
                  <a:lnTo>
                    <a:pt x="2704883" y="2916293"/>
                  </a:lnTo>
                  <a:lnTo>
                    <a:pt x="2674894" y="2879588"/>
                  </a:lnTo>
                  <a:lnTo>
                    <a:pt x="2645689" y="2842878"/>
                  </a:lnTo>
                  <a:lnTo>
                    <a:pt x="2617312" y="2806160"/>
                  </a:lnTo>
                  <a:lnTo>
                    <a:pt x="2589802" y="2769435"/>
                  </a:lnTo>
                  <a:lnTo>
                    <a:pt x="2563203" y="2732701"/>
                  </a:lnTo>
                  <a:lnTo>
                    <a:pt x="2537555" y="2695958"/>
                  </a:lnTo>
                  <a:lnTo>
                    <a:pt x="2512900" y="2659205"/>
                  </a:lnTo>
                  <a:lnTo>
                    <a:pt x="2489280" y="2622441"/>
                  </a:lnTo>
                  <a:lnTo>
                    <a:pt x="2466737" y="2585665"/>
                  </a:lnTo>
                  <a:lnTo>
                    <a:pt x="2445311" y="2548878"/>
                  </a:lnTo>
                  <a:lnTo>
                    <a:pt x="2425045" y="2512077"/>
                  </a:lnTo>
                  <a:lnTo>
                    <a:pt x="2405979" y="2475263"/>
                  </a:lnTo>
                  <a:lnTo>
                    <a:pt x="2388157" y="2438434"/>
                  </a:lnTo>
                  <a:lnTo>
                    <a:pt x="2371619" y="2401589"/>
                  </a:lnTo>
                  <a:lnTo>
                    <a:pt x="2356406" y="2364729"/>
                  </a:lnTo>
                  <a:lnTo>
                    <a:pt x="2342561" y="2327852"/>
                  </a:lnTo>
                  <a:lnTo>
                    <a:pt x="2330126" y="2290957"/>
                  </a:lnTo>
                  <a:lnTo>
                    <a:pt x="2319141" y="2254045"/>
                  </a:lnTo>
                  <a:lnTo>
                    <a:pt x="2309648" y="2217113"/>
                  </a:lnTo>
                  <a:lnTo>
                    <a:pt x="2295306" y="2143189"/>
                  </a:lnTo>
                  <a:lnTo>
                    <a:pt x="2287639" y="2069438"/>
                  </a:lnTo>
                  <a:lnTo>
                    <a:pt x="2286688" y="2032236"/>
                  </a:lnTo>
                  <a:lnTo>
                    <a:pt x="2287632" y="1994608"/>
                  </a:lnTo>
                  <a:lnTo>
                    <a:pt x="2290414" y="1956571"/>
                  </a:lnTo>
                  <a:lnTo>
                    <a:pt x="2294982" y="1918143"/>
                  </a:lnTo>
                  <a:lnTo>
                    <a:pt x="2301279" y="1879342"/>
                  </a:lnTo>
                  <a:lnTo>
                    <a:pt x="2309250" y="1840185"/>
                  </a:lnTo>
                  <a:lnTo>
                    <a:pt x="2318841" y="1800690"/>
                  </a:lnTo>
                  <a:lnTo>
                    <a:pt x="2329997" y="1760875"/>
                  </a:lnTo>
                  <a:lnTo>
                    <a:pt x="2342663" y="1720757"/>
                  </a:lnTo>
                  <a:lnTo>
                    <a:pt x="2356783" y="1680354"/>
                  </a:lnTo>
                  <a:lnTo>
                    <a:pt x="2372304" y="1639683"/>
                  </a:lnTo>
                  <a:lnTo>
                    <a:pt x="2389169" y="1598763"/>
                  </a:lnTo>
                  <a:lnTo>
                    <a:pt x="2407325" y="1557610"/>
                  </a:lnTo>
                  <a:lnTo>
                    <a:pt x="2426716" y="1516243"/>
                  </a:lnTo>
                  <a:lnTo>
                    <a:pt x="2447286" y="1474679"/>
                  </a:lnTo>
                  <a:lnTo>
                    <a:pt x="2468983" y="1432936"/>
                  </a:lnTo>
                  <a:lnTo>
                    <a:pt x="2491749" y="1391031"/>
                  </a:lnTo>
                  <a:lnTo>
                    <a:pt x="2515531" y="1348982"/>
                  </a:lnTo>
                  <a:lnTo>
                    <a:pt x="2540274" y="1306808"/>
                  </a:lnTo>
                  <a:lnTo>
                    <a:pt x="2565922" y="1264524"/>
                  </a:lnTo>
                  <a:lnTo>
                    <a:pt x="2592420" y="1222150"/>
                  </a:lnTo>
                  <a:lnTo>
                    <a:pt x="2619715" y="1179702"/>
                  </a:lnTo>
                  <a:lnTo>
                    <a:pt x="2647749" y="1137199"/>
                  </a:lnTo>
                  <a:lnTo>
                    <a:pt x="2676470" y="1094657"/>
                  </a:lnTo>
                  <a:lnTo>
                    <a:pt x="2705822" y="1052096"/>
                  </a:lnTo>
                  <a:lnTo>
                    <a:pt x="2735749" y="1009531"/>
                  </a:lnTo>
                  <a:lnTo>
                    <a:pt x="2766198" y="966982"/>
                  </a:lnTo>
                  <a:lnTo>
                    <a:pt x="2797113" y="924465"/>
                  </a:lnTo>
                  <a:lnTo>
                    <a:pt x="2828438" y="881999"/>
                  </a:lnTo>
                  <a:lnTo>
                    <a:pt x="2860120" y="839600"/>
                  </a:lnTo>
                  <a:lnTo>
                    <a:pt x="2892103" y="797287"/>
                  </a:lnTo>
                  <a:lnTo>
                    <a:pt x="2924333" y="755078"/>
                  </a:lnTo>
                  <a:lnTo>
                    <a:pt x="2989311" y="671038"/>
                  </a:lnTo>
                  <a:lnTo>
                    <a:pt x="3279403" y="302632"/>
                  </a:lnTo>
                  <a:lnTo>
                    <a:pt x="3340736" y="223776"/>
                  </a:lnTo>
                  <a:lnTo>
                    <a:pt x="3370646" y="184865"/>
                  </a:lnTo>
                  <a:lnTo>
                    <a:pt x="3399978" y="146322"/>
                  </a:lnTo>
                  <a:lnTo>
                    <a:pt x="3428678" y="108164"/>
                  </a:lnTo>
                  <a:lnTo>
                    <a:pt x="3456690" y="70410"/>
                  </a:lnTo>
                  <a:lnTo>
                    <a:pt x="3483959" y="33077"/>
                  </a:lnTo>
                  <a:lnTo>
                    <a:pt x="3507692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0"/>
              <a:ext cx="4719320" cy="6858000"/>
            </a:xfrm>
            <a:custGeom>
              <a:avLst/>
              <a:gdLst/>
              <a:ahLst/>
              <a:cxnLst/>
              <a:rect l="l" t="t" r="r" b="b"/>
              <a:pathLst>
                <a:path w="4719320" h="6858000">
                  <a:moveTo>
                    <a:pt x="3926198" y="0"/>
                  </a:moveTo>
                  <a:lnTo>
                    <a:pt x="92817" y="0"/>
                  </a:lnTo>
                  <a:lnTo>
                    <a:pt x="86368" y="26729"/>
                  </a:lnTo>
                  <a:lnTo>
                    <a:pt x="76659" y="68127"/>
                  </a:lnTo>
                  <a:lnTo>
                    <a:pt x="67073" y="110157"/>
                  </a:lnTo>
                  <a:lnTo>
                    <a:pt x="57612" y="152808"/>
                  </a:lnTo>
                  <a:lnTo>
                    <a:pt x="48274" y="196070"/>
                  </a:lnTo>
                  <a:lnTo>
                    <a:pt x="39059" y="239933"/>
                  </a:lnTo>
                  <a:lnTo>
                    <a:pt x="29968" y="284387"/>
                  </a:lnTo>
                  <a:lnTo>
                    <a:pt x="21000" y="329420"/>
                  </a:lnTo>
                  <a:lnTo>
                    <a:pt x="12155" y="375024"/>
                  </a:lnTo>
                  <a:lnTo>
                    <a:pt x="3434" y="421187"/>
                  </a:lnTo>
                  <a:lnTo>
                    <a:pt x="0" y="439843"/>
                  </a:lnTo>
                  <a:lnTo>
                    <a:pt x="0" y="6858000"/>
                  </a:lnTo>
                  <a:lnTo>
                    <a:pt x="4443492" y="6858000"/>
                  </a:lnTo>
                  <a:lnTo>
                    <a:pt x="4454886" y="6825851"/>
                  </a:lnTo>
                  <a:lnTo>
                    <a:pt x="4472535" y="6774687"/>
                  </a:lnTo>
                  <a:lnTo>
                    <a:pt x="4489808" y="6723172"/>
                  </a:lnTo>
                  <a:lnTo>
                    <a:pt x="4506678" y="6671336"/>
                  </a:lnTo>
                  <a:lnTo>
                    <a:pt x="4523116" y="6619212"/>
                  </a:lnTo>
                  <a:lnTo>
                    <a:pt x="4539094" y="6566831"/>
                  </a:lnTo>
                  <a:lnTo>
                    <a:pt x="4554584" y="6514223"/>
                  </a:lnTo>
                  <a:lnTo>
                    <a:pt x="4569558" y="6461421"/>
                  </a:lnTo>
                  <a:lnTo>
                    <a:pt x="4583988" y="6408455"/>
                  </a:lnTo>
                  <a:lnTo>
                    <a:pt x="4597846" y="6355357"/>
                  </a:lnTo>
                  <a:lnTo>
                    <a:pt x="4611104" y="6302158"/>
                  </a:lnTo>
                  <a:lnTo>
                    <a:pt x="4623734" y="6248890"/>
                  </a:lnTo>
                  <a:lnTo>
                    <a:pt x="4635707" y="6195584"/>
                  </a:lnTo>
                  <a:lnTo>
                    <a:pt x="4646997" y="6142272"/>
                  </a:lnTo>
                  <a:lnTo>
                    <a:pt x="4657575" y="6088984"/>
                  </a:lnTo>
                  <a:lnTo>
                    <a:pt x="4667412" y="6035752"/>
                  </a:lnTo>
                  <a:lnTo>
                    <a:pt x="4676481" y="5982608"/>
                  </a:lnTo>
                  <a:lnTo>
                    <a:pt x="4684754" y="5929582"/>
                  </a:lnTo>
                  <a:lnTo>
                    <a:pt x="4692203" y="5876706"/>
                  </a:lnTo>
                  <a:lnTo>
                    <a:pt x="4698799" y="5824012"/>
                  </a:lnTo>
                  <a:lnTo>
                    <a:pt x="4704515" y="5771530"/>
                  </a:lnTo>
                  <a:lnTo>
                    <a:pt x="4709323" y="5719293"/>
                  </a:lnTo>
                  <a:lnTo>
                    <a:pt x="4713194" y="5667331"/>
                  </a:lnTo>
                  <a:lnTo>
                    <a:pt x="4716101" y="5615676"/>
                  </a:lnTo>
                  <a:lnTo>
                    <a:pt x="4718016" y="5564359"/>
                  </a:lnTo>
                  <a:lnTo>
                    <a:pt x="4718910" y="5513411"/>
                  </a:lnTo>
                  <a:lnTo>
                    <a:pt x="4718756" y="5462864"/>
                  </a:lnTo>
                  <a:lnTo>
                    <a:pt x="4717525" y="5412750"/>
                  </a:lnTo>
                  <a:lnTo>
                    <a:pt x="4715190" y="5363099"/>
                  </a:lnTo>
                  <a:lnTo>
                    <a:pt x="4711722" y="5313942"/>
                  </a:lnTo>
                  <a:lnTo>
                    <a:pt x="4707094" y="5265312"/>
                  </a:lnTo>
                  <a:lnTo>
                    <a:pt x="4701277" y="5217240"/>
                  </a:lnTo>
                  <a:lnTo>
                    <a:pt x="4694243" y="5169756"/>
                  </a:lnTo>
                  <a:lnTo>
                    <a:pt x="4685965" y="5122893"/>
                  </a:lnTo>
                  <a:lnTo>
                    <a:pt x="4676414" y="5076681"/>
                  </a:lnTo>
                  <a:lnTo>
                    <a:pt x="4667306" y="5039164"/>
                  </a:lnTo>
                  <a:lnTo>
                    <a:pt x="4656695" y="5001683"/>
                  </a:lnTo>
                  <a:lnTo>
                    <a:pt x="4644623" y="4964235"/>
                  </a:lnTo>
                  <a:lnTo>
                    <a:pt x="4631131" y="4926821"/>
                  </a:lnTo>
                  <a:lnTo>
                    <a:pt x="4616261" y="4889440"/>
                  </a:lnTo>
                  <a:lnTo>
                    <a:pt x="4600055" y="4852091"/>
                  </a:lnTo>
                  <a:lnTo>
                    <a:pt x="4582554" y="4814774"/>
                  </a:lnTo>
                  <a:lnTo>
                    <a:pt x="4563800" y="4777487"/>
                  </a:lnTo>
                  <a:lnTo>
                    <a:pt x="4543834" y="4740229"/>
                  </a:lnTo>
                  <a:lnTo>
                    <a:pt x="4522698" y="4703001"/>
                  </a:lnTo>
                  <a:lnTo>
                    <a:pt x="4500434" y="4665801"/>
                  </a:lnTo>
                  <a:lnTo>
                    <a:pt x="4477082" y="4628628"/>
                  </a:lnTo>
                  <a:lnTo>
                    <a:pt x="4452686" y="4591483"/>
                  </a:lnTo>
                  <a:lnTo>
                    <a:pt x="4427286" y="4554363"/>
                  </a:lnTo>
                  <a:lnTo>
                    <a:pt x="4400923" y="4517269"/>
                  </a:lnTo>
                  <a:lnTo>
                    <a:pt x="4373641" y="4480199"/>
                  </a:lnTo>
                  <a:lnTo>
                    <a:pt x="4345479" y="4443153"/>
                  </a:lnTo>
                  <a:lnTo>
                    <a:pt x="4316480" y="4406130"/>
                  </a:lnTo>
                  <a:lnTo>
                    <a:pt x="4286686" y="4369129"/>
                  </a:lnTo>
                  <a:lnTo>
                    <a:pt x="4256138" y="4332150"/>
                  </a:lnTo>
                  <a:lnTo>
                    <a:pt x="4224877" y="4295192"/>
                  </a:lnTo>
                  <a:lnTo>
                    <a:pt x="4192945" y="4258253"/>
                  </a:lnTo>
                  <a:lnTo>
                    <a:pt x="4160384" y="4221334"/>
                  </a:lnTo>
                  <a:lnTo>
                    <a:pt x="4127235" y="4184433"/>
                  </a:lnTo>
                  <a:lnTo>
                    <a:pt x="4093540" y="4147551"/>
                  </a:lnTo>
                  <a:lnTo>
                    <a:pt x="4059341" y="4110685"/>
                  </a:lnTo>
                  <a:lnTo>
                    <a:pt x="4024679" y="4073835"/>
                  </a:lnTo>
                  <a:lnTo>
                    <a:pt x="3989596" y="4037001"/>
                  </a:lnTo>
                  <a:lnTo>
                    <a:pt x="3954133" y="4000182"/>
                  </a:lnTo>
                  <a:lnTo>
                    <a:pt x="3882234" y="3926585"/>
                  </a:lnTo>
                  <a:lnTo>
                    <a:pt x="3441081" y="3485843"/>
                  </a:lnTo>
                  <a:lnTo>
                    <a:pt x="3369035" y="3412471"/>
                  </a:lnTo>
                  <a:lnTo>
                    <a:pt x="3333483" y="3375788"/>
                  </a:lnTo>
                  <a:lnTo>
                    <a:pt x="3298299" y="3339106"/>
                  </a:lnTo>
                  <a:lnTo>
                    <a:pt x="3263526" y="3302425"/>
                  </a:lnTo>
                  <a:lnTo>
                    <a:pt x="3229206" y="3265743"/>
                  </a:lnTo>
                  <a:lnTo>
                    <a:pt x="3195379" y="3229060"/>
                  </a:lnTo>
                  <a:lnTo>
                    <a:pt x="3162088" y="3192376"/>
                  </a:lnTo>
                  <a:lnTo>
                    <a:pt x="3129375" y="3155689"/>
                  </a:lnTo>
                  <a:lnTo>
                    <a:pt x="3097279" y="3118999"/>
                  </a:lnTo>
                  <a:lnTo>
                    <a:pt x="3065845" y="3082305"/>
                  </a:lnTo>
                  <a:lnTo>
                    <a:pt x="3035112" y="3045607"/>
                  </a:lnTo>
                  <a:lnTo>
                    <a:pt x="3005122" y="3008902"/>
                  </a:lnTo>
                  <a:lnTo>
                    <a:pt x="2975918" y="2972192"/>
                  </a:lnTo>
                  <a:lnTo>
                    <a:pt x="2947540" y="2935474"/>
                  </a:lnTo>
                  <a:lnTo>
                    <a:pt x="2920031" y="2898749"/>
                  </a:lnTo>
                  <a:lnTo>
                    <a:pt x="2893432" y="2862015"/>
                  </a:lnTo>
                  <a:lnTo>
                    <a:pt x="2867784" y="2825272"/>
                  </a:lnTo>
                  <a:lnTo>
                    <a:pt x="2843129" y="2788519"/>
                  </a:lnTo>
                  <a:lnTo>
                    <a:pt x="2819509" y="2751755"/>
                  </a:lnTo>
                  <a:lnTo>
                    <a:pt x="2796965" y="2714979"/>
                  </a:lnTo>
                  <a:lnTo>
                    <a:pt x="2775539" y="2678192"/>
                  </a:lnTo>
                  <a:lnTo>
                    <a:pt x="2755273" y="2641391"/>
                  </a:lnTo>
                  <a:lnTo>
                    <a:pt x="2736208" y="2604577"/>
                  </a:lnTo>
                  <a:lnTo>
                    <a:pt x="2718385" y="2567748"/>
                  </a:lnTo>
                  <a:lnTo>
                    <a:pt x="2701847" y="2530903"/>
                  </a:lnTo>
                  <a:lnTo>
                    <a:pt x="2686635" y="2494043"/>
                  </a:lnTo>
                  <a:lnTo>
                    <a:pt x="2672790" y="2457166"/>
                  </a:lnTo>
                  <a:lnTo>
                    <a:pt x="2660354" y="2420271"/>
                  </a:lnTo>
                  <a:lnTo>
                    <a:pt x="2649369" y="2383359"/>
                  </a:lnTo>
                  <a:lnTo>
                    <a:pt x="2639876" y="2346427"/>
                  </a:lnTo>
                  <a:lnTo>
                    <a:pt x="2625534" y="2272503"/>
                  </a:lnTo>
                  <a:lnTo>
                    <a:pt x="2617867" y="2198752"/>
                  </a:lnTo>
                  <a:lnTo>
                    <a:pt x="2616916" y="2161550"/>
                  </a:lnTo>
                  <a:lnTo>
                    <a:pt x="2617860" y="2123922"/>
                  </a:lnTo>
                  <a:lnTo>
                    <a:pt x="2620642" y="2085885"/>
                  </a:lnTo>
                  <a:lnTo>
                    <a:pt x="2625210" y="2047457"/>
                  </a:lnTo>
                  <a:lnTo>
                    <a:pt x="2631506" y="2008656"/>
                  </a:lnTo>
                  <a:lnTo>
                    <a:pt x="2639478" y="1969499"/>
                  </a:lnTo>
                  <a:lnTo>
                    <a:pt x="2649069" y="1930004"/>
                  </a:lnTo>
                  <a:lnTo>
                    <a:pt x="2660225" y="1890189"/>
                  </a:lnTo>
                  <a:lnTo>
                    <a:pt x="2672891" y="1850071"/>
                  </a:lnTo>
                  <a:lnTo>
                    <a:pt x="2687011" y="1809668"/>
                  </a:lnTo>
                  <a:lnTo>
                    <a:pt x="2702532" y="1768997"/>
                  </a:lnTo>
                  <a:lnTo>
                    <a:pt x="2719397" y="1728076"/>
                  </a:lnTo>
                  <a:lnTo>
                    <a:pt x="2737553" y="1686924"/>
                  </a:lnTo>
                  <a:lnTo>
                    <a:pt x="2756943" y="1645557"/>
                  </a:lnTo>
                  <a:lnTo>
                    <a:pt x="2777514" y="1603993"/>
                  </a:lnTo>
                  <a:lnTo>
                    <a:pt x="2799211" y="1562250"/>
                  </a:lnTo>
                  <a:lnTo>
                    <a:pt x="2821977" y="1520345"/>
                  </a:lnTo>
                  <a:lnTo>
                    <a:pt x="2845759" y="1478296"/>
                  </a:lnTo>
                  <a:lnTo>
                    <a:pt x="2870502" y="1436121"/>
                  </a:lnTo>
                  <a:lnTo>
                    <a:pt x="2896150" y="1393838"/>
                  </a:lnTo>
                  <a:lnTo>
                    <a:pt x="2922648" y="1351464"/>
                  </a:lnTo>
                  <a:lnTo>
                    <a:pt x="2949942" y="1309016"/>
                  </a:lnTo>
                  <a:lnTo>
                    <a:pt x="2977977" y="1266513"/>
                  </a:lnTo>
                  <a:lnTo>
                    <a:pt x="3006698" y="1223971"/>
                  </a:lnTo>
                  <a:lnTo>
                    <a:pt x="3036050" y="1181410"/>
                  </a:lnTo>
                  <a:lnTo>
                    <a:pt x="3065977" y="1138845"/>
                  </a:lnTo>
                  <a:lnTo>
                    <a:pt x="3096426" y="1096296"/>
                  </a:lnTo>
                  <a:lnTo>
                    <a:pt x="3127341" y="1053779"/>
                  </a:lnTo>
                  <a:lnTo>
                    <a:pt x="3158666" y="1011313"/>
                  </a:lnTo>
                  <a:lnTo>
                    <a:pt x="3190348" y="968914"/>
                  </a:lnTo>
                  <a:lnTo>
                    <a:pt x="3222331" y="926601"/>
                  </a:lnTo>
                  <a:lnTo>
                    <a:pt x="3254561" y="884392"/>
                  </a:lnTo>
                  <a:lnTo>
                    <a:pt x="3319539" y="800352"/>
                  </a:lnTo>
                  <a:lnTo>
                    <a:pt x="3609631" y="431946"/>
                  </a:lnTo>
                  <a:lnTo>
                    <a:pt x="3670964" y="353090"/>
                  </a:lnTo>
                  <a:lnTo>
                    <a:pt x="3700874" y="314179"/>
                  </a:lnTo>
                  <a:lnTo>
                    <a:pt x="3730206" y="275636"/>
                  </a:lnTo>
                  <a:lnTo>
                    <a:pt x="3758906" y="237478"/>
                  </a:lnTo>
                  <a:lnTo>
                    <a:pt x="3786918" y="199724"/>
                  </a:lnTo>
                  <a:lnTo>
                    <a:pt x="3814187" y="162391"/>
                  </a:lnTo>
                  <a:lnTo>
                    <a:pt x="3840659" y="125496"/>
                  </a:lnTo>
                  <a:lnTo>
                    <a:pt x="3866279" y="89057"/>
                  </a:lnTo>
                  <a:lnTo>
                    <a:pt x="3890991" y="53093"/>
                  </a:lnTo>
                  <a:lnTo>
                    <a:pt x="3914741" y="17620"/>
                  </a:lnTo>
                  <a:lnTo>
                    <a:pt x="3926198" y="0"/>
                  </a:lnTo>
                  <a:close/>
                </a:path>
              </a:pathLst>
            </a:custGeom>
            <a:solidFill>
              <a:srgbClr val="4472C4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73121" y="0"/>
              <a:ext cx="1358900" cy="6858000"/>
            </a:xfrm>
            <a:custGeom>
              <a:avLst/>
              <a:gdLst/>
              <a:ahLst/>
              <a:cxnLst/>
              <a:rect l="l" t="t" r="r" b="b"/>
              <a:pathLst>
                <a:path w="1358900" h="6858000">
                  <a:moveTo>
                    <a:pt x="711835" y="0"/>
                  </a:moveTo>
                  <a:lnTo>
                    <a:pt x="231330" y="0"/>
                  </a:lnTo>
                  <a:lnTo>
                    <a:pt x="232714" y="12280"/>
                  </a:lnTo>
                  <a:lnTo>
                    <a:pt x="234302" y="68668"/>
                  </a:lnTo>
                  <a:lnTo>
                    <a:pt x="231851" y="125971"/>
                  </a:lnTo>
                  <a:lnTo>
                    <a:pt x="225933" y="183705"/>
                  </a:lnTo>
                  <a:lnTo>
                    <a:pt x="217119" y="241388"/>
                  </a:lnTo>
                  <a:lnTo>
                    <a:pt x="205981" y="298513"/>
                  </a:lnTo>
                  <a:lnTo>
                    <a:pt x="193103" y="354596"/>
                  </a:lnTo>
                  <a:lnTo>
                    <a:pt x="179057" y="409143"/>
                  </a:lnTo>
                  <a:lnTo>
                    <a:pt x="164426" y="461670"/>
                  </a:lnTo>
                  <a:lnTo>
                    <a:pt x="149771" y="511670"/>
                  </a:lnTo>
                  <a:lnTo>
                    <a:pt x="122732" y="602170"/>
                  </a:lnTo>
                  <a:lnTo>
                    <a:pt x="111493" y="641667"/>
                  </a:lnTo>
                  <a:lnTo>
                    <a:pt x="102539" y="676694"/>
                  </a:lnTo>
                  <a:lnTo>
                    <a:pt x="96456" y="706755"/>
                  </a:lnTo>
                  <a:lnTo>
                    <a:pt x="93814" y="731342"/>
                  </a:lnTo>
                  <a:lnTo>
                    <a:pt x="95186" y="749973"/>
                  </a:lnTo>
                  <a:lnTo>
                    <a:pt x="101155" y="762165"/>
                  </a:lnTo>
                  <a:lnTo>
                    <a:pt x="118465" y="743800"/>
                  </a:lnTo>
                  <a:lnTo>
                    <a:pt x="169443" y="687425"/>
                  </a:lnTo>
                  <a:lnTo>
                    <a:pt x="201434" y="651154"/>
                  </a:lnTo>
                  <a:lnTo>
                    <a:pt x="236689" y="610654"/>
                  </a:lnTo>
                  <a:lnTo>
                    <a:pt x="274345" y="566801"/>
                  </a:lnTo>
                  <a:lnTo>
                    <a:pt x="313601" y="520446"/>
                  </a:lnTo>
                  <a:lnTo>
                    <a:pt x="353631" y="472478"/>
                  </a:lnTo>
                  <a:lnTo>
                    <a:pt x="393598" y="423760"/>
                  </a:lnTo>
                  <a:lnTo>
                    <a:pt x="432689" y="375158"/>
                  </a:lnTo>
                  <a:lnTo>
                    <a:pt x="470052" y="327545"/>
                  </a:lnTo>
                  <a:lnTo>
                    <a:pt x="504901" y="281787"/>
                  </a:lnTo>
                  <a:lnTo>
                    <a:pt x="566356" y="197434"/>
                  </a:lnTo>
                  <a:lnTo>
                    <a:pt x="658698" y="73698"/>
                  </a:lnTo>
                  <a:lnTo>
                    <a:pt x="689025" y="32258"/>
                  </a:lnTo>
                  <a:lnTo>
                    <a:pt x="711835" y="0"/>
                  </a:lnTo>
                  <a:close/>
                </a:path>
                <a:path w="1358900" h="6858000">
                  <a:moveTo>
                    <a:pt x="1358557" y="5581891"/>
                  </a:moveTo>
                  <a:lnTo>
                    <a:pt x="1358036" y="5533009"/>
                  </a:lnTo>
                  <a:lnTo>
                    <a:pt x="1356766" y="5485168"/>
                  </a:lnTo>
                  <a:lnTo>
                    <a:pt x="1354734" y="5438445"/>
                  </a:lnTo>
                  <a:lnTo>
                    <a:pt x="1351915" y="5392902"/>
                  </a:lnTo>
                  <a:lnTo>
                    <a:pt x="1348333" y="5348617"/>
                  </a:lnTo>
                  <a:lnTo>
                    <a:pt x="1343952" y="5305653"/>
                  </a:lnTo>
                  <a:lnTo>
                    <a:pt x="1338783" y="5264086"/>
                  </a:lnTo>
                  <a:lnTo>
                    <a:pt x="1332788" y="5223967"/>
                  </a:lnTo>
                  <a:lnTo>
                    <a:pt x="1322514" y="5166233"/>
                  </a:lnTo>
                  <a:lnTo>
                    <a:pt x="1310894" y="5110988"/>
                  </a:lnTo>
                  <a:lnTo>
                    <a:pt x="1298016" y="5058041"/>
                  </a:lnTo>
                  <a:lnTo>
                    <a:pt x="1283970" y="5007191"/>
                  </a:lnTo>
                  <a:lnTo>
                    <a:pt x="1268818" y="4958245"/>
                  </a:lnTo>
                  <a:lnTo>
                    <a:pt x="1252753" y="4911306"/>
                  </a:lnTo>
                  <a:lnTo>
                    <a:pt x="1235557" y="4865306"/>
                  </a:lnTo>
                  <a:lnTo>
                    <a:pt x="1217612" y="4820932"/>
                  </a:lnTo>
                  <a:lnTo>
                    <a:pt x="1198892" y="4777689"/>
                  </a:lnTo>
                  <a:lnTo>
                    <a:pt x="1179487" y="4735385"/>
                  </a:lnTo>
                  <a:lnTo>
                    <a:pt x="1159459" y="4693831"/>
                  </a:lnTo>
                  <a:lnTo>
                    <a:pt x="1138910" y="4652835"/>
                  </a:lnTo>
                  <a:lnTo>
                    <a:pt x="1117917" y="4612195"/>
                  </a:lnTo>
                  <a:lnTo>
                    <a:pt x="1096556" y="4571733"/>
                  </a:lnTo>
                  <a:lnTo>
                    <a:pt x="1071841" y="4527969"/>
                  </a:lnTo>
                  <a:lnTo>
                    <a:pt x="1044397" y="4483963"/>
                  </a:lnTo>
                  <a:lnTo>
                    <a:pt x="1014691" y="4439920"/>
                  </a:lnTo>
                  <a:lnTo>
                    <a:pt x="983246" y="4396092"/>
                  </a:lnTo>
                  <a:lnTo>
                    <a:pt x="950518" y="4352696"/>
                  </a:lnTo>
                  <a:lnTo>
                    <a:pt x="917016" y="4309948"/>
                  </a:lnTo>
                  <a:lnTo>
                    <a:pt x="883221" y="4268089"/>
                  </a:lnTo>
                  <a:lnTo>
                    <a:pt x="849630" y="4227322"/>
                  </a:lnTo>
                  <a:lnTo>
                    <a:pt x="754951" y="4113974"/>
                  </a:lnTo>
                  <a:lnTo>
                    <a:pt x="727062" y="4079913"/>
                  </a:lnTo>
                  <a:lnTo>
                    <a:pt x="701814" y="4048087"/>
                  </a:lnTo>
                  <a:lnTo>
                    <a:pt x="660742" y="3995483"/>
                  </a:lnTo>
                  <a:lnTo>
                    <a:pt x="624890" y="3950284"/>
                  </a:lnTo>
                  <a:lnTo>
                    <a:pt x="592975" y="3910774"/>
                  </a:lnTo>
                  <a:lnTo>
                    <a:pt x="563714" y="3875252"/>
                  </a:lnTo>
                  <a:lnTo>
                    <a:pt x="535800" y="3842004"/>
                  </a:lnTo>
                  <a:lnTo>
                    <a:pt x="461860" y="3755479"/>
                  </a:lnTo>
                  <a:lnTo>
                    <a:pt x="461479" y="3755034"/>
                  </a:lnTo>
                  <a:lnTo>
                    <a:pt x="461594" y="3755479"/>
                  </a:lnTo>
                  <a:lnTo>
                    <a:pt x="459549" y="3753612"/>
                  </a:lnTo>
                  <a:lnTo>
                    <a:pt x="454037" y="3747935"/>
                  </a:lnTo>
                  <a:lnTo>
                    <a:pt x="443839" y="3737114"/>
                  </a:lnTo>
                  <a:lnTo>
                    <a:pt x="404609" y="3694569"/>
                  </a:lnTo>
                  <a:lnTo>
                    <a:pt x="280746" y="3558324"/>
                  </a:lnTo>
                  <a:lnTo>
                    <a:pt x="287426" y="3588385"/>
                  </a:lnTo>
                  <a:lnTo>
                    <a:pt x="305282" y="3653231"/>
                  </a:lnTo>
                  <a:lnTo>
                    <a:pt x="328472" y="3723995"/>
                  </a:lnTo>
                  <a:lnTo>
                    <a:pt x="341820" y="3761448"/>
                  </a:lnTo>
                  <a:lnTo>
                    <a:pt x="356222" y="3800195"/>
                  </a:lnTo>
                  <a:lnTo>
                    <a:pt x="371563" y="3840175"/>
                  </a:lnTo>
                  <a:lnTo>
                    <a:pt x="387756" y="3881336"/>
                  </a:lnTo>
                  <a:lnTo>
                    <a:pt x="404698" y="3923614"/>
                  </a:lnTo>
                  <a:lnTo>
                    <a:pt x="422300" y="3966946"/>
                  </a:lnTo>
                  <a:lnTo>
                    <a:pt x="497344" y="4149648"/>
                  </a:lnTo>
                  <a:lnTo>
                    <a:pt x="516775" y="4197362"/>
                  </a:lnTo>
                  <a:lnTo>
                    <a:pt x="536295" y="4245788"/>
                  </a:lnTo>
                  <a:lnTo>
                    <a:pt x="555790" y="4294835"/>
                  </a:lnTo>
                  <a:lnTo>
                    <a:pt x="575157" y="4344467"/>
                  </a:lnTo>
                  <a:lnTo>
                    <a:pt x="594321" y="4394619"/>
                  </a:lnTo>
                  <a:lnTo>
                    <a:pt x="613168" y="4445216"/>
                  </a:lnTo>
                  <a:lnTo>
                    <a:pt x="631609" y="4496219"/>
                  </a:lnTo>
                  <a:lnTo>
                    <a:pt x="649554" y="4547552"/>
                  </a:lnTo>
                  <a:lnTo>
                    <a:pt x="666889" y="4599165"/>
                  </a:lnTo>
                  <a:lnTo>
                    <a:pt x="683526" y="4650994"/>
                  </a:lnTo>
                  <a:lnTo>
                    <a:pt x="699376" y="4702988"/>
                  </a:lnTo>
                  <a:lnTo>
                    <a:pt x="714336" y="4755070"/>
                  </a:lnTo>
                  <a:lnTo>
                    <a:pt x="728306" y="4807191"/>
                  </a:lnTo>
                  <a:lnTo>
                    <a:pt x="741197" y="4859286"/>
                  </a:lnTo>
                  <a:lnTo>
                    <a:pt x="752830" y="4911014"/>
                  </a:lnTo>
                  <a:lnTo>
                    <a:pt x="763320" y="4963172"/>
                  </a:lnTo>
                  <a:lnTo>
                    <a:pt x="772375" y="5014836"/>
                  </a:lnTo>
                  <a:lnTo>
                    <a:pt x="779957" y="5066246"/>
                  </a:lnTo>
                  <a:lnTo>
                    <a:pt x="785977" y="5117325"/>
                  </a:lnTo>
                  <a:lnTo>
                    <a:pt x="790333" y="5168011"/>
                  </a:lnTo>
                  <a:lnTo>
                    <a:pt x="792924" y="5218265"/>
                  </a:lnTo>
                  <a:lnTo>
                    <a:pt x="793597" y="5264086"/>
                  </a:lnTo>
                  <a:lnTo>
                    <a:pt x="793648" y="5268011"/>
                  </a:lnTo>
                  <a:lnTo>
                    <a:pt x="792429" y="5317198"/>
                  </a:lnTo>
                  <a:lnTo>
                    <a:pt x="789152" y="5365762"/>
                  </a:lnTo>
                  <a:lnTo>
                    <a:pt x="783742" y="5413641"/>
                  </a:lnTo>
                  <a:lnTo>
                    <a:pt x="776655" y="5459527"/>
                  </a:lnTo>
                  <a:lnTo>
                    <a:pt x="767270" y="5505970"/>
                  </a:lnTo>
                  <a:lnTo>
                    <a:pt x="755700" y="5552922"/>
                  </a:lnTo>
                  <a:lnTo>
                    <a:pt x="742035" y="5600344"/>
                  </a:lnTo>
                  <a:lnTo>
                    <a:pt x="726414" y="5648160"/>
                  </a:lnTo>
                  <a:lnTo>
                    <a:pt x="708926" y="5696343"/>
                  </a:lnTo>
                  <a:lnTo>
                    <a:pt x="689686" y="5744832"/>
                  </a:lnTo>
                  <a:lnTo>
                    <a:pt x="668820" y="5793587"/>
                  </a:lnTo>
                  <a:lnTo>
                    <a:pt x="646417" y="5842546"/>
                  </a:lnTo>
                  <a:lnTo>
                    <a:pt x="622604" y="5891657"/>
                  </a:lnTo>
                  <a:lnTo>
                    <a:pt x="597484" y="5940882"/>
                  </a:lnTo>
                  <a:lnTo>
                    <a:pt x="571157" y="5990158"/>
                  </a:lnTo>
                  <a:lnTo>
                    <a:pt x="543763" y="6039447"/>
                  </a:lnTo>
                  <a:lnTo>
                    <a:pt x="515391" y="6088685"/>
                  </a:lnTo>
                  <a:lnTo>
                    <a:pt x="486156" y="6137834"/>
                  </a:lnTo>
                  <a:lnTo>
                    <a:pt x="456171" y="6186830"/>
                  </a:lnTo>
                  <a:lnTo>
                    <a:pt x="425538" y="6235636"/>
                  </a:lnTo>
                  <a:lnTo>
                    <a:pt x="394385" y="6284201"/>
                  </a:lnTo>
                  <a:lnTo>
                    <a:pt x="362800" y="6332461"/>
                  </a:lnTo>
                  <a:lnTo>
                    <a:pt x="330923" y="6380378"/>
                  </a:lnTo>
                  <a:lnTo>
                    <a:pt x="298843" y="6427914"/>
                  </a:lnTo>
                  <a:lnTo>
                    <a:pt x="266674" y="6474981"/>
                  </a:lnTo>
                  <a:lnTo>
                    <a:pt x="234530" y="6521564"/>
                  </a:lnTo>
                  <a:lnTo>
                    <a:pt x="48399" y="6787794"/>
                  </a:lnTo>
                  <a:lnTo>
                    <a:pt x="19532" y="6829488"/>
                  </a:lnTo>
                  <a:lnTo>
                    <a:pt x="0" y="6858000"/>
                  </a:lnTo>
                  <a:lnTo>
                    <a:pt x="1182903" y="6858000"/>
                  </a:lnTo>
                  <a:lnTo>
                    <a:pt x="1203985" y="6779095"/>
                  </a:lnTo>
                  <a:lnTo>
                    <a:pt x="1215669" y="6731216"/>
                  </a:lnTo>
                  <a:lnTo>
                    <a:pt x="1226985" y="6681851"/>
                  </a:lnTo>
                  <a:lnTo>
                    <a:pt x="1237996" y="6630860"/>
                  </a:lnTo>
                  <a:lnTo>
                    <a:pt x="1248740" y="6578041"/>
                  </a:lnTo>
                  <a:lnTo>
                    <a:pt x="1259281" y="6523266"/>
                  </a:lnTo>
                  <a:lnTo>
                    <a:pt x="1269669" y="6466357"/>
                  </a:lnTo>
                  <a:lnTo>
                    <a:pt x="1279969" y="6407163"/>
                  </a:lnTo>
                  <a:lnTo>
                    <a:pt x="1290231" y="6345504"/>
                  </a:lnTo>
                  <a:lnTo>
                    <a:pt x="1300505" y="6281217"/>
                  </a:lnTo>
                  <a:lnTo>
                    <a:pt x="1309014" y="6225006"/>
                  </a:lnTo>
                  <a:lnTo>
                    <a:pt x="1316888" y="6168949"/>
                  </a:lnTo>
                  <a:lnTo>
                    <a:pt x="1324102" y="6113107"/>
                  </a:lnTo>
                  <a:lnTo>
                    <a:pt x="1330655" y="6057557"/>
                  </a:lnTo>
                  <a:lnTo>
                    <a:pt x="1336548" y="6002350"/>
                  </a:lnTo>
                  <a:lnTo>
                    <a:pt x="1341755" y="5947588"/>
                  </a:lnTo>
                  <a:lnTo>
                    <a:pt x="1346288" y="5893308"/>
                  </a:lnTo>
                  <a:lnTo>
                    <a:pt x="1350111" y="5839587"/>
                  </a:lnTo>
                  <a:lnTo>
                    <a:pt x="1353248" y="5786513"/>
                  </a:lnTo>
                  <a:lnTo>
                    <a:pt x="1355661" y="5734126"/>
                  </a:lnTo>
                  <a:lnTo>
                    <a:pt x="1357363" y="5682526"/>
                  </a:lnTo>
                  <a:lnTo>
                    <a:pt x="1358328" y="5631751"/>
                  </a:lnTo>
                  <a:lnTo>
                    <a:pt x="1358468" y="5600344"/>
                  </a:lnTo>
                  <a:lnTo>
                    <a:pt x="1358557" y="5581891"/>
                  </a:lnTo>
                  <a:close/>
                </a:path>
              </a:pathLst>
            </a:custGeom>
            <a:solidFill>
              <a:srgbClr val="2F559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284297" y="4430471"/>
              <a:ext cx="3643629" cy="495934"/>
            </a:xfrm>
            <a:custGeom>
              <a:avLst/>
              <a:gdLst/>
              <a:ahLst/>
              <a:cxnLst/>
              <a:rect l="l" t="t" r="r" b="b"/>
              <a:pathLst>
                <a:path w="3643629" h="495935">
                  <a:moveTo>
                    <a:pt x="3643393" y="0"/>
                  </a:moveTo>
                  <a:lnTo>
                    <a:pt x="0" y="0"/>
                  </a:lnTo>
                  <a:lnTo>
                    <a:pt x="0" y="495729"/>
                  </a:lnTo>
                  <a:lnTo>
                    <a:pt x="3643393" y="495729"/>
                  </a:lnTo>
                  <a:lnTo>
                    <a:pt x="3643393" y="0"/>
                  </a:lnTo>
                  <a:close/>
                </a:path>
              </a:pathLst>
            </a:custGeom>
            <a:solidFill>
              <a:srgbClr val="FFFFFF">
                <a:alpha val="8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01284" y="6252698"/>
              <a:ext cx="2290715" cy="59421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8071" y="6024929"/>
              <a:ext cx="1538975" cy="7437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13047" y="1072896"/>
              <a:ext cx="4587240" cy="1121664"/>
            </a:xfrm>
            <a:prstGeom prst="rect">
              <a:avLst/>
            </a:prstGeom>
          </p:spPr>
        </p:pic>
      </p:grpSp>
      <p:sp>
        <p:nvSpPr>
          <p:cNvPr id="15" name="object 15" descr="$PPTXTitle"/>
          <p:cNvSpPr txBox="1">
            <a:spLocks noGrp="1"/>
          </p:cNvSpPr>
          <p:nvPr>
            <p:ph type="title"/>
          </p:nvPr>
        </p:nvSpPr>
        <p:spPr>
          <a:xfrm>
            <a:off x="4169523" y="1099820"/>
            <a:ext cx="3875404" cy="1031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600" spc="240">
                <a:solidFill>
                  <a:srgbClr val="2F5597"/>
                </a:solidFill>
              </a:rPr>
              <a:t>LhARA</a:t>
            </a:r>
            <a:r>
              <a:rPr dirty="0" sz="6600" spc="-765">
                <a:solidFill>
                  <a:srgbClr val="2F5597"/>
                </a:solidFill>
              </a:rPr>
              <a:t> </a:t>
            </a:r>
            <a:r>
              <a:rPr dirty="0" sz="6600" spc="280">
                <a:solidFill>
                  <a:srgbClr val="2F5597"/>
                </a:solidFill>
              </a:rPr>
              <a:t>VR</a:t>
            </a:r>
            <a:endParaRPr sz="6600"/>
          </a:p>
        </p:txBody>
      </p:sp>
      <p:sp>
        <p:nvSpPr>
          <p:cNvPr id="16" name="object 16"/>
          <p:cNvSpPr/>
          <p:nvPr/>
        </p:nvSpPr>
        <p:spPr>
          <a:xfrm>
            <a:off x="6550990" y="2802724"/>
            <a:ext cx="4849495" cy="2501900"/>
          </a:xfrm>
          <a:custGeom>
            <a:avLst/>
            <a:gdLst/>
            <a:ahLst/>
            <a:cxnLst/>
            <a:rect l="l" t="t" r="r" b="b"/>
            <a:pathLst>
              <a:path w="4849495" h="2501900">
                <a:moveTo>
                  <a:pt x="4843754" y="2078748"/>
                </a:moveTo>
                <a:lnTo>
                  <a:pt x="2575763" y="2078748"/>
                </a:lnTo>
                <a:lnTo>
                  <a:pt x="2575763" y="2501862"/>
                </a:lnTo>
                <a:lnTo>
                  <a:pt x="4843754" y="2501862"/>
                </a:lnTo>
                <a:lnTo>
                  <a:pt x="4843754" y="2078748"/>
                </a:lnTo>
                <a:close/>
              </a:path>
              <a:path w="4849495" h="2501900">
                <a:moveTo>
                  <a:pt x="4848872" y="1240091"/>
                </a:moveTo>
                <a:lnTo>
                  <a:pt x="4843754" y="1240091"/>
                </a:lnTo>
                <a:lnTo>
                  <a:pt x="4843754" y="0"/>
                </a:lnTo>
                <a:lnTo>
                  <a:pt x="1410982" y="0"/>
                </a:lnTo>
                <a:lnTo>
                  <a:pt x="1410982" y="1240091"/>
                </a:lnTo>
                <a:lnTo>
                  <a:pt x="0" y="1240091"/>
                </a:lnTo>
                <a:lnTo>
                  <a:pt x="0" y="2051939"/>
                </a:lnTo>
                <a:lnTo>
                  <a:pt x="4848872" y="2051939"/>
                </a:lnTo>
                <a:lnTo>
                  <a:pt x="4848872" y="1240091"/>
                </a:lnTo>
                <a:close/>
              </a:path>
            </a:pathLst>
          </a:custGeom>
          <a:solidFill>
            <a:srgbClr val="FFFFFF">
              <a:alpha val="850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8532849" y="3009900"/>
            <a:ext cx="2820035" cy="2221230"/>
          </a:xfrm>
          <a:prstGeom prst="rect">
            <a:avLst/>
          </a:prstGeom>
        </p:spPr>
        <p:txBody>
          <a:bodyPr wrap="square" lIns="0" tIns="150495" rIns="0" bIns="0" rtlCol="0" vert="horz">
            <a:spAutoFit/>
          </a:bodyPr>
          <a:lstStyle/>
          <a:p>
            <a:pPr marL="734695">
              <a:lnSpc>
                <a:spcPct val="100000"/>
              </a:lnSpc>
              <a:spcBef>
                <a:spcPts val="1185"/>
              </a:spcBef>
            </a:pPr>
            <a:r>
              <a:rPr dirty="0" sz="2400" spc="50">
                <a:solidFill>
                  <a:srgbClr val="2F5597"/>
                </a:solidFill>
                <a:latin typeface="Tahoma"/>
                <a:cs typeface="Tahoma"/>
              </a:rPr>
              <a:t>William</a:t>
            </a:r>
            <a:r>
              <a:rPr dirty="0" sz="2400" spc="-270">
                <a:solidFill>
                  <a:srgbClr val="2F5597"/>
                </a:solidFill>
                <a:latin typeface="Tahoma"/>
                <a:cs typeface="Tahoma"/>
              </a:rPr>
              <a:t> </a:t>
            </a:r>
            <a:r>
              <a:rPr dirty="0" sz="2400" spc="-10">
                <a:solidFill>
                  <a:srgbClr val="2F5597"/>
                </a:solidFill>
                <a:latin typeface="Tahoma"/>
                <a:cs typeface="Tahoma"/>
              </a:rPr>
              <a:t>Shields</a:t>
            </a:r>
            <a:endParaRPr sz="2400">
              <a:latin typeface="Tahoma"/>
              <a:cs typeface="Tahoma"/>
            </a:endParaRPr>
          </a:p>
          <a:p>
            <a:pPr algn="r" marR="41275">
              <a:lnSpc>
                <a:spcPct val="100000"/>
              </a:lnSpc>
              <a:spcBef>
                <a:spcPts val="815"/>
              </a:spcBef>
            </a:pPr>
            <a:r>
              <a:rPr dirty="0" sz="1800" spc="-25">
                <a:solidFill>
                  <a:srgbClr val="2F5597"/>
                </a:solidFill>
                <a:latin typeface="Tahoma"/>
                <a:cs typeface="Tahoma"/>
                <a:hlinkClick r:id="rId5"/>
              </a:rPr>
              <a:t>(william.shields@rhul.ac.uk)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950"/>
              </a:spcBef>
            </a:pPr>
            <a:endParaRPr sz="1800">
              <a:latin typeface="Tahoma"/>
              <a:cs typeface="Tahoma"/>
            </a:endParaRPr>
          </a:p>
          <a:p>
            <a:pPr marL="508000">
              <a:lnSpc>
                <a:spcPct val="100000"/>
              </a:lnSpc>
            </a:pPr>
            <a:r>
              <a:rPr dirty="0" sz="1800" spc="60">
                <a:solidFill>
                  <a:srgbClr val="2F5597"/>
                </a:solidFill>
                <a:latin typeface="Tahoma"/>
                <a:cs typeface="Tahoma"/>
              </a:rPr>
              <a:t>LhARA</a:t>
            </a:r>
            <a:r>
              <a:rPr dirty="0" sz="1800" spc="-190">
                <a:solidFill>
                  <a:srgbClr val="2F5597"/>
                </a:solidFill>
                <a:latin typeface="Tahoma"/>
                <a:cs typeface="Tahoma"/>
              </a:rPr>
              <a:t> </a:t>
            </a:r>
            <a:r>
              <a:rPr dirty="0" sz="1800" spc="-25">
                <a:solidFill>
                  <a:srgbClr val="2F5597"/>
                </a:solidFill>
                <a:latin typeface="Tahoma"/>
                <a:cs typeface="Tahoma"/>
              </a:rPr>
              <a:t>RSSSE</a:t>
            </a:r>
            <a:r>
              <a:rPr dirty="0" sz="1800" spc="-180">
                <a:solidFill>
                  <a:srgbClr val="2F5597"/>
                </a:solidFill>
                <a:latin typeface="Tahoma"/>
                <a:cs typeface="Tahoma"/>
              </a:rPr>
              <a:t> </a:t>
            </a:r>
            <a:r>
              <a:rPr dirty="0" sz="1800" spc="-10">
                <a:solidFill>
                  <a:srgbClr val="2F5597"/>
                </a:solidFill>
                <a:latin typeface="Tahoma"/>
                <a:cs typeface="Tahoma"/>
              </a:rPr>
              <a:t>Training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30"/>
              </a:spcBef>
            </a:pPr>
            <a:endParaRPr sz="1800">
              <a:latin typeface="Tahoma"/>
              <a:cs typeface="Tahoma"/>
            </a:endParaRPr>
          </a:p>
          <a:p>
            <a:pPr algn="r" marR="43180">
              <a:lnSpc>
                <a:spcPct val="100000"/>
              </a:lnSpc>
            </a:pPr>
            <a:r>
              <a:rPr dirty="0" sz="1800">
                <a:solidFill>
                  <a:srgbClr val="2F5597"/>
                </a:solidFill>
                <a:latin typeface="Tahoma"/>
                <a:cs typeface="Tahoma"/>
              </a:rPr>
              <a:t>10</a:t>
            </a:r>
            <a:r>
              <a:rPr dirty="0" baseline="23148" sz="1800">
                <a:solidFill>
                  <a:srgbClr val="2F5597"/>
                </a:solidFill>
                <a:latin typeface="Tahoma"/>
                <a:cs typeface="Tahoma"/>
              </a:rPr>
              <a:t>th</a:t>
            </a:r>
            <a:r>
              <a:rPr dirty="0" baseline="23148" sz="1800" spc="67">
                <a:solidFill>
                  <a:srgbClr val="2F5597"/>
                </a:solidFill>
                <a:latin typeface="Tahoma"/>
                <a:cs typeface="Tahoma"/>
              </a:rPr>
              <a:t> </a:t>
            </a:r>
            <a:r>
              <a:rPr dirty="0" sz="1800">
                <a:solidFill>
                  <a:srgbClr val="2F5597"/>
                </a:solidFill>
                <a:latin typeface="Tahoma"/>
                <a:cs typeface="Tahoma"/>
              </a:rPr>
              <a:t>June</a:t>
            </a:r>
            <a:r>
              <a:rPr dirty="0" sz="1800" spc="-140">
                <a:solidFill>
                  <a:srgbClr val="2F5597"/>
                </a:solidFill>
                <a:latin typeface="Tahoma"/>
                <a:cs typeface="Tahoma"/>
              </a:rPr>
              <a:t> </a:t>
            </a:r>
            <a:r>
              <a:rPr dirty="0" sz="1800" spc="30">
                <a:solidFill>
                  <a:srgbClr val="2F5597"/>
                </a:solidFill>
                <a:latin typeface="Tahoma"/>
                <a:cs typeface="Tahoma"/>
              </a:rPr>
              <a:t>2026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718977" y="6107037"/>
            <a:ext cx="2262505" cy="747395"/>
            <a:chOff x="4718977" y="6107037"/>
            <a:chExt cx="2262505" cy="747395"/>
          </a:xfrm>
        </p:grpSpPr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24111" y="6320687"/>
              <a:ext cx="847762" cy="38911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755164" y="6218635"/>
              <a:ext cx="574945" cy="575515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18977" y="6161728"/>
              <a:ext cx="668262" cy="692120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4860455" y="6341160"/>
              <a:ext cx="351790" cy="343535"/>
            </a:xfrm>
            <a:custGeom>
              <a:avLst/>
              <a:gdLst/>
              <a:ahLst/>
              <a:cxnLst/>
              <a:rect l="l" t="t" r="r" b="b"/>
              <a:pathLst>
                <a:path w="351789" h="343534">
                  <a:moveTo>
                    <a:pt x="139877" y="242392"/>
                  </a:moveTo>
                  <a:lnTo>
                    <a:pt x="139382" y="242709"/>
                  </a:lnTo>
                  <a:lnTo>
                    <a:pt x="139585" y="242849"/>
                  </a:lnTo>
                  <a:lnTo>
                    <a:pt x="139877" y="242392"/>
                  </a:lnTo>
                  <a:close/>
                </a:path>
                <a:path w="351789" h="343534">
                  <a:moveTo>
                    <a:pt x="188899" y="235089"/>
                  </a:moveTo>
                  <a:lnTo>
                    <a:pt x="188442" y="234924"/>
                  </a:lnTo>
                  <a:lnTo>
                    <a:pt x="188671" y="235394"/>
                  </a:lnTo>
                  <a:lnTo>
                    <a:pt x="188899" y="235089"/>
                  </a:lnTo>
                  <a:close/>
                </a:path>
                <a:path w="351789" h="343534">
                  <a:moveTo>
                    <a:pt x="213347" y="285153"/>
                  </a:moveTo>
                  <a:lnTo>
                    <a:pt x="188671" y="235394"/>
                  </a:lnTo>
                  <a:lnTo>
                    <a:pt x="183108" y="240842"/>
                  </a:lnTo>
                  <a:lnTo>
                    <a:pt x="176301" y="245008"/>
                  </a:lnTo>
                  <a:lnTo>
                    <a:pt x="168490" y="247688"/>
                  </a:lnTo>
                  <a:lnTo>
                    <a:pt x="159918" y="248627"/>
                  </a:lnTo>
                  <a:lnTo>
                    <a:pt x="152400" y="248627"/>
                  </a:lnTo>
                  <a:lnTo>
                    <a:pt x="145440" y="246507"/>
                  </a:lnTo>
                  <a:lnTo>
                    <a:pt x="139687" y="242912"/>
                  </a:lnTo>
                  <a:lnTo>
                    <a:pt x="106540" y="336448"/>
                  </a:lnTo>
                  <a:lnTo>
                    <a:pt x="153568" y="249034"/>
                  </a:lnTo>
                  <a:lnTo>
                    <a:pt x="177660" y="343408"/>
                  </a:lnTo>
                  <a:lnTo>
                    <a:pt x="175564" y="245719"/>
                  </a:lnTo>
                  <a:lnTo>
                    <a:pt x="213347" y="285153"/>
                  </a:lnTo>
                  <a:close/>
                </a:path>
                <a:path w="351789" h="343534">
                  <a:moveTo>
                    <a:pt x="351370" y="61518"/>
                  </a:moveTo>
                  <a:lnTo>
                    <a:pt x="181800" y="182626"/>
                  </a:lnTo>
                  <a:lnTo>
                    <a:pt x="242392" y="8712"/>
                  </a:lnTo>
                  <a:lnTo>
                    <a:pt x="165608" y="175577"/>
                  </a:lnTo>
                  <a:lnTo>
                    <a:pt x="134061" y="0"/>
                  </a:lnTo>
                  <a:lnTo>
                    <a:pt x="146926" y="179311"/>
                  </a:lnTo>
                  <a:lnTo>
                    <a:pt x="49618" y="78447"/>
                  </a:lnTo>
                  <a:lnTo>
                    <a:pt x="134061" y="190512"/>
                  </a:lnTo>
                  <a:lnTo>
                    <a:pt x="51879" y="166027"/>
                  </a:lnTo>
                  <a:lnTo>
                    <a:pt x="125768" y="212102"/>
                  </a:lnTo>
                  <a:lnTo>
                    <a:pt x="0" y="235750"/>
                  </a:lnTo>
                  <a:lnTo>
                    <a:pt x="123393" y="226669"/>
                  </a:lnTo>
                  <a:lnTo>
                    <a:pt x="12433" y="323786"/>
                  </a:lnTo>
                  <a:lnTo>
                    <a:pt x="139382" y="242709"/>
                  </a:lnTo>
                  <a:lnTo>
                    <a:pt x="135534" y="237858"/>
                  </a:lnTo>
                  <a:lnTo>
                    <a:pt x="131025" y="229831"/>
                  </a:lnTo>
                  <a:lnTo>
                    <a:pt x="129540" y="225463"/>
                  </a:lnTo>
                  <a:lnTo>
                    <a:pt x="128663" y="222059"/>
                  </a:lnTo>
                  <a:lnTo>
                    <a:pt x="127406" y="223164"/>
                  </a:lnTo>
                  <a:lnTo>
                    <a:pt x="151079" y="183972"/>
                  </a:lnTo>
                  <a:lnTo>
                    <a:pt x="165608" y="181800"/>
                  </a:lnTo>
                  <a:lnTo>
                    <a:pt x="177850" y="185826"/>
                  </a:lnTo>
                  <a:lnTo>
                    <a:pt x="187337" y="193992"/>
                  </a:lnTo>
                  <a:lnTo>
                    <a:pt x="193433" y="204711"/>
                  </a:lnTo>
                  <a:lnTo>
                    <a:pt x="195491" y="216458"/>
                  </a:lnTo>
                  <a:lnTo>
                    <a:pt x="195364" y="225196"/>
                  </a:lnTo>
                  <a:lnTo>
                    <a:pt x="191287" y="231838"/>
                  </a:lnTo>
                  <a:lnTo>
                    <a:pt x="188899" y="235089"/>
                  </a:lnTo>
                  <a:lnTo>
                    <a:pt x="348234" y="293865"/>
                  </a:lnTo>
                  <a:lnTo>
                    <a:pt x="197154" y="219989"/>
                  </a:lnTo>
                  <a:lnTo>
                    <a:pt x="199224" y="211264"/>
                  </a:lnTo>
                  <a:lnTo>
                    <a:pt x="267716" y="192176"/>
                  </a:lnTo>
                  <a:lnTo>
                    <a:pt x="197154" y="194665"/>
                  </a:lnTo>
                  <a:lnTo>
                    <a:pt x="351370" y="61518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335702" y="6154369"/>
              <a:ext cx="1232535" cy="333375"/>
            </a:xfrm>
            <a:custGeom>
              <a:avLst/>
              <a:gdLst/>
              <a:ahLst/>
              <a:cxnLst/>
              <a:rect l="l" t="t" r="r" b="b"/>
              <a:pathLst>
                <a:path w="1232534" h="333375">
                  <a:moveTo>
                    <a:pt x="235343" y="281432"/>
                  </a:moveTo>
                  <a:lnTo>
                    <a:pt x="199034" y="282841"/>
                  </a:lnTo>
                  <a:lnTo>
                    <a:pt x="147091" y="282905"/>
                  </a:lnTo>
                  <a:lnTo>
                    <a:pt x="80314" y="282054"/>
                  </a:lnTo>
                  <a:lnTo>
                    <a:pt x="81305" y="231711"/>
                  </a:lnTo>
                  <a:lnTo>
                    <a:pt x="85915" y="136131"/>
                  </a:lnTo>
                  <a:lnTo>
                    <a:pt x="93383" y="1879"/>
                  </a:lnTo>
                  <a:lnTo>
                    <a:pt x="17437" y="1879"/>
                  </a:lnTo>
                  <a:lnTo>
                    <a:pt x="16332" y="48958"/>
                  </a:lnTo>
                  <a:lnTo>
                    <a:pt x="14757" y="96786"/>
                  </a:lnTo>
                  <a:lnTo>
                    <a:pt x="12661" y="145351"/>
                  </a:lnTo>
                  <a:lnTo>
                    <a:pt x="10033" y="194652"/>
                  </a:lnTo>
                  <a:lnTo>
                    <a:pt x="5461" y="264375"/>
                  </a:lnTo>
                  <a:lnTo>
                    <a:pt x="0" y="332473"/>
                  </a:lnTo>
                  <a:lnTo>
                    <a:pt x="88976" y="332638"/>
                  </a:lnTo>
                  <a:lnTo>
                    <a:pt x="162725" y="332397"/>
                  </a:lnTo>
                  <a:lnTo>
                    <a:pt x="231597" y="331851"/>
                  </a:lnTo>
                  <a:lnTo>
                    <a:pt x="232181" y="320560"/>
                  </a:lnTo>
                  <a:lnTo>
                    <a:pt x="235343" y="281432"/>
                  </a:lnTo>
                  <a:close/>
                </a:path>
                <a:path w="1232534" h="333375">
                  <a:moveTo>
                    <a:pt x="533565" y="148818"/>
                  </a:moveTo>
                  <a:lnTo>
                    <a:pt x="510527" y="100253"/>
                  </a:lnTo>
                  <a:lnTo>
                    <a:pt x="471335" y="83591"/>
                  </a:lnTo>
                  <a:lnTo>
                    <a:pt x="434505" y="79781"/>
                  </a:lnTo>
                  <a:lnTo>
                    <a:pt x="423989" y="80327"/>
                  </a:lnTo>
                  <a:lnTo>
                    <a:pt x="386537" y="89179"/>
                  </a:lnTo>
                  <a:lnTo>
                    <a:pt x="350100" y="116560"/>
                  </a:lnTo>
                  <a:lnTo>
                    <a:pt x="342430" y="127025"/>
                  </a:lnTo>
                  <a:lnTo>
                    <a:pt x="348653" y="1879"/>
                  </a:lnTo>
                  <a:lnTo>
                    <a:pt x="327177" y="2146"/>
                  </a:lnTo>
                  <a:lnTo>
                    <a:pt x="280162" y="1879"/>
                  </a:lnTo>
                  <a:lnTo>
                    <a:pt x="275640" y="152895"/>
                  </a:lnTo>
                  <a:lnTo>
                    <a:pt x="273939" y="203606"/>
                  </a:lnTo>
                  <a:lnTo>
                    <a:pt x="270827" y="258546"/>
                  </a:lnTo>
                  <a:lnTo>
                    <a:pt x="264604" y="331851"/>
                  </a:lnTo>
                  <a:lnTo>
                    <a:pt x="290106" y="332473"/>
                  </a:lnTo>
                  <a:lnTo>
                    <a:pt x="312229" y="332638"/>
                  </a:lnTo>
                  <a:lnTo>
                    <a:pt x="333705" y="332473"/>
                  </a:lnTo>
                  <a:lnTo>
                    <a:pt x="334975" y="281584"/>
                  </a:lnTo>
                  <a:lnTo>
                    <a:pt x="337756" y="240030"/>
                  </a:lnTo>
                  <a:lnTo>
                    <a:pt x="340537" y="212001"/>
                  </a:lnTo>
                  <a:lnTo>
                    <a:pt x="341795" y="201739"/>
                  </a:lnTo>
                  <a:lnTo>
                    <a:pt x="342303" y="193852"/>
                  </a:lnTo>
                  <a:lnTo>
                    <a:pt x="366623" y="147497"/>
                  </a:lnTo>
                  <a:lnTo>
                    <a:pt x="404329" y="133413"/>
                  </a:lnTo>
                  <a:lnTo>
                    <a:pt x="413524" y="132918"/>
                  </a:lnTo>
                  <a:lnTo>
                    <a:pt x="423989" y="133870"/>
                  </a:lnTo>
                  <a:lnTo>
                    <a:pt x="458622" y="155879"/>
                  </a:lnTo>
                  <a:lnTo>
                    <a:pt x="463829" y="176314"/>
                  </a:lnTo>
                  <a:lnTo>
                    <a:pt x="463829" y="181813"/>
                  </a:lnTo>
                  <a:lnTo>
                    <a:pt x="462178" y="232664"/>
                  </a:lnTo>
                  <a:lnTo>
                    <a:pt x="458533" y="281432"/>
                  </a:lnTo>
                  <a:lnTo>
                    <a:pt x="454901" y="318046"/>
                  </a:lnTo>
                  <a:lnTo>
                    <a:pt x="453250" y="332473"/>
                  </a:lnTo>
                  <a:lnTo>
                    <a:pt x="470306" y="332994"/>
                  </a:lnTo>
                  <a:lnTo>
                    <a:pt x="497763" y="332968"/>
                  </a:lnTo>
                  <a:lnTo>
                    <a:pt x="525462" y="331851"/>
                  </a:lnTo>
                  <a:lnTo>
                    <a:pt x="525233" y="318960"/>
                  </a:lnTo>
                  <a:lnTo>
                    <a:pt x="525754" y="300913"/>
                  </a:lnTo>
                  <a:lnTo>
                    <a:pt x="527329" y="275196"/>
                  </a:lnTo>
                  <a:lnTo>
                    <a:pt x="533565" y="148818"/>
                  </a:lnTo>
                  <a:close/>
                </a:path>
                <a:path w="1232534" h="333375">
                  <a:moveTo>
                    <a:pt x="1232103" y="86550"/>
                  </a:moveTo>
                  <a:lnTo>
                    <a:pt x="1223352" y="46012"/>
                  </a:lnTo>
                  <a:lnTo>
                    <a:pt x="1190701" y="14020"/>
                  </a:lnTo>
                  <a:lnTo>
                    <a:pt x="1152309" y="2933"/>
                  </a:lnTo>
                  <a:lnTo>
                    <a:pt x="1110411" y="127"/>
                  </a:lnTo>
                  <a:lnTo>
                    <a:pt x="1093774" y="0"/>
                  </a:lnTo>
                  <a:lnTo>
                    <a:pt x="1051877" y="1244"/>
                  </a:lnTo>
                  <a:lnTo>
                    <a:pt x="1029601" y="1600"/>
                  </a:lnTo>
                  <a:lnTo>
                    <a:pt x="1003896" y="1562"/>
                  </a:lnTo>
                  <a:lnTo>
                    <a:pt x="974979" y="952"/>
                  </a:lnTo>
                  <a:lnTo>
                    <a:pt x="974915" y="51333"/>
                  </a:lnTo>
                  <a:lnTo>
                    <a:pt x="974153" y="96253"/>
                  </a:lnTo>
                  <a:lnTo>
                    <a:pt x="972845" y="137579"/>
                  </a:lnTo>
                  <a:lnTo>
                    <a:pt x="970140" y="198996"/>
                  </a:lnTo>
                  <a:lnTo>
                    <a:pt x="965631" y="269595"/>
                  </a:lnTo>
                  <a:lnTo>
                    <a:pt x="959726" y="331851"/>
                  </a:lnTo>
                  <a:lnTo>
                    <a:pt x="980948" y="331685"/>
                  </a:lnTo>
                  <a:lnTo>
                    <a:pt x="1035062" y="332473"/>
                  </a:lnTo>
                  <a:lnTo>
                    <a:pt x="1036612" y="241579"/>
                  </a:lnTo>
                  <a:lnTo>
                    <a:pt x="1042835" y="50444"/>
                  </a:lnTo>
                  <a:lnTo>
                    <a:pt x="1045324" y="48577"/>
                  </a:lnTo>
                  <a:lnTo>
                    <a:pt x="1117117" y="48564"/>
                  </a:lnTo>
                  <a:lnTo>
                    <a:pt x="1124546" y="49390"/>
                  </a:lnTo>
                  <a:lnTo>
                    <a:pt x="1163091" y="75095"/>
                  </a:lnTo>
                  <a:lnTo>
                    <a:pt x="1169581" y="106718"/>
                  </a:lnTo>
                  <a:lnTo>
                    <a:pt x="1168590" y="129844"/>
                  </a:lnTo>
                  <a:lnTo>
                    <a:pt x="1142060" y="164363"/>
                  </a:lnTo>
                  <a:lnTo>
                    <a:pt x="1099693" y="171513"/>
                  </a:lnTo>
                  <a:lnTo>
                    <a:pt x="1085176" y="171234"/>
                  </a:lnTo>
                  <a:lnTo>
                    <a:pt x="1069301" y="170599"/>
                  </a:lnTo>
                  <a:lnTo>
                    <a:pt x="1089456" y="211709"/>
                  </a:lnTo>
                  <a:lnTo>
                    <a:pt x="1109459" y="254660"/>
                  </a:lnTo>
                  <a:lnTo>
                    <a:pt x="1126718" y="293700"/>
                  </a:lnTo>
                  <a:lnTo>
                    <a:pt x="1142771" y="331851"/>
                  </a:lnTo>
                  <a:lnTo>
                    <a:pt x="1159802" y="331546"/>
                  </a:lnTo>
                  <a:lnTo>
                    <a:pt x="1194435" y="331533"/>
                  </a:lnTo>
                  <a:lnTo>
                    <a:pt x="1223073" y="332168"/>
                  </a:lnTo>
                  <a:lnTo>
                    <a:pt x="1210195" y="309956"/>
                  </a:lnTo>
                  <a:lnTo>
                    <a:pt x="1184503" y="264274"/>
                  </a:lnTo>
                  <a:lnTo>
                    <a:pt x="1163459" y="225374"/>
                  </a:lnTo>
                  <a:lnTo>
                    <a:pt x="1139647" y="179628"/>
                  </a:lnTo>
                  <a:lnTo>
                    <a:pt x="1146124" y="178676"/>
                  </a:lnTo>
                  <a:lnTo>
                    <a:pt x="1153337" y="177190"/>
                  </a:lnTo>
                  <a:lnTo>
                    <a:pt x="1188986" y="162585"/>
                  </a:lnTo>
                  <a:lnTo>
                    <a:pt x="1219250" y="131660"/>
                  </a:lnTo>
                  <a:lnTo>
                    <a:pt x="1228026" y="111836"/>
                  </a:lnTo>
                  <a:lnTo>
                    <a:pt x="1232103" y="86550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985486" y="6107049"/>
              <a:ext cx="1995805" cy="619760"/>
            </a:xfrm>
            <a:custGeom>
              <a:avLst/>
              <a:gdLst/>
              <a:ahLst/>
              <a:cxnLst/>
              <a:rect l="l" t="t" r="r" b="b"/>
              <a:pathLst>
                <a:path w="1995804" h="619759">
                  <a:moveTo>
                    <a:pt x="1995690" y="604215"/>
                  </a:moveTo>
                  <a:lnTo>
                    <a:pt x="1994789" y="602068"/>
                  </a:lnTo>
                  <a:lnTo>
                    <a:pt x="1973872" y="422541"/>
                  </a:lnTo>
                  <a:lnTo>
                    <a:pt x="1955876" y="276161"/>
                  </a:lnTo>
                  <a:lnTo>
                    <a:pt x="1947151" y="210413"/>
                  </a:lnTo>
                  <a:lnTo>
                    <a:pt x="1940382" y="164858"/>
                  </a:lnTo>
                  <a:lnTo>
                    <a:pt x="1938375" y="149631"/>
                  </a:lnTo>
                  <a:lnTo>
                    <a:pt x="1933689" y="117754"/>
                  </a:lnTo>
                  <a:lnTo>
                    <a:pt x="1931682" y="101650"/>
                  </a:lnTo>
                  <a:lnTo>
                    <a:pt x="1930857" y="85775"/>
                  </a:lnTo>
                  <a:lnTo>
                    <a:pt x="1928545" y="63373"/>
                  </a:lnTo>
                  <a:lnTo>
                    <a:pt x="1909483" y="18630"/>
                  </a:lnTo>
                  <a:lnTo>
                    <a:pt x="1872843" y="0"/>
                  </a:lnTo>
                  <a:lnTo>
                    <a:pt x="1862759" y="939"/>
                  </a:lnTo>
                  <a:lnTo>
                    <a:pt x="1815299" y="36296"/>
                  </a:lnTo>
                  <a:lnTo>
                    <a:pt x="1792135" y="81572"/>
                  </a:lnTo>
                  <a:lnTo>
                    <a:pt x="1760385" y="153797"/>
                  </a:lnTo>
                  <a:lnTo>
                    <a:pt x="1749602" y="176085"/>
                  </a:lnTo>
                  <a:lnTo>
                    <a:pt x="1723986" y="222897"/>
                  </a:lnTo>
                  <a:lnTo>
                    <a:pt x="1680210" y="289204"/>
                  </a:lnTo>
                  <a:lnTo>
                    <a:pt x="1648244" y="329171"/>
                  </a:lnTo>
                  <a:lnTo>
                    <a:pt x="1612480" y="365569"/>
                  </a:lnTo>
                  <a:lnTo>
                    <a:pt x="1572298" y="396862"/>
                  </a:lnTo>
                  <a:lnTo>
                    <a:pt x="1527568" y="420636"/>
                  </a:lnTo>
                  <a:lnTo>
                    <a:pt x="1463052" y="436499"/>
                  </a:lnTo>
                  <a:lnTo>
                    <a:pt x="1428838" y="437984"/>
                  </a:lnTo>
                  <a:lnTo>
                    <a:pt x="1406156" y="437883"/>
                  </a:lnTo>
                  <a:lnTo>
                    <a:pt x="1337957" y="438632"/>
                  </a:lnTo>
                  <a:lnTo>
                    <a:pt x="1293787" y="415861"/>
                  </a:lnTo>
                  <a:lnTo>
                    <a:pt x="1282230" y="381977"/>
                  </a:lnTo>
                  <a:lnTo>
                    <a:pt x="1223708" y="61036"/>
                  </a:lnTo>
                  <a:lnTo>
                    <a:pt x="1202080" y="16560"/>
                  </a:lnTo>
                  <a:lnTo>
                    <a:pt x="1159662" y="1143"/>
                  </a:lnTo>
                  <a:lnTo>
                    <a:pt x="1146746" y="4546"/>
                  </a:lnTo>
                  <a:lnTo>
                    <a:pt x="1103045" y="48272"/>
                  </a:lnTo>
                  <a:lnTo>
                    <a:pt x="1080871" y="96786"/>
                  </a:lnTo>
                  <a:lnTo>
                    <a:pt x="1072667" y="116674"/>
                  </a:lnTo>
                  <a:lnTo>
                    <a:pt x="1053744" y="158153"/>
                  </a:lnTo>
                  <a:lnTo>
                    <a:pt x="1030909" y="201066"/>
                  </a:lnTo>
                  <a:lnTo>
                    <a:pt x="991311" y="267690"/>
                  </a:lnTo>
                  <a:lnTo>
                    <a:pt x="968362" y="303631"/>
                  </a:lnTo>
                  <a:lnTo>
                    <a:pt x="921334" y="361950"/>
                  </a:lnTo>
                  <a:lnTo>
                    <a:pt x="888707" y="392112"/>
                  </a:lnTo>
                  <a:lnTo>
                    <a:pt x="842606" y="422567"/>
                  </a:lnTo>
                  <a:lnTo>
                    <a:pt x="796163" y="437362"/>
                  </a:lnTo>
                  <a:lnTo>
                    <a:pt x="753122" y="440956"/>
                  </a:lnTo>
                  <a:lnTo>
                    <a:pt x="701459" y="441756"/>
                  </a:lnTo>
                  <a:lnTo>
                    <a:pt x="627583" y="442150"/>
                  </a:lnTo>
                  <a:lnTo>
                    <a:pt x="479259" y="441896"/>
                  </a:lnTo>
                  <a:lnTo>
                    <a:pt x="291579" y="440613"/>
                  </a:lnTo>
                  <a:lnTo>
                    <a:pt x="71615" y="438226"/>
                  </a:lnTo>
                  <a:lnTo>
                    <a:pt x="71081" y="435546"/>
                  </a:lnTo>
                  <a:lnTo>
                    <a:pt x="67602" y="430352"/>
                  </a:lnTo>
                  <a:lnTo>
                    <a:pt x="67602" y="455345"/>
                  </a:lnTo>
                  <a:lnTo>
                    <a:pt x="66205" y="462229"/>
                  </a:lnTo>
                  <a:lnTo>
                    <a:pt x="59410" y="472249"/>
                  </a:lnTo>
                  <a:lnTo>
                    <a:pt x="49339" y="479005"/>
                  </a:lnTo>
                  <a:lnTo>
                    <a:pt x="36995" y="481495"/>
                  </a:lnTo>
                  <a:lnTo>
                    <a:pt x="24663" y="479005"/>
                  </a:lnTo>
                  <a:lnTo>
                    <a:pt x="14579" y="472249"/>
                  </a:lnTo>
                  <a:lnTo>
                    <a:pt x="7785" y="462229"/>
                  </a:lnTo>
                  <a:lnTo>
                    <a:pt x="5321" y="450049"/>
                  </a:lnTo>
                  <a:lnTo>
                    <a:pt x="7785" y="437667"/>
                  </a:lnTo>
                  <a:lnTo>
                    <a:pt x="14579" y="427634"/>
                  </a:lnTo>
                  <a:lnTo>
                    <a:pt x="24663" y="420878"/>
                  </a:lnTo>
                  <a:lnTo>
                    <a:pt x="36995" y="418401"/>
                  </a:lnTo>
                  <a:lnTo>
                    <a:pt x="49339" y="420878"/>
                  </a:lnTo>
                  <a:lnTo>
                    <a:pt x="53860" y="440309"/>
                  </a:lnTo>
                  <a:lnTo>
                    <a:pt x="46329" y="432714"/>
                  </a:lnTo>
                  <a:lnTo>
                    <a:pt x="27762" y="432714"/>
                  </a:lnTo>
                  <a:lnTo>
                    <a:pt x="20243" y="440309"/>
                  </a:lnTo>
                  <a:lnTo>
                    <a:pt x="20243" y="459054"/>
                  </a:lnTo>
                  <a:lnTo>
                    <a:pt x="27762" y="466648"/>
                  </a:lnTo>
                  <a:lnTo>
                    <a:pt x="46329" y="466648"/>
                  </a:lnTo>
                  <a:lnTo>
                    <a:pt x="53860" y="459054"/>
                  </a:lnTo>
                  <a:lnTo>
                    <a:pt x="53860" y="455345"/>
                  </a:lnTo>
                  <a:lnTo>
                    <a:pt x="67602" y="455345"/>
                  </a:lnTo>
                  <a:lnTo>
                    <a:pt x="67602" y="430352"/>
                  </a:lnTo>
                  <a:lnTo>
                    <a:pt x="63157" y="423710"/>
                  </a:lnTo>
                  <a:lnTo>
                    <a:pt x="55333" y="418401"/>
                  </a:lnTo>
                  <a:lnTo>
                    <a:pt x="51396" y="415721"/>
                  </a:lnTo>
                  <a:lnTo>
                    <a:pt x="36995" y="412800"/>
                  </a:lnTo>
                  <a:lnTo>
                    <a:pt x="22593" y="415721"/>
                  </a:lnTo>
                  <a:lnTo>
                    <a:pt x="10845" y="423710"/>
                  </a:lnTo>
                  <a:lnTo>
                    <a:pt x="2908" y="435546"/>
                  </a:lnTo>
                  <a:lnTo>
                    <a:pt x="0" y="450049"/>
                  </a:lnTo>
                  <a:lnTo>
                    <a:pt x="2908" y="464553"/>
                  </a:lnTo>
                  <a:lnTo>
                    <a:pt x="10845" y="476389"/>
                  </a:lnTo>
                  <a:lnTo>
                    <a:pt x="22593" y="484378"/>
                  </a:lnTo>
                  <a:lnTo>
                    <a:pt x="36995" y="487299"/>
                  </a:lnTo>
                  <a:lnTo>
                    <a:pt x="51396" y="484378"/>
                  </a:lnTo>
                  <a:lnTo>
                    <a:pt x="55638" y="481495"/>
                  </a:lnTo>
                  <a:lnTo>
                    <a:pt x="63157" y="476389"/>
                  </a:lnTo>
                  <a:lnTo>
                    <a:pt x="71081" y="464553"/>
                  </a:lnTo>
                  <a:lnTo>
                    <a:pt x="72009" y="459905"/>
                  </a:lnTo>
                  <a:lnTo>
                    <a:pt x="764235" y="459803"/>
                  </a:lnTo>
                  <a:lnTo>
                    <a:pt x="824788" y="454164"/>
                  </a:lnTo>
                  <a:lnTo>
                    <a:pt x="902741" y="423456"/>
                  </a:lnTo>
                  <a:lnTo>
                    <a:pt x="945261" y="393496"/>
                  </a:lnTo>
                  <a:lnTo>
                    <a:pt x="979970" y="358317"/>
                  </a:lnTo>
                  <a:lnTo>
                    <a:pt x="1034719" y="289610"/>
                  </a:lnTo>
                  <a:lnTo>
                    <a:pt x="1081138" y="211582"/>
                  </a:lnTo>
                  <a:lnTo>
                    <a:pt x="1113307" y="147624"/>
                  </a:lnTo>
                  <a:lnTo>
                    <a:pt x="1135938" y="96710"/>
                  </a:lnTo>
                  <a:lnTo>
                    <a:pt x="1145882" y="77609"/>
                  </a:lnTo>
                  <a:lnTo>
                    <a:pt x="1153274" y="65163"/>
                  </a:lnTo>
                  <a:lnTo>
                    <a:pt x="1156157" y="60718"/>
                  </a:lnTo>
                  <a:lnTo>
                    <a:pt x="1165148" y="56400"/>
                  </a:lnTo>
                  <a:lnTo>
                    <a:pt x="1170673" y="64185"/>
                  </a:lnTo>
                  <a:lnTo>
                    <a:pt x="1173454" y="75298"/>
                  </a:lnTo>
                  <a:lnTo>
                    <a:pt x="1174216" y="80949"/>
                  </a:lnTo>
                  <a:lnTo>
                    <a:pt x="1228686" y="382295"/>
                  </a:lnTo>
                  <a:lnTo>
                    <a:pt x="1241539" y="425018"/>
                  </a:lnTo>
                  <a:lnTo>
                    <a:pt x="1282230" y="455206"/>
                  </a:lnTo>
                  <a:lnTo>
                    <a:pt x="1320342" y="460070"/>
                  </a:lnTo>
                  <a:lnTo>
                    <a:pt x="1341945" y="460705"/>
                  </a:lnTo>
                  <a:lnTo>
                    <a:pt x="1363560" y="460603"/>
                  </a:lnTo>
                  <a:lnTo>
                    <a:pt x="1406779" y="459879"/>
                  </a:lnTo>
                  <a:lnTo>
                    <a:pt x="1452880" y="460133"/>
                  </a:lnTo>
                  <a:lnTo>
                    <a:pt x="1498930" y="458711"/>
                  </a:lnTo>
                  <a:lnTo>
                    <a:pt x="1549361" y="449313"/>
                  </a:lnTo>
                  <a:lnTo>
                    <a:pt x="1595462" y="430276"/>
                  </a:lnTo>
                  <a:lnTo>
                    <a:pt x="1637398" y="402932"/>
                  </a:lnTo>
                  <a:lnTo>
                    <a:pt x="1675396" y="368592"/>
                  </a:lnTo>
                  <a:lnTo>
                    <a:pt x="1710690" y="328523"/>
                  </a:lnTo>
                  <a:lnTo>
                    <a:pt x="1737347" y="293179"/>
                  </a:lnTo>
                  <a:lnTo>
                    <a:pt x="1760067" y="258394"/>
                  </a:lnTo>
                  <a:lnTo>
                    <a:pt x="1786661" y="211772"/>
                  </a:lnTo>
                  <a:lnTo>
                    <a:pt x="1809330" y="166255"/>
                  </a:lnTo>
                  <a:lnTo>
                    <a:pt x="1831047" y="117995"/>
                  </a:lnTo>
                  <a:lnTo>
                    <a:pt x="1847253" y="81940"/>
                  </a:lnTo>
                  <a:lnTo>
                    <a:pt x="1857705" y="63906"/>
                  </a:lnTo>
                  <a:lnTo>
                    <a:pt x="1863305" y="57670"/>
                  </a:lnTo>
                  <a:lnTo>
                    <a:pt x="1864982" y="56984"/>
                  </a:lnTo>
                  <a:lnTo>
                    <a:pt x="1872322" y="58851"/>
                  </a:lnTo>
                  <a:lnTo>
                    <a:pt x="1877237" y="70561"/>
                  </a:lnTo>
                  <a:lnTo>
                    <a:pt x="1879993" y="83731"/>
                  </a:lnTo>
                  <a:lnTo>
                    <a:pt x="1880857" y="89979"/>
                  </a:lnTo>
                  <a:lnTo>
                    <a:pt x="1974557" y="607352"/>
                  </a:lnTo>
                  <a:lnTo>
                    <a:pt x="1979536" y="619188"/>
                  </a:lnTo>
                  <a:lnTo>
                    <a:pt x="1986381" y="617004"/>
                  </a:lnTo>
                  <a:lnTo>
                    <a:pt x="1995690" y="614845"/>
                  </a:lnTo>
                  <a:lnTo>
                    <a:pt x="1995690" y="604215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183843" y="-23876"/>
            <a:ext cx="4551680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Visitor</a:t>
            </a:r>
            <a:r>
              <a:rPr dirty="0" spc="-409"/>
              <a:t> </a:t>
            </a:r>
            <a:r>
              <a:rPr dirty="0"/>
              <a:t>Procedure</a:t>
            </a:r>
            <a:r>
              <a:rPr dirty="0" spc="-395"/>
              <a:t> </a:t>
            </a:r>
            <a:r>
              <a:rPr dirty="0" spc="-110"/>
              <a:t>(3)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2259" y="947419"/>
            <a:ext cx="11317605" cy="44545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527050" marR="5080" indent="-514350">
              <a:lnSpc>
                <a:spcPts val="2110"/>
              </a:lnSpc>
              <a:spcBef>
                <a:spcPts val="210"/>
              </a:spcBef>
              <a:buAutoNum type="arabicPeriod" startAt="8"/>
              <a:tabLst>
                <a:tab pos="527050" algn="l"/>
              </a:tabLst>
            </a:pPr>
            <a:r>
              <a:rPr dirty="0" sz="1800">
                <a:latin typeface="Tahoma"/>
                <a:cs typeface="Tahoma"/>
              </a:rPr>
              <a:t>Ask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them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sit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still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for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85">
                <a:latin typeface="Tahoma"/>
                <a:cs typeface="Tahoma"/>
              </a:rPr>
              <a:t>a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few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seconds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and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look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straight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80">
                <a:latin typeface="Tahoma"/>
                <a:cs typeface="Tahoma"/>
              </a:rPr>
              <a:t>ahead.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Pick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up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controller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handset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&amp;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reset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video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to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beginning.</a:t>
            </a:r>
            <a:endParaRPr sz="1800">
              <a:latin typeface="Tahoma"/>
              <a:cs typeface="Tahoma"/>
            </a:endParaRPr>
          </a:p>
          <a:p>
            <a:pPr lvl="1" marL="983615" indent="-513715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10">
                <a:latin typeface="Tahoma"/>
                <a:cs typeface="Tahoma"/>
              </a:rPr>
              <a:t>You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will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need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look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at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screen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while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you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are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40">
                <a:latin typeface="Tahoma"/>
                <a:cs typeface="Tahoma"/>
              </a:rPr>
              <a:t>doing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so</a:t>
            </a:r>
            <a:endParaRPr sz="1600">
              <a:latin typeface="Tahoma"/>
              <a:cs typeface="Tahoma"/>
            </a:endParaRPr>
          </a:p>
          <a:p>
            <a:pPr lvl="1" marL="983615" indent="-51371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55">
                <a:latin typeface="Tahoma"/>
                <a:cs typeface="Tahoma"/>
              </a:rPr>
              <a:t>Do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u="sng" sz="1600" spc="8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NOT</a:t>
            </a:r>
            <a:r>
              <a:rPr dirty="0" u="none" sz="1600" spc="-170">
                <a:latin typeface="Tahoma"/>
                <a:cs typeface="Tahoma"/>
              </a:rPr>
              <a:t> </a:t>
            </a:r>
            <a:r>
              <a:rPr dirty="0" u="none" sz="1600" spc="-40">
                <a:latin typeface="Tahoma"/>
                <a:cs typeface="Tahoma"/>
              </a:rPr>
              <a:t>give</a:t>
            </a:r>
            <a:r>
              <a:rPr dirty="0" u="none" sz="1600" spc="-170">
                <a:latin typeface="Tahoma"/>
                <a:cs typeface="Tahoma"/>
              </a:rPr>
              <a:t> </a:t>
            </a:r>
            <a:r>
              <a:rPr dirty="0" u="none" sz="1600" spc="-40">
                <a:latin typeface="Tahoma"/>
                <a:cs typeface="Tahoma"/>
              </a:rPr>
              <a:t>them</a:t>
            </a:r>
            <a:r>
              <a:rPr dirty="0" u="none" sz="1600" spc="-170">
                <a:latin typeface="Tahoma"/>
                <a:cs typeface="Tahoma"/>
              </a:rPr>
              <a:t> </a:t>
            </a:r>
            <a:r>
              <a:rPr dirty="0" u="none" sz="1600" spc="-20">
                <a:latin typeface="Tahoma"/>
                <a:cs typeface="Tahoma"/>
              </a:rPr>
              <a:t>the</a:t>
            </a:r>
            <a:r>
              <a:rPr dirty="0" u="none" sz="1600" spc="-170">
                <a:latin typeface="Tahoma"/>
                <a:cs typeface="Tahoma"/>
              </a:rPr>
              <a:t> </a:t>
            </a:r>
            <a:r>
              <a:rPr dirty="0" u="none" sz="1600" spc="-10">
                <a:latin typeface="Tahoma"/>
                <a:cs typeface="Tahoma"/>
              </a:rPr>
              <a:t>controller.</a:t>
            </a:r>
            <a:endParaRPr sz="1600">
              <a:latin typeface="Tahoma"/>
              <a:cs typeface="Tahoma"/>
            </a:endParaRPr>
          </a:p>
          <a:p>
            <a:pPr lvl="1">
              <a:lnSpc>
                <a:spcPct val="100000"/>
              </a:lnSpc>
              <a:spcBef>
                <a:spcPts val="1035"/>
              </a:spcBef>
              <a:buFont typeface="Arial"/>
              <a:buChar char="•"/>
            </a:pPr>
            <a:endParaRPr sz="16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 startAt="8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Once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video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has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started,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say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enjoy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video,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and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take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85">
                <a:latin typeface="Tahoma"/>
                <a:cs typeface="Tahoma"/>
              </a:rPr>
              <a:t>a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few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steps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90">
                <a:latin typeface="Tahoma"/>
                <a:cs typeface="Tahoma"/>
              </a:rPr>
              <a:t>away.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Monitor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them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regularly.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75"/>
              </a:spcBef>
              <a:buFont typeface="Tahoma"/>
              <a:buAutoNum type="arabicPeriod" startAt="8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 startAt="8"/>
              <a:tabLst>
                <a:tab pos="526415" algn="l"/>
              </a:tabLst>
            </a:pPr>
            <a:r>
              <a:rPr dirty="0" sz="1800" spc="-80">
                <a:latin typeface="Tahoma"/>
                <a:cs typeface="Tahoma"/>
              </a:rPr>
              <a:t>If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indicate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you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that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want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take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off,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remind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them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that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it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is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not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85">
                <a:latin typeface="Tahoma"/>
                <a:cs typeface="Tahoma"/>
              </a:rPr>
              <a:t>a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problem.</a:t>
            </a:r>
            <a:endParaRPr sz="1800">
              <a:latin typeface="Tahoma"/>
              <a:cs typeface="Tahoma"/>
            </a:endParaRPr>
          </a:p>
          <a:p>
            <a:pPr lvl="1" marL="983615" indent="-513715">
              <a:lnSpc>
                <a:spcPct val="100000"/>
              </a:lnSpc>
              <a:spcBef>
                <a:spcPts val="434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800">
                <a:latin typeface="Tahoma"/>
                <a:cs typeface="Tahoma"/>
              </a:rPr>
              <a:t>Ask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them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shut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their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eyes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for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85">
                <a:latin typeface="Tahoma"/>
                <a:cs typeface="Tahoma"/>
              </a:rPr>
              <a:t>a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few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seconds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whilst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we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take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off</a:t>
            </a:r>
            <a:endParaRPr sz="1800">
              <a:latin typeface="Tahoma"/>
              <a:cs typeface="Tahoma"/>
            </a:endParaRPr>
          </a:p>
          <a:p>
            <a:pPr lvl="1" marL="983615" indent="-513715">
              <a:lnSpc>
                <a:spcPct val="100000"/>
              </a:lnSpc>
              <a:spcBef>
                <a:spcPts val="455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800" spc="-20">
                <a:latin typeface="Tahoma"/>
                <a:cs typeface="Tahoma"/>
              </a:rPr>
              <a:t>Loosen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&amp;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take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off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in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reverse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order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of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putting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it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on.</a:t>
            </a:r>
            <a:endParaRPr sz="1800">
              <a:latin typeface="Tahoma"/>
              <a:cs typeface="Tahoma"/>
            </a:endParaRPr>
          </a:p>
          <a:p>
            <a:pPr lvl="1">
              <a:lnSpc>
                <a:spcPct val="100000"/>
              </a:lnSpc>
              <a:spcBef>
                <a:spcPts val="850"/>
              </a:spcBef>
              <a:buFont typeface="Arial"/>
              <a:buChar char="•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 startAt="8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Ask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if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enjoyed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experience,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and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if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have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any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questions.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75"/>
              </a:spcBef>
              <a:buFont typeface="Tahoma"/>
              <a:buAutoNum type="arabicPeriod" startAt="8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 startAt="8"/>
              <a:tabLst>
                <a:tab pos="526415" algn="l"/>
              </a:tabLst>
            </a:pPr>
            <a:r>
              <a:rPr dirty="0" sz="1800" spc="-20">
                <a:latin typeface="Tahoma"/>
                <a:cs typeface="Tahoma"/>
              </a:rPr>
              <a:t>Place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empty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chair.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Once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every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hour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or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85">
                <a:latin typeface="Tahoma"/>
                <a:cs typeface="Tahoma"/>
              </a:rPr>
              <a:t>so,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use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65">
                <a:latin typeface="Tahoma"/>
                <a:cs typeface="Tahoma"/>
              </a:rPr>
              <a:t>an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optical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wipe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lenses.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403664" y="-1"/>
            <a:ext cx="2014220" cy="691515"/>
            <a:chOff x="8403664" y="-1"/>
            <a:chExt cx="2014220" cy="691515"/>
          </a:xfrm>
        </p:grpSpPr>
        <p:sp>
          <p:nvSpPr>
            <p:cNvPr id="5" name="object 5"/>
            <p:cNvSpPr/>
            <p:nvPr/>
          </p:nvSpPr>
          <p:spPr>
            <a:xfrm>
              <a:off x="8403664" y="-1"/>
              <a:ext cx="2014220" cy="691515"/>
            </a:xfrm>
            <a:custGeom>
              <a:avLst/>
              <a:gdLst/>
              <a:ahLst/>
              <a:cxnLst/>
              <a:rect l="l" t="t" r="r" b="b"/>
              <a:pathLst>
                <a:path w="2014220" h="691515">
                  <a:moveTo>
                    <a:pt x="2014068" y="0"/>
                  </a:moveTo>
                  <a:lnTo>
                    <a:pt x="0" y="0"/>
                  </a:lnTo>
                  <a:lnTo>
                    <a:pt x="0" y="691377"/>
                  </a:lnTo>
                  <a:lnTo>
                    <a:pt x="2014068" y="691377"/>
                  </a:lnTo>
                  <a:lnTo>
                    <a:pt x="2014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50969" y="259523"/>
              <a:ext cx="745240" cy="3420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5054" y="169812"/>
              <a:ext cx="505839" cy="50590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3664" y="119790"/>
              <a:ext cx="587450" cy="57158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28037" y="277520"/>
              <a:ext cx="309245" cy="302260"/>
            </a:xfrm>
            <a:custGeom>
              <a:avLst/>
              <a:gdLst/>
              <a:ahLst/>
              <a:cxnLst/>
              <a:rect l="l" t="t" r="r" b="b"/>
              <a:pathLst>
                <a:path w="309245" h="302259">
                  <a:moveTo>
                    <a:pt x="122961" y="213080"/>
                  </a:moveTo>
                  <a:lnTo>
                    <a:pt x="122516" y="213360"/>
                  </a:lnTo>
                  <a:lnTo>
                    <a:pt x="122707" y="213474"/>
                  </a:lnTo>
                  <a:lnTo>
                    <a:pt x="122961" y="213080"/>
                  </a:lnTo>
                  <a:close/>
                </a:path>
                <a:path w="309245" h="302259">
                  <a:moveTo>
                    <a:pt x="166052" y="206654"/>
                  </a:moveTo>
                  <a:lnTo>
                    <a:pt x="165646" y="206514"/>
                  </a:lnTo>
                  <a:lnTo>
                    <a:pt x="165849" y="206921"/>
                  </a:lnTo>
                  <a:lnTo>
                    <a:pt x="165989" y="206743"/>
                  </a:lnTo>
                  <a:close/>
                </a:path>
                <a:path w="309245" h="302259">
                  <a:moveTo>
                    <a:pt x="187540" y="250659"/>
                  </a:moveTo>
                  <a:lnTo>
                    <a:pt x="165849" y="206921"/>
                  </a:lnTo>
                  <a:lnTo>
                    <a:pt x="160959" y="211709"/>
                  </a:lnTo>
                  <a:lnTo>
                    <a:pt x="154978" y="215379"/>
                  </a:lnTo>
                  <a:lnTo>
                    <a:pt x="148107" y="217728"/>
                  </a:lnTo>
                  <a:lnTo>
                    <a:pt x="140576" y="218554"/>
                  </a:lnTo>
                  <a:lnTo>
                    <a:pt x="133972" y="218554"/>
                  </a:lnTo>
                  <a:lnTo>
                    <a:pt x="127850" y="216687"/>
                  </a:lnTo>
                  <a:lnTo>
                    <a:pt x="122796" y="213525"/>
                  </a:lnTo>
                  <a:lnTo>
                    <a:pt x="93649" y="295744"/>
                  </a:lnTo>
                  <a:lnTo>
                    <a:pt x="135001" y="218909"/>
                  </a:lnTo>
                  <a:lnTo>
                    <a:pt x="156171" y="301866"/>
                  </a:lnTo>
                  <a:lnTo>
                    <a:pt x="154330" y="216001"/>
                  </a:lnTo>
                  <a:lnTo>
                    <a:pt x="187540" y="250659"/>
                  </a:lnTo>
                  <a:close/>
                </a:path>
                <a:path w="309245" h="302259">
                  <a:moveTo>
                    <a:pt x="308876" y="54076"/>
                  </a:moveTo>
                  <a:lnTo>
                    <a:pt x="159804" y="160540"/>
                  </a:lnTo>
                  <a:lnTo>
                    <a:pt x="213080" y="7658"/>
                  </a:lnTo>
                  <a:lnTo>
                    <a:pt x="145580" y="154330"/>
                  </a:lnTo>
                  <a:lnTo>
                    <a:pt x="117843" y="0"/>
                  </a:lnTo>
                  <a:lnTo>
                    <a:pt x="129159" y="157619"/>
                  </a:lnTo>
                  <a:lnTo>
                    <a:pt x="43611" y="68961"/>
                  </a:lnTo>
                  <a:lnTo>
                    <a:pt x="117843" y="167474"/>
                  </a:lnTo>
                  <a:lnTo>
                    <a:pt x="45605" y="145948"/>
                  </a:lnTo>
                  <a:lnTo>
                    <a:pt x="110553" y="186436"/>
                  </a:lnTo>
                  <a:lnTo>
                    <a:pt x="0" y="207238"/>
                  </a:lnTo>
                  <a:lnTo>
                    <a:pt x="108483" y="199237"/>
                  </a:lnTo>
                  <a:lnTo>
                    <a:pt x="10934" y="284619"/>
                  </a:lnTo>
                  <a:lnTo>
                    <a:pt x="122516" y="213360"/>
                  </a:lnTo>
                  <a:lnTo>
                    <a:pt x="119138" y="209080"/>
                  </a:lnTo>
                  <a:lnTo>
                    <a:pt x="115176" y="202031"/>
                  </a:lnTo>
                  <a:lnTo>
                    <a:pt x="113868" y="198196"/>
                  </a:lnTo>
                  <a:lnTo>
                    <a:pt x="113106" y="195199"/>
                  </a:lnTo>
                  <a:lnTo>
                    <a:pt x="112001" y="196164"/>
                  </a:lnTo>
                  <a:lnTo>
                    <a:pt x="132803" y="161721"/>
                  </a:lnTo>
                  <a:lnTo>
                    <a:pt x="145580" y="159804"/>
                  </a:lnTo>
                  <a:lnTo>
                    <a:pt x="156337" y="163360"/>
                  </a:lnTo>
                  <a:lnTo>
                    <a:pt x="164680" y="170522"/>
                  </a:lnTo>
                  <a:lnTo>
                    <a:pt x="170040" y="179959"/>
                  </a:lnTo>
                  <a:lnTo>
                    <a:pt x="171843" y="190271"/>
                  </a:lnTo>
                  <a:lnTo>
                    <a:pt x="171729" y="197954"/>
                  </a:lnTo>
                  <a:lnTo>
                    <a:pt x="168148" y="203796"/>
                  </a:lnTo>
                  <a:lnTo>
                    <a:pt x="166052" y="206654"/>
                  </a:lnTo>
                  <a:lnTo>
                    <a:pt x="306120" y="258318"/>
                  </a:lnTo>
                  <a:lnTo>
                    <a:pt x="173304" y="193370"/>
                  </a:lnTo>
                  <a:lnTo>
                    <a:pt x="175133" y="185712"/>
                  </a:lnTo>
                  <a:lnTo>
                    <a:pt x="235331" y="168935"/>
                  </a:lnTo>
                  <a:lnTo>
                    <a:pt x="173304" y="171119"/>
                  </a:lnTo>
                  <a:lnTo>
                    <a:pt x="308876" y="54076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5804" y="113321"/>
              <a:ext cx="1083310" cy="292735"/>
            </a:xfrm>
            <a:custGeom>
              <a:avLst/>
              <a:gdLst/>
              <a:ahLst/>
              <a:cxnLst/>
              <a:rect l="l" t="t" r="r" b="b"/>
              <a:pathLst>
                <a:path w="1083309" h="292735">
                  <a:moveTo>
                    <a:pt x="206883" y="247383"/>
                  </a:moveTo>
                  <a:lnTo>
                    <a:pt x="174967" y="248627"/>
                  </a:lnTo>
                  <a:lnTo>
                    <a:pt x="129298" y="248691"/>
                  </a:lnTo>
                  <a:lnTo>
                    <a:pt x="70599" y="247929"/>
                  </a:lnTo>
                  <a:lnTo>
                    <a:pt x="71475" y="203682"/>
                  </a:lnTo>
                  <a:lnTo>
                    <a:pt x="75526" y="119659"/>
                  </a:lnTo>
                  <a:lnTo>
                    <a:pt x="82092" y="1651"/>
                  </a:lnTo>
                  <a:lnTo>
                    <a:pt x="15328" y="1651"/>
                  </a:lnTo>
                  <a:lnTo>
                    <a:pt x="14363" y="43027"/>
                  </a:lnTo>
                  <a:lnTo>
                    <a:pt x="12979" y="85077"/>
                  </a:lnTo>
                  <a:lnTo>
                    <a:pt x="11137" y="127774"/>
                  </a:lnTo>
                  <a:lnTo>
                    <a:pt x="8826" y="171107"/>
                  </a:lnTo>
                  <a:lnTo>
                    <a:pt x="4800" y="232397"/>
                  </a:lnTo>
                  <a:lnTo>
                    <a:pt x="0" y="292265"/>
                  </a:lnTo>
                  <a:lnTo>
                    <a:pt x="78219" y="292404"/>
                  </a:lnTo>
                  <a:lnTo>
                    <a:pt x="143052" y="292201"/>
                  </a:lnTo>
                  <a:lnTo>
                    <a:pt x="203593" y="291719"/>
                  </a:lnTo>
                  <a:lnTo>
                    <a:pt x="204114" y="281787"/>
                  </a:lnTo>
                  <a:lnTo>
                    <a:pt x="206883" y="247383"/>
                  </a:lnTo>
                  <a:close/>
                </a:path>
                <a:path w="1083309" h="292735">
                  <a:moveTo>
                    <a:pt x="469036" y="130810"/>
                  </a:moveTo>
                  <a:lnTo>
                    <a:pt x="448792" y="88125"/>
                  </a:lnTo>
                  <a:lnTo>
                    <a:pt x="403364" y="71704"/>
                  </a:lnTo>
                  <a:lnTo>
                    <a:pt x="381965" y="70129"/>
                  </a:lnTo>
                  <a:lnTo>
                    <a:pt x="372719" y="70612"/>
                  </a:lnTo>
                  <a:lnTo>
                    <a:pt x="326123" y="85864"/>
                  </a:lnTo>
                  <a:lnTo>
                    <a:pt x="301015" y="111658"/>
                  </a:lnTo>
                  <a:lnTo>
                    <a:pt x="306489" y="1651"/>
                  </a:lnTo>
                  <a:lnTo>
                    <a:pt x="287616" y="1879"/>
                  </a:lnTo>
                  <a:lnTo>
                    <a:pt x="246291" y="1651"/>
                  </a:lnTo>
                  <a:lnTo>
                    <a:pt x="241617" y="157937"/>
                  </a:lnTo>
                  <a:lnTo>
                    <a:pt x="239725" y="200952"/>
                  </a:lnTo>
                  <a:lnTo>
                    <a:pt x="238086" y="227266"/>
                  </a:lnTo>
                  <a:lnTo>
                    <a:pt x="235750" y="257632"/>
                  </a:lnTo>
                  <a:lnTo>
                    <a:pt x="232600" y="291719"/>
                  </a:lnTo>
                  <a:lnTo>
                    <a:pt x="255028" y="292265"/>
                  </a:lnTo>
                  <a:lnTo>
                    <a:pt x="274472" y="292404"/>
                  </a:lnTo>
                  <a:lnTo>
                    <a:pt x="293357" y="292265"/>
                  </a:lnTo>
                  <a:lnTo>
                    <a:pt x="294462" y="247523"/>
                  </a:lnTo>
                  <a:lnTo>
                    <a:pt x="296913" y="210997"/>
                  </a:lnTo>
                  <a:lnTo>
                    <a:pt x="299364" y="186359"/>
                  </a:lnTo>
                  <a:lnTo>
                    <a:pt x="300469" y="177330"/>
                  </a:lnTo>
                  <a:lnTo>
                    <a:pt x="300913" y="170408"/>
                  </a:lnTo>
                  <a:lnTo>
                    <a:pt x="322300" y="129654"/>
                  </a:lnTo>
                  <a:lnTo>
                    <a:pt x="343712" y="119862"/>
                  </a:lnTo>
                  <a:lnTo>
                    <a:pt x="348754" y="118465"/>
                  </a:lnTo>
                  <a:lnTo>
                    <a:pt x="355447" y="117271"/>
                  </a:lnTo>
                  <a:lnTo>
                    <a:pt x="363512" y="116840"/>
                  </a:lnTo>
                  <a:lnTo>
                    <a:pt x="372719" y="117678"/>
                  </a:lnTo>
                  <a:lnTo>
                    <a:pt x="406641" y="146773"/>
                  </a:lnTo>
                  <a:lnTo>
                    <a:pt x="407746" y="154990"/>
                  </a:lnTo>
                  <a:lnTo>
                    <a:pt x="407746" y="159816"/>
                  </a:lnTo>
                  <a:lnTo>
                    <a:pt x="406285" y="204520"/>
                  </a:lnTo>
                  <a:lnTo>
                    <a:pt x="403085" y="247383"/>
                  </a:lnTo>
                  <a:lnTo>
                    <a:pt x="399884" y="279577"/>
                  </a:lnTo>
                  <a:lnTo>
                    <a:pt x="398437" y="292265"/>
                  </a:lnTo>
                  <a:lnTo>
                    <a:pt x="413435" y="292722"/>
                  </a:lnTo>
                  <a:lnTo>
                    <a:pt x="437578" y="292696"/>
                  </a:lnTo>
                  <a:lnTo>
                    <a:pt x="461924" y="291719"/>
                  </a:lnTo>
                  <a:lnTo>
                    <a:pt x="461721" y="280390"/>
                  </a:lnTo>
                  <a:lnTo>
                    <a:pt x="462178" y="264528"/>
                  </a:lnTo>
                  <a:lnTo>
                    <a:pt x="463562" y="241909"/>
                  </a:lnTo>
                  <a:lnTo>
                    <a:pt x="469036" y="130810"/>
                  </a:lnTo>
                  <a:close/>
                </a:path>
                <a:path w="1083309" h="292735">
                  <a:moveTo>
                    <a:pt x="1083106" y="76085"/>
                  </a:moveTo>
                  <a:lnTo>
                    <a:pt x="1071892" y="33667"/>
                  </a:lnTo>
                  <a:lnTo>
                    <a:pt x="1038136" y="8293"/>
                  </a:lnTo>
                  <a:lnTo>
                    <a:pt x="993355" y="838"/>
                  </a:lnTo>
                  <a:lnTo>
                    <a:pt x="961504" y="0"/>
                  </a:lnTo>
                  <a:lnTo>
                    <a:pt x="924674" y="1092"/>
                  </a:lnTo>
                  <a:lnTo>
                    <a:pt x="905090" y="1409"/>
                  </a:lnTo>
                  <a:lnTo>
                    <a:pt x="882510" y="1371"/>
                  </a:lnTo>
                  <a:lnTo>
                    <a:pt x="857072" y="838"/>
                  </a:lnTo>
                  <a:lnTo>
                    <a:pt x="857135" y="28905"/>
                  </a:lnTo>
                  <a:lnTo>
                    <a:pt x="856361" y="84607"/>
                  </a:lnTo>
                  <a:lnTo>
                    <a:pt x="854608" y="136017"/>
                  </a:lnTo>
                  <a:lnTo>
                    <a:pt x="851077" y="205701"/>
                  </a:lnTo>
                  <a:lnTo>
                    <a:pt x="847686" y="250875"/>
                  </a:lnTo>
                  <a:lnTo>
                    <a:pt x="843673" y="291719"/>
                  </a:lnTo>
                  <a:lnTo>
                    <a:pt x="862330" y="291566"/>
                  </a:lnTo>
                  <a:lnTo>
                    <a:pt x="909891" y="292265"/>
                  </a:lnTo>
                  <a:lnTo>
                    <a:pt x="911263" y="212356"/>
                  </a:lnTo>
                  <a:lnTo>
                    <a:pt x="916736" y="44335"/>
                  </a:lnTo>
                  <a:lnTo>
                    <a:pt x="918921" y="42697"/>
                  </a:lnTo>
                  <a:lnTo>
                    <a:pt x="982027" y="42697"/>
                  </a:lnTo>
                  <a:lnTo>
                    <a:pt x="1022438" y="66014"/>
                  </a:lnTo>
                  <a:lnTo>
                    <a:pt x="1028141" y="93814"/>
                  </a:lnTo>
                  <a:lnTo>
                    <a:pt x="1027277" y="114147"/>
                  </a:lnTo>
                  <a:lnTo>
                    <a:pt x="1003960" y="144475"/>
                  </a:lnTo>
                  <a:lnTo>
                    <a:pt x="966711" y="150774"/>
                  </a:lnTo>
                  <a:lnTo>
                    <a:pt x="953947" y="150520"/>
                  </a:lnTo>
                  <a:lnTo>
                    <a:pt x="939990" y="149974"/>
                  </a:lnTo>
                  <a:lnTo>
                    <a:pt x="957719" y="186105"/>
                  </a:lnTo>
                  <a:lnTo>
                    <a:pt x="975296" y="223850"/>
                  </a:lnTo>
                  <a:lnTo>
                    <a:pt x="990473" y="258165"/>
                  </a:lnTo>
                  <a:lnTo>
                    <a:pt x="1004570" y="291719"/>
                  </a:lnTo>
                  <a:lnTo>
                    <a:pt x="1019556" y="291439"/>
                  </a:lnTo>
                  <a:lnTo>
                    <a:pt x="1049997" y="291439"/>
                  </a:lnTo>
                  <a:lnTo>
                    <a:pt x="1075182" y="291985"/>
                  </a:lnTo>
                  <a:lnTo>
                    <a:pt x="1063853" y="272465"/>
                  </a:lnTo>
                  <a:lnTo>
                    <a:pt x="1041273" y="232308"/>
                  </a:lnTo>
                  <a:lnTo>
                    <a:pt x="1022769" y="198120"/>
                  </a:lnTo>
                  <a:lnTo>
                    <a:pt x="1001839" y="157899"/>
                  </a:lnTo>
                  <a:lnTo>
                    <a:pt x="1007529" y="157060"/>
                  </a:lnTo>
                  <a:lnTo>
                    <a:pt x="1013866" y="155752"/>
                  </a:lnTo>
                  <a:lnTo>
                    <a:pt x="1051915" y="138518"/>
                  </a:lnTo>
                  <a:lnTo>
                    <a:pt x="1079525" y="98310"/>
                  </a:lnTo>
                  <a:lnTo>
                    <a:pt x="1083106" y="76085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37956" y="71716"/>
              <a:ext cx="1754505" cy="544830"/>
            </a:xfrm>
            <a:custGeom>
              <a:avLst/>
              <a:gdLst/>
              <a:ahLst/>
              <a:cxnLst/>
              <a:rect l="l" t="t" r="r" b="b"/>
              <a:pathLst>
                <a:path w="1754504" h="544830">
                  <a:moveTo>
                    <a:pt x="1754339" y="531139"/>
                  </a:moveTo>
                  <a:lnTo>
                    <a:pt x="1753552" y="529247"/>
                  </a:lnTo>
                  <a:lnTo>
                    <a:pt x="1732051" y="345694"/>
                  </a:lnTo>
                  <a:lnTo>
                    <a:pt x="1717484" y="228307"/>
                  </a:lnTo>
                  <a:lnTo>
                    <a:pt x="1703959" y="131533"/>
                  </a:lnTo>
                  <a:lnTo>
                    <a:pt x="1699844" y="103517"/>
                  </a:lnTo>
                  <a:lnTo>
                    <a:pt x="1698066" y="89369"/>
                  </a:lnTo>
                  <a:lnTo>
                    <a:pt x="1689100" y="34861"/>
                  </a:lnTo>
                  <a:lnTo>
                    <a:pt x="1663496" y="3822"/>
                  </a:lnTo>
                  <a:lnTo>
                    <a:pt x="1646339" y="0"/>
                  </a:lnTo>
                  <a:lnTo>
                    <a:pt x="1637474" y="838"/>
                  </a:lnTo>
                  <a:lnTo>
                    <a:pt x="1595755" y="31915"/>
                  </a:lnTo>
                  <a:lnTo>
                    <a:pt x="1575396" y="71704"/>
                  </a:lnTo>
                  <a:lnTo>
                    <a:pt x="1547482" y="135204"/>
                  </a:lnTo>
                  <a:lnTo>
                    <a:pt x="1538020" y="154800"/>
                  </a:lnTo>
                  <a:lnTo>
                    <a:pt x="1515503" y="195948"/>
                  </a:lnTo>
                  <a:lnTo>
                    <a:pt x="1477010" y="254228"/>
                  </a:lnTo>
                  <a:lnTo>
                    <a:pt x="1448917" y="289369"/>
                  </a:lnTo>
                  <a:lnTo>
                    <a:pt x="1417472" y="321360"/>
                  </a:lnTo>
                  <a:lnTo>
                    <a:pt x="1382141" y="348869"/>
                  </a:lnTo>
                  <a:lnTo>
                    <a:pt x="1342834" y="369773"/>
                  </a:lnTo>
                  <a:lnTo>
                    <a:pt x="1286116" y="383705"/>
                  </a:lnTo>
                  <a:lnTo>
                    <a:pt x="1256042" y="385013"/>
                  </a:lnTo>
                  <a:lnTo>
                    <a:pt x="1236091" y="384937"/>
                  </a:lnTo>
                  <a:lnTo>
                    <a:pt x="1176147" y="385584"/>
                  </a:lnTo>
                  <a:lnTo>
                    <a:pt x="1137323" y="365569"/>
                  </a:lnTo>
                  <a:lnTo>
                    <a:pt x="1127163" y="335788"/>
                  </a:lnTo>
                  <a:lnTo>
                    <a:pt x="1075715" y="53657"/>
                  </a:lnTo>
                  <a:lnTo>
                    <a:pt x="1056703" y="14566"/>
                  </a:lnTo>
                  <a:lnTo>
                    <a:pt x="1019416" y="1016"/>
                  </a:lnTo>
                  <a:lnTo>
                    <a:pt x="1008062" y="4000"/>
                  </a:lnTo>
                  <a:lnTo>
                    <a:pt x="969645" y="42443"/>
                  </a:lnTo>
                  <a:lnTo>
                    <a:pt x="950150" y="85090"/>
                  </a:lnTo>
                  <a:lnTo>
                    <a:pt x="942936" y="102565"/>
                  </a:lnTo>
                  <a:lnTo>
                    <a:pt x="926299" y="139039"/>
                  </a:lnTo>
                  <a:lnTo>
                    <a:pt x="906233" y="176758"/>
                  </a:lnTo>
                  <a:lnTo>
                    <a:pt x="871423" y="235318"/>
                  </a:lnTo>
                  <a:lnTo>
                    <a:pt x="831748" y="293509"/>
                  </a:lnTo>
                  <a:lnTo>
                    <a:pt x="781227" y="344690"/>
                  </a:lnTo>
                  <a:lnTo>
                    <a:pt x="740702" y="371462"/>
                  </a:lnTo>
                  <a:lnTo>
                    <a:pt x="699871" y="384467"/>
                  </a:lnTo>
                  <a:lnTo>
                    <a:pt x="659041" y="387692"/>
                  </a:lnTo>
                  <a:lnTo>
                    <a:pt x="563791" y="388645"/>
                  </a:lnTo>
                  <a:lnTo>
                    <a:pt x="468884" y="388632"/>
                  </a:lnTo>
                  <a:lnTo>
                    <a:pt x="285965" y="387578"/>
                  </a:lnTo>
                  <a:lnTo>
                    <a:pt x="62941" y="385229"/>
                  </a:lnTo>
                  <a:lnTo>
                    <a:pt x="62471" y="382879"/>
                  </a:lnTo>
                  <a:lnTo>
                    <a:pt x="59410" y="378307"/>
                  </a:lnTo>
                  <a:lnTo>
                    <a:pt x="59410" y="400278"/>
                  </a:lnTo>
                  <a:lnTo>
                    <a:pt x="58191" y="406323"/>
                  </a:lnTo>
                  <a:lnTo>
                    <a:pt x="52222" y="415137"/>
                  </a:lnTo>
                  <a:lnTo>
                    <a:pt x="43357" y="421081"/>
                  </a:lnTo>
                  <a:lnTo>
                    <a:pt x="32512" y="423252"/>
                  </a:lnTo>
                  <a:lnTo>
                    <a:pt x="21666" y="421081"/>
                  </a:lnTo>
                  <a:lnTo>
                    <a:pt x="12801" y="415137"/>
                  </a:lnTo>
                  <a:lnTo>
                    <a:pt x="6832" y="406323"/>
                  </a:lnTo>
                  <a:lnTo>
                    <a:pt x="4660" y="395617"/>
                  </a:lnTo>
                  <a:lnTo>
                    <a:pt x="6832" y="384733"/>
                  </a:lnTo>
                  <a:lnTo>
                    <a:pt x="12801" y="375920"/>
                  </a:lnTo>
                  <a:lnTo>
                    <a:pt x="21666" y="369976"/>
                  </a:lnTo>
                  <a:lnTo>
                    <a:pt x="32512" y="367804"/>
                  </a:lnTo>
                  <a:lnTo>
                    <a:pt x="43357" y="369976"/>
                  </a:lnTo>
                  <a:lnTo>
                    <a:pt x="47332" y="387070"/>
                  </a:lnTo>
                  <a:lnTo>
                    <a:pt x="40716" y="380390"/>
                  </a:lnTo>
                  <a:lnTo>
                    <a:pt x="24396" y="380390"/>
                  </a:lnTo>
                  <a:lnTo>
                    <a:pt x="17780" y="387070"/>
                  </a:lnTo>
                  <a:lnTo>
                    <a:pt x="17780" y="403542"/>
                  </a:lnTo>
                  <a:lnTo>
                    <a:pt x="24396" y="410210"/>
                  </a:lnTo>
                  <a:lnTo>
                    <a:pt x="40716" y="410210"/>
                  </a:lnTo>
                  <a:lnTo>
                    <a:pt x="47332" y="403542"/>
                  </a:lnTo>
                  <a:lnTo>
                    <a:pt x="47332" y="400278"/>
                  </a:lnTo>
                  <a:lnTo>
                    <a:pt x="59410" y="400278"/>
                  </a:lnTo>
                  <a:lnTo>
                    <a:pt x="59410" y="378307"/>
                  </a:lnTo>
                  <a:lnTo>
                    <a:pt x="55511" y="372465"/>
                  </a:lnTo>
                  <a:lnTo>
                    <a:pt x="48628" y="367804"/>
                  </a:lnTo>
                  <a:lnTo>
                    <a:pt x="45173" y="365455"/>
                  </a:lnTo>
                  <a:lnTo>
                    <a:pt x="32512" y="362877"/>
                  </a:lnTo>
                  <a:lnTo>
                    <a:pt x="19850" y="365455"/>
                  </a:lnTo>
                  <a:lnTo>
                    <a:pt x="9512" y="372465"/>
                  </a:lnTo>
                  <a:lnTo>
                    <a:pt x="2552" y="382879"/>
                  </a:lnTo>
                  <a:lnTo>
                    <a:pt x="0" y="395617"/>
                  </a:lnTo>
                  <a:lnTo>
                    <a:pt x="2552" y="408368"/>
                  </a:lnTo>
                  <a:lnTo>
                    <a:pt x="9512" y="418782"/>
                  </a:lnTo>
                  <a:lnTo>
                    <a:pt x="19850" y="425792"/>
                  </a:lnTo>
                  <a:lnTo>
                    <a:pt x="32512" y="428371"/>
                  </a:lnTo>
                  <a:lnTo>
                    <a:pt x="45173" y="425792"/>
                  </a:lnTo>
                  <a:lnTo>
                    <a:pt x="48907" y="423252"/>
                  </a:lnTo>
                  <a:lnTo>
                    <a:pt x="55511" y="418782"/>
                  </a:lnTo>
                  <a:lnTo>
                    <a:pt x="62471" y="408368"/>
                  </a:lnTo>
                  <a:lnTo>
                    <a:pt x="63284" y="404291"/>
                  </a:lnTo>
                  <a:lnTo>
                    <a:pt x="671804" y="404190"/>
                  </a:lnTo>
                  <a:lnTo>
                    <a:pt x="725030" y="399237"/>
                  </a:lnTo>
                  <a:lnTo>
                    <a:pt x="793559" y="372249"/>
                  </a:lnTo>
                  <a:lnTo>
                    <a:pt x="830935" y="345909"/>
                  </a:lnTo>
                  <a:lnTo>
                    <a:pt x="861441" y="314985"/>
                  </a:lnTo>
                  <a:lnTo>
                    <a:pt x="909586" y="254584"/>
                  </a:lnTo>
                  <a:lnTo>
                    <a:pt x="950379" y="186004"/>
                  </a:lnTo>
                  <a:lnTo>
                    <a:pt x="978662" y="129781"/>
                  </a:lnTo>
                  <a:lnTo>
                    <a:pt x="998550" y="85013"/>
                  </a:lnTo>
                  <a:lnTo>
                    <a:pt x="1007300" y="68224"/>
                  </a:lnTo>
                  <a:lnTo>
                    <a:pt x="1013790" y="57289"/>
                  </a:lnTo>
                  <a:lnTo>
                    <a:pt x="1016330" y="53378"/>
                  </a:lnTo>
                  <a:lnTo>
                    <a:pt x="1024242" y="49580"/>
                  </a:lnTo>
                  <a:lnTo>
                    <a:pt x="1029093" y="56426"/>
                  </a:lnTo>
                  <a:lnTo>
                    <a:pt x="1031532" y="66192"/>
                  </a:lnTo>
                  <a:lnTo>
                    <a:pt x="1032205" y="71170"/>
                  </a:lnTo>
                  <a:lnTo>
                    <a:pt x="1080096" y="336054"/>
                  </a:lnTo>
                  <a:lnTo>
                    <a:pt x="1091387" y="373621"/>
                  </a:lnTo>
                  <a:lnTo>
                    <a:pt x="1127163" y="400164"/>
                  </a:lnTo>
                  <a:lnTo>
                    <a:pt x="1179652" y="404990"/>
                  </a:lnTo>
                  <a:lnTo>
                    <a:pt x="1198651" y="404901"/>
                  </a:lnTo>
                  <a:lnTo>
                    <a:pt x="1236637" y="404266"/>
                  </a:lnTo>
                  <a:lnTo>
                    <a:pt x="1277175" y="404495"/>
                  </a:lnTo>
                  <a:lnTo>
                    <a:pt x="1317650" y="403237"/>
                  </a:lnTo>
                  <a:lnTo>
                    <a:pt x="1361986" y="394982"/>
                  </a:lnTo>
                  <a:lnTo>
                    <a:pt x="1402511" y="378244"/>
                  </a:lnTo>
                  <a:lnTo>
                    <a:pt x="1439379" y="354203"/>
                  </a:lnTo>
                  <a:lnTo>
                    <a:pt x="1472780" y="324015"/>
                  </a:lnTo>
                  <a:lnTo>
                    <a:pt x="1503807" y="288798"/>
                  </a:lnTo>
                  <a:lnTo>
                    <a:pt x="1527238" y="257733"/>
                  </a:lnTo>
                  <a:lnTo>
                    <a:pt x="1570583" y="186156"/>
                  </a:lnTo>
                  <a:lnTo>
                    <a:pt x="1590522" y="146151"/>
                  </a:lnTo>
                  <a:lnTo>
                    <a:pt x="1609610" y="103733"/>
                  </a:lnTo>
                  <a:lnTo>
                    <a:pt x="1623847" y="72034"/>
                  </a:lnTo>
                  <a:lnTo>
                    <a:pt x="1633042" y="56184"/>
                  </a:lnTo>
                  <a:lnTo>
                    <a:pt x="1637969" y="50711"/>
                  </a:lnTo>
                  <a:lnTo>
                    <a:pt x="1639430" y="50101"/>
                  </a:lnTo>
                  <a:lnTo>
                    <a:pt x="1645881" y="51752"/>
                  </a:lnTo>
                  <a:lnTo>
                    <a:pt x="1650212" y="62039"/>
                  </a:lnTo>
                  <a:lnTo>
                    <a:pt x="1652638" y="73609"/>
                  </a:lnTo>
                  <a:lnTo>
                    <a:pt x="1653387" y="79108"/>
                  </a:lnTo>
                  <a:lnTo>
                    <a:pt x="1735759" y="533895"/>
                  </a:lnTo>
                  <a:lnTo>
                    <a:pt x="1740141" y="544296"/>
                  </a:lnTo>
                  <a:lnTo>
                    <a:pt x="1746161" y="542378"/>
                  </a:lnTo>
                  <a:lnTo>
                    <a:pt x="1754339" y="540486"/>
                  </a:lnTo>
                  <a:lnTo>
                    <a:pt x="1754339" y="531139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95"/>
              <a:t>VR</a:t>
            </a:r>
            <a:r>
              <a:rPr dirty="0" spc="-375"/>
              <a:t> </a:t>
            </a:r>
            <a:r>
              <a:rPr dirty="0"/>
              <a:t>Activity</a:t>
            </a:r>
            <a:r>
              <a:rPr dirty="0" spc="-370"/>
              <a:t> </a:t>
            </a:r>
            <a:r>
              <a:rPr dirty="0" spc="50"/>
              <a:t>&amp;</a:t>
            </a:r>
            <a:r>
              <a:rPr dirty="0" spc="-375"/>
              <a:t> </a:t>
            </a:r>
            <a:r>
              <a:rPr dirty="0" spc="229"/>
              <a:t>3D</a:t>
            </a:r>
            <a:r>
              <a:rPr dirty="0" spc="-380"/>
              <a:t> </a:t>
            </a:r>
            <a:r>
              <a:rPr dirty="0"/>
              <a:t>Printed</a:t>
            </a:r>
            <a:r>
              <a:rPr dirty="0" spc="-370"/>
              <a:t> </a:t>
            </a:r>
            <a:r>
              <a:rPr dirty="0" spc="75"/>
              <a:t>Model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2258" y="900232"/>
            <a:ext cx="11369675" cy="5397500"/>
          </a:xfrm>
          <a:prstGeom prst="rect">
            <a:avLst/>
          </a:prstGeom>
        </p:spPr>
        <p:txBody>
          <a:bodyPr wrap="square" lIns="0" tIns="67945" rIns="0" bIns="0" rtlCol="0" vert="horz">
            <a:spAutoFit/>
          </a:bodyPr>
          <a:lstStyle/>
          <a:p>
            <a:pPr algn="just" marL="469265" indent="-456565">
              <a:lnSpc>
                <a:spcPct val="100000"/>
              </a:lnSpc>
              <a:spcBef>
                <a:spcPts val="535"/>
              </a:spcBef>
              <a:buAutoNum type="arabicPeriod"/>
              <a:tabLst>
                <a:tab pos="469265" algn="l"/>
              </a:tabLst>
            </a:pPr>
            <a:r>
              <a:rPr dirty="0" sz="2000" spc="-90" b="1">
                <a:latin typeface="Tahoma"/>
                <a:cs typeface="Tahoma"/>
              </a:rPr>
              <a:t>What</a:t>
            </a:r>
            <a:r>
              <a:rPr dirty="0" sz="2000" spc="-175" b="1">
                <a:latin typeface="Tahoma"/>
                <a:cs typeface="Tahoma"/>
              </a:rPr>
              <a:t> </a:t>
            </a:r>
            <a:r>
              <a:rPr dirty="0" sz="2000" spc="-114" b="1">
                <a:latin typeface="Tahoma"/>
                <a:cs typeface="Tahoma"/>
              </a:rPr>
              <a:t>is</a:t>
            </a:r>
            <a:r>
              <a:rPr dirty="0" sz="2000" spc="-175" b="1">
                <a:latin typeface="Tahoma"/>
                <a:cs typeface="Tahoma"/>
              </a:rPr>
              <a:t> </a:t>
            </a:r>
            <a:r>
              <a:rPr dirty="0" sz="2000" spc="-114" b="1">
                <a:latin typeface="Tahoma"/>
                <a:cs typeface="Tahoma"/>
              </a:rPr>
              <a:t>the</a:t>
            </a:r>
            <a:r>
              <a:rPr dirty="0" sz="2000" spc="-17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activity?</a:t>
            </a:r>
            <a:endParaRPr sz="2000">
              <a:latin typeface="Tahoma"/>
              <a:cs typeface="Tahoma"/>
            </a:endParaRPr>
          </a:p>
          <a:p>
            <a:pPr algn="just" lvl="1" marL="926465" marR="621665" indent="-457200">
              <a:lnSpc>
                <a:spcPct val="102200"/>
              </a:lnSpc>
              <a:spcBef>
                <a:spcPts val="345"/>
              </a:spcBef>
              <a:buFont typeface="Arial"/>
              <a:buChar char="•"/>
              <a:tabLst>
                <a:tab pos="926465" algn="l"/>
              </a:tabLst>
            </a:pPr>
            <a:r>
              <a:rPr dirty="0" sz="1800" spc="-30">
                <a:latin typeface="Tahoma"/>
                <a:cs typeface="Tahoma"/>
              </a:rPr>
              <a:t>The</a:t>
            </a:r>
            <a:r>
              <a:rPr dirty="0" sz="1800" spc="-210">
                <a:latin typeface="Tahoma"/>
                <a:cs typeface="Tahoma"/>
              </a:rPr>
              <a:t> </a:t>
            </a:r>
            <a:r>
              <a:rPr dirty="0" sz="1800" spc="45">
                <a:latin typeface="Tahoma"/>
                <a:cs typeface="Tahoma"/>
              </a:rPr>
              <a:t>VR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video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is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80">
                <a:latin typeface="Tahoma"/>
                <a:cs typeface="Tahoma"/>
              </a:rPr>
              <a:t>a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self-</a:t>
            </a:r>
            <a:r>
              <a:rPr dirty="0" sz="1800" spc="-20">
                <a:latin typeface="Tahoma"/>
                <a:cs typeface="Tahoma"/>
              </a:rPr>
              <a:t>contained</a:t>
            </a:r>
            <a:r>
              <a:rPr dirty="0" sz="1800" spc="-21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experience</a:t>
            </a:r>
            <a:r>
              <a:rPr dirty="0" sz="1800" spc="-210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giving</a:t>
            </a:r>
            <a:r>
              <a:rPr dirty="0" sz="1800" spc="-210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visitors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80">
                <a:latin typeface="Tahoma"/>
                <a:cs typeface="Tahoma"/>
              </a:rPr>
              <a:t>a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virtual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10">
                <a:latin typeface="Tahoma"/>
                <a:cs typeface="Tahoma"/>
              </a:rPr>
              <a:t>tour</a:t>
            </a:r>
            <a:r>
              <a:rPr dirty="0" sz="1800" spc="-220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of</a:t>
            </a:r>
            <a:r>
              <a:rPr dirty="0" sz="1800" spc="-220">
                <a:latin typeface="Tahoma"/>
                <a:cs typeface="Tahoma"/>
              </a:rPr>
              <a:t> </a:t>
            </a:r>
            <a:r>
              <a:rPr dirty="0" sz="1800" spc="-15">
                <a:latin typeface="Tahoma"/>
                <a:cs typeface="Tahoma"/>
              </a:rPr>
              <a:t>the</a:t>
            </a:r>
            <a:r>
              <a:rPr dirty="0" sz="1800" spc="-21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accelerator</a:t>
            </a:r>
            <a:r>
              <a:rPr dirty="0" sz="1800" spc="-220">
                <a:latin typeface="Tahoma"/>
                <a:cs typeface="Tahoma"/>
              </a:rPr>
              <a:t> </a:t>
            </a:r>
            <a:r>
              <a:rPr dirty="0" sz="1800" spc="-15">
                <a:latin typeface="Tahoma"/>
                <a:cs typeface="Tahoma"/>
              </a:rPr>
              <a:t>in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15">
                <a:latin typeface="Tahoma"/>
                <a:cs typeface="Tahoma"/>
              </a:rPr>
              <a:t>which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15">
                <a:latin typeface="Tahoma"/>
                <a:cs typeface="Tahoma"/>
              </a:rPr>
              <a:t>the</a:t>
            </a:r>
            <a:r>
              <a:rPr dirty="0" sz="1800" spc="-25">
                <a:latin typeface="Tahoma"/>
                <a:cs typeface="Tahoma"/>
              </a:rPr>
              <a:t> </a:t>
            </a:r>
            <a:r>
              <a:rPr dirty="0" sz="1800" spc="30">
                <a:latin typeface="Tahoma"/>
                <a:cs typeface="Tahoma"/>
              </a:rPr>
              <a:t>LhARA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15">
                <a:latin typeface="Tahoma"/>
                <a:cs typeface="Tahoma"/>
              </a:rPr>
              <a:t>project</a:t>
            </a:r>
            <a:r>
              <a:rPr dirty="0" sz="1800" spc="-220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and</a:t>
            </a:r>
            <a:r>
              <a:rPr dirty="0" sz="1800" spc="-210">
                <a:latin typeface="Tahoma"/>
                <a:cs typeface="Tahoma"/>
              </a:rPr>
              <a:t> </a:t>
            </a:r>
            <a:r>
              <a:rPr dirty="0" sz="1800" spc="5">
                <a:latin typeface="Tahoma"/>
                <a:cs typeface="Tahoma"/>
              </a:rPr>
              <a:t>our</a:t>
            </a:r>
            <a:r>
              <a:rPr dirty="0" sz="1800" spc="-22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aims</a:t>
            </a:r>
            <a:r>
              <a:rPr dirty="0" sz="1800" spc="-21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are</a:t>
            </a:r>
            <a:r>
              <a:rPr dirty="0" sz="1800" spc="-210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described.</a:t>
            </a:r>
            <a:endParaRPr sz="1800">
              <a:latin typeface="Tahoma"/>
              <a:cs typeface="Tahoma"/>
            </a:endParaRPr>
          </a:p>
          <a:p>
            <a:pPr algn="just" lvl="1" marL="926465" marR="102235" indent="-457200">
              <a:lnSpc>
                <a:spcPct val="99400"/>
              </a:lnSpc>
              <a:spcBef>
                <a:spcPts val="445"/>
              </a:spcBef>
              <a:buFont typeface="Arial"/>
              <a:buChar char="•"/>
              <a:tabLst>
                <a:tab pos="926465" algn="l"/>
              </a:tabLst>
            </a:pPr>
            <a:r>
              <a:rPr dirty="0" sz="1800" spc="-10">
                <a:latin typeface="Tahoma"/>
                <a:cs typeface="Tahoma"/>
              </a:rPr>
              <a:t>Coupled</a:t>
            </a:r>
            <a:r>
              <a:rPr dirty="0" sz="1800" spc="-135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to</a:t>
            </a:r>
            <a:r>
              <a:rPr dirty="0" sz="1800" spc="-90">
                <a:latin typeface="Tahoma"/>
                <a:cs typeface="Tahoma"/>
              </a:rPr>
              <a:t> </a:t>
            </a:r>
            <a:r>
              <a:rPr dirty="0" sz="1800" spc="-65">
                <a:latin typeface="Tahoma"/>
                <a:cs typeface="Tahoma"/>
              </a:rPr>
              <a:t>the</a:t>
            </a:r>
            <a:r>
              <a:rPr dirty="0" sz="1800" spc="-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VR</a:t>
            </a:r>
            <a:r>
              <a:rPr dirty="0" sz="1800" spc="-14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video</a:t>
            </a:r>
            <a:r>
              <a:rPr dirty="0" sz="1800" spc="-90">
                <a:latin typeface="Tahoma"/>
                <a:cs typeface="Tahoma"/>
              </a:rPr>
              <a:t> </a:t>
            </a:r>
            <a:r>
              <a:rPr dirty="0" sz="1800" spc="-100">
                <a:latin typeface="Tahoma"/>
                <a:cs typeface="Tahoma"/>
              </a:rPr>
              <a:t>is</a:t>
            </a:r>
            <a:r>
              <a:rPr dirty="0" sz="1800" spc="-40">
                <a:latin typeface="Tahoma"/>
                <a:cs typeface="Tahoma"/>
              </a:rPr>
              <a:t> </a:t>
            </a:r>
            <a:r>
              <a:rPr dirty="0" sz="1800" spc="-65">
                <a:latin typeface="Tahoma"/>
                <a:cs typeface="Tahoma"/>
              </a:rPr>
              <a:t>the</a:t>
            </a:r>
            <a:r>
              <a:rPr dirty="0" sz="1800" spc="-75">
                <a:latin typeface="Tahoma"/>
                <a:cs typeface="Tahoma"/>
              </a:rPr>
              <a:t> </a:t>
            </a:r>
            <a:r>
              <a:rPr dirty="0" sz="1800" spc="45">
                <a:latin typeface="Tahoma"/>
                <a:cs typeface="Tahoma"/>
              </a:rPr>
              <a:t>3D</a:t>
            </a:r>
            <a:r>
              <a:rPr dirty="0" sz="1800" spc="-11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printed</a:t>
            </a:r>
            <a:r>
              <a:rPr dirty="0" sz="1800" spc="-50">
                <a:latin typeface="Tahoma"/>
                <a:cs typeface="Tahoma"/>
              </a:rPr>
              <a:t> </a:t>
            </a:r>
            <a:r>
              <a:rPr dirty="0" sz="1800" spc="-90">
                <a:latin typeface="Tahoma"/>
                <a:cs typeface="Tahoma"/>
              </a:rPr>
              <a:t>model.</a:t>
            </a:r>
            <a:r>
              <a:rPr dirty="0" sz="1800" spc="-5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Many</a:t>
            </a:r>
            <a:r>
              <a:rPr dirty="0" sz="1800" spc="-5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visitors</a:t>
            </a:r>
            <a:r>
              <a:rPr dirty="0" sz="1800" spc="-6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will</a:t>
            </a:r>
            <a:r>
              <a:rPr dirty="0" sz="1800" spc="-65">
                <a:latin typeface="Tahoma"/>
                <a:cs typeface="Tahoma"/>
              </a:rPr>
              <a:t> </a:t>
            </a:r>
            <a:r>
              <a:rPr dirty="0" sz="1800" spc="-125">
                <a:latin typeface="Tahoma"/>
                <a:cs typeface="Tahoma"/>
              </a:rPr>
              <a:t>be</a:t>
            </a:r>
            <a:r>
              <a:rPr dirty="0" sz="1800" spc="-15">
                <a:latin typeface="Tahoma"/>
                <a:cs typeface="Tahoma"/>
              </a:rPr>
              <a:t> </a:t>
            </a:r>
            <a:r>
              <a:rPr dirty="0" sz="1800" spc="-100">
                <a:latin typeface="Tahoma"/>
                <a:cs typeface="Tahoma"/>
              </a:rPr>
              <a:t>in</a:t>
            </a:r>
            <a:r>
              <a:rPr dirty="0" sz="1800" spc="-4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groups/families.</a:t>
            </a:r>
            <a:r>
              <a:rPr dirty="0" sz="1800" spc="-65">
                <a:latin typeface="Tahoma"/>
                <a:cs typeface="Tahoma"/>
              </a:rPr>
              <a:t> </a:t>
            </a:r>
            <a:r>
              <a:rPr dirty="0" sz="1800" spc="-265">
                <a:latin typeface="Tahoma"/>
                <a:cs typeface="Tahoma"/>
              </a:rPr>
              <a:t>In</a:t>
            </a:r>
            <a:r>
              <a:rPr dirty="0" sz="1800" spc="12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this</a:t>
            </a:r>
            <a:r>
              <a:rPr dirty="0" sz="1800" spc="-60">
                <a:latin typeface="Tahoma"/>
                <a:cs typeface="Tahoma"/>
              </a:rPr>
              <a:t> </a:t>
            </a:r>
            <a:r>
              <a:rPr dirty="0" sz="1800" spc="-110">
                <a:latin typeface="Tahoma"/>
                <a:cs typeface="Tahoma"/>
              </a:rPr>
              <a:t>case,</a:t>
            </a:r>
            <a:r>
              <a:rPr dirty="0" sz="1800" spc="-3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whilst </a:t>
            </a:r>
            <a:r>
              <a:rPr dirty="0" sz="1800" spc="-65">
                <a:latin typeface="Tahoma"/>
                <a:cs typeface="Tahoma"/>
              </a:rPr>
              <a:t>one</a:t>
            </a:r>
            <a:r>
              <a:rPr dirty="0" sz="1800" spc="-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visitor</a:t>
            </a:r>
            <a:r>
              <a:rPr dirty="0" sz="1800" spc="-130">
                <a:latin typeface="Tahoma"/>
                <a:cs typeface="Tahoma"/>
              </a:rPr>
              <a:t> </a:t>
            </a:r>
            <a:r>
              <a:rPr dirty="0" sz="1800" spc="-95">
                <a:latin typeface="Tahoma"/>
                <a:cs typeface="Tahoma"/>
              </a:rPr>
              <a:t>is</a:t>
            </a:r>
            <a:r>
              <a:rPr dirty="0" sz="1800" spc="-45">
                <a:latin typeface="Tahoma"/>
                <a:cs typeface="Tahoma"/>
              </a:rPr>
              <a:t> </a:t>
            </a:r>
            <a:r>
              <a:rPr dirty="0" sz="1800" spc="-95">
                <a:latin typeface="Tahoma"/>
                <a:cs typeface="Tahoma"/>
              </a:rPr>
              <a:t>in</a:t>
            </a:r>
            <a:r>
              <a:rPr dirty="0" sz="1800" spc="-45">
                <a:latin typeface="Tahoma"/>
                <a:cs typeface="Tahoma"/>
              </a:rPr>
              <a:t> </a:t>
            </a:r>
            <a:r>
              <a:rPr dirty="0" sz="1800" spc="-65">
                <a:latin typeface="Tahoma"/>
                <a:cs typeface="Tahoma"/>
              </a:rPr>
              <a:t>the</a:t>
            </a:r>
            <a:r>
              <a:rPr dirty="0" sz="1800" spc="-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VR</a:t>
            </a:r>
            <a:r>
              <a:rPr dirty="0" sz="1800" spc="-130">
                <a:latin typeface="Tahoma"/>
                <a:cs typeface="Tahoma"/>
              </a:rPr>
              <a:t> </a:t>
            </a:r>
            <a:r>
              <a:rPr dirty="0" sz="1800" spc="-75">
                <a:latin typeface="Tahoma"/>
                <a:cs typeface="Tahoma"/>
              </a:rPr>
              <a:t>headset,</a:t>
            </a:r>
            <a:r>
              <a:rPr dirty="0" sz="1800" spc="-65">
                <a:latin typeface="Tahoma"/>
                <a:cs typeface="Tahoma"/>
              </a:rPr>
              <a:t> </a:t>
            </a:r>
            <a:r>
              <a:rPr dirty="0" sz="1800" spc="-80">
                <a:latin typeface="Tahoma"/>
                <a:cs typeface="Tahoma"/>
              </a:rPr>
              <a:t>you</a:t>
            </a:r>
            <a:r>
              <a:rPr dirty="0" sz="1800" spc="-60">
                <a:latin typeface="Tahoma"/>
                <a:cs typeface="Tahoma"/>
              </a:rPr>
              <a:t> </a:t>
            </a:r>
            <a:r>
              <a:rPr dirty="0" sz="1800" spc="-100">
                <a:latin typeface="Tahoma"/>
                <a:cs typeface="Tahoma"/>
              </a:rPr>
              <a:t>can</a:t>
            </a:r>
            <a:r>
              <a:rPr dirty="0" sz="1800" spc="-4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talk</a:t>
            </a:r>
            <a:r>
              <a:rPr dirty="0" sz="1800" spc="-7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through</a:t>
            </a:r>
            <a:r>
              <a:rPr dirty="0" sz="1800" spc="-75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the</a:t>
            </a:r>
            <a:r>
              <a:rPr dirty="0" sz="1800" spc="-6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LhARA</a:t>
            </a:r>
            <a:r>
              <a:rPr dirty="0" sz="1800" spc="-6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project</a:t>
            </a:r>
            <a:r>
              <a:rPr dirty="0" sz="1800" spc="-7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with</a:t>
            </a:r>
            <a:r>
              <a:rPr dirty="0" sz="1800" spc="-75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the</a:t>
            </a:r>
            <a:r>
              <a:rPr dirty="0" sz="1800" spc="-6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other</a:t>
            </a:r>
            <a:r>
              <a:rPr dirty="0" sz="1800" spc="-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visitors</a:t>
            </a:r>
            <a:r>
              <a:rPr dirty="0" sz="1800" spc="-70">
                <a:latin typeface="Tahoma"/>
                <a:cs typeface="Tahoma"/>
              </a:rPr>
              <a:t> </a:t>
            </a:r>
            <a:r>
              <a:rPr dirty="0" sz="1800" spc="-100">
                <a:latin typeface="Tahoma"/>
                <a:cs typeface="Tahoma"/>
              </a:rPr>
              <a:t>in</a:t>
            </a:r>
            <a:r>
              <a:rPr dirty="0" sz="1800" spc="-4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the</a:t>
            </a:r>
            <a:r>
              <a:rPr dirty="0" sz="1800" spc="-6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group, referring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model.</a:t>
            </a:r>
            <a:endParaRPr sz="1800">
              <a:latin typeface="Tahoma"/>
              <a:cs typeface="Tahoma"/>
            </a:endParaRPr>
          </a:p>
          <a:p>
            <a:pPr algn="just" lvl="2" marL="1383665" marR="254635" indent="-457200">
              <a:lnSpc>
                <a:spcPts val="1900"/>
              </a:lnSpc>
              <a:spcBef>
                <a:spcPts val="425"/>
              </a:spcBef>
              <a:buFont typeface="Arial"/>
              <a:buChar char="•"/>
              <a:tabLst>
                <a:tab pos="1383665" algn="l"/>
                <a:tab pos="1388110" algn="l"/>
              </a:tabLst>
            </a:pPr>
            <a:r>
              <a:rPr dirty="0" sz="1600">
                <a:latin typeface="Tahoma"/>
                <a:cs typeface="Tahoma"/>
              </a:rPr>
              <a:t>	</a:t>
            </a:r>
            <a:r>
              <a:rPr dirty="0" sz="1600" spc="-10">
                <a:latin typeface="Tahoma"/>
                <a:cs typeface="Tahoma"/>
              </a:rPr>
              <a:t>There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will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be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70">
                <a:latin typeface="Tahoma"/>
                <a:cs typeface="Tahoma"/>
              </a:rPr>
              <a:t>a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80">
                <a:latin typeface="Tahoma"/>
                <a:cs typeface="Tahoma"/>
              </a:rPr>
              <a:t>3D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5">
                <a:latin typeface="Tahoma"/>
                <a:cs typeface="Tahoma"/>
              </a:rPr>
              <a:t>printed</a:t>
            </a:r>
            <a:r>
              <a:rPr dirty="0" sz="1600" spc="-190">
                <a:latin typeface="Tahoma"/>
                <a:cs typeface="Tahoma"/>
              </a:rPr>
              <a:t> </a:t>
            </a:r>
            <a:r>
              <a:rPr dirty="0" sz="1600" spc="-15">
                <a:latin typeface="Tahoma"/>
                <a:cs typeface="Tahoma"/>
              </a:rPr>
              <a:t>Leo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40">
                <a:latin typeface="Tahoma"/>
                <a:cs typeface="Tahoma"/>
              </a:rPr>
              <a:t>chair,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5">
                <a:latin typeface="Tahoma"/>
                <a:cs typeface="Tahoma"/>
              </a:rPr>
              <a:t>to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show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how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model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15">
                <a:latin typeface="Tahoma"/>
                <a:cs typeface="Tahoma"/>
              </a:rPr>
              <a:t>links</a:t>
            </a:r>
            <a:r>
              <a:rPr dirty="0" sz="1600" spc="-190">
                <a:latin typeface="Tahoma"/>
                <a:cs typeface="Tahoma"/>
              </a:rPr>
              <a:t> </a:t>
            </a:r>
            <a:r>
              <a:rPr dirty="0" sz="1600" spc="5">
                <a:latin typeface="Tahoma"/>
                <a:cs typeface="Tahoma"/>
              </a:rPr>
              <a:t>to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treatment</a:t>
            </a:r>
            <a:r>
              <a:rPr dirty="0" sz="1600" spc="-18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delivery.</a:t>
            </a:r>
            <a:r>
              <a:rPr dirty="0" sz="1600" spc="-19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This</a:t>
            </a:r>
            <a:r>
              <a:rPr dirty="0" sz="1600" spc="-190">
                <a:latin typeface="Tahoma"/>
                <a:cs typeface="Tahoma"/>
              </a:rPr>
              <a:t> </a:t>
            </a:r>
            <a:r>
              <a:rPr dirty="0" sz="1600" spc="-15">
                <a:latin typeface="Tahoma"/>
                <a:cs typeface="Tahoma"/>
              </a:rPr>
              <a:t>is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u="sng" sz="1600" spc="-4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fragile</a:t>
            </a:r>
            <a:r>
              <a:rPr dirty="0" u="none" sz="1600" spc="-40">
                <a:latin typeface="Tahoma"/>
                <a:cs typeface="Tahoma"/>
              </a:rPr>
              <a:t>.</a:t>
            </a:r>
            <a:r>
              <a:rPr dirty="0" u="none" sz="1600" spc="-195">
                <a:latin typeface="Tahoma"/>
                <a:cs typeface="Tahoma"/>
              </a:rPr>
              <a:t> </a:t>
            </a:r>
            <a:r>
              <a:rPr dirty="0" u="none" sz="1600" spc="5">
                <a:latin typeface="Tahoma"/>
                <a:cs typeface="Tahoma"/>
              </a:rPr>
              <a:t>Pick</a:t>
            </a:r>
            <a:r>
              <a:rPr dirty="0" u="none" sz="1600" spc="-190">
                <a:latin typeface="Tahoma"/>
                <a:cs typeface="Tahoma"/>
              </a:rPr>
              <a:t> </a:t>
            </a:r>
            <a:r>
              <a:rPr dirty="0" u="none" sz="1600" spc="15">
                <a:latin typeface="Tahoma"/>
                <a:cs typeface="Tahoma"/>
              </a:rPr>
              <a:t>it</a:t>
            </a:r>
            <a:r>
              <a:rPr dirty="0" u="none" sz="1600" spc="-185">
                <a:latin typeface="Tahoma"/>
                <a:cs typeface="Tahoma"/>
              </a:rPr>
              <a:t> </a:t>
            </a:r>
            <a:r>
              <a:rPr dirty="0" u="none" sz="1600" spc="-35">
                <a:latin typeface="Tahoma"/>
                <a:cs typeface="Tahoma"/>
              </a:rPr>
              <a:t>up</a:t>
            </a:r>
            <a:r>
              <a:rPr dirty="0" u="none" sz="1600" spc="-195">
                <a:latin typeface="Tahoma"/>
                <a:cs typeface="Tahoma"/>
              </a:rPr>
              <a:t> </a:t>
            </a:r>
            <a:r>
              <a:rPr dirty="0" u="none" sz="1600" spc="-25">
                <a:latin typeface="Tahoma"/>
                <a:cs typeface="Tahoma"/>
              </a:rPr>
              <a:t>by</a:t>
            </a:r>
            <a:r>
              <a:rPr dirty="0" u="none" sz="1600" spc="-15">
                <a:latin typeface="Tahoma"/>
                <a:cs typeface="Tahoma"/>
              </a:rPr>
              <a:t> </a:t>
            </a:r>
            <a:r>
              <a:rPr dirty="0" u="none" sz="1600" spc="-10">
                <a:latin typeface="Tahoma"/>
                <a:cs typeface="Tahoma"/>
              </a:rPr>
              <a:t>the</a:t>
            </a:r>
            <a:r>
              <a:rPr dirty="0" u="none" sz="1600" spc="-195">
                <a:latin typeface="Tahoma"/>
                <a:cs typeface="Tahoma"/>
              </a:rPr>
              <a:t> </a:t>
            </a:r>
            <a:r>
              <a:rPr dirty="0" u="none" sz="1600" spc="-40">
                <a:latin typeface="Tahoma"/>
                <a:cs typeface="Tahoma"/>
              </a:rPr>
              <a:t>base</a:t>
            </a:r>
            <a:r>
              <a:rPr dirty="0" u="none" sz="1600" spc="-195">
                <a:latin typeface="Tahoma"/>
                <a:cs typeface="Tahoma"/>
              </a:rPr>
              <a:t> </a:t>
            </a:r>
            <a:r>
              <a:rPr dirty="0" u="none" sz="1600" spc="-20">
                <a:latin typeface="Tahoma"/>
                <a:cs typeface="Tahoma"/>
              </a:rPr>
              <a:t>only</a:t>
            </a:r>
            <a:r>
              <a:rPr dirty="0" u="none" sz="1600" spc="-195">
                <a:latin typeface="Tahoma"/>
                <a:cs typeface="Tahoma"/>
              </a:rPr>
              <a:t> </a:t>
            </a:r>
            <a:r>
              <a:rPr dirty="0" u="none" sz="1600">
                <a:latin typeface="Tahoma"/>
                <a:cs typeface="Tahoma"/>
              </a:rPr>
              <a:t>if</a:t>
            </a:r>
            <a:r>
              <a:rPr dirty="0" u="none" sz="1600" spc="-190">
                <a:latin typeface="Tahoma"/>
                <a:cs typeface="Tahoma"/>
              </a:rPr>
              <a:t> </a:t>
            </a:r>
            <a:r>
              <a:rPr dirty="0" u="none" sz="1600" spc="-30">
                <a:latin typeface="Tahoma"/>
                <a:cs typeface="Tahoma"/>
              </a:rPr>
              <a:t>you</a:t>
            </a:r>
            <a:r>
              <a:rPr dirty="0" u="none" sz="1600" spc="-190">
                <a:latin typeface="Tahoma"/>
                <a:cs typeface="Tahoma"/>
              </a:rPr>
              <a:t> </a:t>
            </a:r>
            <a:r>
              <a:rPr dirty="0" u="none" sz="1600" spc="-30">
                <a:latin typeface="Tahoma"/>
                <a:cs typeface="Tahoma"/>
              </a:rPr>
              <a:t>need</a:t>
            </a:r>
            <a:r>
              <a:rPr dirty="0" u="none" sz="1600" spc="-190">
                <a:latin typeface="Tahoma"/>
                <a:cs typeface="Tahoma"/>
              </a:rPr>
              <a:t> </a:t>
            </a:r>
            <a:r>
              <a:rPr dirty="0" u="none" sz="1600" spc="-60">
                <a:latin typeface="Tahoma"/>
                <a:cs typeface="Tahoma"/>
              </a:rPr>
              <a:t>to.</a:t>
            </a:r>
            <a:endParaRPr sz="1600">
              <a:latin typeface="Tahoma"/>
              <a:cs typeface="Tahoma"/>
            </a:endParaRPr>
          </a:p>
          <a:p>
            <a:pPr lvl="2">
              <a:lnSpc>
                <a:spcPct val="100000"/>
              </a:lnSpc>
              <a:spcBef>
                <a:spcPts val="1395"/>
              </a:spcBef>
              <a:buFont typeface="Arial"/>
              <a:buChar char="•"/>
            </a:pPr>
            <a:endParaRPr sz="1600">
              <a:latin typeface="Tahoma"/>
              <a:cs typeface="Tahoma"/>
            </a:endParaRPr>
          </a:p>
          <a:p>
            <a:pPr algn="just" marL="469265" indent="-456565">
              <a:lnSpc>
                <a:spcPct val="100000"/>
              </a:lnSpc>
              <a:buAutoNum type="arabicPeriod"/>
              <a:tabLst>
                <a:tab pos="469265" algn="l"/>
              </a:tabLst>
            </a:pPr>
            <a:r>
              <a:rPr dirty="0" sz="2000" spc="-120" b="1">
                <a:latin typeface="Tahoma"/>
                <a:cs typeface="Tahoma"/>
              </a:rPr>
              <a:t>How</a:t>
            </a:r>
            <a:r>
              <a:rPr dirty="0" sz="2000" spc="-170" b="1">
                <a:latin typeface="Tahoma"/>
                <a:cs typeface="Tahoma"/>
              </a:rPr>
              <a:t> </a:t>
            </a:r>
            <a:r>
              <a:rPr dirty="0" sz="2000" spc="-135" b="1">
                <a:latin typeface="Tahoma"/>
                <a:cs typeface="Tahoma"/>
              </a:rPr>
              <a:t>does</a:t>
            </a:r>
            <a:r>
              <a:rPr dirty="0" sz="2000" spc="-175" b="1">
                <a:latin typeface="Tahoma"/>
                <a:cs typeface="Tahoma"/>
              </a:rPr>
              <a:t> </a:t>
            </a:r>
            <a:r>
              <a:rPr dirty="0" sz="2000" spc="-110" b="1">
                <a:latin typeface="Tahoma"/>
                <a:cs typeface="Tahoma"/>
              </a:rPr>
              <a:t>this</a:t>
            </a:r>
            <a:r>
              <a:rPr dirty="0" sz="2000" spc="-170" b="1">
                <a:latin typeface="Tahoma"/>
                <a:cs typeface="Tahoma"/>
              </a:rPr>
              <a:t> </a:t>
            </a:r>
            <a:r>
              <a:rPr dirty="0" sz="2000" spc="-105" b="1">
                <a:latin typeface="Tahoma"/>
                <a:cs typeface="Tahoma"/>
              </a:rPr>
              <a:t>relate</a:t>
            </a:r>
            <a:r>
              <a:rPr dirty="0" sz="2000" spc="-170" b="1">
                <a:latin typeface="Tahoma"/>
                <a:cs typeface="Tahoma"/>
              </a:rPr>
              <a:t> </a:t>
            </a:r>
            <a:r>
              <a:rPr dirty="0" sz="2000" spc="-90" b="1">
                <a:latin typeface="Tahoma"/>
                <a:cs typeface="Tahoma"/>
              </a:rPr>
              <a:t>to</a:t>
            </a:r>
            <a:r>
              <a:rPr dirty="0" sz="2000" spc="-17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LhARA?</a:t>
            </a:r>
            <a:endParaRPr sz="2000">
              <a:latin typeface="Tahoma"/>
              <a:cs typeface="Tahoma"/>
            </a:endParaRPr>
          </a:p>
          <a:p>
            <a:pPr lvl="1" marL="926465" indent="-457200">
              <a:lnSpc>
                <a:spcPct val="100000"/>
              </a:lnSpc>
              <a:spcBef>
                <a:spcPts val="484"/>
              </a:spcBef>
              <a:buFont typeface="Arial"/>
              <a:buChar char="•"/>
              <a:tabLst>
                <a:tab pos="926465" algn="l"/>
              </a:tabLst>
            </a:pPr>
            <a:r>
              <a:rPr dirty="0" sz="1800" spc="-50">
                <a:latin typeface="Tahoma"/>
                <a:cs typeface="Tahoma"/>
              </a:rPr>
              <a:t>Strongly;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it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describes</a:t>
            </a:r>
            <a:r>
              <a:rPr dirty="0" sz="1800" spc="-15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whole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project.</a:t>
            </a:r>
            <a:endParaRPr sz="1800">
              <a:latin typeface="Tahoma"/>
              <a:cs typeface="Tahoma"/>
            </a:endParaRPr>
          </a:p>
          <a:p>
            <a:pPr lvl="1">
              <a:lnSpc>
                <a:spcPct val="100000"/>
              </a:lnSpc>
              <a:spcBef>
                <a:spcPts val="1180"/>
              </a:spcBef>
              <a:buFont typeface="Arial"/>
              <a:buChar char="•"/>
            </a:pPr>
            <a:endParaRPr sz="18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buAutoNum type="arabicPeriod"/>
              <a:tabLst>
                <a:tab pos="469265" algn="l"/>
              </a:tabLst>
            </a:pPr>
            <a:r>
              <a:rPr dirty="0" sz="2000" spc="-90" b="1">
                <a:latin typeface="Tahoma"/>
                <a:cs typeface="Tahoma"/>
              </a:rPr>
              <a:t>What</a:t>
            </a:r>
            <a:r>
              <a:rPr dirty="0" sz="2000" spc="-175" b="1">
                <a:latin typeface="Tahoma"/>
                <a:cs typeface="Tahoma"/>
              </a:rPr>
              <a:t> </a:t>
            </a:r>
            <a:r>
              <a:rPr dirty="0" sz="2000" spc="-90" b="1">
                <a:latin typeface="Tahoma"/>
                <a:cs typeface="Tahoma"/>
              </a:rPr>
              <a:t>to</a:t>
            </a:r>
            <a:r>
              <a:rPr dirty="0" sz="2000" spc="-170" b="1">
                <a:latin typeface="Tahoma"/>
                <a:cs typeface="Tahoma"/>
              </a:rPr>
              <a:t> we</a:t>
            </a:r>
            <a:r>
              <a:rPr dirty="0" sz="2000" spc="-165" b="1">
                <a:latin typeface="Tahoma"/>
                <a:cs typeface="Tahoma"/>
              </a:rPr>
              <a:t> </a:t>
            </a:r>
            <a:r>
              <a:rPr dirty="0" sz="2000" spc="-145" b="1">
                <a:latin typeface="Tahoma"/>
                <a:cs typeface="Tahoma"/>
              </a:rPr>
              <a:t>want</a:t>
            </a:r>
            <a:r>
              <a:rPr dirty="0" sz="2000" spc="-175" b="1">
                <a:latin typeface="Tahoma"/>
                <a:cs typeface="Tahoma"/>
              </a:rPr>
              <a:t> </a:t>
            </a:r>
            <a:r>
              <a:rPr dirty="0" sz="2000" spc="-130" b="1">
                <a:latin typeface="Tahoma"/>
                <a:cs typeface="Tahoma"/>
              </a:rPr>
              <a:t>people</a:t>
            </a:r>
            <a:r>
              <a:rPr dirty="0" sz="2000" spc="-165" b="1">
                <a:latin typeface="Tahoma"/>
                <a:cs typeface="Tahoma"/>
              </a:rPr>
              <a:t> </a:t>
            </a:r>
            <a:r>
              <a:rPr dirty="0" sz="2000" spc="-90" b="1">
                <a:latin typeface="Tahoma"/>
                <a:cs typeface="Tahoma"/>
              </a:rPr>
              <a:t>to</a:t>
            </a:r>
            <a:r>
              <a:rPr dirty="0" sz="2000" spc="-170" b="1">
                <a:latin typeface="Tahoma"/>
                <a:cs typeface="Tahoma"/>
              </a:rPr>
              <a:t> </a:t>
            </a:r>
            <a:r>
              <a:rPr dirty="0" sz="2000" spc="-120" b="1">
                <a:latin typeface="Tahoma"/>
                <a:cs typeface="Tahoma"/>
              </a:rPr>
              <a:t>take</a:t>
            </a:r>
            <a:r>
              <a:rPr dirty="0" sz="2000" spc="-170" b="1">
                <a:latin typeface="Tahoma"/>
                <a:cs typeface="Tahoma"/>
              </a:rPr>
              <a:t> </a:t>
            </a:r>
            <a:r>
              <a:rPr dirty="0" sz="2000" spc="-160" b="1">
                <a:latin typeface="Tahoma"/>
                <a:cs typeface="Tahoma"/>
              </a:rPr>
              <a:t>away</a:t>
            </a:r>
            <a:r>
              <a:rPr dirty="0" sz="2000" spc="-175" b="1">
                <a:latin typeface="Tahoma"/>
                <a:cs typeface="Tahoma"/>
              </a:rPr>
              <a:t> </a:t>
            </a:r>
            <a:r>
              <a:rPr dirty="0" sz="2000" spc="-125" b="1">
                <a:latin typeface="Tahoma"/>
                <a:cs typeface="Tahoma"/>
              </a:rPr>
              <a:t>from</a:t>
            </a:r>
            <a:r>
              <a:rPr dirty="0" sz="2000" spc="-165" b="1">
                <a:latin typeface="Tahoma"/>
                <a:cs typeface="Tahoma"/>
              </a:rPr>
              <a:t> </a:t>
            </a:r>
            <a:r>
              <a:rPr dirty="0" sz="2000" spc="-110" b="1">
                <a:latin typeface="Tahoma"/>
                <a:cs typeface="Tahoma"/>
              </a:rPr>
              <a:t>the</a:t>
            </a:r>
            <a:r>
              <a:rPr dirty="0" sz="2000" spc="-170" b="1">
                <a:latin typeface="Tahoma"/>
                <a:cs typeface="Tahoma"/>
              </a:rPr>
              <a:t> </a:t>
            </a:r>
            <a:r>
              <a:rPr dirty="0" sz="2000" spc="-10" b="1">
                <a:latin typeface="Tahoma"/>
                <a:cs typeface="Tahoma"/>
              </a:rPr>
              <a:t>activity?</a:t>
            </a:r>
            <a:endParaRPr sz="2000">
              <a:latin typeface="Tahoma"/>
              <a:cs typeface="Tahoma"/>
            </a:endParaRPr>
          </a:p>
          <a:p>
            <a:pPr lvl="1" marL="926465" marR="5080" indent="-457200">
              <a:lnSpc>
                <a:spcPct val="102200"/>
              </a:lnSpc>
              <a:spcBef>
                <a:spcPts val="345"/>
              </a:spcBef>
              <a:buFont typeface="Arial"/>
              <a:buChar char="•"/>
              <a:tabLst>
                <a:tab pos="926465" algn="l"/>
              </a:tabLst>
            </a:pPr>
            <a:r>
              <a:rPr dirty="0" sz="1800" spc="75">
                <a:latin typeface="Tahoma"/>
                <a:cs typeface="Tahoma"/>
              </a:rPr>
              <a:t>A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basic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understanding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of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what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particle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beam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therapy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80">
                <a:latin typeface="Tahoma"/>
                <a:cs typeface="Tahoma"/>
              </a:rPr>
              <a:t>is,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and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65">
                <a:latin typeface="Tahoma"/>
                <a:cs typeface="Tahoma"/>
              </a:rPr>
              <a:t>an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understanding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that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there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is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still</a:t>
            </a:r>
            <a:r>
              <a:rPr dirty="0" sz="1800" spc="-200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much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learn </a:t>
            </a:r>
            <a:r>
              <a:rPr dirty="0" sz="1800" spc="-55">
                <a:latin typeface="Tahoma"/>
                <a:cs typeface="Tahoma"/>
              </a:rPr>
              <a:t>and</a:t>
            </a:r>
            <a:r>
              <a:rPr dirty="0" sz="1800" spc="-15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improve</a:t>
            </a:r>
            <a:r>
              <a:rPr dirty="0" sz="1800" spc="-15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in</a:t>
            </a:r>
            <a:r>
              <a:rPr dirty="0" sz="1800" spc="-15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delivering</a:t>
            </a:r>
            <a:r>
              <a:rPr dirty="0" sz="1800" spc="-15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radiotherapy</a:t>
            </a:r>
            <a:r>
              <a:rPr dirty="0" sz="1800" spc="-15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treatments;</a:t>
            </a:r>
            <a:endParaRPr sz="1800">
              <a:latin typeface="Tahoma"/>
              <a:cs typeface="Tahoma"/>
            </a:endParaRPr>
          </a:p>
          <a:p>
            <a:pPr lvl="1" marL="926465" marR="1110615" indent="-457200">
              <a:lnSpc>
                <a:spcPts val="2110"/>
              </a:lnSpc>
              <a:spcBef>
                <a:spcPts val="545"/>
              </a:spcBef>
              <a:buFont typeface="Arial"/>
              <a:buChar char="•"/>
              <a:tabLst>
                <a:tab pos="926465" algn="l"/>
              </a:tabLst>
            </a:pPr>
            <a:r>
              <a:rPr dirty="0" sz="1800">
                <a:latin typeface="Tahoma"/>
                <a:cs typeface="Tahoma"/>
              </a:rPr>
              <a:t>An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understanding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of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our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project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and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our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90">
                <a:latin typeface="Tahoma"/>
                <a:cs typeface="Tahoma"/>
              </a:rPr>
              <a:t>aims;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why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LhARA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accelerator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is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necessary;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novel </a:t>
            </a:r>
            <a:r>
              <a:rPr dirty="0" sz="1800" spc="-25">
                <a:latin typeface="Tahoma"/>
                <a:cs typeface="Tahoma"/>
              </a:rPr>
              <a:t>technologies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of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LhARA</a:t>
            </a:r>
            <a:r>
              <a:rPr dirty="0" sz="1800" spc="-15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accelerator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70">
                <a:latin typeface="Tahoma"/>
                <a:cs typeface="Tahoma"/>
              </a:rPr>
              <a:t>(high-</a:t>
            </a:r>
            <a:r>
              <a:rPr dirty="0" sz="1800" spc="-25">
                <a:latin typeface="Tahoma"/>
                <a:cs typeface="Tahoma"/>
              </a:rPr>
              <a:t>level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-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laser,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lenses,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FFA,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etc).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403664" y="-1"/>
            <a:ext cx="2014220" cy="691515"/>
            <a:chOff x="8403664" y="-1"/>
            <a:chExt cx="2014220" cy="691515"/>
          </a:xfrm>
        </p:grpSpPr>
        <p:sp>
          <p:nvSpPr>
            <p:cNvPr id="5" name="object 5"/>
            <p:cNvSpPr/>
            <p:nvPr/>
          </p:nvSpPr>
          <p:spPr>
            <a:xfrm>
              <a:off x="8403664" y="-1"/>
              <a:ext cx="2014220" cy="691515"/>
            </a:xfrm>
            <a:custGeom>
              <a:avLst/>
              <a:gdLst/>
              <a:ahLst/>
              <a:cxnLst/>
              <a:rect l="l" t="t" r="r" b="b"/>
              <a:pathLst>
                <a:path w="2014220" h="691515">
                  <a:moveTo>
                    <a:pt x="2014068" y="0"/>
                  </a:moveTo>
                  <a:lnTo>
                    <a:pt x="0" y="0"/>
                  </a:lnTo>
                  <a:lnTo>
                    <a:pt x="0" y="691377"/>
                  </a:lnTo>
                  <a:lnTo>
                    <a:pt x="2014068" y="691377"/>
                  </a:lnTo>
                  <a:lnTo>
                    <a:pt x="2014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50969" y="259523"/>
              <a:ext cx="745240" cy="3420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5054" y="169812"/>
              <a:ext cx="505839" cy="50590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3664" y="119790"/>
              <a:ext cx="587450" cy="57158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28037" y="277520"/>
              <a:ext cx="309245" cy="302260"/>
            </a:xfrm>
            <a:custGeom>
              <a:avLst/>
              <a:gdLst/>
              <a:ahLst/>
              <a:cxnLst/>
              <a:rect l="l" t="t" r="r" b="b"/>
              <a:pathLst>
                <a:path w="309245" h="302259">
                  <a:moveTo>
                    <a:pt x="122961" y="213080"/>
                  </a:moveTo>
                  <a:lnTo>
                    <a:pt x="122516" y="213360"/>
                  </a:lnTo>
                  <a:lnTo>
                    <a:pt x="122707" y="213474"/>
                  </a:lnTo>
                  <a:lnTo>
                    <a:pt x="122961" y="213080"/>
                  </a:lnTo>
                  <a:close/>
                </a:path>
                <a:path w="309245" h="302259">
                  <a:moveTo>
                    <a:pt x="166052" y="206654"/>
                  </a:moveTo>
                  <a:lnTo>
                    <a:pt x="165646" y="206514"/>
                  </a:lnTo>
                  <a:lnTo>
                    <a:pt x="165849" y="206921"/>
                  </a:lnTo>
                  <a:lnTo>
                    <a:pt x="165989" y="206743"/>
                  </a:lnTo>
                  <a:close/>
                </a:path>
                <a:path w="309245" h="302259">
                  <a:moveTo>
                    <a:pt x="187540" y="250659"/>
                  </a:moveTo>
                  <a:lnTo>
                    <a:pt x="165849" y="206921"/>
                  </a:lnTo>
                  <a:lnTo>
                    <a:pt x="160959" y="211709"/>
                  </a:lnTo>
                  <a:lnTo>
                    <a:pt x="154978" y="215379"/>
                  </a:lnTo>
                  <a:lnTo>
                    <a:pt x="148107" y="217728"/>
                  </a:lnTo>
                  <a:lnTo>
                    <a:pt x="140576" y="218554"/>
                  </a:lnTo>
                  <a:lnTo>
                    <a:pt x="133972" y="218554"/>
                  </a:lnTo>
                  <a:lnTo>
                    <a:pt x="127850" y="216687"/>
                  </a:lnTo>
                  <a:lnTo>
                    <a:pt x="122796" y="213525"/>
                  </a:lnTo>
                  <a:lnTo>
                    <a:pt x="93649" y="295744"/>
                  </a:lnTo>
                  <a:lnTo>
                    <a:pt x="135001" y="218909"/>
                  </a:lnTo>
                  <a:lnTo>
                    <a:pt x="156171" y="301866"/>
                  </a:lnTo>
                  <a:lnTo>
                    <a:pt x="154330" y="216001"/>
                  </a:lnTo>
                  <a:lnTo>
                    <a:pt x="187540" y="250659"/>
                  </a:lnTo>
                  <a:close/>
                </a:path>
                <a:path w="309245" h="302259">
                  <a:moveTo>
                    <a:pt x="308876" y="54076"/>
                  </a:moveTo>
                  <a:lnTo>
                    <a:pt x="159804" y="160540"/>
                  </a:lnTo>
                  <a:lnTo>
                    <a:pt x="213080" y="7658"/>
                  </a:lnTo>
                  <a:lnTo>
                    <a:pt x="145580" y="154330"/>
                  </a:lnTo>
                  <a:lnTo>
                    <a:pt x="117843" y="0"/>
                  </a:lnTo>
                  <a:lnTo>
                    <a:pt x="129159" y="157619"/>
                  </a:lnTo>
                  <a:lnTo>
                    <a:pt x="43611" y="68961"/>
                  </a:lnTo>
                  <a:lnTo>
                    <a:pt x="117843" y="167474"/>
                  </a:lnTo>
                  <a:lnTo>
                    <a:pt x="45605" y="145948"/>
                  </a:lnTo>
                  <a:lnTo>
                    <a:pt x="110553" y="186436"/>
                  </a:lnTo>
                  <a:lnTo>
                    <a:pt x="0" y="207238"/>
                  </a:lnTo>
                  <a:lnTo>
                    <a:pt x="108483" y="199237"/>
                  </a:lnTo>
                  <a:lnTo>
                    <a:pt x="10934" y="284619"/>
                  </a:lnTo>
                  <a:lnTo>
                    <a:pt x="122516" y="213360"/>
                  </a:lnTo>
                  <a:lnTo>
                    <a:pt x="119138" y="209080"/>
                  </a:lnTo>
                  <a:lnTo>
                    <a:pt x="115176" y="202031"/>
                  </a:lnTo>
                  <a:lnTo>
                    <a:pt x="113868" y="198196"/>
                  </a:lnTo>
                  <a:lnTo>
                    <a:pt x="113106" y="195199"/>
                  </a:lnTo>
                  <a:lnTo>
                    <a:pt x="112001" y="196164"/>
                  </a:lnTo>
                  <a:lnTo>
                    <a:pt x="132803" y="161721"/>
                  </a:lnTo>
                  <a:lnTo>
                    <a:pt x="145580" y="159804"/>
                  </a:lnTo>
                  <a:lnTo>
                    <a:pt x="156337" y="163360"/>
                  </a:lnTo>
                  <a:lnTo>
                    <a:pt x="164680" y="170522"/>
                  </a:lnTo>
                  <a:lnTo>
                    <a:pt x="170040" y="179959"/>
                  </a:lnTo>
                  <a:lnTo>
                    <a:pt x="171843" y="190271"/>
                  </a:lnTo>
                  <a:lnTo>
                    <a:pt x="171729" y="197954"/>
                  </a:lnTo>
                  <a:lnTo>
                    <a:pt x="168148" y="203796"/>
                  </a:lnTo>
                  <a:lnTo>
                    <a:pt x="166052" y="206654"/>
                  </a:lnTo>
                  <a:lnTo>
                    <a:pt x="306120" y="258318"/>
                  </a:lnTo>
                  <a:lnTo>
                    <a:pt x="173304" y="193370"/>
                  </a:lnTo>
                  <a:lnTo>
                    <a:pt x="175133" y="185712"/>
                  </a:lnTo>
                  <a:lnTo>
                    <a:pt x="235331" y="168935"/>
                  </a:lnTo>
                  <a:lnTo>
                    <a:pt x="173304" y="171119"/>
                  </a:lnTo>
                  <a:lnTo>
                    <a:pt x="308876" y="54076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5804" y="113321"/>
              <a:ext cx="1083310" cy="292735"/>
            </a:xfrm>
            <a:custGeom>
              <a:avLst/>
              <a:gdLst/>
              <a:ahLst/>
              <a:cxnLst/>
              <a:rect l="l" t="t" r="r" b="b"/>
              <a:pathLst>
                <a:path w="1083309" h="292735">
                  <a:moveTo>
                    <a:pt x="206883" y="247383"/>
                  </a:moveTo>
                  <a:lnTo>
                    <a:pt x="174967" y="248627"/>
                  </a:lnTo>
                  <a:lnTo>
                    <a:pt x="129298" y="248691"/>
                  </a:lnTo>
                  <a:lnTo>
                    <a:pt x="70599" y="247929"/>
                  </a:lnTo>
                  <a:lnTo>
                    <a:pt x="71475" y="203682"/>
                  </a:lnTo>
                  <a:lnTo>
                    <a:pt x="75526" y="119659"/>
                  </a:lnTo>
                  <a:lnTo>
                    <a:pt x="82092" y="1651"/>
                  </a:lnTo>
                  <a:lnTo>
                    <a:pt x="15328" y="1651"/>
                  </a:lnTo>
                  <a:lnTo>
                    <a:pt x="14363" y="43027"/>
                  </a:lnTo>
                  <a:lnTo>
                    <a:pt x="12979" y="85077"/>
                  </a:lnTo>
                  <a:lnTo>
                    <a:pt x="11137" y="127774"/>
                  </a:lnTo>
                  <a:lnTo>
                    <a:pt x="8826" y="171107"/>
                  </a:lnTo>
                  <a:lnTo>
                    <a:pt x="4800" y="232397"/>
                  </a:lnTo>
                  <a:lnTo>
                    <a:pt x="0" y="292265"/>
                  </a:lnTo>
                  <a:lnTo>
                    <a:pt x="78219" y="292404"/>
                  </a:lnTo>
                  <a:lnTo>
                    <a:pt x="143052" y="292201"/>
                  </a:lnTo>
                  <a:lnTo>
                    <a:pt x="203593" y="291719"/>
                  </a:lnTo>
                  <a:lnTo>
                    <a:pt x="204114" y="281787"/>
                  </a:lnTo>
                  <a:lnTo>
                    <a:pt x="206883" y="247383"/>
                  </a:lnTo>
                  <a:close/>
                </a:path>
                <a:path w="1083309" h="292735">
                  <a:moveTo>
                    <a:pt x="469036" y="130810"/>
                  </a:moveTo>
                  <a:lnTo>
                    <a:pt x="448792" y="88125"/>
                  </a:lnTo>
                  <a:lnTo>
                    <a:pt x="403364" y="71704"/>
                  </a:lnTo>
                  <a:lnTo>
                    <a:pt x="381965" y="70129"/>
                  </a:lnTo>
                  <a:lnTo>
                    <a:pt x="372719" y="70612"/>
                  </a:lnTo>
                  <a:lnTo>
                    <a:pt x="326123" y="85864"/>
                  </a:lnTo>
                  <a:lnTo>
                    <a:pt x="301015" y="111658"/>
                  </a:lnTo>
                  <a:lnTo>
                    <a:pt x="306489" y="1651"/>
                  </a:lnTo>
                  <a:lnTo>
                    <a:pt x="287616" y="1879"/>
                  </a:lnTo>
                  <a:lnTo>
                    <a:pt x="246291" y="1651"/>
                  </a:lnTo>
                  <a:lnTo>
                    <a:pt x="241617" y="157937"/>
                  </a:lnTo>
                  <a:lnTo>
                    <a:pt x="239725" y="200952"/>
                  </a:lnTo>
                  <a:lnTo>
                    <a:pt x="238086" y="227266"/>
                  </a:lnTo>
                  <a:lnTo>
                    <a:pt x="235750" y="257632"/>
                  </a:lnTo>
                  <a:lnTo>
                    <a:pt x="232600" y="291719"/>
                  </a:lnTo>
                  <a:lnTo>
                    <a:pt x="255028" y="292265"/>
                  </a:lnTo>
                  <a:lnTo>
                    <a:pt x="274472" y="292404"/>
                  </a:lnTo>
                  <a:lnTo>
                    <a:pt x="293357" y="292265"/>
                  </a:lnTo>
                  <a:lnTo>
                    <a:pt x="294462" y="247523"/>
                  </a:lnTo>
                  <a:lnTo>
                    <a:pt x="296913" y="210997"/>
                  </a:lnTo>
                  <a:lnTo>
                    <a:pt x="299364" y="186359"/>
                  </a:lnTo>
                  <a:lnTo>
                    <a:pt x="300469" y="177330"/>
                  </a:lnTo>
                  <a:lnTo>
                    <a:pt x="300913" y="170408"/>
                  </a:lnTo>
                  <a:lnTo>
                    <a:pt x="322300" y="129654"/>
                  </a:lnTo>
                  <a:lnTo>
                    <a:pt x="343712" y="119862"/>
                  </a:lnTo>
                  <a:lnTo>
                    <a:pt x="348754" y="118465"/>
                  </a:lnTo>
                  <a:lnTo>
                    <a:pt x="355447" y="117271"/>
                  </a:lnTo>
                  <a:lnTo>
                    <a:pt x="363512" y="116840"/>
                  </a:lnTo>
                  <a:lnTo>
                    <a:pt x="372719" y="117678"/>
                  </a:lnTo>
                  <a:lnTo>
                    <a:pt x="406641" y="146773"/>
                  </a:lnTo>
                  <a:lnTo>
                    <a:pt x="407746" y="154990"/>
                  </a:lnTo>
                  <a:lnTo>
                    <a:pt x="407746" y="159816"/>
                  </a:lnTo>
                  <a:lnTo>
                    <a:pt x="406285" y="204520"/>
                  </a:lnTo>
                  <a:lnTo>
                    <a:pt x="403085" y="247383"/>
                  </a:lnTo>
                  <a:lnTo>
                    <a:pt x="399884" y="279577"/>
                  </a:lnTo>
                  <a:lnTo>
                    <a:pt x="398437" y="292265"/>
                  </a:lnTo>
                  <a:lnTo>
                    <a:pt x="413435" y="292722"/>
                  </a:lnTo>
                  <a:lnTo>
                    <a:pt x="437578" y="292696"/>
                  </a:lnTo>
                  <a:lnTo>
                    <a:pt x="461924" y="291719"/>
                  </a:lnTo>
                  <a:lnTo>
                    <a:pt x="461721" y="280390"/>
                  </a:lnTo>
                  <a:lnTo>
                    <a:pt x="462178" y="264528"/>
                  </a:lnTo>
                  <a:lnTo>
                    <a:pt x="463562" y="241909"/>
                  </a:lnTo>
                  <a:lnTo>
                    <a:pt x="469036" y="130810"/>
                  </a:lnTo>
                  <a:close/>
                </a:path>
                <a:path w="1083309" h="292735">
                  <a:moveTo>
                    <a:pt x="1083106" y="76085"/>
                  </a:moveTo>
                  <a:lnTo>
                    <a:pt x="1071892" y="33667"/>
                  </a:lnTo>
                  <a:lnTo>
                    <a:pt x="1038136" y="8293"/>
                  </a:lnTo>
                  <a:lnTo>
                    <a:pt x="993355" y="838"/>
                  </a:lnTo>
                  <a:lnTo>
                    <a:pt x="961504" y="0"/>
                  </a:lnTo>
                  <a:lnTo>
                    <a:pt x="924674" y="1092"/>
                  </a:lnTo>
                  <a:lnTo>
                    <a:pt x="905090" y="1409"/>
                  </a:lnTo>
                  <a:lnTo>
                    <a:pt x="882510" y="1371"/>
                  </a:lnTo>
                  <a:lnTo>
                    <a:pt x="857072" y="838"/>
                  </a:lnTo>
                  <a:lnTo>
                    <a:pt x="857135" y="28905"/>
                  </a:lnTo>
                  <a:lnTo>
                    <a:pt x="856361" y="84607"/>
                  </a:lnTo>
                  <a:lnTo>
                    <a:pt x="854608" y="136017"/>
                  </a:lnTo>
                  <a:lnTo>
                    <a:pt x="851077" y="205701"/>
                  </a:lnTo>
                  <a:lnTo>
                    <a:pt x="847686" y="250875"/>
                  </a:lnTo>
                  <a:lnTo>
                    <a:pt x="843673" y="291719"/>
                  </a:lnTo>
                  <a:lnTo>
                    <a:pt x="862330" y="291566"/>
                  </a:lnTo>
                  <a:lnTo>
                    <a:pt x="909891" y="292265"/>
                  </a:lnTo>
                  <a:lnTo>
                    <a:pt x="911263" y="212356"/>
                  </a:lnTo>
                  <a:lnTo>
                    <a:pt x="916736" y="44335"/>
                  </a:lnTo>
                  <a:lnTo>
                    <a:pt x="918921" y="42697"/>
                  </a:lnTo>
                  <a:lnTo>
                    <a:pt x="982027" y="42697"/>
                  </a:lnTo>
                  <a:lnTo>
                    <a:pt x="1022438" y="66014"/>
                  </a:lnTo>
                  <a:lnTo>
                    <a:pt x="1028141" y="93814"/>
                  </a:lnTo>
                  <a:lnTo>
                    <a:pt x="1027277" y="114147"/>
                  </a:lnTo>
                  <a:lnTo>
                    <a:pt x="1003960" y="144475"/>
                  </a:lnTo>
                  <a:lnTo>
                    <a:pt x="966711" y="150774"/>
                  </a:lnTo>
                  <a:lnTo>
                    <a:pt x="953947" y="150520"/>
                  </a:lnTo>
                  <a:lnTo>
                    <a:pt x="939990" y="149974"/>
                  </a:lnTo>
                  <a:lnTo>
                    <a:pt x="957719" y="186105"/>
                  </a:lnTo>
                  <a:lnTo>
                    <a:pt x="975296" y="223850"/>
                  </a:lnTo>
                  <a:lnTo>
                    <a:pt x="990473" y="258165"/>
                  </a:lnTo>
                  <a:lnTo>
                    <a:pt x="1004570" y="291719"/>
                  </a:lnTo>
                  <a:lnTo>
                    <a:pt x="1019556" y="291439"/>
                  </a:lnTo>
                  <a:lnTo>
                    <a:pt x="1049997" y="291439"/>
                  </a:lnTo>
                  <a:lnTo>
                    <a:pt x="1075182" y="291985"/>
                  </a:lnTo>
                  <a:lnTo>
                    <a:pt x="1063853" y="272465"/>
                  </a:lnTo>
                  <a:lnTo>
                    <a:pt x="1041273" y="232308"/>
                  </a:lnTo>
                  <a:lnTo>
                    <a:pt x="1022769" y="198120"/>
                  </a:lnTo>
                  <a:lnTo>
                    <a:pt x="1001839" y="157899"/>
                  </a:lnTo>
                  <a:lnTo>
                    <a:pt x="1007529" y="157060"/>
                  </a:lnTo>
                  <a:lnTo>
                    <a:pt x="1013866" y="155752"/>
                  </a:lnTo>
                  <a:lnTo>
                    <a:pt x="1051915" y="138518"/>
                  </a:lnTo>
                  <a:lnTo>
                    <a:pt x="1079525" y="98310"/>
                  </a:lnTo>
                  <a:lnTo>
                    <a:pt x="1083106" y="76085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37956" y="71716"/>
              <a:ext cx="1754505" cy="544830"/>
            </a:xfrm>
            <a:custGeom>
              <a:avLst/>
              <a:gdLst/>
              <a:ahLst/>
              <a:cxnLst/>
              <a:rect l="l" t="t" r="r" b="b"/>
              <a:pathLst>
                <a:path w="1754504" h="544830">
                  <a:moveTo>
                    <a:pt x="1754339" y="531139"/>
                  </a:moveTo>
                  <a:lnTo>
                    <a:pt x="1753552" y="529247"/>
                  </a:lnTo>
                  <a:lnTo>
                    <a:pt x="1732051" y="345694"/>
                  </a:lnTo>
                  <a:lnTo>
                    <a:pt x="1717484" y="228307"/>
                  </a:lnTo>
                  <a:lnTo>
                    <a:pt x="1703959" y="131533"/>
                  </a:lnTo>
                  <a:lnTo>
                    <a:pt x="1699844" y="103517"/>
                  </a:lnTo>
                  <a:lnTo>
                    <a:pt x="1698066" y="89369"/>
                  </a:lnTo>
                  <a:lnTo>
                    <a:pt x="1689100" y="34861"/>
                  </a:lnTo>
                  <a:lnTo>
                    <a:pt x="1663496" y="3822"/>
                  </a:lnTo>
                  <a:lnTo>
                    <a:pt x="1646339" y="0"/>
                  </a:lnTo>
                  <a:lnTo>
                    <a:pt x="1637474" y="838"/>
                  </a:lnTo>
                  <a:lnTo>
                    <a:pt x="1595755" y="31915"/>
                  </a:lnTo>
                  <a:lnTo>
                    <a:pt x="1575396" y="71704"/>
                  </a:lnTo>
                  <a:lnTo>
                    <a:pt x="1547482" y="135204"/>
                  </a:lnTo>
                  <a:lnTo>
                    <a:pt x="1538020" y="154800"/>
                  </a:lnTo>
                  <a:lnTo>
                    <a:pt x="1515503" y="195948"/>
                  </a:lnTo>
                  <a:lnTo>
                    <a:pt x="1477010" y="254228"/>
                  </a:lnTo>
                  <a:lnTo>
                    <a:pt x="1448917" y="289369"/>
                  </a:lnTo>
                  <a:lnTo>
                    <a:pt x="1417472" y="321360"/>
                  </a:lnTo>
                  <a:lnTo>
                    <a:pt x="1382141" y="348869"/>
                  </a:lnTo>
                  <a:lnTo>
                    <a:pt x="1342834" y="369773"/>
                  </a:lnTo>
                  <a:lnTo>
                    <a:pt x="1286116" y="383705"/>
                  </a:lnTo>
                  <a:lnTo>
                    <a:pt x="1256042" y="385013"/>
                  </a:lnTo>
                  <a:lnTo>
                    <a:pt x="1236091" y="384937"/>
                  </a:lnTo>
                  <a:lnTo>
                    <a:pt x="1176147" y="385584"/>
                  </a:lnTo>
                  <a:lnTo>
                    <a:pt x="1137323" y="365569"/>
                  </a:lnTo>
                  <a:lnTo>
                    <a:pt x="1127163" y="335788"/>
                  </a:lnTo>
                  <a:lnTo>
                    <a:pt x="1075715" y="53657"/>
                  </a:lnTo>
                  <a:lnTo>
                    <a:pt x="1056703" y="14566"/>
                  </a:lnTo>
                  <a:lnTo>
                    <a:pt x="1019416" y="1016"/>
                  </a:lnTo>
                  <a:lnTo>
                    <a:pt x="1008062" y="4000"/>
                  </a:lnTo>
                  <a:lnTo>
                    <a:pt x="969645" y="42443"/>
                  </a:lnTo>
                  <a:lnTo>
                    <a:pt x="950150" y="85090"/>
                  </a:lnTo>
                  <a:lnTo>
                    <a:pt x="942936" y="102565"/>
                  </a:lnTo>
                  <a:lnTo>
                    <a:pt x="926299" y="139039"/>
                  </a:lnTo>
                  <a:lnTo>
                    <a:pt x="906233" y="176758"/>
                  </a:lnTo>
                  <a:lnTo>
                    <a:pt x="871423" y="235318"/>
                  </a:lnTo>
                  <a:lnTo>
                    <a:pt x="831748" y="293509"/>
                  </a:lnTo>
                  <a:lnTo>
                    <a:pt x="781227" y="344690"/>
                  </a:lnTo>
                  <a:lnTo>
                    <a:pt x="740702" y="371462"/>
                  </a:lnTo>
                  <a:lnTo>
                    <a:pt x="699871" y="384467"/>
                  </a:lnTo>
                  <a:lnTo>
                    <a:pt x="659041" y="387692"/>
                  </a:lnTo>
                  <a:lnTo>
                    <a:pt x="563791" y="388645"/>
                  </a:lnTo>
                  <a:lnTo>
                    <a:pt x="468884" y="388632"/>
                  </a:lnTo>
                  <a:lnTo>
                    <a:pt x="285965" y="387578"/>
                  </a:lnTo>
                  <a:lnTo>
                    <a:pt x="62941" y="385229"/>
                  </a:lnTo>
                  <a:lnTo>
                    <a:pt x="62471" y="382879"/>
                  </a:lnTo>
                  <a:lnTo>
                    <a:pt x="59410" y="378307"/>
                  </a:lnTo>
                  <a:lnTo>
                    <a:pt x="59410" y="400278"/>
                  </a:lnTo>
                  <a:lnTo>
                    <a:pt x="58191" y="406323"/>
                  </a:lnTo>
                  <a:lnTo>
                    <a:pt x="52222" y="415137"/>
                  </a:lnTo>
                  <a:lnTo>
                    <a:pt x="43357" y="421081"/>
                  </a:lnTo>
                  <a:lnTo>
                    <a:pt x="32512" y="423252"/>
                  </a:lnTo>
                  <a:lnTo>
                    <a:pt x="21666" y="421081"/>
                  </a:lnTo>
                  <a:lnTo>
                    <a:pt x="12801" y="415137"/>
                  </a:lnTo>
                  <a:lnTo>
                    <a:pt x="6832" y="406323"/>
                  </a:lnTo>
                  <a:lnTo>
                    <a:pt x="4660" y="395617"/>
                  </a:lnTo>
                  <a:lnTo>
                    <a:pt x="6832" y="384733"/>
                  </a:lnTo>
                  <a:lnTo>
                    <a:pt x="12801" y="375920"/>
                  </a:lnTo>
                  <a:lnTo>
                    <a:pt x="21666" y="369976"/>
                  </a:lnTo>
                  <a:lnTo>
                    <a:pt x="32512" y="367804"/>
                  </a:lnTo>
                  <a:lnTo>
                    <a:pt x="43357" y="369976"/>
                  </a:lnTo>
                  <a:lnTo>
                    <a:pt x="47332" y="387070"/>
                  </a:lnTo>
                  <a:lnTo>
                    <a:pt x="40716" y="380390"/>
                  </a:lnTo>
                  <a:lnTo>
                    <a:pt x="24396" y="380390"/>
                  </a:lnTo>
                  <a:lnTo>
                    <a:pt x="17780" y="387070"/>
                  </a:lnTo>
                  <a:lnTo>
                    <a:pt x="17780" y="403542"/>
                  </a:lnTo>
                  <a:lnTo>
                    <a:pt x="24396" y="410210"/>
                  </a:lnTo>
                  <a:lnTo>
                    <a:pt x="40716" y="410210"/>
                  </a:lnTo>
                  <a:lnTo>
                    <a:pt x="47332" y="403542"/>
                  </a:lnTo>
                  <a:lnTo>
                    <a:pt x="47332" y="400278"/>
                  </a:lnTo>
                  <a:lnTo>
                    <a:pt x="59410" y="400278"/>
                  </a:lnTo>
                  <a:lnTo>
                    <a:pt x="59410" y="378307"/>
                  </a:lnTo>
                  <a:lnTo>
                    <a:pt x="55511" y="372465"/>
                  </a:lnTo>
                  <a:lnTo>
                    <a:pt x="48628" y="367804"/>
                  </a:lnTo>
                  <a:lnTo>
                    <a:pt x="45173" y="365455"/>
                  </a:lnTo>
                  <a:lnTo>
                    <a:pt x="32512" y="362877"/>
                  </a:lnTo>
                  <a:lnTo>
                    <a:pt x="19850" y="365455"/>
                  </a:lnTo>
                  <a:lnTo>
                    <a:pt x="9512" y="372465"/>
                  </a:lnTo>
                  <a:lnTo>
                    <a:pt x="2552" y="382879"/>
                  </a:lnTo>
                  <a:lnTo>
                    <a:pt x="0" y="395617"/>
                  </a:lnTo>
                  <a:lnTo>
                    <a:pt x="2552" y="408368"/>
                  </a:lnTo>
                  <a:lnTo>
                    <a:pt x="9512" y="418782"/>
                  </a:lnTo>
                  <a:lnTo>
                    <a:pt x="19850" y="425792"/>
                  </a:lnTo>
                  <a:lnTo>
                    <a:pt x="32512" y="428371"/>
                  </a:lnTo>
                  <a:lnTo>
                    <a:pt x="45173" y="425792"/>
                  </a:lnTo>
                  <a:lnTo>
                    <a:pt x="48907" y="423252"/>
                  </a:lnTo>
                  <a:lnTo>
                    <a:pt x="55511" y="418782"/>
                  </a:lnTo>
                  <a:lnTo>
                    <a:pt x="62471" y="408368"/>
                  </a:lnTo>
                  <a:lnTo>
                    <a:pt x="63284" y="404291"/>
                  </a:lnTo>
                  <a:lnTo>
                    <a:pt x="671804" y="404190"/>
                  </a:lnTo>
                  <a:lnTo>
                    <a:pt x="725030" y="399237"/>
                  </a:lnTo>
                  <a:lnTo>
                    <a:pt x="793559" y="372249"/>
                  </a:lnTo>
                  <a:lnTo>
                    <a:pt x="830935" y="345909"/>
                  </a:lnTo>
                  <a:lnTo>
                    <a:pt x="861441" y="314985"/>
                  </a:lnTo>
                  <a:lnTo>
                    <a:pt x="909586" y="254584"/>
                  </a:lnTo>
                  <a:lnTo>
                    <a:pt x="950379" y="186004"/>
                  </a:lnTo>
                  <a:lnTo>
                    <a:pt x="978662" y="129781"/>
                  </a:lnTo>
                  <a:lnTo>
                    <a:pt x="998550" y="85013"/>
                  </a:lnTo>
                  <a:lnTo>
                    <a:pt x="1007300" y="68224"/>
                  </a:lnTo>
                  <a:lnTo>
                    <a:pt x="1013790" y="57289"/>
                  </a:lnTo>
                  <a:lnTo>
                    <a:pt x="1016330" y="53378"/>
                  </a:lnTo>
                  <a:lnTo>
                    <a:pt x="1024242" y="49580"/>
                  </a:lnTo>
                  <a:lnTo>
                    <a:pt x="1029093" y="56426"/>
                  </a:lnTo>
                  <a:lnTo>
                    <a:pt x="1031532" y="66192"/>
                  </a:lnTo>
                  <a:lnTo>
                    <a:pt x="1032205" y="71170"/>
                  </a:lnTo>
                  <a:lnTo>
                    <a:pt x="1080096" y="336054"/>
                  </a:lnTo>
                  <a:lnTo>
                    <a:pt x="1091387" y="373621"/>
                  </a:lnTo>
                  <a:lnTo>
                    <a:pt x="1127163" y="400164"/>
                  </a:lnTo>
                  <a:lnTo>
                    <a:pt x="1179652" y="404990"/>
                  </a:lnTo>
                  <a:lnTo>
                    <a:pt x="1198651" y="404901"/>
                  </a:lnTo>
                  <a:lnTo>
                    <a:pt x="1236637" y="404266"/>
                  </a:lnTo>
                  <a:lnTo>
                    <a:pt x="1277175" y="404495"/>
                  </a:lnTo>
                  <a:lnTo>
                    <a:pt x="1317650" y="403237"/>
                  </a:lnTo>
                  <a:lnTo>
                    <a:pt x="1361986" y="394982"/>
                  </a:lnTo>
                  <a:lnTo>
                    <a:pt x="1402511" y="378244"/>
                  </a:lnTo>
                  <a:lnTo>
                    <a:pt x="1439379" y="354203"/>
                  </a:lnTo>
                  <a:lnTo>
                    <a:pt x="1472780" y="324015"/>
                  </a:lnTo>
                  <a:lnTo>
                    <a:pt x="1503807" y="288798"/>
                  </a:lnTo>
                  <a:lnTo>
                    <a:pt x="1527238" y="257733"/>
                  </a:lnTo>
                  <a:lnTo>
                    <a:pt x="1570583" y="186156"/>
                  </a:lnTo>
                  <a:lnTo>
                    <a:pt x="1590522" y="146151"/>
                  </a:lnTo>
                  <a:lnTo>
                    <a:pt x="1609610" y="103733"/>
                  </a:lnTo>
                  <a:lnTo>
                    <a:pt x="1623847" y="72034"/>
                  </a:lnTo>
                  <a:lnTo>
                    <a:pt x="1633042" y="56184"/>
                  </a:lnTo>
                  <a:lnTo>
                    <a:pt x="1637969" y="50711"/>
                  </a:lnTo>
                  <a:lnTo>
                    <a:pt x="1639430" y="50101"/>
                  </a:lnTo>
                  <a:lnTo>
                    <a:pt x="1645881" y="51752"/>
                  </a:lnTo>
                  <a:lnTo>
                    <a:pt x="1650212" y="62039"/>
                  </a:lnTo>
                  <a:lnTo>
                    <a:pt x="1652638" y="73609"/>
                  </a:lnTo>
                  <a:lnTo>
                    <a:pt x="1653387" y="79108"/>
                  </a:lnTo>
                  <a:lnTo>
                    <a:pt x="1735759" y="533895"/>
                  </a:lnTo>
                  <a:lnTo>
                    <a:pt x="1740141" y="544296"/>
                  </a:lnTo>
                  <a:lnTo>
                    <a:pt x="1746161" y="542378"/>
                  </a:lnTo>
                  <a:lnTo>
                    <a:pt x="1754339" y="540486"/>
                  </a:lnTo>
                  <a:lnTo>
                    <a:pt x="1754339" y="531139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95"/>
              <a:t>VR</a:t>
            </a:r>
            <a:r>
              <a:rPr dirty="0" spc="-455"/>
              <a:t> </a:t>
            </a:r>
            <a:r>
              <a:rPr dirty="0" spc="-40"/>
              <a:t>Equipment</a:t>
            </a:r>
            <a:r>
              <a:rPr dirty="0" spc="-459"/>
              <a:t> </a:t>
            </a:r>
            <a:r>
              <a:rPr dirty="0" spc="-10"/>
              <a:t>Checklist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2258" y="955209"/>
            <a:ext cx="5062855" cy="4911725"/>
          </a:xfrm>
          <a:prstGeom prst="rect">
            <a:avLst/>
          </a:prstGeom>
        </p:spPr>
        <p:txBody>
          <a:bodyPr wrap="square" lIns="0" tIns="107314" rIns="0" bIns="0" rtlCol="0" vert="horz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844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 spc="70">
                <a:latin typeface="Tahoma"/>
                <a:cs typeface="Tahoma"/>
              </a:rPr>
              <a:t>Meta</a:t>
            </a:r>
            <a:r>
              <a:rPr dirty="0" sz="3200" spc="-340">
                <a:latin typeface="Tahoma"/>
                <a:cs typeface="Tahoma"/>
              </a:rPr>
              <a:t> </a:t>
            </a:r>
            <a:r>
              <a:rPr dirty="0" sz="3200">
                <a:latin typeface="Tahoma"/>
                <a:cs typeface="Tahoma"/>
              </a:rPr>
              <a:t>Quest</a:t>
            </a:r>
            <a:r>
              <a:rPr dirty="0" sz="3200" spc="-345">
                <a:latin typeface="Tahoma"/>
                <a:cs typeface="Tahoma"/>
              </a:rPr>
              <a:t> </a:t>
            </a:r>
            <a:r>
              <a:rPr dirty="0" sz="3200" spc="70">
                <a:latin typeface="Tahoma"/>
                <a:cs typeface="Tahoma"/>
              </a:rPr>
              <a:t>VR</a:t>
            </a:r>
            <a:r>
              <a:rPr dirty="0" sz="3200" spc="-335">
                <a:latin typeface="Tahoma"/>
                <a:cs typeface="Tahoma"/>
              </a:rPr>
              <a:t> </a:t>
            </a:r>
            <a:r>
              <a:rPr dirty="0" sz="3200" spc="-10">
                <a:latin typeface="Tahoma"/>
                <a:cs typeface="Tahoma"/>
              </a:rPr>
              <a:t>Headset</a:t>
            </a:r>
            <a:endParaRPr sz="3200">
              <a:latin typeface="Tahoma"/>
              <a:cs typeface="Tahoma"/>
            </a:endParaRPr>
          </a:p>
          <a:p>
            <a:pPr marL="469265">
              <a:lnSpc>
                <a:spcPct val="100000"/>
              </a:lnSpc>
              <a:spcBef>
                <a:spcPts val="560"/>
              </a:spcBef>
              <a:tabLst>
                <a:tab pos="926465" algn="l"/>
              </a:tabLst>
            </a:pPr>
            <a:r>
              <a:rPr dirty="0" sz="2400" spc="-50">
                <a:latin typeface="Arial"/>
                <a:cs typeface="Arial"/>
              </a:rPr>
              <a:t>•</a:t>
            </a:r>
            <a:r>
              <a:rPr dirty="0" sz="2400">
                <a:latin typeface="Arial"/>
                <a:cs typeface="Arial"/>
              </a:rPr>
              <a:t>	</a:t>
            </a:r>
            <a:r>
              <a:rPr dirty="0" sz="2400" spc="-370">
                <a:latin typeface="Tahoma"/>
                <a:cs typeface="Tahoma"/>
              </a:rPr>
              <a:t>+</a:t>
            </a:r>
            <a:r>
              <a:rPr dirty="0" sz="2400" spc="-254">
                <a:latin typeface="Tahoma"/>
                <a:cs typeface="Tahoma"/>
              </a:rPr>
              <a:t> </a:t>
            </a:r>
            <a:r>
              <a:rPr dirty="0" sz="2400" spc="-20">
                <a:latin typeface="Tahoma"/>
                <a:cs typeface="Tahoma"/>
              </a:rPr>
              <a:t>silicone</a:t>
            </a:r>
            <a:r>
              <a:rPr dirty="0" sz="2400" spc="-250">
                <a:latin typeface="Tahoma"/>
                <a:cs typeface="Tahoma"/>
              </a:rPr>
              <a:t> </a:t>
            </a:r>
            <a:r>
              <a:rPr dirty="0" sz="2400" spc="-10">
                <a:latin typeface="Tahoma"/>
                <a:cs typeface="Tahoma"/>
              </a:rPr>
              <a:t>insert</a:t>
            </a:r>
            <a:endParaRPr sz="24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spcBef>
                <a:spcPts val="710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 spc="-70">
                <a:latin typeface="Tahoma"/>
                <a:cs typeface="Tahoma"/>
              </a:rPr>
              <a:t>Long</a:t>
            </a:r>
            <a:r>
              <a:rPr dirty="0" sz="3200" spc="-320">
                <a:latin typeface="Tahoma"/>
                <a:cs typeface="Tahoma"/>
              </a:rPr>
              <a:t> </a:t>
            </a:r>
            <a:r>
              <a:rPr dirty="0" sz="3200">
                <a:latin typeface="Tahoma"/>
                <a:cs typeface="Tahoma"/>
              </a:rPr>
              <a:t>USB-</a:t>
            </a:r>
            <a:r>
              <a:rPr dirty="0" sz="3200" spc="305">
                <a:latin typeface="Tahoma"/>
                <a:cs typeface="Tahoma"/>
              </a:rPr>
              <a:t>C</a:t>
            </a:r>
            <a:r>
              <a:rPr dirty="0" sz="3200" spc="-320">
                <a:latin typeface="Tahoma"/>
                <a:cs typeface="Tahoma"/>
              </a:rPr>
              <a:t> </a:t>
            </a:r>
            <a:r>
              <a:rPr dirty="0" sz="3200" spc="-65">
                <a:latin typeface="Tahoma"/>
                <a:cs typeface="Tahoma"/>
              </a:rPr>
              <a:t>data</a:t>
            </a:r>
            <a:r>
              <a:rPr dirty="0" sz="3200" spc="-315">
                <a:latin typeface="Tahoma"/>
                <a:cs typeface="Tahoma"/>
              </a:rPr>
              <a:t> </a:t>
            </a:r>
            <a:r>
              <a:rPr dirty="0" sz="3200" spc="-10">
                <a:latin typeface="Tahoma"/>
                <a:cs typeface="Tahoma"/>
              </a:rPr>
              <a:t>cable</a:t>
            </a:r>
            <a:endParaRPr sz="3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 spc="-10">
                <a:latin typeface="Tahoma"/>
                <a:cs typeface="Tahoma"/>
              </a:rPr>
              <a:t>Short</a:t>
            </a:r>
            <a:r>
              <a:rPr dirty="0" sz="3200" spc="-325">
                <a:latin typeface="Tahoma"/>
                <a:cs typeface="Tahoma"/>
              </a:rPr>
              <a:t> </a:t>
            </a:r>
            <a:r>
              <a:rPr dirty="0" sz="3200">
                <a:latin typeface="Tahoma"/>
                <a:cs typeface="Tahoma"/>
              </a:rPr>
              <a:t>USB-</a:t>
            </a:r>
            <a:r>
              <a:rPr dirty="0" sz="3200" spc="305">
                <a:latin typeface="Tahoma"/>
                <a:cs typeface="Tahoma"/>
              </a:rPr>
              <a:t>C</a:t>
            </a:r>
            <a:r>
              <a:rPr dirty="0" sz="3200" spc="-315">
                <a:latin typeface="Tahoma"/>
                <a:cs typeface="Tahoma"/>
              </a:rPr>
              <a:t> </a:t>
            </a:r>
            <a:r>
              <a:rPr dirty="0" sz="3200" spc="-20">
                <a:latin typeface="Tahoma"/>
                <a:cs typeface="Tahoma"/>
              </a:rPr>
              <a:t>power</a:t>
            </a:r>
            <a:r>
              <a:rPr dirty="0" sz="3200" spc="-310">
                <a:latin typeface="Tahoma"/>
                <a:cs typeface="Tahoma"/>
              </a:rPr>
              <a:t> </a:t>
            </a:r>
            <a:r>
              <a:rPr dirty="0" sz="3200" spc="-10">
                <a:latin typeface="Tahoma"/>
                <a:cs typeface="Tahoma"/>
              </a:rPr>
              <a:t>cable</a:t>
            </a:r>
            <a:endParaRPr sz="3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 spc="220">
                <a:latin typeface="Tahoma"/>
                <a:cs typeface="Tahoma"/>
              </a:rPr>
              <a:t>PC</a:t>
            </a:r>
            <a:r>
              <a:rPr dirty="0" sz="3200" spc="-385">
                <a:latin typeface="Tahoma"/>
                <a:cs typeface="Tahoma"/>
              </a:rPr>
              <a:t> </a:t>
            </a:r>
            <a:r>
              <a:rPr dirty="0" sz="3200" spc="-95">
                <a:latin typeface="Tahoma"/>
                <a:cs typeface="Tahoma"/>
              </a:rPr>
              <a:t>/</a:t>
            </a:r>
            <a:r>
              <a:rPr dirty="0" sz="3200" spc="-385">
                <a:latin typeface="Tahoma"/>
                <a:cs typeface="Tahoma"/>
              </a:rPr>
              <a:t> </a:t>
            </a:r>
            <a:r>
              <a:rPr dirty="0" sz="3200" spc="-10">
                <a:latin typeface="Tahoma"/>
                <a:cs typeface="Tahoma"/>
              </a:rPr>
              <a:t>Laptop</a:t>
            </a:r>
            <a:endParaRPr sz="3200">
              <a:latin typeface="Tahoma"/>
              <a:cs typeface="Tahoma"/>
            </a:endParaRPr>
          </a:p>
          <a:p>
            <a:pPr marL="469265">
              <a:lnSpc>
                <a:spcPct val="100000"/>
              </a:lnSpc>
              <a:spcBef>
                <a:spcPts val="550"/>
              </a:spcBef>
              <a:tabLst>
                <a:tab pos="926465" algn="l"/>
              </a:tabLst>
            </a:pPr>
            <a:r>
              <a:rPr dirty="0" sz="2000" spc="-50">
                <a:latin typeface="Arial"/>
                <a:cs typeface="Arial"/>
              </a:rPr>
              <a:t>•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90">
                <a:latin typeface="Tahoma"/>
                <a:cs typeface="Tahoma"/>
              </a:rPr>
              <a:t>+</a:t>
            </a:r>
            <a:r>
              <a:rPr dirty="0" sz="2000" spc="-220">
                <a:latin typeface="Tahoma"/>
                <a:cs typeface="Tahoma"/>
              </a:rPr>
              <a:t> </a:t>
            </a:r>
            <a:r>
              <a:rPr dirty="0" sz="2000" spc="-25">
                <a:latin typeface="Tahoma"/>
                <a:cs typeface="Tahoma"/>
              </a:rPr>
              <a:t>optional</a:t>
            </a:r>
            <a:r>
              <a:rPr dirty="0" sz="2000" spc="-215">
                <a:latin typeface="Tahoma"/>
                <a:cs typeface="Tahoma"/>
              </a:rPr>
              <a:t> </a:t>
            </a:r>
            <a:r>
              <a:rPr dirty="0" sz="2000" spc="105">
                <a:latin typeface="Tahoma"/>
                <a:cs typeface="Tahoma"/>
              </a:rPr>
              <a:t>HDMI</a:t>
            </a:r>
            <a:r>
              <a:rPr dirty="0" sz="2000" spc="-215">
                <a:latin typeface="Tahoma"/>
                <a:cs typeface="Tahoma"/>
              </a:rPr>
              <a:t> </a:t>
            </a:r>
            <a:r>
              <a:rPr dirty="0" sz="2000" spc="-10">
                <a:latin typeface="Tahoma"/>
                <a:cs typeface="Tahoma"/>
              </a:rPr>
              <a:t>dongle</a:t>
            </a:r>
            <a:endParaRPr sz="20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spcBef>
                <a:spcPts val="695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 spc="175">
                <a:latin typeface="Tahoma"/>
                <a:cs typeface="Tahoma"/>
              </a:rPr>
              <a:t>HDMI</a:t>
            </a:r>
            <a:r>
              <a:rPr dirty="0" sz="3200" spc="-370">
                <a:latin typeface="Tahoma"/>
                <a:cs typeface="Tahoma"/>
              </a:rPr>
              <a:t> </a:t>
            </a:r>
            <a:r>
              <a:rPr dirty="0" sz="3200" spc="-85">
                <a:latin typeface="Tahoma"/>
                <a:cs typeface="Tahoma"/>
              </a:rPr>
              <a:t>(to</a:t>
            </a:r>
            <a:r>
              <a:rPr dirty="0" sz="3200" spc="-375">
                <a:latin typeface="Tahoma"/>
                <a:cs typeface="Tahoma"/>
              </a:rPr>
              <a:t> </a:t>
            </a:r>
            <a:r>
              <a:rPr dirty="0" sz="3200" spc="-10">
                <a:latin typeface="Tahoma"/>
                <a:cs typeface="Tahoma"/>
              </a:rPr>
              <a:t>screen)</a:t>
            </a:r>
            <a:endParaRPr sz="3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>
                <a:latin typeface="Tahoma"/>
                <a:cs typeface="Tahoma"/>
              </a:rPr>
              <a:t>USB-</a:t>
            </a:r>
            <a:r>
              <a:rPr dirty="0" sz="3200" spc="305">
                <a:latin typeface="Tahoma"/>
                <a:cs typeface="Tahoma"/>
              </a:rPr>
              <a:t>C</a:t>
            </a:r>
            <a:r>
              <a:rPr dirty="0" sz="3200" spc="-210">
                <a:latin typeface="Tahoma"/>
                <a:cs typeface="Tahoma"/>
              </a:rPr>
              <a:t> </a:t>
            </a:r>
            <a:r>
              <a:rPr dirty="0" sz="3200" spc="-20">
                <a:latin typeface="Tahoma"/>
                <a:cs typeface="Tahoma"/>
              </a:rPr>
              <a:t>Plug</a:t>
            </a:r>
            <a:endParaRPr sz="3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spcBef>
                <a:spcPts val="745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 spc="-20">
                <a:latin typeface="Tahoma"/>
                <a:cs typeface="Tahoma"/>
              </a:rPr>
              <a:t>Two</a:t>
            </a:r>
            <a:r>
              <a:rPr dirty="0" sz="3200" spc="-390">
                <a:latin typeface="Tahoma"/>
                <a:cs typeface="Tahoma"/>
              </a:rPr>
              <a:t> </a:t>
            </a:r>
            <a:r>
              <a:rPr dirty="0" sz="3200">
                <a:latin typeface="Tahoma"/>
                <a:cs typeface="Tahoma"/>
              </a:rPr>
              <a:t>controllers</a:t>
            </a:r>
            <a:r>
              <a:rPr dirty="0" sz="3200" spc="-375">
                <a:latin typeface="Tahoma"/>
                <a:cs typeface="Tahoma"/>
              </a:rPr>
              <a:t> </a:t>
            </a:r>
            <a:r>
              <a:rPr dirty="0" sz="3200" spc="-95">
                <a:latin typeface="Tahoma"/>
                <a:cs typeface="Tahoma"/>
              </a:rPr>
              <a:t>/</a:t>
            </a:r>
            <a:r>
              <a:rPr dirty="0" sz="3200" spc="-380">
                <a:latin typeface="Tahoma"/>
                <a:cs typeface="Tahoma"/>
              </a:rPr>
              <a:t> </a:t>
            </a:r>
            <a:r>
              <a:rPr dirty="0" sz="3200" spc="-25">
                <a:latin typeface="Tahoma"/>
                <a:cs typeface="Tahoma"/>
              </a:rPr>
              <a:t>handsets</a:t>
            </a:r>
            <a:endParaRPr sz="32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403664" y="-1"/>
            <a:ext cx="2014220" cy="691515"/>
            <a:chOff x="8403664" y="-1"/>
            <a:chExt cx="2014220" cy="691515"/>
          </a:xfrm>
        </p:grpSpPr>
        <p:sp>
          <p:nvSpPr>
            <p:cNvPr id="5" name="object 5"/>
            <p:cNvSpPr/>
            <p:nvPr/>
          </p:nvSpPr>
          <p:spPr>
            <a:xfrm>
              <a:off x="8403664" y="-1"/>
              <a:ext cx="2014220" cy="691515"/>
            </a:xfrm>
            <a:custGeom>
              <a:avLst/>
              <a:gdLst/>
              <a:ahLst/>
              <a:cxnLst/>
              <a:rect l="l" t="t" r="r" b="b"/>
              <a:pathLst>
                <a:path w="2014220" h="691515">
                  <a:moveTo>
                    <a:pt x="2014068" y="0"/>
                  </a:moveTo>
                  <a:lnTo>
                    <a:pt x="0" y="0"/>
                  </a:lnTo>
                  <a:lnTo>
                    <a:pt x="0" y="691377"/>
                  </a:lnTo>
                  <a:lnTo>
                    <a:pt x="2014068" y="691377"/>
                  </a:lnTo>
                  <a:lnTo>
                    <a:pt x="2014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50969" y="259523"/>
              <a:ext cx="745240" cy="3420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5054" y="169812"/>
              <a:ext cx="505839" cy="50590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3664" y="119790"/>
              <a:ext cx="587450" cy="57158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28037" y="277520"/>
              <a:ext cx="309245" cy="302260"/>
            </a:xfrm>
            <a:custGeom>
              <a:avLst/>
              <a:gdLst/>
              <a:ahLst/>
              <a:cxnLst/>
              <a:rect l="l" t="t" r="r" b="b"/>
              <a:pathLst>
                <a:path w="309245" h="302259">
                  <a:moveTo>
                    <a:pt x="122961" y="213080"/>
                  </a:moveTo>
                  <a:lnTo>
                    <a:pt x="122516" y="213360"/>
                  </a:lnTo>
                  <a:lnTo>
                    <a:pt x="122707" y="213474"/>
                  </a:lnTo>
                  <a:lnTo>
                    <a:pt x="122961" y="213080"/>
                  </a:lnTo>
                  <a:close/>
                </a:path>
                <a:path w="309245" h="302259">
                  <a:moveTo>
                    <a:pt x="166052" y="206654"/>
                  </a:moveTo>
                  <a:lnTo>
                    <a:pt x="165646" y="206514"/>
                  </a:lnTo>
                  <a:lnTo>
                    <a:pt x="165849" y="206921"/>
                  </a:lnTo>
                  <a:lnTo>
                    <a:pt x="165989" y="206743"/>
                  </a:lnTo>
                  <a:close/>
                </a:path>
                <a:path w="309245" h="302259">
                  <a:moveTo>
                    <a:pt x="187540" y="250659"/>
                  </a:moveTo>
                  <a:lnTo>
                    <a:pt x="165849" y="206921"/>
                  </a:lnTo>
                  <a:lnTo>
                    <a:pt x="160959" y="211709"/>
                  </a:lnTo>
                  <a:lnTo>
                    <a:pt x="154978" y="215379"/>
                  </a:lnTo>
                  <a:lnTo>
                    <a:pt x="148107" y="217728"/>
                  </a:lnTo>
                  <a:lnTo>
                    <a:pt x="140576" y="218554"/>
                  </a:lnTo>
                  <a:lnTo>
                    <a:pt x="133972" y="218554"/>
                  </a:lnTo>
                  <a:lnTo>
                    <a:pt x="127850" y="216687"/>
                  </a:lnTo>
                  <a:lnTo>
                    <a:pt x="122796" y="213525"/>
                  </a:lnTo>
                  <a:lnTo>
                    <a:pt x="93649" y="295744"/>
                  </a:lnTo>
                  <a:lnTo>
                    <a:pt x="135001" y="218909"/>
                  </a:lnTo>
                  <a:lnTo>
                    <a:pt x="156171" y="301866"/>
                  </a:lnTo>
                  <a:lnTo>
                    <a:pt x="154330" y="216001"/>
                  </a:lnTo>
                  <a:lnTo>
                    <a:pt x="187540" y="250659"/>
                  </a:lnTo>
                  <a:close/>
                </a:path>
                <a:path w="309245" h="302259">
                  <a:moveTo>
                    <a:pt x="308876" y="54076"/>
                  </a:moveTo>
                  <a:lnTo>
                    <a:pt x="159804" y="160540"/>
                  </a:lnTo>
                  <a:lnTo>
                    <a:pt x="213080" y="7658"/>
                  </a:lnTo>
                  <a:lnTo>
                    <a:pt x="145580" y="154330"/>
                  </a:lnTo>
                  <a:lnTo>
                    <a:pt x="117843" y="0"/>
                  </a:lnTo>
                  <a:lnTo>
                    <a:pt x="129159" y="157619"/>
                  </a:lnTo>
                  <a:lnTo>
                    <a:pt x="43611" y="68961"/>
                  </a:lnTo>
                  <a:lnTo>
                    <a:pt x="117843" y="167474"/>
                  </a:lnTo>
                  <a:lnTo>
                    <a:pt x="45605" y="145948"/>
                  </a:lnTo>
                  <a:lnTo>
                    <a:pt x="110553" y="186436"/>
                  </a:lnTo>
                  <a:lnTo>
                    <a:pt x="0" y="207238"/>
                  </a:lnTo>
                  <a:lnTo>
                    <a:pt x="108483" y="199237"/>
                  </a:lnTo>
                  <a:lnTo>
                    <a:pt x="10934" y="284619"/>
                  </a:lnTo>
                  <a:lnTo>
                    <a:pt x="122516" y="213360"/>
                  </a:lnTo>
                  <a:lnTo>
                    <a:pt x="119138" y="209080"/>
                  </a:lnTo>
                  <a:lnTo>
                    <a:pt x="115176" y="202031"/>
                  </a:lnTo>
                  <a:lnTo>
                    <a:pt x="113868" y="198196"/>
                  </a:lnTo>
                  <a:lnTo>
                    <a:pt x="113106" y="195199"/>
                  </a:lnTo>
                  <a:lnTo>
                    <a:pt x="112001" y="196164"/>
                  </a:lnTo>
                  <a:lnTo>
                    <a:pt x="132803" y="161721"/>
                  </a:lnTo>
                  <a:lnTo>
                    <a:pt x="145580" y="159804"/>
                  </a:lnTo>
                  <a:lnTo>
                    <a:pt x="156337" y="163360"/>
                  </a:lnTo>
                  <a:lnTo>
                    <a:pt x="164680" y="170522"/>
                  </a:lnTo>
                  <a:lnTo>
                    <a:pt x="170040" y="179959"/>
                  </a:lnTo>
                  <a:lnTo>
                    <a:pt x="171843" y="190271"/>
                  </a:lnTo>
                  <a:lnTo>
                    <a:pt x="171729" y="197954"/>
                  </a:lnTo>
                  <a:lnTo>
                    <a:pt x="168148" y="203796"/>
                  </a:lnTo>
                  <a:lnTo>
                    <a:pt x="166052" y="206654"/>
                  </a:lnTo>
                  <a:lnTo>
                    <a:pt x="306120" y="258318"/>
                  </a:lnTo>
                  <a:lnTo>
                    <a:pt x="173304" y="193370"/>
                  </a:lnTo>
                  <a:lnTo>
                    <a:pt x="175133" y="185712"/>
                  </a:lnTo>
                  <a:lnTo>
                    <a:pt x="235331" y="168935"/>
                  </a:lnTo>
                  <a:lnTo>
                    <a:pt x="173304" y="171119"/>
                  </a:lnTo>
                  <a:lnTo>
                    <a:pt x="308876" y="54076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5804" y="113321"/>
              <a:ext cx="1083310" cy="292735"/>
            </a:xfrm>
            <a:custGeom>
              <a:avLst/>
              <a:gdLst/>
              <a:ahLst/>
              <a:cxnLst/>
              <a:rect l="l" t="t" r="r" b="b"/>
              <a:pathLst>
                <a:path w="1083309" h="292735">
                  <a:moveTo>
                    <a:pt x="206883" y="247383"/>
                  </a:moveTo>
                  <a:lnTo>
                    <a:pt x="174967" y="248627"/>
                  </a:lnTo>
                  <a:lnTo>
                    <a:pt x="129298" y="248691"/>
                  </a:lnTo>
                  <a:lnTo>
                    <a:pt x="70599" y="247929"/>
                  </a:lnTo>
                  <a:lnTo>
                    <a:pt x="71475" y="203682"/>
                  </a:lnTo>
                  <a:lnTo>
                    <a:pt x="75526" y="119659"/>
                  </a:lnTo>
                  <a:lnTo>
                    <a:pt x="82092" y="1651"/>
                  </a:lnTo>
                  <a:lnTo>
                    <a:pt x="15328" y="1651"/>
                  </a:lnTo>
                  <a:lnTo>
                    <a:pt x="14363" y="43027"/>
                  </a:lnTo>
                  <a:lnTo>
                    <a:pt x="12979" y="85077"/>
                  </a:lnTo>
                  <a:lnTo>
                    <a:pt x="11137" y="127774"/>
                  </a:lnTo>
                  <a:lnTo>
                    <a:pt x="8826" y="171107"/>
                  </a:lnTo>
                  <a:lnTo>
                    <a:pt x="4800" y="232397"/>
                  </a:lnTo>
                  <a:lnTo>
                    <a:pt x="0" y="292265"/>
                  </a:lnTo>
                  <a:lnTo>
                    <a:pt x="78219" y="292404"/>
                  </a:lnTo>
                  <a:lnTo>
                    <a:pt x="143052" y="292201"/>
                  </a:lnTo>
                  <a:lnTo>
                    <a:pt x="203593" y="291719"/>
                  </a:lnTo>
                  <a:lnTo>
                    <a:pt x="204114" y="281787"/>
                  </a:lnTo>
                  <a:lnTo>
                    <a:pt x="206883" y="247383"/>
                  </a:lnTo>
                  <a:close/>
                </a:path>
                <a:path w="1083309" h="292735">
                  <a:moveTo>
                    <a:pt x="469036" y="130810"/>
                  </a:moveTo>
                  <a:lnTo>
                    <a:pt x="448792" y="88125"/>
                  </a:lnTo>
                  <a:lnTo>
                    <a:pt x="403364" y="71704"/>
                  </a:lnTo>
                  <a:lnTo>
                    <a:pt x="381965" y="70129"/>
                  </a:lnTo>
                  <a:lnTo>
                    <a:pt x="372719" y="70612"/>
                  </a:lnTo>
                  <a:lnTo>
                    <a:pt x="326123" y="85864"/>
                  </a:lnTo>
                  <a:lnTo>
                    <a:pt x="301015" y="111658"/>
                  </a:lnTo>
                  <a:lnTo>
                    <a:pt x="306489" y="1651"/>
                  </a:lnTo>
                  <a:lnTo>
                    <a:pt x="287616" y="1879"/>
                  </a:lnTo>
                  <a:lnTo>
                    <a:pt x="246291" y="1651"/>
                  </a:lnTo>
                  <a:lnTo>
                    <a:pt x="241617" y="157937"/>
                  </a:lnTo>
                  <a:lnTo>
                    <a:pt x="239725" y="200952"/>
                  </a:lnTo>
                  <a:lnTo>
                    <a:pt x="238086" y="227266"/>
                  </a:lnTo>
                  <a:lnTo>
                    <a:pt x="235750" y="257632"/>
                  </a:lnTo>
                  <a:lnTo>
                    <a:pt x="232600" y="291719"/>
                  </a:lnTo>
                  <a:lnTo>
                    <a:pt x="255028" y="292265"/>
                  </a:lnTo>
                  <a:lnTo>
                    <a:pt x="274472" y="292404"/>
                  </a:lnTo>
                  <a:lnTo>
                    <a:pt x="293357" y="292265"/>
                  </a:lnTo>
                  <a:lnTo>
                    <a:pt x="294462" y="247523"/>
                  </a:lnTo>
                  <a:lnTo>
                    <a:pt x="296913" y="210997"/>
                  </a:lnTo>
                  <a:lnTo>
                    <a:pt x="299364" y="186359"/>
                  </a:lnTo>
                  <a:lnTo>
                    <a:pt x="300469" y="177330"/>
                  </a:lnTo>
                  <a:lnTo>
                    <a:pt x="300913" y="170408"/>
                  </a:lnTo>
                  <a:lnTo>
                    <a:pt x="322300" y="129654"/>
                  </a:lnTo>
                  <a:lnTo>
                    <a:pt x="343712" y="119862"/>
                  </a:lnTo>
                  <a:lnTo>
                    <a:pt x="348754" y="118465"/>
                  </a:lnTo>
                  <a:lnTo>
                    <a:pt x="355447" y="117271"/>
                  </a:lnTo>
                  <a:lnTo>
                    <a:pt x="363512" y="116840"/>
                  </a:lnTo>
                  <a:lnTo>
                    <a:pt x="372719" y="117678"/>
                  </a:lnTo>
                  <a:lnTo>
                    <a:pt x="406641" y="146773"/>
                  </a:lnTo>
                  <a:lnTo>
                    <a:pt x="407746" y="154990"/>
                  </a:lnTo>
                  <a:lnTo>
                    <a:pt x="407746" y="159816"/>
                  </a:lnTo>
                  <a:lnTo>
                    <a:pt x="406285" y="204520"/>
                  </a:lnTo>
                  <a:lnTo>
                    <a:pt x="403085" y="247383"/>
                  </a:lnTo>
                  <a:lnTo>
                    <a:pt x="399884" y="279577"/>
                  </a:lnTo>
                  <a:lnTo>
                    <a:pt x="398437" y="292265"/>
                  </a:lnTo>
                  <a:lnTo>
                    <a:pt x="413435" y="292722"/>
                  </a:lnTo>
                  <a:lnTo>
                    <a:pt x="437578" y="292696"/>
                  </a:lnTo>
                  <a:lnTo>
                    <a:pt x="461924" y="291719"/>
                  </a:lnTo>
                  <a:lnTo>
                    <a:pt x="461721" y="280390"/>
                  </a:lnTo>
                  <a:lnTo>
                    <a:pt x="462178" y="264528"/>
                  </a:lnTo>
                  <a:lnTo>
                    <a:pt x="463562" y="241909"/>
                  </a:lnTo>
                  <a:lnTo>
                    <a:pt x="469036" y="130810"/>
                  </a:lnTo>
                  <a:close/>
                </a:path>
                <a:path w="1083309" h="292735">
                  <a:moveTo>
                    <a:pt x="1083106" y="76085"/>
                  </a:moveTo>
                  <a:lnTo>
                    <a:pt x="1071892" y="33667"/>
                  </a:lnTo>
                  <a:lnTo>
                    <a:pt x="1038136" y="8293"/>
                  </a:lnTo>
                  <a:lnTo>
                    <a:pt x="993355" y="838"/>
                  </a:lnTo>
                  <a:lnTo>
                    <a:pt x="961504" y="0"/>
                  </a:lnTo>
                  <a:lnTo>
                    <a:pt x="924674" y="1092"/>
                  </a:lnTo>
                  <a:lnTo>
                    <a:pt x="905090" y="1409"/>
                  </a:lnTo>
                  <a:lnTo>
                    <a:pt x="882510" y="1371"/>
                  </a:lnTo>
                  <a:lnTo>
                    <a:pt x="857072" y="838"/>
                  </a:lnTo>
                  <a:lnTo>
                    <a:pt x="857135" y="28905"/>
                  </a:lnTo>
                  <a:lnTo>
                    <a:pt x="856361" y="84607"/>
                  </a:lnTo>
                  <a:lnTo>
                    <a:pt x="854608" y="136017"/>
                  </a:lnTo>
                  <a:lnTo>
                    <a:pt x="851077" y="205701"/>
                  </a:lnTo>
                  <a:lnTo>
                    <a:pt x="847686" y="250875"/>
                  </a:lnTo>
                  <a:lnTo>
                    <a:pt x="843673" y="291719"/>
                  </a:lnTo>
                  <a:lnTo>
                    <a:pt x="862330" y="291566"/>
                  </a:lnTo>
                  <a:lnTo>
                    <a:pt x="909891" y="292265"/>
                  </a:lnTo>
                  <a:lnTo>
                    <a:pt x="911263" y="212356"/>
                  </a:lnTo>
                  <a:lnTo>
                    <a:pt x="916736" y="44335"/>
                  </a:lnTo>
                  <a:lnTo>
                    <a:pt x="918921" y="42697"/>
                  </a:lnTo>
                  <a:lnTo>
                    <a:pt x="982027" y="42697"/>
                  </a:lnTo>
                  <a:lnTo>
                    <a:pt x="1022438" y="66014"/>
                  </a:lnTo>
                  <a:lnTo>
                    <a:pt x="1028141" y="93814"/>
                  </a:lnTo>
                  <a:lnTo>
                    <a:pt x="1027277" y="114147"/>
                  </a:lnTo>
                  <a:lnTo>
                    <a:pt x="1003960" y="144475"/>
                  </a:lnTo>
                  <a:lnTo>
                    <a:pt x="966711" y="150774"/>
                  </a:lnTo>
                  <a:lnTo>
                    <a:pt x="953947" y="150520"/>
                  </a:lnTo>
                  <a:lnTo>
                    <a:pt x="939990" y="149974"/>
                  </a:lnTo>
                  <a:lnTo>
                    <a:pt x="957719" y="186105"/>
                  </a:lnTo>
                  <a:lnTo>
                    <a:pt x="975296" y="223850"/>
                  </a:lnTo>
                  <a:lnTo>
                    <a:pt x="990473" y="258165"/>
                  </a:lnTo>
                  <a:lnTo>
                    <a:pt x="1004570" y="291719"/>
                  </a:lnTo>
                  <a:lnTo>
                    <a:pt x="1019556" y="291439"/>
                  </a:lnTo>
                  <a:lnTo>
                    <a:pt x="1049997" y="291439"/>
                  </a:lnTo>
                  <a:lnTo>
                    <a:pt x="1075182" y="291985"/>
                  </a:lnTo>
                  <a:lnTo>
                    <a:pt x="1063853" y="272465"/>
                  </a:lnTo>
                  <a:lnTo>
                    <a:pt x="1041273" y="232308"/>
                  </a:lnTo>
                  <a:lnTo>
                    <a:pt x="1022769" y="198120"/>
                  </a:lnTo>
                  <a:lnTo>
                    <a:pt x="1001839" y="157899"/>
                  </a:lnTo>
                  <a:lnTo>
                    <a:pt x="1007529" y="157060"/>
                  </a:lnTo>
                  <a:lnTo>
                    <a:pt x="1013866" y="155752"/>
                  </a:lnTo>
                  <a:lnTo>
                    <a:pt x="1051915" y="138518"/>
                  </a:lnTo>
                  <a:lnTo>
                    <a:pt x="1079525" y="98310"/>
                  </a:lnTo>
                  <a:lnTo>
                    <a:pt x="1083106" y="76085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37956" y="71716"/>
              <a:ext cx="1754505" cy="544830"/>
            </a:xfrm>
            <a:custGeom>
              <a:avLst/>
              <a:gdLst/>
              <a:ahLst/>
              <a:cxnLst/>
              <a:rect l="l" t="t" r="r" b="b"/>
              <a:pathLst>
                <a:path w="1754504" h="544830">
                  <a:moveTo>
                    <a:pt x="1754339" y="531139"/>
                  </a:moveTo>
                  <a:lnTo>
                    <a:pt x="1753552" y="529247"/>
                  </a:lnTo>
                  <a:lnTo>
                    <a:pt x="1732051" y="345694"/>
                  </a:lnTo>
                  <a:lnTo>
                    <a:pt x="1717484" y="228307"/>
                  </a:lnTo>
                  <a:lnTo>
                    <a:pt x="1703959" y="131533"/>
                  </a:lnTo>
                  <a:lnTo>
                    <a:pt x="1699844" y="103517"/>
                  </a:lnTo>
                  <a:lnTo>
                    <a:pt x="1698066" y="89369"/>
                  </a:lnTo>
                  <a:lnTo>
                    <a:pt x="1689100" y="34861"/>
                  </a:lnTo>
                  <a:lnTo>
                    <a:pt x="1663496" y="3822"/>
                  </a:lnTo>
                  <a:lnTo>
                    <a:pt x="1646339" y="0"/>
                  </a:lnTo>
                  <a:lnTo>
                    <a:pt x="1637474" y="838"/>
                  </a:lnTo>
                  <a:lnTo>
                    <a:pt x="1595755" y="31915"/>
                  </a:lnTo>
                  <a:lnTo>
                    <a:pt x="1575396" y="71704"/>
                  </a:lnTo>
                  <a:lnTo>
                    <a:pt x="1547482" y="135204"/>
                  </a:lnTo>
                  <a:lnTo>
                    <a:pt x="1538020" y="154800"/>
                  </a:lnTo>
                  <a:lnTo>
                    <a:pt x="1515503" y="195948"/>
                  </a:lnTo>
                  <a:lnTo>
                    <a:pt x="1477010" y="254228"/>
                  </a:lnTo>
                  <a:lnTo>
                    <a:pt x="1448917" y="289369"/>
                  </a:lnTo>
                  <a:lnTo>
                    <a:pt x="1417472" y="321360"/>
                  </a:lnTo>
                  <a:lnTo>
                    <a:pt x="1382141" y="348869"/>
                  </a:lnTo>
                  <a:lnTo>
                    <a:pt x="1342834" y="369773"/>
                  </a:lnTo>
                  <a:lnTo>
                    <a:pt x="1286116" y="383705"/>
                  </a:lnTo>
                  <a:lnTo>
                    <a:pt x="1256042" y="385013"/>
                  </a:lnTo>
                  <a:lnTo>
                    <a:pt x="1236091" y="384937"/>
                  </a:lnTo>
                  <a:lnTo>
                    <a:pt x="1176147" y="385584"/>
                  </a:lnTo>
                  <a:lnTo>
                    <a:pt x="1137323" y="365569"/>
                  </a:lnTo>
                  <a:lnTo>
                    <a:pt x="1127163" y="335788"/>
                  </a:lnTo>
                  <a:lnTo>
                    <a:pt x="1075715" y="53657"/>
                  </a:lnTo>
                  <a:lnTo>
                    <a:pt x="1056703" y="14566"/>
                  </a:lnTo>
                  <a:lnTo>
                    <a:pt x="1019416" y="1016"/>
                  </a:lnTo>
                  <a:lnTo>
                    <a:pt x="1008062" y="4000"/>
                  </a:lnTo>
                  <a:lnTo>
                    <a:pt x="969645" y="42443"/>
                  </a:lnTo>
                  <a:lnTo>
                    <a:pt x="950150" y="85090"/>
                  </a:lnTo>
                  <a:lnTo>
                    <a:pt x="942936" y="102565"/>
                  </a:lnTo>
                  <a:lnTo>
                    <a:pt x="926299" y="139039"/>
                  </a:lnTo>
                  <a:lnTo>
                    <a:pt x="906233" y="176758"/>
                  </a:lnTo>
                  <a:lnTo>
                    <a:pt x="871423" y="235318"/>
                  </a:lnTo>
                  <a:lnTo>
                    <a:pt x="831748" y="293509"/>
                  </a:lnTo>
                  <a:lnTo>
                    <a:pt x="781227" y="344690"/>
                  </a:lnTo>
                  <a:lnTo>
                    <a:pt x="740702" y="371462"/>
                  </a:lnTo>
                  <a:lnTo>
                    <a:pt x="699871" y="384467"/>
                  </a:lnTo>
                  <a:lnTo>
                    <a:pt x="659041" y="387692"/>
                  </a:lnTo>
                  <a:lnTo>
                    <a:pt x="563791" y="388645"/>
                  </a:lnTo>
                  <a:lnTo>
                    <a:pt x="468884" y="388632"/>
                  </a:lnTo>
                  <a:lnTo>
                    <a:pt x="285965" y="387578"/>
                  </a:lnTo>
                  <a:lnTo>
                    <a:pt x="62941" y="385229"/>
                  </a:lnTo>
                  <a:lnTo>
                    <a:pt x="62471" y="382879"/>
                  </a:lnTo>
                  <a:lnTo>
                    <a:pt x="59410" y="378307"/>
                  </a:lnTo>
                  <a:lnTo>
                    <a:pt x="59410" y="400278"/>
                  </a:lnTo>
                  <a:lnTo>
                    <a:pt x="58191" y="406323"/>
                  </a:lnTo>
                  <a:lnTo>
                    <a:pt x="52222" y="415137"/>
                  </a:lnTo>
                  <a:lnTo>
                    <a:pt x="43357" y="421081"/>
                  </a:lnTo>
                  <a:lnTo>
                    <a:pt x="32512" y="423252"/>
                  </a:lnTo>
                  <a:lnTo>
                    <a:pt x="21666" y="421081"/>
                  </a:lnTo>
                  <a:lnTo>
                    <a:pt x="12801" y="415137"/>
                  </a:lnTo>
                  <a:lnTo>
                    <a:pt x="6832" y="406323"/>
                  </a:lnTo>
                  <a:lnTo>
                    <a:pt x="4660" y="395617"/>
                  </a:lnTo>
                  <a:lnTo>
                    <a:pt x="6832" y="384733"/>
                  </a:lnTo>
                  <a:lnTo>
                    <a:pt x="12801" y="375920"/>
                  </a:lnTo>
                  <a:lnTo>
                    <a:pt x="21666" y="369976"/>
                  </a:lnTo>
                  <a:lnTo>
                    <a:pt x="32512" y="367804"/>
                  </a:lnTo>
                  <a:lnTo>
                    <a:pt x="43357" y="369976"/>
                  </a:lnTo>
                  <a:lnTo>
                    <a:pt x="47332" y="387070"/>
                  </a:lnTo>
                  <a:lnTo>
                    <a:pt x="40716" y="380390"/>
                  </a:lnTo>
                  <a:lnTo>
                    <a:pt x="24396" y="380390"/>
                  </a:lnTo>
                  <a:lnTo>
                    <a:pt x="17780" y="387070"/>
                  </a:lnTo>
                  <a:lnTo>
                    <a:pt x="17780" y="403542"/>
                  </a:lnTo>
                  <a:lnTo>
                    <a:pt x="24396" y="410210"/>
                  </a:lnTo>
                  <a:lnTo>
                    <a:pt x="40716" y="410210"/>
                  </a:lnTo>
                  <a:lnTo>
                    <a:pt x="47332" y="403542"/>
                  </a:lnTo>
                  <a:lnTo>
                    <a:pt x="47332" y="400278"/>
                  </a:lnTo>
                  <a:lnTo>
                    <a:pt x="59410" y="400278"/>
                  </a:lnTo>
                  <a:lnTo>
                    <a:pt x="59410" y="378307"/>
                  </a:lnTo>
                  <a:lnTo>
                    <a:pt x="55511" y="372465"/>
                  </a:lnTo>
                  <a:lnTo>
                    <a:pt x="48628" y="367804"/>
                  </a:lnTo>
                  <a:lnTo>
                    <a:pt x="45173" y="365455"/>
                  </a:lnTo>
                  <a:lnTo>
                    <a:pt x="32512" y="362877"/>
                  </a:lnTo>
                  <a:lnTo>
                    <a:pt x="19850" y="365455"/>
                  </a:lnTo>
                  <a:lnTo>
                    <a:pt x="9512" y="372465"/>
                  </a:lnTo>
                  <a:lnTo>
                    <a:pt x="2552" y="382879"/>
                  </a:lnTo>
                  <a:lnTo>
                    <a:pt x="0" y="395617"/>
                  </a:lnTo>
                  <a:lnTo>
                    <a:pt x="2552" y="408368"/>
                  </a:lnTo>
                  <a:lnTo>
                    <a:pt x="9512" y="418782"/>
                  </a:lnTo>
                  <a:lnTo>
                    <a:pt x="19850" y="425792"/>
                  </a:lnTo>
                  <a:lnTo>
                    <a:pt x="32512" y="428371"/>
                  </a:lnTo>
                  <a:lnTo>
                    <a:pt x="45173" y="425792"/>
                  </a:lnTo>
                  <a:lnTo>
                    <a:pt x="48907" y="423252"/>
                  </a:lnTo>
                  <a:lnTo>
                    <a:pt x="55511" y="418782"/>
                  </a:lnTo>
                  <a:lnTo>
                    <a:pt x="62471" y="408368"/>
                  </a:lnTo>
                  <a:lnTo>
                    <a:pt x="63284" y="404291"/>
                  </a:lnTo>
                  <a:lnTo>
                    <a:pt x="671804" y="404190"/>
                  </a:lnTo>
                  <a:lnTo>
                    <a:pt x="725030" y="399237"/>
                  </a:lnTo>
                  <a:lnTo>
                    <a:pt x="793559" y="372249"/>
                  </a:lnTo>
                  <a:lnTo>
                    <a:pt x="830935" y="345909"/>
                  </a:lnTo>
                  <a:lnTo>
                    <a:pt x="861441" y="314985"/>
                  </a:lnTo>
                  <a:lnTo>
                    <a:pt x="909586" y="254584"/>
                  </a:lnTo>
                  <a:lnTo>
                    <a:pt x="950379" y="186004"/>
                  </a:lnTo>
                  <a:lnTo>
                    <a:pt x="978662" y="129781"/>
                  </a:lnTo>
                  <a:lnTo>
                    <a:pt x="998550" y="85013"/>
                  </a:lnTo>
                  <a:lnTo>
                    <a:pt x="1007300" y="68224"/>
                  </a:lnTo>
                  <a:lnTo>
                    <a:pt x="1013790" y="57289"/>
                  </a:lnTo>
                  <a:lnTo>
                    <a:pt x="1016330" y="53378"/>
                  </a:lnTo>
                  <a:lnTo>
                    <a:pt x="1024242" y="49580"/>
                  </a:lnTo>
                  <a:lnTo>
                    <a:pt x="1029093" y="56426"/>
                  </a:lnTo>
                  <a:lnTo>
                    <a:pt x="1031532" y="66192"/>
                  </a:lnTo>
                  <a:lnTo>
                    <a:pt x="1032205" y="71170"/>
                  </a:lnTo>
                  <a:lnTo>
                    <a:pt x="1080096" y="336054"/>
                  </a:lnTo>
                  <a:lnTo>
                    <a:pt x="1091387" y="373621"/>
                  </a:lnTo>
                  <a:lnTo>
                    <a:pt x="1127163" y="400164"/>
                  </a:lnTo>
                  <a:lnTo>
                    <a:pt x="1179652" y="404990"/>
                  </a:lnTo>
                  <a:lnTo>
                    <a:pt x="1198651" y="404901"/>
                  </a:lnTo>
                  <a:lnTo>
                    <a:pt x="1236637" y="404266"/>
                  </a:lnTo>
                  <a:lnTo>
                    <a:pt x="1277175" y="404495"/>
                  </a:lnTo>
                  <a:lnTo>
                    <a:pt x="1317650" y="403237"/>
                  </a:lnTo>
                  <a:lnTo>
                    <a:pt x="1361986" y="394982"/>
                  </a:lnTo>
                  <a:lnTo>
                    <a:pt x="1402511" y="378244"/>
                  </a:lnTo>
                  <a:lnTo>
                    <a:pt x="1439379" y="354203"/>
                  </a:lnTo>
                  <a:lnTo>
                    <a:pt x="1472780" y="324015"/>
                  </a:lnTo>
                  <a:lnTo>
                    <a:pt x="1503807" y="288798"/>
                  </a:lnTo>
                  <a:lnTo>
                    <a:pt x="1527238" y="257733"/>
                  </a:lnTo>
                  <a:lnTo>
                    <a:pt x="1570583" y="186156"/>
                  </a:lnTo>
                  <a:lnTo>
                    <a:pt x="1590522" y="146151"/>
                  </a:lnTo>
                  <a:lnTo>
                    <a:pt x="1609610" y="103733"/>
                  </a:lnTo>
                  <a:lnTo>
                    <a:pt x="1623847" y="72034"/>
                  </a:lnTo>
                  <a:lnTo>
                    <a:pt x="1633042" y="56184"/>
                  </a:lnTo>
                  <a:lnTo>
                    <a:pt x="1637969" y="50711"/>
                  </a:lnTo>
                  <a:lnTo>
                    <a:pt x="1639430" y="50101"/>
                  </a:lnTo>
                  <a:lnTo>
                    <a:pt x="1645881" y="51752"/>
                  </a:lnTo>
                  <a:lnTo>
                    <a:pt x="1650212" y="62039"/>
                  </a:lnTo>
                  <a:lnTo>
                    <a:pt x="1652638" y="73609"/>
                  </a:lnTo>
                  <a:lnTo>
                    <a:pt x="1653387" y="79108"/>
                  </a:lnTo>
                  <a:lnTo>
                    <a:pt x="1735759" y="533895"/>
                  </a:lnTo>
                  <a:lnTo>
                    <a:pt x="1740141" y="544296"/>
                  </a:lnTo>
                  <a:lnTo>
                    <a:pt x="1746161" y="542378"/>
                  </a:lnTo>
                  <a:lnTo>
                    <a:pt x="1754339" y="540486"/>
                  </a:lnTo>
                  <a:lnTo>
                    <a:pt x="1754339" y="531139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6281605" y="952499"/>
            <a:ext cx="4486910" cy="236347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>
                <a:latin typeface="Tahoma"/>
                <a:cs typeface="Tahoma"/>
              </a:rPr>
              <a:t>Battery</a:t>
            </a:r>
            <a:r>
              <a:rPr dirty="0" sz="3200" spc="-225">
                <a:latin typeface="Tahoma"/>
                <a:cs typeface="Tahoma"/>
              </a:rPr>
              <a:t> </a:t>
            </a:r>
            <a:r>
              <a:rPr dirty="0" sz="3200" spc="-10">
                <a:latin typeface="Tahoma"/>
                <a:cs typeface="Tahoma"/>
              </a:rPr>
              <a:t>charger</a:t>
            </a:r>
            <a:endParaRPr sz="3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 spc="-60">
                <a:latin typeface="Tahoma"/>
                <a:cs typeface="Tahoma"/>
              </a:rPr>
              <a:t>Rechargeable</a:t>
            </a:r>
            <a:r>
              <a:rPr dirty="0" sz="3200" spc="-295">
                <a:latin typeface="Tahoma"/>
                <a:cs typeface="Tahoma"/>
              </a:rPr>
              <a:t> </a:t>
            </a:r>
            <a:r>
              <a:rPr dirty="0" sz="3200" spc="-10">
                <a:latin typeface="Tahoma"/>
                <a:cs typeface="Tahoma"/>
              </a:rPr>
              <a:t>batteries</a:t>
            </a:r>
            <a:endParaRPr sz="3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spcBef>
                <a:spcPts val="745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>
                <a:latin typeface="Tahoma"/>
                <a:cs typeface="Tahoma"/>
              </a:rPr>
              <a:t>Optical</a:t>
            </a:r>
            <a:r>
              <a:rPr dirty="0" sz="3200" spc="-285">
                <a:latin typeface="Tahoma"/>
                <a:cs typeface="Tahoma"/>
              </a:rPr>
              <a:t> </a:t>
            </a:r>
            <a:r>
              <a:rPr dirty="0" sz="3200" spc="-20">
                <a:latin typeface="Tahoma"/>
                <a:cs typeface="Tahoma"/>
              </a:rPr>
              <a:t>wipes</a:t>
            </a:r>
            <a:endParaRPr sz="3200">
              <a:latin typeface="Tahoma"/>
              <a:cs typeface="Tahoma"/>
            </a:endParaRPr>
          </a:p>
          <a:p>
            <a:pPr marL="469265" indent="-45656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469265" algn="l"/>
              </a:tabLst>
            </a:pPr>
            <a:r>
              <a:rPr dirty="0" sz="3200" spc="-10">
                <a:latin typeface="Tahoma"/>
                <a:cs typeface="Tahoma"/>
              </a:rPr>
              <a:t>Sterile</a:t>
            </a:r>
            <a:r>
              <a:rPr dirty="0" sz="3200" spc="-360">
                <a:latin typeface="Tahoma"/>
                <a:cs typeface="Tahoma"/>
              </a:rPr>
              <a:t> </a:t>
            </a:r>
            <a:r>
              <a:rPr dirty="0" sz="3200" spc="-10">
                <a:latin typeface="Tahoma"/>
                <a:cs typeface="Tahoma"/>
              </a:rPr>
              <a:t>wipes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Daily</a:t>
            </a:r>
            <a:r>
              <a:rPr dirty="0" spc="-395"/>
              <a:t> </a:t>
            </a:r>
            <a:r>
              <a:rPr dirty="0" spc="-65"/>
              <a:t>Setup</a:t>
            </a:r>
            <a:r>
              <a:rPr dirty="0" spc="-395"/>
              <a:t> </a:t>
            </a:r>
            <a:r>
              <a:rPr dirty="0" spc="-10"/>
              <a:t>Procedure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2258" y="874267"/>
            <a:ext cx="11409045" cy="4795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26415" indent="-51371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6415" algn="l"/>
              </a:tabLst>
            </a:pPr>
            <a:r>
              <a:rPr dirty="0" sz="1800" spc="-10">
                <a:latin typeface="Tahoma"/>
                <a:cs typeface="Tahoma"/>
              </a:rPr>
              <a:t>Turn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125">
                <a:latin typeface="Tahoma"/>
                <a:cs typeface="Tahoma"/>
              </a:rPr>
              <a:t>PC</a:t>
            </a:r>
            <a:r>
              <a:rPr dirty="0" sz="1800" spc="-20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monitor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screen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stand.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75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70865" indent="-558165">
              <a:lnSpc>
                <a:spcPct val="100000"/>
              </a:lnSpc>
              <a:buAutoNum type="arabicPeriod"/>
              <a:tabLst>
                <a:tab pos="570865" algn="l"/>
              </a:tabLst>
            </a:pPr>
            <a:r>
              <a:rPr dirty="0" sz="1800" spc="-10">
                <a:latin typeface="Tahoma"/>
                <a:cs typeface="Tahoma"/>
              </a:rPr>
              <a:t>Wake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up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laptop.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Open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up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Meta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Quest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Developer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Hub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(if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closed)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from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dock.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55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Disconnect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power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cable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from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headset.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Wake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with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button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side.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26415" marR="5080" indent="-514350">
              <a:lnSpc>
                <a:spcPct val="101099"/>
              </a:lnSpc>
              <a:buAutoNum type="arabicPeriod"/>
              <a:tabLst>
                <a:tab pos="526415" algn="l"/>
              </a:tabLst>
            </a:pPr>
            <a:r>
              <a:rPr dirty="0" sz="1800" spc="-45">
                <a:latin typeface="Tahoma"/>
                <a:cs typeface="Tahoma"/>
              </a:rPr>
              <a:t>Take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and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85">
                <a:latin typeface="Tahoma"/>
                <a:cs typeface="Tahoma"/>
              </a:rPr>
              <a:t>a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controller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chair.</a:t>
            </a:r>
            <a:r>
              <a:rPr dirty="0" sz="1800" spc="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Connect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longer,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labelled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USB-</a:t>
            </a:r>
            <a:r>
              <a:rPr dirty="0" sz="1800" spc="180">
                <a:latin typeface="Tahoma"/>
                <a:cs typeface="Tahoma"/>
              </a:rPr>
              <a:t>C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data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cable.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should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be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automatically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detected.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985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26415" marR="178435" indent="-514350">
              <a:lnSpc>
                <a:spcPts val="2110"/>
              </a:lnSpc>
              <a:spcBef>
                <a:spcPts val="5"/>
              </a:spcBef>
              <a:buAutoNum type="arabicPeriod"/>
              <a:tabLst>
                <a:tab pos="526415" algn="l"/>
              </a:tabLst>
            </a:pPr>
            <a:r>
              <a:rPr dirty="0" sz="1800" spc="55">
                <a:latin typeface="Tahoma"/>
                <a:cs typeface="Tahoma"/>
              </a:rPr>
              <a:t>On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Meta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Quest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Developer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Hub,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click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devices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tab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left,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click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cast.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75">
                <a:latin typeface="Tahoma"/>
                <a:cs typeface="Tahoma"/>
              </a:rPr>
              <a:t>A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new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window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should </a:t>
            </a:r>
            <a:r>
              <a:rPr dirty="0" sz="1800" spc="-30">
                <a:latin typeface="Tahoma"/>
                <a:cs typeface="Tahoma"/>
              </a:rPr>
              <a:t>momentarily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open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showing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feedthrough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room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via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cameras.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90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Put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video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full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screen,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it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should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be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mirrored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onto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connected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monitor.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75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/>
              <a:tabLst>
                <a:tab pos="526415" algn="l"/>
              </a:tabLst>
            </a:pPr>
            <a:r>
              <a:rPr dirty="0" sz="1800" spc="-20">
                <a:latin typeface="Tahoma"/>
                <a:cs typeface="Tahoma"/>
              </a:rPr>
              <a:t>Run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video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Play’A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video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player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app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70">
                <a:latin typeface="Tahoma"/>
                <a:cs typeface="Tahoma"/>
              </a:rPr>
              <a:t>(see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next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slide).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403664" y="-1"/>
            <a:ext cx="2014220" cy="691515"/>
            <a:chOff x="8403664" y="-1"/>
            <a:chExt cx="2014220" cy="691515"/>
          </a:xfrm>
        </p:grpSpPr>
        <p:sp>
          <p:nvSpPr>
            <p:cNvPr id="5" name="object 5"/>
            <p:cNvSpPr/>
            <p:nvPr/>
          </p:nvSpPr>
          <p:spPr>
            <a:xfrm>
              <a:off x="8403664" y="-1"/>
              <a:ext cx="2014220" cy="691515"/>
            </a:xfrm>
            <a:custGeom>
              <a:avLst/>
              <a:gdLst/>
              <a:ahLst/>
              <a:cxnLst/>
              <a:rect l="l" t="t" r="r" b="b"/>
              <a:pathLst>
                <a:path w="2014220" h="691515">
                  <a:moveTo>
                    <a:pt x="2014068" y="0"/>
                  </a:moveTo>
                  <a:lnTo>
                    <a:pt x="0" y="0"/>
                  </a:lnTo>
                  <a:lnTo>
                    <a:pt x="0" y="691377"/>
                  </a:lnTo>
                  <a:lnTo>
                    <a:pt x="2014068" y="691377"/>
                  </a:lnTo>
                  <a:lnTo>
                    <a:pt x="2014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50969" y="259523"/>
              <a:ext cx="745240" cy="3420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5054" y="169812"/>
              <a:ext cx="505839" cy="50590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3664" y="119790"/>
              <a:ext cx="587450" cy="57158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28037" y="277520"/>
              <a:ext cx="309245" cy="302260"/>
            </a:xfrm>
            <a:custGeom>
              <a:avLst/>
              <a:gdLst/>
              <a:ahLst/>
              <a:cxnLst/>
              <a:rect l="l" t="t" r="r" b="b"/>
              <a:pathLst>
                <a:path w="309245" h="302259">
                  <a:moveTo>
                    <a:pt x="122961" y="213080"/>
                  </a:moveTo>
                  <a:lnTo>
                    <a:pt x="122516" y="213360"/>
                  </a:lnTo>
                  <a:lnTo>
                    <a:pt x="122707" y="213474"/>
                  </a:lnTo>
                  <a:lnTo>
                    <a:pt x="122961" y="213080"/>
                  </a:lnTo>
                  <a:close/>
                </a:path>
                <a:path w="309245" h="302259">
                  <a:moveTo>
                    <a:pt x="166052" y="206654"/>
                  </a:moveTo>
                  <a:lnTo>
                    <a:pt x="165646" y="206514"/>
                  </a:lnTo>
                  <a:lnTo>
                    <a:pt x="165849" y="206921"/>
                  </a:lnTo>
                  <a:lnTo>
                    <a:pt x="165989" y="206743"/>
                  </a:lnTo>
                  <a:close/>
                </a:path>
                <a:path w="309245" h="302259">
                  <a:moveTo>
                    <a:pt x="187540" y="250659"/>
                  </a:moveTo>
                  <a:lnTo>
                    <a:pt x="165849" y="206921"/>
                  </a:lnTo>
                  <a:lnTo>
                    <a:pt x="160959" y="211709"/>
                  </a:lnTo>
                  <a:lnTo>
                    <a:pt x="154978" y="215379"/>
                  </a:lnTo>
                  <a:lnTo>
                    <a:pt x="148107" y="217728"/>
                  </a:lnTo>
                  <a:lnTo>
                    <a:pt x="140576" y="218554"/>
                  </a:lnTo>
                  <a:lnTo>
                    <a:pt x="133972" y="218554"/>
                  </a:lnTo>
                  <a:lnTo>
                    <a:pt x="127850" y="216687"/>
                  </a:lnTo>
                  <a:lnTo>
                    <a:pt x="122796" y="213525"/>
                  </a:lnTo>
                  <a:lnTo>
                    <a:pt x="93649" y="295744"/>
                  </a:lnTo>
                  <a:lnTo>
                    <a:pt x="135001" y="218909"/>
                  </a:lnTo>
                  <a:lnTo>
                    <a:pt x="156171" y="301866"/>
                  </a:lnTo>
                  <a:lnTo>
                    <a:pt x="154330" y="216001"/>
                  </a:lnTo>
                  <a:lnTo>
                    <a:pt x="187540" y="250659"/>
                  </a:lnTo>
                  <a:close/>
                </a:path>
                <a:path w="309245" h="302259">
                  <a:moveTo>
                    <a:pt x="308876" y="54076"/>
                  </a:moveTo>
                  <a:lnTo>
                    <a:pt x="159804" y="160540"/>
                  </a:lnTo>
                  <a:lnTo>
                    <a:pt x="213080" y="7658"/>
                  </a:lnTo>
                  <a:lnTo>
                    <a:pt x="145580" y="154330"/>
                  </a:lnTo>
                  <a:lnTo>
                    <a:pt x="117843" y="0"/>
                  </a:lnTo>
                  <a:lnTo>
                    <a:pt x="129159" y="157619"/>
                  </a:lnTo>
                  <a:lnTo>
                    <a:pt x="43611" y="68961"/>
                  </a:lnTo>
                  <a:lnTo>
                    <a:pt x="117843" y="167474"/>
                  </a:lnTo>
                  <a:lnTo>
                    <a:pt x="45605" y="145948"/>
                  </a:lnTo>
                  <a:lnTo>
                    <a:pt x="110553" y="186436"/>
                  </a:lnTo>
                  <a:lnTo>
                    <a:pt x="0" y="207238"/>
                  </a:lnTo>
                  <a:lnTo>
                    <a:pt x="108483" y="199237"/>
                  </a:lnTo>
                  <a:lnTo>
                    <a:pt x="10934" y="284619"/>
                  </a:lnTo>
                  <a:lnTo>
                    <a:pt x="122516" y="213360"/>
                  </a:lnTo>
                  <a:lnTo>
                    <a:pt x="119138" y="209080"/>
                  </a:lnTo>
                  <a:lnTo>
                    <a:pt x="115176" y="202031"/>
                  </a:lnTo>
                  <a:lnTo>
                    <a:pt x="113868" y="198196"/>
                  </a:lnTo>
                  <a:lnTo>
                    <a:pt x="113106" y="195199"/>
                  </a:lnTo>
                  <a:lnTo>
                    <a:pt x="112001" y="196164"/>
                  </a:lnTo>
                  <a:lnTo>
                    <a:pt x="132803" y="161721"/>
                  </a:lnTo>
                  <a:lnTo>
                    <a:pt x="145580" y="159804"/>
                  </a:lnTo>
                  <a:lnTo>
                    <a:pt x="156337" y="163360"/>
                  </a:lnTo>
                  <a:lnTo>
                    <a:pt x="164680" y="170522"/>
                  </a:lnTo>
                  <a:lnTo>
                    <a:pt x="170040" y="179959"/>
                  </a:lnTo>
                  <a:lnTo>
                    <a:pt x="171843" y="190271"/>
                  </a:lnTo>
                  <a:lnTo>
                    <a:pt x="171729" y="197954"/>
                  </a:lnTo>
                  <a:lnTo>
                    <a:pt x="168148" y="203796"/>
                  </a:lnTo>
                  <a:lnTo>
                    <a:pt x="166052" y="206654"/>
                  </a:lnTo>
                  <a:lnTo>
                    <a:pt x="306120" y="258318"/>
                  </a:lnTo>
                  <a:lnTo>
                    <a:pt x="173304" y="193370"/>
                  </a:lnTo>
                  <a:lnTo>
                    <a:pt x="175133" y="185712"/>
                  </a:lnTo>
                  <a:lnTo>
                    <a:pt x="235331" y="168935"/>
                  </a:lnTo>
                  <a:lnTo>
                    <a:pt x="173304" y="171119"/>
                  </a:lnTo>
                  <a:lnTo>
                    <a:pt x="308876" y="54076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5804" y="113321"/>
              <a:ext cx="1083310" cy="292735"/>
            </a:xfrm>
            <a:custGeom>
              <a:avLst/>
              <a:gdLst/>
              <a:ahLst/>
              <a:cxnLst/>
              <a:rect l="l" t="t" r="r" b="b"/>
              <a:pathLst>
                <a:path w="1083309" h="292735">
                  <a:moveTo>
                    <a:pt x="206883" y="247383"/>
                  </a:moveTo>
                  <a:lnTo>
                    <a:pt x="174967" y="248627"/>
                  </a:lnTo>
                  <a:lnTo>
                    <a:pt x="129298" y="248691"/>
                  </a:lnTo>
                  <a:lnTo>
                    <a:pt x="70599" y="247929"/>
                  </a:lnTo>
                  <a:lnTo>
                    <a:pt x="71475" y="203682"/>
                  </a:lnTo>
                  <a:lnTo>
                    <a:pt x="75526" y="119659"/>
                  </a:lnTo>
                  <a:lnTo>
                    <a:pt x="82092" y="1651"/>
                  </a:lnTo>
                  <a:lnTo>
                    <a:pt x="15328" y="1651"/>
                  </a:lnTo>
                  <a:lnTo>
                    <a:pt x="14363" y="43027"/>
                  </a:lnTo>
                  <a:lnTo>
                    <a:pt x="12979" y="85077"/>
                  </a:lnTo>
                  <a:lnTo>
                    <a:pt x="11137" y="127774"/>
                  </a:lnTo>
                  <a:lnTo>
                    <a:pt x="8826" y="171107"/>
                  </a:lnTo>
                  <a:lnTo>
                    <a:pt x="4800" y="232397"/>
                  </a:lnTo>
                  <a:lnTo>
                    <a:pt x="0" y="292265"/>
                  </a:lnTo>
                  <a:lnTo>
                    <a:pt x="78219" y="292404"/>
                  </a:lnTo>
                  <a:lnTo>
                    <a:pt x="143052" y="292201"/>
                  </a:lnTo>
                  <a:lnTo>
                    <a:pt x="203593" y="291719"/>
                  </a:lnTo>
                  <a:lnTo>
                    <a:pt x="204114" y="281787"/>
                  </a:lnTo>
                  <a:lnTo>
                    <a:pt x="206883" y="247383"/>
                  </a:lnTo>
                  <a:close/>
                </a:path>
                <a:path w="1083309" h="292735">
                  <a:moveTo>
                    <a:pt x="469036" y="130810"/>
                  </a:moveTo>
                  <a:lnTo>
                    <a:pt x="448792" y="88125"/>
                  </a:lnTo>
                  <a:lnTo>
                    <a:pt x="403364" y="71704"/>
                  </a:lnTo>
                  <a:lnTo>
                    <a:pt x="381965" y="70129"/>
                  </a:lnTo>
                  <a:lnTo>
                    <a:pt x="372719" y="70612"/>
                  </a:lnTo>
                  <a:lnTo>
                    <a:pt x="326123" y="85864"/>
                  </a:lnTo>
                  <a:lnTo>
                    <a:pt x="301015" y="111658"/>
                  </a:lnTo>
                  <a:lnTo>
                    <a:pt x="306489" y="1651"/>
                  </a:lnTo>
                  <a:lnTo>
                    <a:pt x="287616" y="1879"/>
                  </a:lnTo>
                  <a:lnTo>
                    <a:pt x="246291" y="1651"/>
                  </a:lnTo>
                  <a:lnTo>
                    <a:pt x="241617" y="157937"/>
                  </a:lnTo>
                  <a:lnTo>
                    <a:pt x="239725" y="200952"/>
                  </a:lnTo>
                  <a:lnTo>
                    <a:pt x="238086" y="227266"/>
                  </a:lnTo>
                  <a:lnTo>
                    <a:pt x="235750" y="257632"/>
                  </a:lnTo>
                  <a:lnTo>
                    <a:pt x="232600" y="291719"/>
                  </a:lnTo>
                  <a:lnTo>
                    <a:pt x="255028" y="292265"/>
                  </a:lnTo>
                  <a:lnTo>
                    <a:pt x="274472" y="292404"/>
                  </a:lnTo>
                  <a:lnTo>
                    <a:pt x="293357" y="292265"/>
                  </a:lnTo>
                  <a:lnTo>
                    <a:pt x="294462" y="247523"/>
                  </a:lnTo>
                  <a:lnTo>
                    <a:pt x="296913" y="210997"/>
                  </a:lnTo>
                  <a:lnTo>
                    <a:pt x="299364" y="186359"/>
                  </a:lnTo>
                  <a:lnTo>
                    <a:pt x="300469" y="177330"/>
                  </a:lnTo>
                  <a:lnTo>
                    <a:pt x="300913" y="170408"/>
                  </a:lnTo>
                  <a:lnTo>
                    <a:pt x="322300" y="129654"/>
                  </a:lnTo>
                  <a:lnTo>
                    <a:pt x="343712" y="119862"/>
                  </a:lnTo>
                  <a:lnTo>
                    <a:pt x="348754" y="118465"/>
                  </a:lnTo>
                  <a:lnTo>
                    <a:pt x="355447" y="117271"/>
                  </a:lnTo>
                  <a:lnTo>
                    <a:pt x="363512" y="116840"/>
                  </a:lnTo>
                  <a:lnTo>
                    <a:pt x="372719" y="117678"/>
                  </a:lnTo>
                  <a:lnTo>
                    <a:pt x="406641" y="146773"/>
                  </a:lnTo>
                  <a:lnTo>
                    <a:pt x="407746" y="154990"/>
                  </a:lnTo>
                  <a:lnTo>
                    <a:pt x="407746" y="159816"/>
                  </a:lnTo>
                  <a:lnTo>
                    <a:pt x="406285" y="204520"/>
                  </a:lnTo>
                  <a:lnTo>
                    <a:pt x="403085" y="247383"/>
                  </a:lnTo>
                  <a:lnTo>
                    <a:pt x="399884" y="279577"/>
                  </a:lnTo>
                  <a:lnTo>
                    <a:pt x="398437" y="292265"/>
                  </a:lnTo>
                  <a:lnTo>
                    <a:pt x="413435" y="292722"/>
                  </a:lnTo>
                  <a:lnTo>
                    <a:pt x="437578" y="292696"/>
                  </a:lnTo>
                  <a:lnTo>
                    <a:pt x="461924" y="291719"/>
                  </a:lnTo>
                  <a:lnTo>
                    <a:pt x="461721" y="280390"/>
                  </a:lnTo>
                  <a:lnTo>
                    <a:pt x="462178" y="264528"/>
                  </a:lnTo>
                  <a:lnTo>
                    <a:pt x="463562" y="241909"/>
                  </a:lnTo>
                  <a:lnTo>
                    <a:pt x="469036" y="130810"/>
                  </a:lnTo>
                  <a:close/>
                </a:path>
                <a:path w="1083309" h="292735">
                  <a:moveTo>
                    <a:pt x="1083106" y="76085"/>
                  </a:moveTo>
                  <a:lnTo>
                    <a:pt x="1071892" y="33667"/>
                  </a:lnTo>
                  <a:lnTo>
                    <a:pt x="1038136" y="8293"/>
                  </a:lnTo>
                  <a:lnTo>
                    <a:pt x="993355" y="838"/>
                  </a:lnTo>
                  <a:lnTo>
                    <a:pt x="961504" y="0"/>
                  </a:lnTo>
                  <a:lnTo>
                    <a:pt x="924674" y="1092"/>
                  </a:lnTo>
                  <a:lnTo>
                    <a:pt x="905090" y="1409"/>
                  </a:lnTo>
                  <a:lnTo>
                    <a:pt x="882510" y="1371"/>
                  </a:lnTo>
                  <a:lnTo>
                    <a:pt x="857072" y="838"/>
                  </a:lnTo>
                  <a:lnTo>
                    <a:pt x="857135" y="28905"/>
                  </a:lnTo>
                  <a:lnTo>
                    <a:pt x="856361" y="84607"/>
                  </a:lnTo>
                  <a:lnTo>
                    <a:pt x="854608" y="136017"/>
                  </a:lnTo>
                  <a:lnTo>
                    <a:pt x="851077" y="205701"/>
                  </a:lnTo>
                  <a:lnTo>
                    <a:pt x="847686" y="250875"/>
                  </a:lnTo>
                  <a:lnTo>
                    <a:pt x="843673" y="291719"/>
                  </a:lnTo>
                  <a:lnTo>
                    <a:pt x="862330" y="291566"/>
                  </a:lnTo>
                  <a:lnTo>
                    <a:pt x="909891" y="292265"/>
                  </a:lnTo>
                  <a:lnTo>
                    <a:pt x="911263" y="212356"/>
                  </a:lnTo>
                  <a:lnTo>
                    <a:pt x="916736" y="44335"/>
                  </a:lnTo>
                  <a:lnTo>
                    <a:pt x="918921" y="42697"/>
                  </a:lnTo>
                  <a:lnTo>
                    <a:pt x="982027" y="42697"/>
                  </a:lnTo>
                  <a:lnTo>
                    <a:pt x="1022438" y="66014"/>
                  </a:lnTo>
                  <a:lnTo>
                    <a:pt x="1028141" y="93814"/>
                  </a:lnTo>
                  <a:lnTo>
                    <a:pt x="1027277" y="114147"/>
                  </a:lnTo>
                  <a:lnTo>
                    <a:pt x="1003960" y="144475"/>
                  </a:lnTo>
                  <a:lnTo>
                    <a:pt x="966711" y="150774"/>
                  </a:lnTo>
                  <a:lnTo>
                    <a:pt x="953947" y="150520"/>
                  </a:lnTo>
                  <a:lnTo>
                    <a:pt x="939990" y="149974"/>
                  </a:lnTo>
                  <a:lnTo>
                    <a:pt x="957719" y="186105"/>
                  </a:lnTo>
                  <a:lnTo>
                    <a:pt x="975296" y="223850"/>
                  </a:lnTo>
                  <a:lnTo>
                    <a:pt x="990473" y="258165"/>
                  </a:lnTo>
                  <a:lnTo>
                    <a:pt x="1004570" y="291719"/>
                  </a:lnTo>
                  <a:lnTo>
                    <a:pt x="1019556" y="291439"/>
                  </a:lnTo>
                  <a:lnTo>
                    <a:pt x="1049997" y="291439"/>
                  </a:lnTo>
                  <a:lnTo>
                    <a:pt x="1075182" y="291985"/>
                  </a:lnTo>
                  <a:lnTo>
                    <a:pt x="1063853" y="272465"/>
                  </a:lnTo>
                  <a:lnTo>
                    <a:pt x="1041273" y="232308"/>
                  </a:lnTo>
                  <a:lnTo>
                    <a:pt x="1022769" y="198120"/>
                  </a:lnTo>
                  <a:lnTo>
                    <a:pt x="1001839" y="157899"/>
                  </a:lnTo>
                  <a:lnTo>
                    <a:pt x="1007529" y="157060"/>
                  </a:lnTo>
                  <a:lnTo>
                    <a:pt x="1013866" y="155752"/>
                  </a:lnTo>
                  <a:lnTo>
                    <a:pt x="1051915" y="138518"/>
                  </a:lnTo>
                  <a:lnTo>
                    <a:pt x="1079525" y="98310"/>
                  </a:lnTo>
                  <a:lnTo>
                    <a:pt x="1083106" y="76085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37956" y="71716"/>
              <a:ext cx="1754505" cy="544830"/>
            </a:xfrm>
            <a:custGeom>
              <a:avLst/>
              <a:gdLst/>
              <a:ahLst/>
              <a:cxnLst/>
              <a:rect l="l" t="t" r="r" b="b"/>
              <a:pathLst>
                <a:path w="1754504" h="544830">
                  <a:moveTo>
                    <a:pt x="1754339" y="531139"/>
                  </a:moveTo>
                  <a:lnTo>
                    <a:pt x="1753552" y="529247"/>
                  </a:lnTo>
                  <a:lnTo>
                    <a:pt x="1732051" y="345694"/>
                  </a:lnTo>
                  <a:lnTo>
                    <a:pt x="1717484" y="228307"/>
                  </a:lnTo>
                  <a:lnTo>
                    <a:pt x="1703959" y="131533"/>
                  </a:lnTo>
                  <a:lnTo>
                    <a:pt x="1699844" y="103517"/>
                  </a:lnTo>
                  <a:lnTo>
                    <a:pt x="1698066" y="89369"/>
                  </a:lnTo>
                  <a:lnTo>
                    <a:pt x="1689100" y="34861"/>
                  </a:lnTo>
                  <a:lnTo>
                    <a:pt x="1663496" y="3822"/>
                  </a:lnTo>
                  <a:lnTo>
                    <a:pt x="1646339" y="0"/>
                  </a:lnTo>
                  <a:lnTo>
                    <a:pt x="1637474" y="838"/>
                  </a:lnTo>
                  <a:lnTo>
                    <a:pt x="1595755" y="31915"/>
                  </a:lnTo>
                  <a:lnTo>
                    <a:pt x="1575396" y="71704"/>
                  </a:lnTo>
                  <a:lnTo>
                    <a:pt x="1547482" y="135204"/>
                  </a:lnTo>
                  <a:lnTo>
                    <a:pt x="1538020" y="154800"/>
                  </a:lnTo>
                  <a:lnTo>
                    <a:pt x="1515503" y="195948"/>
                  </a:lnTo>
                  <a:lnTo>
                    <a:pt x="1477010" y="254228"/>
                  </a:lnTo>
                  <a:lnTo>
                    <a:pt x="1448917" y="289369"/>
                  </a:lnTo>
                  <a:lnTo>
                    <a:pt x="1417472" y="321360"/>
                  </a:lnTo>
                  <a:lnTo>
                    <a:pt x="1382141" y="348869"/>
                  </a:lnTo>
                  <a:lnTo>
                    <a:pt x="1342834" y="369773"/>
                  </a:lnTo>
                  <a:lnTo>
                    <a:pt x="1286116" y="383705"/>
                  </a:lnTo>
                  <a:lnTo>
                    <a:pt x="1256042" y="385013"/>
                  </a:lnTo>
                  <a:lnTo>
                    <a:pt x="1236091" y="384937"/>
                  </a:lnTo>
                  <a:lnTo>
                    <a:pt x="1176147" y="385584"/>
                  </a:lnTo>
                  <a:lnTo>
                    <a:pt x="1137323" y="365569"/>
                  </a:lnTo>
                  <a:lnTo>
                    <a:pt x="1127163" y="335788"/>
                  </a:lnTo>
                  <a:lnTo>
                    <a:pt x="1075715" y="53657"/>
                  </a:lnTo>
                  <a:lnTo>
                    <a:pt x="1056703" y="14566"/>
                  </a:lnTo>
                  <a:lnTo>
                    <a:pt x="1019416" y="1016"/>
                  </a:lnTo>
                  <a:lnTo>
                    <a:pt x="1008062" y="4000"/>
                  </a:lnTo>
                  <a:lnTo>
                    <a:pt x="969645" y="42443"/>
                  </a:lnTo>
                  <a:lnTo>
                    <a:pt x="950150" y="85090"/>
                  </a:lnTo>
                  <a:lnTo>
                    <a:pt x="942936" y="102565"/>
                  </a:lnTo>
                  <a:lnTo>
                    <a:pt x="926299" y="139039"/>
                  </a:lnTo>
                  <a:lnTo>
                    <a:pt x="906233" y="176758"/>
                  </a:lnTo>
                  <a:lnTo>
                    <a:pt x="871423" y="235318"/>
                  </a:lnTo>
                  <a:lnTo>
                    <a:pt x="831748" y="293509"/>
                  </a:lnTo>
                  <a:lnTo>
                    <a:pt x="781227" y="344690"/>
                  </a:lnTo>
                  <a:lnTo>
                    <a:pt x="740702" y="371462"/>
                  </a:lnTo>
                  <a:lnTo>
                    <a:pt x="699871" y="384467"/>
                  </a:lnTo>
                  <a:lnTo>
                    <a:pt x="659041" y="387692"/>
                  </a:lnTo>
                  <a:lnTo>
                    <a:pt x="563791" y="388645"/>
                  </a:lnTo>
                  <a:lnTo>
                    <a:pt x="468884" y="388632"/>
                  </a:lnTo>
                  <a:lnTo>
                    <a:pt x="285965" y="387578"/>
                  </a:lnTo>
                  <a:lnTo>
                    <a:pt x="62941" y="385229"/>
                  </a:lnTo>
                  <a:lnTo>
                    <a:pt x="62471" y="382879"/>
                  </a:lnTo>
                  <a:lnTo>
                    <a:pt x="59410" y="378307"/>
                  </a:lnTo>
                  <a:lnTo>
                    <a:pt x="59410" y="400278"/>
                  </a:lnTo>
                  <a:lnTo>
                    <a:pt x="58191" y="406323"/>
                  </a:lnTo>
                  <a:lnTo>
                    <a:pt x="52222" y="415137"/>
                  </a:lnTo>
                  <a:lnTo>
                    <a:pt x="43357" y="421081"/>
                  </a:lnTo>
                  <a:lnTo>
                    <a:pt x="32512" y="423252"/>
                  </a:lnTo>
                  <a:lnTo>
                    <a:pt x="21666" y="421081"/>
                  </a:lnTo>
                  <a:lnTo>
                    <a:pt x="12801" y="415137"/>
                  </a:lnTo>
                  <a:lnTo>
                    <a:pt x="6832" y="406323"/>
                  </a:lnTo>
                  <a:lnTo>
                    <a:pt x="4660" y="395617"/>
                  </a:lnTo>
                  <a:lnTo>
                    <a:pt x="6832" y="384733"/>
                  </a:lnTo>
                  <a:lnTo>
                    <a:pt x="12801" y="375920"/>
                  </a:lnTo>
                  <a:lnTo>
                    <a:pt x="21666" y="369976"/>
                  </a:lnTo>
                  <a:lnTo>
                    <a:pt x="32512" y="367804"/>
                  </a:lnTo>
                  <a:lnTo>
                    <a:pt x="43357" y="369976"/>
                  </a:lnTo>
                  <a:lnTo>
                    <a:pt x="47332" y="387070"/>
                  </a:lnTo>
                  <a:lnTo>
                    <a:pt x="40716" y="380390"/>
                  </a:lnTo>
                  <a:lnTo>
                    <a:pt x="24396" y="380390"/>
                  </a:lnTo>
                  <a:lnTo>
                    <a:pt x="17780" y="387070"/>
                  </a:lnTo>
                  <a:lnTo>
                    <a:pt x="17780" y="403542"/>
                  </a:lnTo>
                  <a:lnTo>
                    <a:pt x="24396" y="410210"/>
                  </a:lnTo>
                  <a:lnTo>
                    <a:pt x="40716" y="410210"/>
                  </a:lnTo>
                  <a:lnTo>
                    <a:pt x="47332" y="403542"/>
                  </a:lnTo>
                  <a:lnTo>
                    <a:pt x="47332" y="400278"/>
                  </a:lnTo>
                  <a:lnTo>
                    <a:pt x="59410" y="400278"/>
                  </a:lnTo>
                  <a:lnTo>
                    <a:pt x="59410" y="378307"/>
                  </a:lnTo>
                  <a:lnTo>
                    <a:pt x="55511" y="372465"/>
                  </a:lnTo>
                  <a:lnTo>
                    <a:pt x="48628" y="367804"/>
                  </a:lnTo>
                  <a:lnTo>
                    <a:pt x="45173" y="365455"/>
                  </a:lnTo>
                  <a:lnTo>
                    <a:pt x="32512" y="362877"/>
                  </a:lnTo>
                  <a:lnTo>
                    <a:pt x="19850" y="365455"/>
                  </a:lnTo>
                  <a:lnTo>
                    <a:pt x="9512" y="372465"/>
                  </a:lnTo>
                  <a:lnTo>
                    <a:pt x="2552" y="382879"/>
                  </a:lnTo>
                  <a:lnTo>
                    <a:pt x="0" y="395617"/>
                  </a:lnTo>
                  <a:lnTo>
                    <a:pt x="2552" y="408368"/>
                  </a:lnTo>
                  <a:lnTo>
                    <a:pt x="9512" y="418782"/>
                  </a:lnTo>
                  <a:lnTo>
                    <a:pt x="19850" y="425792"/>
                  </a:lnTo>
                  <a:lnTo>
                    <a:pt x="32512" y="428371"/>
                  </a:lnTo>
                  <a:lnTo>
                    <a:pt x="45173" y="425792"/>
                  </a:lnTo>
                  <a:lnTo>
                    <a:pt x="48907" y="423252"/>
                  </a:lnTo>
                  <a:lnTo>
                    <a:pt x="55511" y="418782"/>
                  </a:lnTo>
                  <a:lnTo>
                    <a:pt x="62471" y="408368"/>
                  </a:lnTo>
                  <a:lnTo>
                    <a:pt x="63284" y="404291"/>
                  </a:lnTo>
                  <a:lnTo>
                    <a:pt x="671804" y="404190"/>
                  </a:lnTo>
                  <a:lnTo>
                    <a:pt x="725030" y="399237"/>
                  </a:lnTo>
                  <a:lnTo>
                    <a:pt x="793559" y="372249"/>
                  </a:lnTo>
                  <a:lnTo>
                    <a:pt x="830935" y="345909"/>
                  </a:lnTo>
                  <a:lnTo>
                    <a:pt x="861441" y="314985"/>
                  </a:lnTo>
                  <a:lnTo>
                    <a:pt x="909586" y="254584"/>
                  </a:lnTo>
                  <a:lnTo>
                    <a:pt x="950379" y="186004"/>
                  </a:lnTo>
                  <a:lnTo>
                    <a:pt x="978662" y="129781"/>
                  </a:lnTo>
                  <a:lnTo>
                    <a:pt x="998550" y="85013"/>
                  </a:lnTo>
                  <a:lnTo>
                    <a:pt x="1007300" y="68224"/>
                  </a:lnTo>
                  <a:lnTo>
                    <a:pt x="1013790" y="57289"/>
                  </a:lnTo>
                  <a:lnTo>
                    <a:pt x="1016330" y="53378"/>
                  </a:lnTo>
                  <a:lnTo>
                    <a:pt x="1024242" y="49580"/>
                  </a:lnTo>
                  <a:lnTo>
                    <a:pt x="1029093" y="56426"/>
                  </a:lnTo>
                  <a:lnTo>
                    <a:pt x="1031532" y="66192"/>
                  </a:lnTo>
                  <a:lnTo>
                    <a:pt x="1032205" y="71170"/>
                  </a:lnTo>
                  <a:lnTo>
                    <a:pt x="1080096" y="336054"/>
                  </a:lnTo>
                  <a:lnTo>
                    <a:pt x="1091387" y="373621"/>
                  </a:lnTo>
                  <a:lnTo>
                    <a:pt x="1127163" y="400164"/>
                  </a:lnTo>
                  <a:lnTo>
                    <a:pt x="1179652" y="404990"/>
                  </a:lnTo>
                  <a:lnTo>
                    <a:pt x="1198651" y="404901"/>
                  </a:lnTo>
                  <a:lnTo>
                    <a:pt x="1236637" y="404266"/>
                  </a:lnTo>
                  <a:lnTo>
                    <a:pt x="1277175" y="404495"/>
                  </a:lnTo>
                  <a:lnTo>
                    <a:pt x="1317650" y="403237"/>
                  </a:lnTo>
                  <a:lnTo>
                    <a:pt x="1361986" y="394982"/>
                  </a:lnTo>
                  <a:lnTo>
                    <a:pt x="1402511" y="378244"/>
                  </a:lnTo>
                  <a:lnTo>
                    <a:pt x="1439379" y="354203"/>
                  </a:lnTo>
                  <a:lnTo>
                    <a:pt x="1472780" y="324015"/>
                  </a:lnTo>
                  <a:lnTo>
                    <a:pt x="1503807" y="288798"/>
                  </a:lnTo>
                  <a:lnTo>
                    <a:pt x="1527238" y="257733"/>
                  </a:lnTo>
                  <a:lnTo>
                    <a:pt x="1570583" y="186156"/>
                  </a:lnTo>
                  <a:lnTo>
                    <a:pt x="1590522" y="146151"/>
                  </a:lnTo>
                  <a:lnTo>
                    <a:pt x="1609610" y="103733"/>
                  </a:lnTo>
                  <a:lnTo>
                    <a:pt x="1623847" y="72034"/>
                  </a:lnTo>
                  <a:lnTo>
                    <a:pt x="1633042" y="56184"/>
                  </a:lnTo>
                  <a:lnTo>
                    <a:pt x="1637969" y="50711"/>
                  </a:lnTo>
                  <a:lnTo>
                    <a:pt x="1639430" y="50101"/>
                  </a:lnTo>
                  <a:lnTo>
                    <a:pt x="1645881" y="51752"/>
                  </a:lnTo>
                  <a:lnTo>
                    <a:pt x="1650212" y="62039"/>
                  </a:lnTo>
                  <a:lnTo>
                    <a:pt x="1652638" y="73609"/>
                  </a:lnTo>
                  <a:lnTo>
                    <a:pt x="1653387" y="79108"/>
                  </a:lnTo>
                  <a:lnTo>
                    <a:pt x="1735759" y="533895"/>
                  </a:lnTo>
                  <a:lnTo>
                    <a:pt x="1740141" y="544296"/>
                  </a:lnTo>
                  <a:lnTo>
                    <a:pt x="1746161" y="542378"/>
                  </a:lnTo>
                  <a:lnTo>
                    <a:pt x="1754339" y="540486"/>
                  </a:lnTo>
                  <a:lnTo>
                    <a:pt x="1754339" y="531139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16593" y="5848715"/>
            <a:ext cx="993347" cy="569240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70"/>
              <a:t>Running</a:t>
            </a:r>
            <a:r>
              <a:rPr dirty="0" spc="-445"/>
              <a:t> </a:t>
            </a:r>
            <a:r>
              <a:rPr dirty="0" spc="-25"/>
              <a:t>the</a:t>
            </a:r>
            <a:r>
              <a:rPr dirty="0" spc="-434"/>
              <a:t> </a:t>
            </a:r>
            <a:r>
              <a:rPr dirty="0"/>
              <a:t>Video</a:t>
            </a:r>
            <a:r>
              <a:rPr dirty="0" spc="-445"/>
              <a:t> </a:t>
            </a:r>
            <a:r>
              <a:rPr dirty="0" spc="-55"/>
              <a:t>on</a:t>
            </a:r>
            <a:r>
              <a:rPr dirty="0" spc="-445"/>
              <a:t> </a:t>
            </a:r>
            <a:r>
              <a:rPr dirty="0" spc="-25"/>
              <a:t>the</a:t>
            </a:r>
            <a:r>
              <a:rPr dirty="0" spc="-440"/>
              <a:t> </a:t>
            </a:r>
            <a:r>
              <a:rPr dirty="0" spc="-10"/>
              <a:t>Headset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2453" y="1169923"/>
            <a:ext cx="10589260" cy="4414520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527050" marR="59055" indent="-514350">
              <a:lnSpc>
                <a:spcPts val="2110"/>
              </a:lnSpc>
              <a:spcBef>
                <a:spcPts val="210"/>
              </a:spcBef>
              <a:buAutoNum type="arabicPeriod"/>
              <a:tabLst>
                <a:tab pos="527050" algn="l"/>
              </a:tabLst>
            </a:pPr>
            <a:r>
              <a:rPr dirty="0" sz="1800">
                <a:latin typeface="Tahoma"/>
                <a:cs typeface="Tahoma"/>
              </a:rPr>
              <a:t>Option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75">
                <a:latin typeface="Tahoma"/>
                <a:cs typeface="Tahoma"/>
              </a:rPr>
              <a:t>A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-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wearing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headset: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sit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down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and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put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85">
                <a:latin typeface="Tahoma"/>
                <a:cs typeface="Tahoma"/>
              </a:rPr>
              <a:t>on.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view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should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be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feedthrough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of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room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via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cameras.</a:t>
            </a:r>
            <a:endParaRPr sz="1800">
              <a:latin typeface="Tahoma"/>
              <a:cs typeface="Tahoma"/>
            </a:endParaRPr>
          </a:p>
          <a:p>
            <a:pPr marL="501650" marR="716280">
              <a:lnSpc>
                <a:spcPts val="2620"/>
              </a:lnSpc>
              <a:spcBef>
                <a:spcPts val="75"/>
              </a:spcBef>
            </a:pPr>
            <a:r>
              <a:rPr dirty="0" sz="1800">
                <a:latin typeface="Tahoma"/>
                <a:cs typeface="Tahoma"/>
              </a:rPr>
              <a:t>Option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85">
                <a:latin typeface="Tahoma"/>
                <a:cs typeface="Tahoma"/>
              </a:rPr>
              <a:t>B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–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watching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screen: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hold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in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one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hand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approximately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head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height.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Use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 </a:t>
            </a:r>
            <a:r>
              <a:rPr dirty="0" sz="1800">
                <a:latin typeface="Tahoma"/>
                <a:cs typeface="Tahoma"/>
              </a:rPr>
              <a:t>controller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other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hand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in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front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of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headset.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This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is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more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fiddly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but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ultimately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quicker.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635"/>
              </a:spcBef>
            </a:pPr>
            <a:endParaRPr sz="1800">
              <a:latin typeface="Tahoma"/>
              <a:cs typeface="Tahoma"/>
            </a:endParaRPr>
          </a:p>
          <a:p>
            <a:pPr marL="527050" marR="495934" indent="-514350">
              <a:lnSpc>
                <a:spcPct val="102200"/>
              </a:lnSpc>
              <a:buAutoNum type="arabicPeriod" startAt="2"/>
              <a:tabLst>
                <a:tab pos="527050" algn="l"/>
              </a:tabLst>
            </a:pPr>
            <a:r>
              <a:rPr dirty="0" sz="1800" spc="75">
                <a:latin typeface="Tahoma"/>
                <a:cs typeface="Tahoma"/>
              </a:rPr>
              <a:t>A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65">
                <a:latin typeface="Tahoma"/>
                <a:cs typeface="Tahoma"/>
              </a:rPr>
              <a:t>message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70">
                <a:latin typeface="Tahoma"/>
                <a:cs typeface="Tahoma"/>
              </a:rPr>
              <a:t>may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appear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asking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if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you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want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connect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PC.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Use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controller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click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accept,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or </a:t>
            </a:r>
            <a:r>
              <a:rPr dirty="0" sz="1800" spc="-50">
                <a:latin typeface="Tahoma"/>
                <a:cs typeface="Tahoma"/>
              </a:rPr>
              <a:t>ignore,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it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should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go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away.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10"/>
              </a:spcBef>
              <a:buFont typeface="Tahoma"/>
              <a:buAutoNum type="arabicPeriod" startAt="2"/>
            </a:pPr>
            <a:endParaRPr sz="1800">
              <a:latin typeface="Tahoma"/>
              <a:cs typeface="Tahoma"/>
            </a:endParaRPr>
          </a:p>
          <a:p>
            <a:pPr marL="527050" marR="5080" indent="-514350">
              <a:lnSpc>
                <a:spcPct val="102200"/>
              </a:lnSpc>
              <a:buAutoNum type="arabicPeriod" startAt="2"/>
              <a:tabLst>
                <a:tab pos="527050" algn="l"/>
              </a:tabLst>
            </a:pPr>
            <a:r>
              <a:rPr dirty="0" sz="1800">
                <a:latin typeface="Tahoma"/>
                <a:cs typeface="Tahoma"/>
              </a:rPr>
              <a:t>Open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Play’A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video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player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90">
                <a:latin typeface="Tahoma"/>
                <a:cs typeface="Tahoma"/>
              </a:rPr>
              <a:t>app.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app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only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works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with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controller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trigger.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The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75">
                <a:latin typeface="Tahoma"/>
                <a:cs typeface="Tahoma"/>
              </a:rPr>
              <a:t>A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and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85">
                <a:latin typeface="Tahoma"/>
                <a:cs typeface="Tahoma"/>
              </a:rPr>
              <a:t>B</a:t>
            </a:r>
            <a:r>
              <a:rPr dirty="0" sz="1800" spc="-20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buttons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controller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should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not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function.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75"/>
              </a:spcBef>
              <a:buFont typeface="Tahoma"/>
              <a:buAutoNum type="arabicPeriod" startAt="2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 startAt="2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Click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All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Videos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left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hand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80">
                <a:latin typeface="Tahoma"/>
                <a:cs typeface="Tahoma"/>
              </a:rPr>
              <a:t>menu.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Click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on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“LhARA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Royal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Society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VR”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video.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buFont typeface="Tahoma"/>
              <a:buAutoNum type="arabicPeriod" startAt="2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 startAt="2"/>
              <a:tabLst>
                <a:tab pos="526415" algn="l"/>
              </a:tabLst>
            </a:pPr>
            <a:r>
              <a:rPr dirty="0" sz="1800" spc="-30">
                <a:latin typeface="Tahoma"/>
                <a:cs typeface="Tahoma"/>
              </a:rPr>
              <a:t>Set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video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continue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looping.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403664" y="-1"/>
            <a:ext cx="2014220" cy="691515"/>
            <a:chOff x="8403664" y="-1"/>
            <a:chExt cx="2014220" cy="691515"/>
          </a:xfrm>
        </p:grpSpPr>
        <p:sp>
          <p:nvSpPr>
            <p:cNvPr id="5" name="object 5"/>
            <p:cNvSpPr/>
            <p:nvPr/>
          </p:nvSpPr>
          <p:spPr>
            <a:xfrm>
              <a:off x="8403664" y="-1"/>
              <a:ext cx="2014220" cy="691515"/>
            </a:xfrm>
            <a:custGeom>
              <a:avLst/>
              <a:gdLst/>
              <a:ahLst/>
              <a:cxnLst/>
              <a:rect l="l" t="t" r="r" b="b"/>
              <a:pathLst>
                <a:path w="2014220" h="691515">
                  <a:moveTo>
                    <a:pt x="2014068" y="0"/>
                  </a:moveTo>
                  <a:lnTo>
                    <a:pt x="0" y="0"/>
                  </a:lnTo>
                  <a:lnTo>
                    <a:pt x="0" y="691377"/>
                  </a:lnTo>
                  <a:lnTo>
                    <a:pt x="2014068" y="691377"/>
                  </a:lnTo>
                  <a:lnTo>
                    <a:pt x="2014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50969" y="259523"/>
              <a:ext cx="745240" cy="3420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5054" y="169812"/>
              <a:ext cx="505839" cy="50590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3664" y="119790"/>
              <a:ext cx="587450" cy="57158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28037" y="277520"/>
              <a:ext cx="309245" cy="302260"/>
            </a:xfrm>
            <a:custGeom>
              <a:avLst/>
              <a:gdLst/>
              <a:ahLst/>
              <a:cxnLst/>
              <a:rect l="l" t="t" r="r" b="b"/>
              <a:pathLst>
                <a:path w="309245" h="302259">
                  <a:moveTo>
                    <a:pt x="122961" y="213080"/>
                  </a:moveTo>
                  <a:lnTo>
                    <a:pt x="122516" y="213360"/>
                  </a:lnTo>
                  <a:lnTo>
                    <a:pt x="122707" y="213474"/>
                  </a:lnTo>
                  <a:lnTo>
                    <a:pt x="122961" y="213080"/>
                  </a:lnTo>
                  <a:close/>
                </a:path>
                <a:path w="309245" h="302259">
                  <a:moveTo>
                    <a:pt x="166052" y="206654"/>
                  </a:moveTo>
                  <a:lnTo>
                    <a:pt x="165646" y="206514"/>
                  </a:lnTo>
                  <a:lnTo>
                    <a:pt x="165849" y="206921"/>
                  </a:lnTo>
                  <a:lnTo>
                    <a:pt x="165989" y="206743"/>
                  </a:lnTo>
                  <a:close/>
                </a:path>
                <a:path w="309245" h="302259">
                  <a:moveTo>
                    <a:pt x="187540" y="250659"/>
                  </a:moveTo>
                  <a:lnTo>
                    <a:pt x="165849" y="206921"/>
                  </a:lnTo>
                  <a:lnTo>
                    <a:pt x="160959" y="211709"/>
                  </a:lnTo>
                  <a:lnTo>
                    <a:pt x="154978" y="215379"/>
                  </a:lnTo>
                  <a:lnTo>
                    <a:pt x="148107" y="217728"/>
                  </a:lnTo>
                  <a:lnTo>
                    <a:pt x="140576" y="218554"/>
                  </a:lnTo>
                  <a:lnTo>
                    <a:pt x="133972" y="218554"/>
                  </a:lnTo>
                  <a:lnTo>
                    <a:pt x="127850" y="216687"/>
                  </a:lnTo>
                  <a:lnTo>
                    <a:pt x="122796" y="213525"/>
                  </a:lnTo>
                  <a:lnTo>
                    <a:pt x="93649" y="295744"/>
                  </a:lnTo>
                  <a:lnTo>
                    <a:pt x="135001" y="218909"/>
                  </a:lnTo>
                  <a:lnTo>
                    <a:pt x="156171" y="301866"/>
                  </a:lnTo>
                  <a:lnTo>
                    <a:pt x="154330" y="216001"/>
                  </a:lnTo>
                  <a:lnTo>
                    <a:pt x="187540" y="250659"/>
                  </a:lnTo>
                  <a:close/>
                </a:path>
                <a:path w="309245" h="302259">
                  <a:moveTo>
                    <a:pt x="308876" y="54076"/>
                  </a:moveTo>
                  <a:lnTo>
                    <a:pt x="159804" y="160540"/>
                  </a:lnTo>
                  <a:lnTo>
                    <a:pt x="213080" y="7658"/>
                  </a:lnTo>
                  <a:lnTo>
                    <a:pt x="145580" y="154330"/>
                  </a:lnTo>
                  <a:lnTo>
                    <a:pt x="117843" y="0"/>
                  </a:lnTo>
                  <a:lnTo>
                    <a:pt x="129159" y="157619"/>
                  </a:lnTo>
                  <a:lnTo>
                    <a:pt x="43611" y="68961"/>
                  </a:lnTo>
                  <a:lnTo>
                    <a:pt x="117843" y="167474"/>
                  </a:lnTo>
                  <a:lnTo>
                    <a:pt x="45605" y="145948"/>
                  </a:lnTo>
                  <a:lnTo>
                    <a:pt x="110553" y="186436"/>
                  </a:lnTo>
                  <a:lnTo>
                    <a:pt x="0" y="207238"/>
                  </a:lnTo>
                  <a:lnTo>
                    <a:pt x="108483" y="199237"/>
                  </a:lnTo>
                  <a:lnTo>
                    <a:pt x="10934" y="284619"/>
                  </a:lnTo>
                  <a:lnTo>
                    <a:pt x="122516" y="213360"/>
                  </a:lnTo>
                  <a:lnTo>
                    <a:pt x="119138" y="209080"/>
                  </a:lnTo>
                  <a:lnTo>
                    <a:pt x="115176" y="202031"/>
                  </a:lnTo>
                  <a:lnTo>
                    <a:pt x="113868" y="198196"/>
                  </a:lnTo>
                  <a:lnTo>
                    <a:pt x="113106" y="195199"/>
                  </a:lnTo>
                  <a:lnTo>
                    <a:pt x="112001" y="196164"/>
                  </a:lnTo>
                  <a:lnTo>
                    <a:pt x="132803" y="161721"/>
                  </a:lnTo>
                  <a:lnTo>
                    <a:pt x="145580" y="159804"/>
                  </a:lnTo>
                  <a:lnTo>
                    <a:pt x="156337" y="163360"/>
                  </a:lnTo>
                  <a:lnTo>
                    <a:pt x="164680" y="170522"/>
                  </a:lnTo>
                  <a:lnTo>
                    <a:pt x="170040" y="179959"/>
                  </a:lnTo>
                  <a:lnTo>
                    <a:pt x="171843" y="190271"/>
                  </a:lnTo>
                  <a:lnTo>
                    <a:pt x="171729" y="197954"/>
                  </a:lnTo>
                  <a:lnTo>
                    <a:pt x="168148" y="203796"/>
                  </a:lnTo>
                  <a:lnTo>
                    <a:pt x="166052" y="206654"/>
                  </a:lnTo>
                  <a:lnTo>
                    <a:pt x="306120" y="258318"/>
                  </a:lnTo>
                  <a:lnTo>
                    <a:pt x="173304" y="193370"/>
                  </a:lnTo>
                  <a:lnTo>
                    <a:pt x="175133" y="185712"/>
                  </a:lnTo>
                  <a:lnTo>
                    <a:pt x="235331" y="168935"/>
                  </a:lnTo>
                  <a:lnTo>
                    <a:pt x="173304" y="171119"/>
                  </a:lnTo>
                  <a:lnTo>
                    <a:pt x="308876" y="54076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5804" y="113321"/>
              <a:ext cx="1083310" cy="292735"/>
            </a:xfrm>
            <a:custGeom>
              <a:avLst/>
              <a:gdLst/>
              <a:ahLst/>
              <a:cxnLst/>
              <a:rect l="l" t="t" r="r" b="b"/>
              <a:pathLst>
                <a:path w="1083309" h="292735">
                  <a:moveTo>
                    <a:pt x="206883" y="247383"/>
                  </a:moveTo>
                  <a:lnTo>
                    <a:pt x="174967" y="248627"/>
                  </a:lnTo>
                  <a:lnTo>
                    <a:pt x="129298" y="248691"/>
                  </a:lnTo>
                  <a:lnTo>
                    <a:pt x="70599" y="247929"/>
                  </a:lnTo>
                  <a:lnTo>
                    <a:pt x="71475" y="203682"/>
                  </a:lnTo>
                  <a:lnTo>
                    <a:pt x="75526" y="119659"/>
                  </a:lnTo>
                  <a:lnTo>
                    <a:pt x="82092" y="1651"/>
                  </a:lnTo>
                  <a:lnTo>
                    <a:pt x="15328" y="1651"/>
                  </a:lnTo>
                  <a:lnTo>
                    <a:pt x="14363" y="43027"/>
                  </a:lnTo>
                  <a:lnTo>
                    <a:pt x="12979" y="85077"/>
                  </a:lnTo>
                  <a:lnTo>
                    <a:pt x="11137" y="127774"/>
                  </a:lnTo>
                  <a:lnTo>
                    <a:pt x="8826" y="171107"/>
                  </a:lnTo>
                  <a:lnTo>
                    <a:pt x="4800" y="232397"/>
                  </a:lnTo>
                  <a:lnTo>
                    <a:pt x="0" y="292265"/>
                  </a:lnTo>
                  <a:lnTo>
                    <a:pt x="78219" y="292404"/>
                  </a:lnTo>
                  <a:lnTo>
                    <a:pt x="143052" y="292201"/>
                  </a:lnTo>
                  <a:lnTo>
                    <a:pt x="203593" y="291719"/>
                  </a:lnTo>
                  <a:lnTo>
                    <a:pt x="204114" y="281787"/>
                  </a:lnTo>
                  <a:lnTo>
                    <a:pt x="206883" y="247383"/>
                  </a:lnTo>
                  <a:close/>
                </a:path>
                <a:path w="1083309" h="292735">
                  <a:moveTo>
                    <a:pt x="469036" y="130810"/>
                  </a:moveTo>
                  <a:lnTo>
                    <a:pt x="448792" y="88125"/>
                  </a:lnTo>
                  <a:lnTo>
                    <a:pt x="403364" y="71704"/>
                  </a:lnTo>
                  <a:lnTo>
                    <a:pt x="381965" y="70129"/>
                  </a:lnTo>
                  <a:lnTo>
                    <a:pt x="372719" y="70612"/>
                  </a:lnTo>
                  <a:lnTo>
                    <a:pt x="326123" y="85864"/>
                  </a:lnTo>
                  <a:lnTo>
                    <a:pt x="301015" y="111658"/>
                  </a:lnTo>
                  <a:lnTo>
                    <a:pt x="306489" y="1651"/>
                  </a:lnTo>
                  <a:lnTo>
                    <a:pt x="287616" y="1879"/>
                  </a:lnTo>
                  <a:lnTo>
                    <a:pt x="246291" y="1651"/>
                  </a:lnTo>
                  <a:lnTo>
                    <a:pt x="241617" y="157937"/>
                  </a:lnTo>
                  <a:lnTo>
                    <a:pt x="239725" y="200952"/>
                  </a:lnTo>
                  <a:lnTo>
                    <a:pt x="238086" y="227266"/>
                  </a:lnTo>
                  <a:lnTo>
                    <a:pt x="235750" y="257632"/>
                  </a:lnTo>
                  <a:lnTo>
                    <a:pt x="232600" y="291719"/>
                  </a:lnTo>
                  <a:lnTo>
                    <a:pt x="255028" y="292265"/>
                  </a:lnTo>
                  <a:lnTo>
                    <a:pt x="274472" y="292404"/>
                  </a:lnTo>
                  <a:lnTo>
                    <a:pt x="293357" y="292265"/>
                  </a:lnTo>
                  <a:lnTo>
                    <a:pt x="294462" y="247523"/>
                  </a:lnTo>
                  <a:lnTo>
                    <a:pt x="296913" y="210997"/>
                  </a:lnTo>
                  <a:lnTo>
                    <a:pt x="299364" y="186359"/>
                  </a:lnTo>
                  <a:lnTo>
                    <a:pt x="300469" y="177330"/>
                  </a:lnTo>
                  <a:lnTo>
                    <a:pt x="300913" y="170408"/>
                  </a:lnTo>
                  <a:lnTo>
                    <a:pt x="322300" y="129654"/>
                  </a:lnTo>
                  <a:lnTo>
                    <a:pt x="343712" y="119862"/>
                  </a:lnTo>
                  <a:lnTo>
                    <a:pt x="348754" y="118465"/>
                  </a:lnTo>
                  <a:lnTo>
                    <a:pt x="355447" y="117271"/>
                  </a:lnTo>
                  <a:lnTo>
                    <a:pt x="363512" y="116840"/>
                  </a:lnTo>
                  <a:lnTo>
                    <a:pt x="372719" y="117678"/>
                  </a:lnTo>
                  <a:lnTo>
                    <a:pt x="406641" y="146773"/>
                  </a:lnTo>
                  <a:lnTo>
                    <a:pt x="407746" y="154990"/>
                  </a:lnTo>
                  <a:lnTo>
                    <a:pt x="407746" y="159816"/>
                  </a:lnTo>
                  <a:lnTo>
                    <a:pt x="406285" y="204520"/>
                  </a:lnTo>
                  <a:lnTo>
                    <a:pt x="403085" y="247383"/>
                  </a:lnTo>
                  <a:lnTo>
                    <a:pt x="399884" y="279577"/>
                  </a:lnTo>
                  <a:lnTo>
                    <a:pt x="398437" y="292265"/>
                  </a:lnTo>
                  <a:lnTo>
                    <a:pt x="413435" y="292722"/>
                  </a:lnTo>
                  <a:lnTo>
                    <a:pt x="437578" y="292696"/>
                  </a:lnTo>
                  <a:lnTo>
                    <a:pt x="461924" y="291719"/>
                  </a:lnTo>
                  <a:lnTo>
                    <a:pt x="461721" y="280390"/>
                  </a:lnTo>
                  <a:lnTo>
                    <a:pt x="462178" y="264528"/>
                  </a:lnTo>
                  <a:lnTo>
                    <a:pt x="463562" y="241909"/>
                  </a:lnTo>
                  <a:lnTo>
                    <a:pt x="469036" y="130810"/>
                  </a:lnTo>
                  <a:close/>
                </a:path>
                <a:path w="1083309" h="292735">
                  <a:moveTo>
                    <a:pt x="1083106" y="76085"/>
                  </a:moveTo>
                  <a:lnTo>
                    <a:pt x="1071892" y="33667"/>
                  </a:lnTo>
                  <a:lnTo>
                    <a:pt x="1038136" y="8293"/>
                  </a:lnTo>
                  <a:lnTo>
                    <a:pt x="993355" y="838"/>
                  </a:lnTo>
                  <a:lnTo>
                    <a:pt x="961504" y="0"/>
                  </a:lnTo>
                  <a:lnTo>
                    <a:pt x="924674" y="1092"/>
                  </a:lnTo>
                  <a:lnTo>
                    <a:pt x="905090" y="1409"/>
                  </a:lnTo>
                  <a:lnTo>
                    <a:pt x="882510" y="1371"/>
                  </a:lnTo>
                  <a:lnTo>
                    <a:pt x="857072" y="838"/>
                  </a:lnTo>
                  <a:lnTo>
                    <a:pt x="857135" y="28905"/>
                  </a:lnTo>
                  <a:lnTo>
                    <a:pt x="856361" y="84607"/>
                  </a:lnTo>
                  <a:lnTo>
                    <a:pt x="854608" y="136017"/>
                  </a:lnTo>
                  <a:lnTo>
                    <a:pt x="851077" y="205701"/>
                  </a:lnTo>
                  <a:lnTo>
                    <a:pt x="847686" y="250875"/>
                  </a:lnTo>
                  <a:lnTo>
                    <a:pt x="843673" y="291719"/>
                  </a:lnTo>
                  <a:lnTo>
                    <a:pt x="862330" y="291566"/>
                  </a:lnTo>
                  <a:lnTo>
                    <a:pt x="909891" y="292265"/>
                  </a:lnTo>
                  <a:lnTo>
                    <a:pt x="911263" y="212356"/>
                  </a:lnTo>
                  <a:lnTo>
                    <a:pt x="916736" y="44335"/>
                  </a:lnTo>
                  <a:lnTo>
                    <a:pt x="918921" y="42697"/>
                  </a:lnTo>
                  <a:lnTo>
                    <a:pt x="982027" y="42697"/>
                  </a:lnTo>
                  <a:lnTo>
                    <a:pt x="1022438" y="66014"/>
                  </a:lnTo>
                  <a:lnTo>
                    <a:pt x="1028141" y="93814"/>
                  </a:lnTo>
                  <a:lnTo>
                    <a:pt x="1027277" y="114147"/>
                  </a:lnTo>
                  <a:lnTo>
                    <a:pt x="1003960" y="144475"/>
                  </a:lnTo>
                  <a:lnTo>
                    <a:pt x="966711" y="150774"/>
                  </a:lnTo>
                  <a:lnTo>
                    <a:pt x="953947" y="150520"/>
                  </a:lnTo>
                  <a:lnTo>
                    <a:pt x="939990" y="149974"/>
                  </a:lnTo>
                  <a:lnTo>
                    <a:pt x="957719" y="186105"/>
                  </a:lnTo>
                  <a:lnTo>
                    <a:pt x="975296" y="223850"/>
                  </a:lnTo>
                  <a:lnTo>
                    <a:pt x="990473" y="258165"/>
                  </a:lnTo>
                  <a:lnTo>
                    <a:pt x="1004570" y="291719"/>
                  </a:lnTo>
                  <a:lnTo>
                    <a:pt x="1019556" y="291439"/>
                  </a:lnTo>
                  <a:lnTo>
                    <a:pt x="1049997" y="291439"/>
                  </a:lnTo>
                  <a:lnTo>
                    <a:pt x="1075182" y="291985"/>
                  </a:lnTo>
                  <a:lnTo>
                    <a:pt x="1063853" y="272465"/>
                  </a:lnTo>
                  <a:lnTo>
                    <a:pt x="1041273" y="232308"/>
                  </a:lnTo>
                  <a:lnTo>
                    <a:pt x="1022769" y="198120"/>
                  </a:lnTo>
                  <a:lnTo>
                    <a:pt x="1001839" y="157899"/>
                  </a:lnTo>
                  <a:lnTo>
                    <a:pt x="1007529" y="157060"/>
                  </a:lnTo>
                  <a:lnTo>
                    <a:pt x="1013866" y="155752"/>
                  </a:lnTo>
                  <a:lnTo>
                    <a:pt x="1051915" y="138518"/>
                  </a:lnTo>
                  <a:lnTo>
                    <a:pt x="1079525" y="98310"/>
                  </a:lnTo>
                  <a:lnTo>
                    <a:pt x="1083106" y="76085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37956" y="71716"/>
              <a:ext cx="1754505" cy="544830"/>
            </a:xfrm>
            <a:custGeom>
              <a:avLst/>
              <a:gdLst/>
              <a:ahLst/>
              <a:cxnLst/>
              <a:rect l="l" t="t" r="r" b="b"/>
              <a:pathLst>
                <a:path w="1754504" h="544830">
                  <a:moveTo>
                    <a:pt x="1754339" y="531139"/>
                  </a:moveTo>
                  <a:lnTo>
                    <a:pt x="1753552" y="529247"/>
                  </a:lnTo>
                  <a:lnTo>
                    <a:pt x="1732051" y="345694"/>
                  </a:lnTo>
                  <a:lnTo>
                    <a:pt x="1717484" y="228307"/>
                  </a:lnTo>
                  <a:lnTo>
                    <a:pt x="1703959" y="131533"/>
                  </a:lnTo>
                  <a:lnTo>
                    <a:pt x="1699844" y="103517"/>
                  </a:lnTo>
                  <a:lnTo>
                    <a:pt x="1698066" y="89369"/>
                  </a:lnTo>
                  <a:lnTo>
                    <a:pt x="1689100" y="34861"/>
                  </a:lnTo>
                  <a:lnTo>
                    <a:pt x="1663496" y="3822"/>
                  </a:lnTo>
                  <a:lnTo>
                    <a:pt x="1646339" y="0"/>
                  </a:lnTo>
                  <a:lnTo>
                    <a:pt x="1637474" y="838"/>
                  </a:lnTo>
                  <a:lnTo>
                    <a:pt x="1595755" y="31915"/>
                  </a:lnTo>
                  <a:lnTo>
                    <a:pt x="1575396" y="71704"/>
                  </a:lnTo>
                  <a:lnTo>
                    <a:pt x="1547482" y="135204"/>
                  </a:lnTo>
                  <a:lnTo>
                    <a:pt x="1538020" y="154800"/>
                  </a:lnTo>
                  <a:lnTo>
                    <a:pt x="1515503" y="195948"/>
                  </a:lnTo>
                  <a:lnTo>
                    <a:pt x="1477010" y="254228"/>
                  </a:lnTo>
                  <a:lnTo>
                    <a:pt x="1448917" y="289369"/>
                  </a:lnTo>
                  <a:lnTo>
                    <a:pt x="1417472" y="321360"/>
                  </a:lnTo>
                  <a:lnTo>
                    <a:pt x="1382141" y="348869"/>
                  </a:lnTo>
                  <a:lnTo>
                    <a:pt x="1342834" y="369773"/>
                  </a:lnTo>
                  <a:lnTo>
                    <a:pt x="1286116" y="383705"/>
                  </a:lnTo>
                  <a:lnTo>
                    <a:pt x="1256042" y="385013"/>
                  </a:lnTo>
                  <a:lnTo>
                    <a:pt x="1236091" y="384937"/>
                  </a:lnTo>
                  <a:lnTo>
                    <a:pt x="1176147" y="385584"/>
                  </a:lnTo>
                  <a:lnTo>
                    <a:pt x="1137323" y="365569"/>
                  </a:lnTo>
                  <a:lnTo>
                    <a:pt x="1127163" y="335788"/>
                  </a:lnTo>
                  <a:lnTo>
                    <a:pt x="1075715" y="53657"/>
                  </a:lnTo>
                  <a:lnTo>
                    <a:pt x="1056703" y="14566"/>
                  </a:lnTo>
                  <a:lnTo>
                    <a:pt x="1019416" y="1016"/>
                  </a:lnTo>
                  <a:lnTo>
                    <a:pt x="1008062" y="4000"/>
                  </a:lnTo>
                  <a:lnTo>
                    <a:pt x="969645" y="42443"/>
                  </a:lnTo>
                  <a:lnTo>
                    <a:pt x="950150" y="85090"/>
                  </a:lnTo>
                  <a:lnTo>
                    <a:pt x="942936" y="102565"/>
                  </a:lnTo>
                  <a:lnTo>
                    <a:pt x="926299" y="139039"/>
                  </a:lnTo>
                  <a:lnTo>
                    <a:pt x="906233" y="176758"/>
                  </a:lnTo>
                  <a:lnTo>
                    <a:pt x="871423" y="235318"/>
                  </a:lnTo>
                  <a:lnTo>
                    <a:pt x="831748" y="293509"/>
                  </a:lnTo>
                  <a:lnTo>
                    <a:pt x="781227" y="344690"/>
                  </a:lnTo>
                  <a:lnTo>
                    <a:pt x="740702" y="371462"/>
                  </a:lnTo>
                  <a:lnTo>
                    <a:pt x="699871" y="384467"/>
                  </a:lnTo>
                  <a:lnTo>
                    <a:pt x="659041" y="387692"/>
                  </a:lnTo>
                  <a:lnTo>
                    <a:pt x="563791" y="388645"/>
                  </a:lnTo>
                  <a:lnTo>
                    <a:pt x="468884" y="388632"/>
                  </a:lnTo>
                  <a:lnTo>
                    <a:pt x="285965" y="387578"/>
                  </a:lnTo>
                  <a:lnTo>
                    <a:pt x="62941" y="385229"/>
                  </a:lnTo>
                  <a:lnTo>
                    <a:pt x="62471" y="382879"/>
                  </a:lnTo>
                  <a:lnTo>
                    <a:pt x="59410" y="378307"/>
                  </a:lnTo>
                  <a:lnTo>
                    <a:pt x="59410" y="400278"/>
                  </a:lnTo>
                  <a:lnTo>
                    <a:pt x="58191" y="406323"/>
                  </a:lnTo>
                  <a:lnTo>
                    <a:pt x="52222" y="415137"/>
                  </a:lnTo>
                  <a:lnTo>
                    <a:pt x="43357" y="421081"/>
                  </a:lnTo>
                  <a:lnTo>
                    <a:pt x="32512" y="423252"/>
                  </a:lnTo>
                  <a:lnTo>
                    <a:pt x="21666" y="421081"/>
                  </a:lnTo>
                  <a:lnTo>
                    <a:pt x="12801" y="415137"/>
                  </a:lnTo>
                  <a:lnTo>
                    <a:pt x="6832" y="406323"/>
                  </a:lnTo>
                  <a:lnTo>
                    <a:pt x="4660" y="395617"/>
                  </a:lnTo>
                  <a:lnTo>
                    <a:pt x="6832" y="384733"/>
                  </a:lnTo>
                  <a:lnTo>
                    <a:pt x="12801" y="375920"/>
                  </a:lnTo>
                  <a:lnTo>
                    <a:pt x="21666" y="369976"/>
                  </a:lnTo>
                  <a:lnTo>
                    <a:pt x="32512" y="367804"/>
                  </a:lnTo>
                  <a:lnTo>
                    <a:pt x="43357" y="369976"/>
                  </a:lnTo>
                  <a:lnTo>
                    <a:pt x="47332" y="387070"/>
                  </a:lnTo>
                  <a:lnTo>
                    <a:pt x="40716" y="380390"/>
                  </a:lnTo>
                  <a:lnTo>
                    <a:pt x="24396" y="380390"/>
                  </a:lnTo>
                  <a:lnTo>
                    <a:pt x="17780" y="387070"/>
                  </a:lnTo>
                  <a:lnTo>
                    <a:pt x="17780" y="403542"/>
                  </a:lnTo>
                  <a:lnTo>
                    <a:pt x="24396" y="410210"/>
                  </a:lnTo>
                  <a:lnTo>
                    <a:pt x="40716" y="410210"/>
                  </a:lnTo>
                  <a:lnTo>
                    <a:pt x="47332" y="403542"/>
                  </a:lnTo>
                  <a:lnTo>
                    <a:pt x="47332" y="400278"/>
                  </a:lnTo>
                  <a:lnTo>
                    <a:pt x="59410" y="400278"/>
                  </a:lnTo>
                  <a:lnTo>
                    <a:pt x="59410" y="378307"/>
                  </a:lnTo>
                  <a:lnTo>
                    <a:pt x="55511" y="372465"/>
                  </a:lnTo>
                  <a:lnTo>
                    <a:pt x="48628" y="367804"/>
                  </a:lnTo>
                  <a:lnTo>
                    <a:pt x="45173" y="365455"/>
                  </a:lnTo>
                  <a:lnTo>
                    <a:pt x="32512" y="362877"/>
                  </a:lnTo>
                  <a:lnTo>
                    <a:pt x="19850" y="365455"/>
                  </a:lnTo>
                  <a:lnTo>
                    <a:pt x="9512" y="372465"/>
                  </a:lnTo>
                  <a:lnTo>
                    <a:pt x="2552" y="382879"/>
                  </a:lnTo>
                  <a:lnTo>
                    <a:pt x="0" y="395617"/>
                  </a:lnTo>
                  <a:lnTo>
                    <a:pt x="2552" y="408368"/>
                  </a:lnTo>
                  <a:lnTo>
                    <a:pt x="9512" y="418782"/>
                  </a:lnTo>
                  <a:lnTo>
                    <a:pt x="19850" y="425792"/>
                  </a:lnTo>
                  <a:lnTo>
                    <a:pt x="32512" y="428371"/>
                  </a:lnTo>
                  <a:lnTo>
                    <a:pt x="45173" y="425792"/>
                  </a:lnTo>
                  <a:lnTo>
                    <a:pt x="48907" y="423252"/>
                  </a:lnTo>
                  <a:lnTo>
                    <a:pt x="55511" y="418782"/>
                  </a:lnTo>
                  <a:lnTo>
                    <a:pt x="62471" y="408368"/>
                  </a:lnTo>
                  <a:lnTo>
                    <a:pt x="63284" y="404291"/>
                  </a:lnTo>
                  <a:lnTo>
                    <a:pt x="671804" y="404190"/>
                  </a:lnTo>
                  <a:lnTo>
                    <a:pt x="725030" y="399237"/>
                  </a:lnTo>
                  <a:lnTo>
                    <a:pt x="793559" y="372249"/>
                  </a:lnTo>
                  <a:lnTo>
                    <a:pt x="830935" y="345909"/>
                  </a:lnTo>
                  <a:lnTo>
                    <a:pt x="861441" y="314985"/>
                  </a:lnTo>
                  <a:lnTo>
                    <a:pt x="909586" y="254584"/>
                  </a:lnTo>
                  <a:lnTo>
                    <a:pt x="950379" y="186004"/>
                  </a:lnTo>
                  <a:lnTo>
                    <a:pt x="978662" y="129781"/>
                  </a:lnTo>
                  <a:lnTo>
                    <a:pt x="998550" y="85013"/>
                  </a:lnTo>
                  <a:lnTo>
                    <a:pt x="1007300" y="68224"/>
                  </a:lnTo>
                  <a:lnTo>
                    <a:pt x="1013790" y="57289"/>
                  </a:lnTo>
                  <a:lnTo>
                    <a:pt x="1016330" y="53378"/>
                  </a:lnTo>
                  <a:lnTo>
                    <a:pt x="1024242" y="49580"/>
                  </a:lnTo>
                  <a:lnTo>
                    <a:pt x="1029093" y="56426"/>
                  </a:lnTo>
                  <a:lnTo>
                    <a:pt x="1031532" y="66192"/>
                  </a:lnTo>
                  <a:lnTo>
                    <a:pt x="1032205" y="71170"/>
                  </a:lnTo>
                  <a:lnTo>
                    <a:pt x="1080096" y="336054"/>
                  </a:lnTo>
                  <a:lnTo>
                    <a:pt x="1091387" y="373621"/>
                  </a:lnTo>
                  <a:lnTo>
                    <a:pt x="1127163" y="400164"/>
                  </a:lnTo>
                  <a:lnTo>
                    <a:pt x="1179652" y="404990"/>
                  </a:lnTo>
                  <a:lnTo>
                    <a:pt x="1198651" y="404901"/>
                  </a:lnTo>
                  <a:lnTo>
                    <a:pt x="1236637" y="404266"/>
                  </a:lnTo>
                  <a:lnTo>
                    <a:pt x="1277175" y="404495"/>
                  </a:lnTo>
                  <a:lnTo>
                    <a:pt x="1317650" y="403237"/>
                  </a:lnTo>
                  <a:lnTo>
                    <a:pt x="1361986" y="394982"/>
                  </a:lnTo>
                  <a:lnTo>
                    <a:pt x="1402511" y="378244"/>
                  </a:lnTo>
                  <a:lnTo>
                    <a:pt x="1439379" y="354203"/>
                  </a:lnTo>
                  <a:lnTo>
                    <a:pt x="1472780" y="324015"/>
                  </a:lnTo>
                  <a:lnTo>
                    <a:pt x="1503807" y="288798"/>
                  </a:lnTo>
                  <a:lnTo>
                    <a:pt x="1527238" y="257733"/>
                  </a:lnTo>
                  <a:lnTo>
                    <a:pt x="1570583" y="186156"/>
                  </a:lnTo>
                  <a:lnTo>
                    <a:pt x="1590522" y="146151"/>
                  </a:lnTo>
                  <a:lnTo>
                    <a:pt x="1609610" y="103733"/>
                  </a:lnTo>
                  <a:lnTo>
                    <a:pt x="1623847" y="72034"/>
                  </a:lnTo>
                  <a:lnTo>
                    <a:pt x="1633042" y="56184"/>
                  </a:lnTo>
                  <a:lnTo>
                    <a:pt x="1637969" y="50711"/>
                  </a:lnTo>
                  <a:lnTo>
                    <a:pt x="1639430" y="50101"/>
                  </a:lnTo>
                  <a:lnTo>
                    <a:pt x="1645881" y="51752"/>
                  </a:lnTo>
                  <a:lnTo>
                    <a:pt x="1650212" y="62039"/>
                  </a:lnTo>
                  <a:lnTo>
                    <a:pt x="1652638" y="73609"/>
                  </a:lnTo>
                  <a:lnTo>
                    <a:pt x="1653387" y="79108"/>
                  </a:lnTo>
                  <a:lnTo>
                    <a:pt x="1735759" y="533895"/>
                  </a:lnTo>
                  <a:lnTo>
                    <a:pt x="1740141" y="544296"/>
                  </a:lnTo>
                  <a:lnTo>
                    <a:pt x="1746161" y="542378"/>
                  </a:lnTo>
                  <a:lnTo>
                    <a:pt x="1754339" y="540486"/>
                  </a:lnTo>
                  <a:lnTo>
                    <a:pt x="1754339" y="531139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Daily</a:t>
            </a:r>
            <a:r>
              <a:rPr dirty="0" spc="-430"/>
              <a:t> </a:t>
            </a:r>
            <a:r>
              <a:rPr dirty="0" spc="50"/>
              <a:t>Wrap</a:t>
            </a:r>
            <a:r>
              <a:rPr dirty="0" spc="-434"/>
              <a:t> </a:t>
            </a:r>
            <a:r>
              <a:rPr dirty="0" spc="100"/>
              <a:t>Up</a:t>
            </a:r>
            <a:r>
              <a:rPr dirty="0" spc="-430"/>
              <a:t> </a:t>
            </a:r>
            <a:r>
              <a:rPr dirty="0" spc="-10"/>
              <a:t>Procedure.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2453" y="1169923"/>
            <a:ext cx="9331325" cy="29305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26415" indent="-51371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Quit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Play’A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video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player,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and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put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VR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sleep.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75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Disconnect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the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USB-</a:t>
            </a:r>
            <a:r>
              <a:rPr dirty="0" sz="1800" spc="180">
                <a:latin typeface="Tahoma"/>
                <a:cs typeface="Tahoma"/>
              </a:rPr>
              <a:t>C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data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cable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from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55">
                <a:latin typeface="Tahoma"/>
                <a:cs typeface="Tahoma"/>
              </a:rPr>
              <a:t>headset.</a:t>
            </a:r>
            <a:r>
              <a:rPr dirty="0" sz="1800" spc="-180">
                <a:latin typeface="Tahoma"/>
                <a:cs typeface="Tahoma"/>
              </a:rPr>
              <a:t> </a:t>
            </a:r>
            <a:r>
              <a:rPr dirty="0" sz="1800" spc="-45">
                <a:latin typeface="Tahoma"/>
                <a:cs typeface="Tahoma"/>
              </a:rPr>
              <a:t>Take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control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station.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775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Connect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headset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USB-</a:t>
            </a:r>
            <a:r>
              <a:rPr dirty="0" sz="1800" spc="180">
                <a:latin typeface="Tahoma"/>
                <a:cs typeface="Tahoma"/>
              </a:rPr>
              <a:t>C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power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cable.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40">
                <a:latin typeface="Tahoma"/>
                <a:cs typeface="Tahoma"/>
              </a:rPr>
              <a:t>Leave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controller(s)</a:t>
            </a:r>
            <a:r>
              <a:rPr dirty="0" sz="1800" spc="-17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with</a:t>
            </a:r>
            <a:r>
              <a:rPr dirty="0" sz="1800" spc="-17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headset.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50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Close</a:t>
            </a:r>
            <a:r>
              <a:rPr dirty="0" sz="1800" spc="-15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55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casting</a:t>
            </a:r>
            <a:r>
              <a:rPr dirty="0" sz="1800" spc="-155">
                <a:latin typeface="Tahoma"/>
                <a:cs typeface="Tahoma"/>
              </a:rPr>
              <a:t> </a:t>
            </a:r>
            <a:r>
              <a:rPr dirty="0" sz="1800" spc="-50">
                <a:latin typeface="Tahoma"/>
                <a:cs typeface="Tahoma"/>
              </a:rPr>
              <a:t>window.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Optionally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close</a:t>
            </a:r>
            <a:r>
              <a:rPr dirty="0" sz="1800" spc="-15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5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Meta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Quest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Developer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Hub.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875"/>
              </a:spcBef>
              <a:buFont typeface="Tahoma"/>
              <a:buAutoNum type="arabicPeriod"/>
            </a:pPr>
            <a:endParaRPr sz="18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/>
              <a:tabLst>
                <a:tab pos="526415" algn="l"/>
              </a:tabLst>
            </a:pPr>
            <a:r>
              <a:rPr dirty="0" sz="1800" spc="-30">
                <a:latin typeface="Tahoma"/>
                <a:cs typeface="Tahoma"/>
              </a:rPr>
              <a:t>Shut</a:t>
            </a:r>
            <a:r>
              <a:rPr dirty="0" sz="1800" spc="-20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the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sz="1800" spc="-30">
                <a:latin typeface="Tahoma"/>
                <a:cs typeface="Tahoma"/>
              </a:rPr>
              <a:t>laptop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60">
                <a:latin typeface="Tahoma"/>
                <a:cs typeface="Tahoma"/>
              </a:rPr>
              <a:t>lid.</a:t>
            </a:r>
            <a:r>
              <a:rPr dirty="0" sz="1800" spc="-200">
                <a:latin typeface="Tahoma"/>
                <a:cs typeface="Tahoma"/>
              </a:rPr>
              <a:t> </a:t>
            </a:r>
            <a:r>
              <a:rPr dirty="0" sz="1800" spc="55">
                <a:latin typeface="Tahoma"/>
                <a:cs typeface="Tahoma"/>
              </a:rPr>
              <a:t>Do</a:t>
            </a:r>
            <a:r>
              <a:rPr dirty="0" sz="1800" spc="-185">
                <a:latin typeface="Tahoma"/>
                <a:cs typeface="Tahoma"/>
              </a:rPr>
              <a:t> 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not</a:t>
            </a:r>
            <a:r>
              <a:rPr dirty="0" u="none" sz="1800" spc="-200">
                <a:latin typeface="Tahoma"/>
                <a:cs typeface="Tahoma"/>
              </a:rPr>
              <a:t> </a:t>
            </a:r>
            <a:r>
              <a:rPr dirty="0" u="none" sz="1800" spc="-25">
                <a:latin typeface="Tahoma"/>
                <a:cs typeface="Tahoma"/>
              </a:rPr>
              <a:t>shut</a:t>
            </a:r>
            <a:r>
              <a:rPr dirty="0" u="none" sz="1800" spc="-200">
                <a:latin typeface="Tahoma"/>
                <a:cs typeface="Tahoma"/>
              </a:rPr>
              <a:t> </a:t>
            </a:r>
            <a:r>
              <a:rPr dirty="0" u="none" sz="1800" spc="-10">
                <a:latin typeface="Tahoma"/>
                <a:cs typeface="Tahoma"/>
              </a:rPr>
              <a:t>the</a:t>
            </a:r>
            <a:r>
              <a:rPr dirty="0" u="none" sz="1800" spc="-185">
                <a:latin typeface="Tahoma"/>
                <a:cs typeface="Tahoma"/>
              </a:rPr>
              <a:t> </a:t>
            </a:r>
            <a:r>
              <a:rPr dirty="0" u="none" sz="1800" spc="-30">
                <a:latin typeface="Tahoma"/>
                <a:cs typeface="Tahoma"/>
              </a:rPr>
              <a:t>laptop</a:t>
            </a:r>
            <a:r>
              <a:rPr dirty="0" u="none" sz="1800" spc="-190">
                <a:latin typeface="Tahoma"/>
                <a:cs typeface="Tahoma"/>
              </a:rPr>
              <a:t> </a:t>
            </a:r>
            <a:r>
              <a:rPr dirty="0" u="none" sz="1800" spc="-10">
                <a:latin typeface="Tahoma"/>
                <a:cs typeface="Tahoma"/>
              </a:rPr>
              <a:t>down.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403664" y="-1"/>
            <a:ext cx="2014220" cy="691515"/>
            <a:chOff x="8403664" y="-1"/>
            <a:chExt cx="2014220" cy="691515"/>
          </a:xfrm>
        </p:grpSpPr>
        <p:sp>
          <p:nvSpPr>
            <p:cNvPr id="5" name="object 5"/>
            <p:cNvSpPr/>
            <p:nvPr/>
          </p:nvSpPr>
          <p:spPr>
            <a:xfrm>
              <a:off x="8403664" y="-1"/>
              <a:ext cx="2014220" cy="691515"/>
            </a:xfrm>
            <a:custGeom>
              <a:avLst/>
              <a:gdLst/>
              <a:ahLst/>
              <a:cxnLst/>
              <a:rect l="l" t="t" r="r" b="b"/>
              <a:pathLst>
                <a:path w="2014220" h="691515">
                  <a:moveTo>
                    <a:pt x="2014068" y="0"/>
                  </a:moveTo>
                  <a:lnTo>
                    <a:pt x="0" y="0"/>
                  </a:lnTo>
                  <a:lnTo>
                    <a:pt x="0" y="691377"/>
                  </a:lnTo>
                  <a:lnTo>
                    <a:pt x="2014068" y="691377"/>
                  </a:lnTo>
                  <a:lnTo>
                    <a:pt x="2014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50969" y="259523"/>
              <a:ext cx="745240" cy="3420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5054" y="169812"/>
              <a:ext cx="505839" cy="50590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3664" y="119790"/>
              <a:ext cx="587450" cy="57158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28037" y="277520"/>
              <a:ext cx="309245" cy="302260"/>
            </a:xfrm>
            <a:custGeom>
              <a:avLst/>
              <a:gdLst/>
              <a:ahLst/>
              <a:cxnLst/>
              <a:rect l="l" t="t" r="r" b="b"/>
              <a:pathLst>
                <a:path w="309245" h="302259">
                  <a:moveTo>
                    <a:pt x="122961" y="213080"/>
                  </a:moveTo>
                  <a:lnTo>
                    <a:pt x="122516" y="213360"/>
                  </a:lnTo>
                  <a:lnTo>
                    <a:pt x="122707" y="213474"/>
                  </a:lnTo>
                  <a:lnTo>
                    <a:pt x="122961" y="213080"/>
                  </a:lnTo>
                  <a:close/>
                </a:path>
                <a:path w="309245" h="302259">
                  <a:moveTo>
                    <a:pt x="166052" y="206654"/>
                  </a:moveTo>
                  <a:lnTo>
                    <a:pt x="165646" y="206514"/>
                  </a:lnTo>
                  <a:lnTo>
                    <a:pt x="165849" y="206921"/>
                  </a:lnTo>
                  <a:lnTo>
                    <a:pt x="165989" y="206743"/>
                  </a:lnTo>
                  <a:close/>
                </a:path>
                <a:path w="309245" h="302259">
                  <a:moveTo>
                    <a:pt x="187540" y="250659"/>
                  </a:moveTo>
                  <a:lnTo>
                    <a:pt x="165849" y="206921"/>
                  </a:lnTo>
                  <a:lnTo>
                    <a:pt x="160959" y="211709"/>
                  </a:lnTo>
                  <a:lnTo>
                    <a:pt x="154978" y="215379"/>
                  </a:lnTo>
                  <a:lnTo>
                    <a:pt x="148107" y="217728"/>
                  </a:lnTo>
                  <a:lnTo>
                    <a:pt x="140576" y="218554"/>
                  </a:lnTo>
                  <a:lnTo>
                    <a:pt x="133972" y="218554"/>
                  </a:lnTo>
                  <a:lnTo>
                    <a:pt x="127850" y="216687"/>
                  </a:lnTo>
                  <a:lnTo>
                    <a:pt x="122796" y="213525"/>
                  </a:lnTo>
                  <a:lnTo>
                    <a:pt x="93649" y="295744"/>
                  </a:lnTo>
                  <a:lnTo>
                    <a:pt x="135001" y="218909"/>
                  </a:lnTo>
                  <a:lnTo>
                    <a:pt x="156171" y="301866"/>
                  </a:lnTo>
                  <a:lnTo>
                    <a:pt x="154330" y="216001"/>
                  </a:lnTo>
                  <a:lnTo>
                    <a:pt x="187540" y="250659"/>
                  </a:lnTo>
                  <a:close/>
                </a:path>
                <a:path w="309245" h="302259">
                  <a:moveTo>
                    <a:pt x="308876" y="54076"/>
                  </a:moveTo>
                  <a:lnTo>
                    <a:pt x="159804" y="160540"/>
                  </a:lnTo>
                  <a:lnTo>
                    <a:pt x="213080" y="7658"/>
                  </a:lnTo>
                  <a:lnTo>
                    <a:pt x="145580" y="154330"/>
                  </a:lnTo>
                  <a:lnTo>
                    <a:pt x="117843" y="0"/>
                  </a:lnTo>
                  <a:lnTo>
                    <a:pt x="129159" y="157619"/>
                  </a:lnTo>
                  <a:lnTo>
                    <a:pt x="43611" y="68961"/>
                  </a:lnTo>
                  <a:lnTo>
                    <a:pt x="117843" y="167474"/>
                  </a:lnTo>
                  <a:lnTo>
                    <a:pt x="45605" y="145948"/>
                  </a:lnTo>
                  <a:lnTo>
                    <a:pt x="110553" y="186436"/>
                  </a:lnTo>
                  <a:lnTo>
                    <a:pt x="0" y="207238"/>
                  </a:lnTo>
                  <a:lnTo>
                    <a:pt x="108483" y="199237"/>
                  </a:lnTo>
                  <a:lnTo>
                    <a:pt x="10934" y="284619"/>
                  </a:lnTo>
                  <a:lnTo>
                    <a:pt x="122516" y="213360"/>
                  </a:lnTo>
                  <a:lnTo>
                    <a:pt x="119138" y="209080"/>
                  </a:lnTo>
                  <a:lnTo>
                    <a:pt x="115176" y="202031"/>
                  </a:lnTo>
                  <a:lnTo>
                    <a:pt x="113868" y="198196"/>
                  </a:lnTo>
                  <a:lnTo>
                    <a:pt x="113106" y="195199"/>
                  </a:lnTo>
                  <a:lnTo>
                    <a:pt x="112001" y="196164"/>
                  </a:lnTo>
                  <a:lnTo>
                    <a:pt x="132803" y="161721"/>
                  </a:lnTo>
                  <a:lnTo>
                    <a:pt x="145580" y="159804"/>
                  </a:lnTo>
                  <a:lnTo>
                    <a:pt x="156337" y="163360"/>
                  </a:lnTo>
                  <a:lnTo>
                    <a:pt x="164680" y="170522"/>
                  </a:lnTo>
                  <a:lnTo>
                    <a:pt x="170040" y="179959"/>
                  </a:lnTo>
                  <a:lnTo>
                    <a:pt x="171843" y="190271"/>
                  </a:lnTo>
                  <a:lnTo>
                    <a:pt x="171729" y="197954"/>
                  </a:lnTo>
                  <a:lnTo>
                    <a:pt x="168148" y="203796"/>
                  </a:lnTo>
                  <a:lnTo>
                    <a:pt x="166052" y="206654"/>
                  </a:lnTo>
                  <a:lnTo>
                    <a:pt x="306120" y="258318"/>
                  </a:lnTo>
                  <a:lnTo>
                    <a:pt x="173304" y="193370"/>
                  </a:lnTo>
                  <a:lnTo>
                    <a:pt x="175133" y="185712"/>
                  </a:lnTo>
                  <a:lnTo>
                    <a:pt x="235331" y="168935"/>
                  </a:lnTo>
                  <a:lnTo>
                    <a:pt x="173304" y="171119"/>
                  </a:lnTo>
                  <a:lnTo>
                    <a:pt x="308876" y="54076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5804" y="113321"/>
              <a:ext cx="1083310" cy="292735"/>
            </a:xfrm>
            <a:custGeom>
              <a:avLst/>
              <a:gdLst/>
              <a:ahLst/>
              <a:cxnLst/>
              <a:rect l="l" t="t" r="r" b="b"/>
              <a:pathLst>
                <a:path w="1083309" h="292735">
                  <a:moveTo>
                    <a:pt x="206883" y="247383"/>
                  </a:moveTo>
                  <a:lnTo>
                    <a:pt x="174967" y="248627"/>
                  </a:lnTo>
                  <a:lnTo>
                    <a:pt x="129298" y="248691"/>
                  </a:lnTo>
                  <a:lnTo>
                    <a:pt x="70599" y="247929"/>
                  </a:lnTo>
                  <a:lnTo>
                    <a:pt x="71475" y="203682"/>
                  </a:lnTo>
                  <a:lnTo>
                    <a:pt x="75526" y="119659"/>
                  </a:lnTo>
                  <a:lnTo>
                    <a:pt x="82092" y="1651"/>
                  </a:lnTo>
                  <a:lnTo>
                    <a:pt x="15328" y="1651"/>
                  </a:lnTo>
                  <a:lnTo>
                    <a:pt x="14363" y="43027"/>
                  </a:lnTo>
                  <a:lnTo>
                    <a:pt x="12979" y="85077"/>
                  </a:lnTo>
                  <a:lnTo>
                    <a:pt x="11137" y="127774"/>
                  </a:lnTo>
                  <a:lnTo>
                    <a:pt x="8826" y="171107"/>
                  </a:lnTo>
                  <a:lnTo>
                    <a:pt x="4800" y="232397"/>
                  </a:lnTo>
                  <a:lnTo>
                    <a:pt x="0" y="292265"/>
                  </a:lnTo>
                  <a:lnTo>
                    <a:pt x="78219" y="292404"/>
                  </a:lnTo>
                  <a:lnTo>
                    <a:pt x="143052" y="292201"/>
                  </a:lnTo>
                  <a:lnTo>
                    <a:pt x="203593" y="291719"/>
                  </a:lnTo>
                  <a:lnTo>
                    <a:pt x="204114" y="281787"/>
                  </a:lnTo>
                  <a:lnTo>
                    <a:pt x="206883" y="247383"/>
                  </a:lnTo>
                  <a:close/>
                </a:path>
                <a:path w="1083309" h="292735">
                  <a:moveTo>
                    <a:pt x="469036" y="130810"/>
                  </a:moveTo>
                  <a:lnTo>
                    <a:pt x="448792" y="88125"/>
                  </a:lnTo>
                  <a:lnTo>
                    <a:pt x="403364" y="71704"/>
                  </a:lnTo>
                  <a:lnTo>
                    <a:pt x="381965" y="70129"/>
                  </a:lnTo>
                  <a:lnTo>
                    <a:pt x="372719" y="70612"/>
                  </a:lnTo>
                  <a:lnTo>
                    <a:pt x="326123" y="85864"/>
                  </a:lnTo>
                  <a:lnTo>
                    <a:pt x="301015" y="111658"/>
                  </a:lnTo>
                  <a:lnTo>
                    <a:pt x="306489" y="1651"/>
                  </a:lnTo>
                  <a:lnTo>
                    <a:pt x="287616" y="1879"/>
                  </a:lnTo>
                  <a:lnTo>
                    <a:pt x="246291" y="1651"/>
                  </a:lnTo>
                  <a:lnTo>
                    <a:pt x="241617" y="157937"/>
                  </a:lnTo>
                  <a:lnTo>
                    <a:pt x="239725" y="200952"/>
                  </a:lnTo>
                  <a:lnTo>
                    <a:pt x="238086" y="227266"/>
                  </a:lnTo>
                  <a:lnTo>
                    <a:pt x="235750" y="257632"/>
                  </a:lnTo>
                  <a:lnTo>
                    <a:pt x="232600" y="291719"/>
                  </a:lnTo>
                  <a:lnTo>
                    <a:pt x="255028" y="292265"/>
                  </a:lnTo>
                  <a:lnTo>
                    <a:pt x="274472" y="292404"/>
                  </a:lnTo>
                  <a:lnTo>
                    <a:pt x="293357" y="292265"/>
                  </a:lnTo>
                  <a:lnTo>
                    <a:pt x="294462" y="247523"/>
                  </a:lnTo>
                  <a:lnTo>
                    <a:pt x="296913" y="210997"/>
                  </a:lnTo>
                  <a:lnTo>
                    <a:pt x="299364" y="186359"/>
                  </a:lnTo>
                  <a:lnTo>
                    <a:pt x="300469" y="177330"/>
                  </a:lnTo>
                  <a:lnTo>
                    <a:pt x="300913" y="170408"/>
                  </a:lnTo>
                  <a:lnTo>
                    <a:pt x="322300" y="129654"/>
                  </a:lnTo>
                  <a:lnTo>
                    <a:pt x="343712" y="119862"/>
                  </a:lnTo>
                  <a:lnTo>
                    <a:pt x="348754" y="118465"/>
                  </a:lnTo>
                  <a:lnTo>
                    <a:pt x="355447" y="117271"/>
                  </a:lnTo>
                  <a:lnTo>
                    <a:pt x="363512" y="116840"/>
                  </a:lnTo>
                  <a:lnTo>
                    <a:pt x="372719" y="117678"/>
                  </a:lnTo>
                  <a:lnTo>
                    <a:pt x="406641" y="146773"/>
                  </a:lnTo>
                  <a:lnTo>
                    <a:pt x="407746" y="154990"/>
                  </a:lnTo>
                  <a:lnTo>
                    <a:pt x="407746" y="159816"/>
                  </a:lnTo>
                  <a:lnTo>
                    <a:pt x="406285" y="204520"/>
                  </a:lnTo>
                  <a:lnTo>
                    <a:pt x="403085" y="247383"/>
                  </a:lnTo>
                  <a:lnTo>
                    <a:pt x="399884" y="279577"/>
                  </a:lnTo>
                  <a:lnTo>
                    <a:pt x="398437" y="292265"/>
                  </a:lnTo>
                  <a:lnTo>
                    <a:pt x="413435" y="292722"/>
                  </a:lnTo>
                  <a:lnTo>
                    <a:pt x="437578" y="292696"/>
                  </a:lnTo>
                  <a:lnTo>
                    <a:pt x="461924" y="291719"/>
                  </a:lnTo>
                  <a:lnTo>
                    <a:pt x="461721" y="280390"/>
                  </a:lnTo>
                  <a:lnTo>
                    <a:pt x="462178" y="264528"/>
                  </a:lnTo>
                  <a:lnTo>
                    <a:pt x="463562" y="241909"/>
                  </a:lnTo>
                  <a:lnTo>
                    <a:pt x="469036" y="130810"/>
                  </a:lnTo>
                  <a:close/>
                </a:path>
                <a:path w="1083309" h="292735">
                  <a:moveTo>
                    <a:pt x="1083106" y="76085"/>
                  </a:moveTo>
                  <a:lnTo>
                    <a:pt x="1071892" y="33667"/>
                  </a:lnTo>
                  <a:lnTo>
                    <a:pt x="1038136" y="8293"/>
                  </a:lnTo>
                  <a:lnTo>
                    <a:pt x="993355" y="838"/>
                  </a:lnTo>
                  <a:lnTo>
                    <a:pt x="961504" y="0"/>
                  </a:lnTo>
                  <a:lnTo>
                    <a:pt x="924674" y="1092"/>
                  </a:lnTo>
                  <a:lnTo>
                    <a:pt x="905090" y="1409"/>
                  </a:lnTo>
                  <a:lnTo>
                    <a:pt x="882510" y="1371"/>
                  </a:lnTo>
                  <a:lnTo>
                    <a:pt x="857072" y="838"/>
                  </a:lnTo>
                  <a:lnTo>
                    <a:pt x="857135" y="28905"/>
                  </a:lnTo>
                  <a:lnTo>
                    <a:pt x="856361" y="84607"/>
                  </a:lnTo>
                  <a:lnTo>
                    <a:pt x="854608" y="136017"/>
                  </a:lnTo>
                  <a:lnTo>
                    <a:pt x="851077" y="205701"/>
                  </a:lnTo>
                  <a:lnTo>
                    <a:pt x="847686" y="250875"/>
                  </a:lnTo>
                  <a:lnTo>
                    <a:pt x="843673" y="291719"/>
                  </a:lnTo>
                  <a:lnTo>
                    <a:pt x="862330" y="291566"/>
                  </a:lnTo>
                  <a:lnTo>
                    <a:pt x="909891" y="292265"/>
                  </a:lnTo>
                  <a:lnTo>
                    <a:pt x="911263" y="212356"/>
                  </a:lnTo>
                  <a:lnTo>
                    <a:pt x="916736" y="44335"/>
                  </a:lnTo>
                  <a:lnTo>
                    <a:pt x="918921" y="42697"/>
                  </a:lnTo>
                  <a:lnTo>
                    <a:pt x="982027" y="42697"/>
                  </a:lnTo>
                  <a:lnTo>
                    <a:pt x="1022438" y="66014"/>
                  </a:lnTo>
                  <a:lnTo>
                    <a:pt x="1028141" y="93814"/>
                  </a:lnTo>
                  <a:lnTo>
                    <a:pt x="1027277" y="114147"/>
                  </a:lnTo>
                  <a:lnTo>
                    <a:pt x="1003960" y="144475"/>
                  </a:lnTo>
                  <a:lnTo>
                    <a:pt x="966711" y="150774"/>
                  </a:lnTo>
                  <a:lnTo>
                    <a:pt x="953947" y="150520"/>
                  </a:lnTo>
                  <a:lnTo>
                    <a:pt x="939990" y="149974"/>
                  </a:lnTo>
                  <a:lnTo>
                    <a:pt x="957719" y="186105"/>
                  </a:lnTo>
                  <a:lnTo>
                    <a:pt x="975296" y="223850"/>
                  </a:lnTo>
                  <a:lnTo>
                    <a:pt x="990473" y="258165"/>
                  </a:lnTo>
                  <a:lnTo>
                    <a:pt x="1004570" y="291719"/>
                  </a:lnTo>
                  <a:lnTo>
                    <a:pt x="1019556" y="291439"/>
                  </a:lnTo>
                  <a:lnTo>
                    <a:pt x="1049997" y="291439"/>
                  </a:lnTo>
                  <a:lnTo>
                    <a:pt x="1075182" y="291985"/>
                  </a:lnTo>
                  <a:lnTo>
                    <a:pt x="1063853" y="272465"/>
                  </a:lnTo>
                  <a:lnTo>
                    <a:pt x="1041273" y="232308"/>
                  </a:lnTo>
                  <a:lnTo>
                    <a:pt x="1022769" y="198120"/>
                  </a:lnTo>
                  <a:lnTo>
                    <a:pt x="1001839" y="157899"/>
                  </a:lnTo>
                  <a:lnTo>
                    <a:pt x="1007529" y="157060"/>
                  </a:lnTo>
                  <a:lnTo>
                    <a:pt x="1013866" y="155752"/>
                  </a:lnTo>
                  <a:lnTo>
                    <a:pt x="1051915" y="138518"/>
                  </a:lnTo>
                  <a:lnTo>
                    <a:pt x="1079525" y="98310"/>
                  </a:lnTo>
                  <a:lnTo>
                    <a:pt x="1083106" y="76085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37956" y="71716"/>
              <a:ext cx="1754505" cy="544830"/>
            </a:xfrm>
            <a:custGeom>
              <a:avLst/>
              <a:gdLst/>
              <a:ahLst/>
              <a:cxnLst/>
              <a:rect l="l" t="t" r="r" b="b"/>
              <a:pathLst>
                <a:path w="1754504" h="544830">
                  <a:moveTo>
                    <a:pt x="1754339" y="531139"/>
                  </a:moveTo>
                  <a:lnTo>
                    <a:pt x="1753552" y="529247"/>
                  </a:lnTo>
                  <a:lnTo>
                    <a:pt x="1732051" y="345694"/>
                  </a:lnTo>
                  <a:lnTo>
                    <a:pt x="1717484" y="228307"/>
                  </a:lnTo>
                  <a:lnTo>
                    <a:pt x="1703959" y="131533"/>
                  </a:lnTo>
                  <a:lnTo>
                    <a:pt x="1699844" y="103517"/>
                  </a:lnTo>
                  <a:lnTo>
                    <a:pt x="1698066" y="89369"/>
                  </a:lnTo>
                  <a:lnTo>
                    <a:pt x="1689100" y="34861"/>
                  </a:lnTo>
                  <a:lnTo>
                    <a:pt x="1663496" y="3822"/>
                  </a:lnTo>
                  <a:lnTo>
                    <a:pt x="1646339" y="0"/>
                  </a:lnTo>
                  <a:lnTo>
                    <a:pt x="1637474" y="838"/>
                  </a:lnTo>
                  <a:lnTo>
                    <a:pt x="1595755" y="31915"/>
                  </a:lnTo>
                  <a:lnTo>
                    <a:pt x="1575396" y="71704"/>
                  </a:lnTo>
                  <a:lnTo>
                    <a:pt x="1547482" y="135204"/>
                  </a:lnTo>
                  <a:lnTo>
                    <a:pt x="1538020" y="154800"/>
                  </a:lnTo>
                  <a:lnTo>
                    <a:pt x="1515503" y="195948"/>
                  </a:lnTo>
                  <a:lnTo>
                    <a:pt x="1477010" y="254228"/>
                  </a:lnTo>
                  <a:lnTo>
                    <a:pt x="1448917" y="289369"/>
                  </a:lnTo>
                  <a:lnTo>
                    <a:pt x="1417472" y="321360"/>
                  </a:lnTo>
                  <a:lnTo>
                    <a:pt x="1382141" y="348869"/>
                  </a:lnTo>
                  <a:lnTo>
                    <a:pt x="1342834" y="369773"/>
                  </a:lnTo>
                  <a:lnTo>
                    <a:pt x="1286116" y="383705"/>
                  </a:lnTo>
                  <a:lnTo>
                    <a:pt x="1256042" y="385013"/>
                  </a:lnTo>
                  <a:lnTo>
                    <a:pt x="1236091" y="384937"/>
                  </a:lnTo>
                  <a:lnTo>
                    <a:pt x="1176147" y="385584"/>
                  </a:lnTo>
                  <a:lnTo>
                    <a:pt x="1137323" y="365569"/>
                  </a:lnTo>
                  <a:lnTo>
                    <a:pt x="1127163" y="335788"/>
                  </a:lnTo>
                  <a:lnTo>
                    <a:pt x="1075715" y="53657"/>
                  </a:lnTo>
                  <a:lnTo>
                    <a:pt x="1056703" y="14566"/>
                  </a:lnTo>
                  <a:lnTo>
                    <a:pt x="1019416" y="1016"/>
                  </a:lnTo>
                  <a:lnTo>
                    <a:pt x="1008062" y="4000"/>
                  </a:lnTo>
                  <a:lnTo>
                    <a:pt x="969645" y="42443"/>
                  </a:lnTo>
                  <a:lnTo>
                    <a:pt x="950150" y="85090"/>
                  </a:lnTo>
                  <a:lnTo>
                    <a:pt x="942936" y="102565"/>
                  </a:lnTo>
                  <a:lnTo>
                    <a:pt x="926299" y="139039"/>
                  </a:lnTo>
                  <a:lnTo>
                    <a:pt x="906233" y="176758"/>
                  </a:lnTo>
                  <a:lnTo>
                    <a:pt x="871423" y="235318"/>
                  </a:lnTo>
                  <a:lnTo>
                    <a:pt x="831748" y="293509"/>
                  </a:lnTo>
                  <a:lnTo>
                    <a:pt x="781227" y="344690"/>
                  </a:lnTo>
                  <a:lnTo>
                    <a:pt x="740702" y="371462"/>
                  </a:lnTo>
                  <a:lnTo>
                    <a:pt x="699871" y="384467"/>
                  </a:lnTo>
                  <a:lnTo>
                    <a:pt x="659041" y="387692"/>
                  </a:lnTo>
                  <a:lnTo>
                    <a:pt x="563791" y="388645"/>
                  </a:lnTo>
                  <a:lnTo>
                    <a:pt x="468884" y="388632"/>
                  </a:lnTo>
                  <a:lnTo>
                    <a:pt x="285965" y="387578"/>
                  </a:lnTo>
                  <a:lnTo>
                    <a:pt x="62941" y="385229"/>
                  </a:lnTo>
                  <a:lnTo>
                    <a:pt x="62471" y="382879"/>
                  </a:lnTo>
                  <a:lnTo>
                    <a:pt x="59410" y="378307"/>
                  </a:lnTo>
                  <a:lnTo>
                    <a:pt x="59410" y="400278"/>
                  </a:lnTo>
                  <a:lnTo>
                    <a:pt x="58191" y="406323"/>
                  </a:lnTo>
                  <a:lnTo>
                    <a:pt x="52222" y="415137"/>
                  </a:lnTo>
                  <a:lnTo>
                    <a:pt x="43357" y="421081"/>
                  </a:lnTo>
                  <a:lnTo>
                    <a:pt x="32512" y="423252"/>
                  </a:lnTo>
                  <a:lnTo>
                    <a:pt x="21666" y="421081"/>
                  </a:lnTo>
                  <a:lnTo>
                    <a:pt x="12801" y="415137"/>
                  </a:lnTo>
                  <a:lnTo>
                    <a:pt x="6832" y="406323"/>
                  </a:lnTo>
                  <a:lnTo>
                    <a:pt x="4660" y="395617"/>
                  </a:lnTo>
                  <a:lnTo>
                    <a:pt x="6832" y="384733"/>
                  </a:lnTo>
                  <a:lnTo>
                    <a:pt x="12801" y="375920"/>
                  </a:lnTo>
                  <a:lnTo>
                    <a:pt x="21666" y="369976"/>
                  </a:lnTo>
                  <a:lnTo>
                    <a:pt x="32512" y="367804"/>
                  </a:lnTo>
                  <a:lnTo>
                    <a:pt x="43357" y="369976"/>
                  </a:lnTo>
                  <a:lnTo>
                    <a:pt x="47332" y="387070"/>
                  </a:lnTo>
                  <a:lnTo>
                    <a:pt x="40716" y="380390"/>
                  </a:lnTo>
                  <a:lnTo>
                    <a:pt x="24396" y="380390"/>
                  </a:lnTo>
                  <a:lnTo>
                    <a:pt x="17780" y="387070"/>
                  </a:lnTo>
                  <a:lnTo>
                    <a:pt x="17780" y="403542"/>
                  </a:lnTo>
                  <a:lnTo>
                    <a:pt x="24396" y="410210"/>
                  </a:lnTo>
                  <a:lnTo>
                    <a:pt x="40716" y="410210"/>
                  </a:lnTo>
                  <a:lnTo>
                    <a:pt x="47332" y="403542"/>
                  </a:lnTo>
                  <a:lnTo>
                    <a:pt x="47332" y="400278"/>
                  </a:lnTo>
                  <a:lnTo>
                    <a:pt x="59410" y="400278"/>
                  </a:lnTo>
                  <a:lnTo>
                    <a:pt x="59410" y="378307"/>
                  </a:lnTo>
                  <a:lnTo>
                    <a:pt x="55511" y="372465"/>
                  </a:lnTo>
                  <a:lnTo>
                    <a:pt x="48628" y="367804"/>
                  </a:lnTo>
                  <a:lnTo>
                    <a:pt x="45173" y="365455"/>
                  </a:lnTo>
                  <a:lnTo>
                    <a:pt x="32512" y="362877"/>
                  </a:lnTo>
                  <a:lnTo>
                    <a:pt x="19850" y="365455"/>
                  </a:lnTo>
                  <a:lnTo>
                    <a:pt x="9512" y="372465"/>
                  </a:lnTo>
                  <a:lnTo>
                    <a:pt x="2552" y="382879"/>
                  </a:lnTo>
                  <a:lnTo>
                    <a:pt x="0" y="395617"/>
                  </a:lnTo>
                  <a:lnTo>
                    <a:pt x="2552" y="408368"/>
                  </a:lnTo>
                  <a:lnTo>
                    <a:pt x="9512" y="418782"/>
                  </a:lnTo>
                  <a:lnTo>
                    <a:pt x="19850" y="425792"/>
                  </a:lnTo>
                  <a:lnTo>
                    <a:pt x="32512" y="428371"/>
                  </a:lnTo>
                  <a:lnTo>
                    <a:pt x="45173" y="425792"/>
                  </a:lnTo>
                  <a:lnTo>
                    <a:pt x="48907" y="423252"/>
                  </a:lnTo>
                  <a:lnTo>
                    <a:pt x="55511" y="418782"/>
                  </a:lnTo>
                  <a:lnTo>
                    <a:pt x="62471" y="408368"/>
                  </a:lnTo>
                  <a:lnTo>
                    <a:pt x="63284" y="404291"/>
                  </a:lnTo>
                  <a:lnTo>
                    <a:pt x="671804" y="404190"/>
                  </a:lnTo>
                  <a:lnTo>
                    <a:pt x="725030" y="399237"/>
                  </a:lnTo>
                  <a:lnTo>
                    <a:pt x="793559" y="372249"/>
                  </a:lnTo>
                  <a:lnTo>
                    <a:pt x="830935" y="345909"/>
                  </a:lnTo>
                  <a:lnTo>
                    <a:pt x="861441" y="314985"/>
                  </a:lnTo>
                  <a:lnTo>
                    <a:pt x="909586" y="254584"/>
                  </a:lnTo>
                  <a:lnTo>
                    <a:pt x="950379" y="186004"/>
                  </a:lnTo>
                  <a:lnTo>
                    <a:pt x="978662" y="129781"/>
                  </a:lnTo>
                  <a:lnTo>
                    <a:pt x="998550" y="85013"/>
                  </a:lnTo>
                  <a:lnTo>
                    <a:pt x="1007300" y="68224"/>
                  </a:lnTo>
                  <a:lnTo>
                    <a:pt x="1013790" y="57289"/>
                  </a:lnTo>
                  <a:lnTo>
                    <a:pt x="1016330" y="53378"/>
                  </a:lnTo>
                  <a:lnTo>
                    <a:pt x="1024242" y="49580"/>
                  </a:lnTo>
                  <a:lnTo>
                    <a:pt x="1029093" y="56426"/>
                  </a:lnTo>
                  <a:lnTo>
                    <a:pt x="1031532" y="66192"/>
                  </a:lnTo>
                  <a:lnTo>
                    <a:pt x="1032205" y="71170"/>
                  </a:lnTo>
                  <a:lnTo>
                    <a:pt x="1080096" y="336054"/>
                  </a:lnTo>
                  <a:lnTo>
                    <a:pt x="1091387" y="373621"/>
                  </a:lnTo>
                  <a:lnTo>
                    <a:pt x="1127163" y="400164"/>
                  </a:lnTo>
                  <a:lnTo>
                    <a:pt x="1179652" y="404990"/>
                  </a:lnTo>
                  <a:lnTo>
                    <a:pt x="1198651" y="404901"/>
                  </a:lnTo>
                  <a:lnTo>
                    <a:pt x="1236637" y="404266"/>
                  </a:lnTo>
                  <a:lnTo>
                    <a:pt x="1277175" y="404495"/>
                  </a:lnTo>
                  <a:lnTo>
                    <a:pt x="1317650" y="403237"/>
                  </a:lnTo>
                  <a:lnTo>
                    <a:pt x="1361986" y="394982"/>
                  </a:lnTo>
                  <a:lnTo>
                    <a:pt x="1402511" y="378244"/>
                  </a:lnTo>
                  <a:lnTo>
                    <a:pt x="1439379" y="354203"/>
                  </a:lnTo>
                  <a:lnTo>
                    <a:pt x="1472780" y="324015"/>
                  </a:lnTo>
                  <a:lnTo>
                    <a:pt x="1503807" y="288798"/>
                  </a:lnTo>
                  <a:lnTo>
                    <a:pt x="1527238" y="257733"/>
                  </a:lnTo>
                  <a:lnTo>
                    <a:pt x="1570583" y="186156"/>
                  </a:lnTo>
                  <a:lnTo>
                    <a:pt x="1590522" y="146151"/>
                  </a:lnTo>
                  <a:lnTo>
                    <a:pt x="1609610" y="103733"/>
                  </a:lnTo>
                  <a:lnTo>
                    <a:pt x="1623847" y="72034"/>
                  </a:lnTo>
                  <a:lnTo>
                    <a:pt x="1633042" y="56184"/>
                  </a:lnTo>
                  <a:lnTo>
                    <a:pt x="1637969" y="50711"/>
                  </a:lnTo>
                  <a:lnTo>
                    <a:pt x="1639430" y="50101"/>
                  </a:lnTo>
                  <a:lnTo>
                    <a:pt x="1645881" y="51752"/>
                  </a:lnTo>
                  <a:lnTo>
                    <a:pt x="1650212" y="62039"/>
                  </a:lnTo>
                  <a:lnTo>
                    <a:pt x="1652638" y="73609"/>
                  </a:lnTo>
                  <a:lnTo>
                    <a:pt x="1653387" y="79108"/>
                  </a:lnTo>
                  <a:lnTo>
                    <a:pt x="1735759" y="533895"/>
                  </a:lnTo>
                  <a:lnTo>
                    <a:pt x="1740141" y="544296"/>
                  </a:lnTo>
                  <a:lnTo>
                    <a:pt x="1746161" y="542378"/>
                  </a:lnTo>
                  <a:lnTo>
                    <a:pt x="1754339" y="540486"/>
                  </a:lnTo>
                  <a:lnTo>
                    <a:pt x="1754339" y="531139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Practicalities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97815" indent="-28511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7815" algn="l"/>
              </a:tabLst>
            </a:pPr>
            <a:r>
              <a:rPr dirty="0" spc="60"/>
              <a:t>Do</a:t>
            </a:r>
            <a:r>
              <a:rPr dirty="0" spc="-185"/>
              <a:t> </a:t>
            </a:r>
            <a:r>
              <a:rPr dirty="0" spc="100"/>
              <a:t>NOT</a:t>
            </a:r>
            <a:r>
              <a:rPr dirty="0" spc="-180"/>
              <a:t> </a:t>
            </a:r>
            <a:r>
              <a:rPr dirty="0" spc="-20"/>
              <a:t>shut</a:t>
            </a:r>
            <a:r>
              <a:rPr dirty="0" spc="-190"/>
              <a:t> </a:t>
            </a:r>
            <a:r>
              <a:rPr dirty="0" spc="-25"/>
              <a:t>down</a:t>
            </a:r>
            <a:r>
              <a:rPr dirty="0" spc="-180"/>
              <a:t> </a:t>
            </a:r>
            <a:r>
              <a:rPr dirty="0" spc="-25"/>
              <a:t>the</a:t>
            </a:r>
            <a:r>
              <a:rPr dirty="0" spc="-180"/>
              <a:t> </a:t>
            </a:r>
            <a:r>
              <a:rPr dirty="0" spc="-75"/>
              <a:t>headset(s).</a:t>
            </a:r>
            <a:r>
              <a:rPr dirty="0" spc="-185"/>
              <a:t> </a:t>
            </a:r>
            <a:r>
              <a:rPr dirty="0"/>
              <a:t>Put</a:t>
            </a:r>
            <a:r>
              <a:rPr dirty="0" spc="-190"/>
              <a:t> </a:t>
            </a:r>
            <a:r>
              <a:rPr dirty="0" spc="-40"/>
              <a:t>them</a:t>
            </a:r>
            <a:r>
              <a:rPr dirty="0" spc="-175"/>
              <a:t> </a:t>
            </a:r>
            <a:r>
              <a:rPr dirty="0"/>
              <a:t>to</a:t>
            </a:r>
            <a:r>
              <a:rPr dirty="0" spc="-185"/>
              <a:t> </a:t>
            </a:r>
            <a:r>
              <a:rPr dirty="0" spc="-35"/>
              <a:t>sleep</a:t>
            </a:r>
            <a:r>
              <a:rPr dirty="0" spc="-180"/>
              <a:t> </a:t>
            </a:r>
            <a:r>
              <a:rPr dirty="0" spc="-50"/>
              <a:t>and</a:t>
            </a:r>
            <a:r>
              <a:rPr dirty="0" spc="-175"/>
              <a:t> </a:t>
            </a:r>
            <a:r>
              <a:rPr dirty="0" spc="-40"/>
              <a:t>charge</a:t>
            </a:r>
            <a:r>
              <a:rPr dirty="0" spc="-180"/>
              <a:t> </a:t>
            </a:r>
            <a:r>
              <a:rPr dirty="0" spc="-40"/>
              <a:t>them</a:t>
            </a:r>
            <a:r>
              <a:rPr dirty="0" spc="-175"/>
              <a:t> </a:t>
            </a:r>
            <a:r>
              <a:rPr dirty="0" spc="-10"/>
              <a:t>overnight.</a:t>
            </a:r>
          </a:p>
          <a:p>
            <a:pPr>
              <a:lnSpc>
                <a:spcPct val="100000"/>
              </a:lnSpc>
              <a:spcBef>
                <a:spcPts val="960"/>
              </a:spcBef>
              <a:buFont typeface="Arial"/>
              <a:buChar char="•"/>
            </a:pPr>
          </a:p>
          <a:p>
            <a:pPr marL="298450" marR="288290" indent="-285750">
              <a:lnSpc>
                <a:spcPts val="2110"/>
              </a:lnSpc>
              <a:buFont typeface="Arial"/>
              <a:buChar char="•"/>
              <a:tabLst>
                <a:tab pos="298450" algn="l"/>
              </a:tabLst>
            </a:pPr>
            <a:r>
              <a:rPr dirty="0" spc="-35"/>
              <a:t>The</a:t>
            </a:r>
            <a:r>
              <a:rPr dirty="0" spc="-185"/>
              <a:t> </a:t>
            </a:r>
            <a:r>
              <a:rPr dirty="0"/>
              <a:t>controllers</a:t>
            </a:r>
            <a:r>
              <a:rPr dirty="0" spc="-190"/>
              <a:t> </a:t>
            </a:r>
            <a:r>
              <a:rPr dirty="0" spc="-25"/>
              <a:t>cannot</a:t>
            </a:r>
            <a:r>
              <a:rPr dirty="0" spc="-195"/>
              <a:t> </a:t>
            </a:r>
            <a:r>
              <a:rPr dirty="0" spc="-35"/>
              <a:t>be</a:t>
            </a:r>
            <a:r>
              <a:rPr dirty="0" spc="-185"/>
              <a:t> </a:t>
            </a:r>
            <a:r>
              <a:rPr dirty="0" spc="-10"/>
              <a:t>turned</a:t>
            </a:r>
            <a:r>
              <a:rPr dirty="0" spc="-185"/>
              <a:t> </a:t>
            </a:r>
            <a:r>
              <a:rPr dirty="0" spc="-60"/>
              <a:t>off.</a:t>
            </a:r>
            <a:r>
              <a:rPr dirty="0" spc="-195"/>
              <a:t> </a:t>
            </a:r>
            <a:r>
              <a:rPr dirty="0" spc="-80"/>
              <a:t>If</a:t>
            </a:r>
            <a:r>
              <a:rPr dirty="0" spc="-190"/>
              <a:t> </a:t>
            </a:r>
            <a:r>
              <a:rPr dirty="0" spc="-20"/>
              <a:t>the</a:t>
            </a:r>
            <a:r>
              <a:rPr dirty="0" spc="-185"/>
              <a:t> </a:t>
            </a:r>
            <a:r>
              <a:rPr dirty="0" spc="-10"/>
              <a:t>batteries</a:t>
            </a:r>
            <a:r>
              <a:rPr dirty="0" spc="-190"/>
              <a:t> </a:t>
            </a:r>
            <a:r>
              <a:rPr dirty="0" spc="-40"/>
              <a:t>get</a:t>
            </a:r>
            <a:r>
              <a:rPr dirty="0" spc="-195"/>
              <a:t> </a:t>
            </a:r>
            <a:r>
              <a:rPr dirty="0" spc="-65"/>
              <a:t>low,</a:t>
            </a:r>
            <a:r>
              <a:rPr dirty="0" spc="-190"/>
              <a:t> </a:t>
            </a:r>
            <a:r>
              <a:rPr dirty="0" spc="-85"/>
              <a:t>a</a:t>
            </a:r>
            <a:r>
              <a:rPr dirty="0" spc="-190"/>
              <a:t> </a:t>
            </a:r>
            <a:r>
              <a:rPr dirty="0" spc="-30"/>
              <a:t>number</a:t>
            </a:r>
            <a:r>
              <a:rPr dirty="0" spc="-190"/>
              <a:t> </a:t>
            </a:r>
            <a:r>
              <a:rPr dirty="0" spc="-10"/>
              <a:t>of</a:t>
            </a:r>
            <a:r>
              <a:rPr dirty="0" spc="-200"/>
              <a:t> </a:t>
            </a:r>
            <a:r>
              <a:rPr dirty="0" spc="-30"/>
              <a:t>rechargeable</a:t>
            </a:r>
            <a:r>
              <a:rPr dirty="0" spc="-180"/>
              <a:t> </a:t>
            </a:r>
            <a:r>
              <a:rPr dirty="0" spc="-10"/>
              <a:t>batteries</a:t>
            </a:r>
            <a:r>
              <a:rPr dirty="0" spc="-185"/>
              <a:t> </a:t>
            </a:r>
            <a:r>
              <a:rPr dirty="0" spc="-80"/>
              <a:t>(and</a:t>
            </a:r>
            <a:r>
              <a:rPr dirty="0" spc="-185"/>
              <a:t> </a:t>
            </a:r>
            <a:r>
              <a:rPr dirty="0" spc="-85"/>
              <a:t>a</a:t>
            </a:r>
            <a:r>
              <a:rPr dirty="0" spc="-190"/>
              <a:t> </a:t>
            </a:r>
            <a:r>
              <a:rPr dirty="0" spc="-10"/>
              <a:t>charger) </a:t>
            </a:r>
            <a:r>
              <a:rPr dirty="0"/>
              <a:t>will</a:t>
            </a:r>
            <a:r>
              <a:rPr dirty="0" spc="-210"/>
              <a:t> </a:t>
            </a:r>
            <a:r>
              <a:rPr dirty="0" spc="-35"/>
              <a:t>be</a:t>
            </a:r>
            <a:r>
              <a:rPr dirty="0" spc="-195"/>
              <a:t> </a:t>
            </a:r>
            <a:r>
              <a:rPr dirty="0" spc="-10"/>
              <a:t>available.</a:t>
            </a:r>
          </a:p>
          <a:p>
            <a:pPr>
              <a:lnSpc>
                <a:spcPct val="100000"/>
              </a:lnSpc>
              <a:spcBef>
                <a:spcPts val="745"/>
              </a:spcBef>
              <a:buFont typeface="Arial"/>
              <a:buChar char="•"/>
            </a:pPr>
          </a:p>
          <a:p>
            <a:pPr marL="298450" marR="202565" indent="-285750">
              <a:lnSpc>
                <a:spcPct val="102200"/>
              </a:lnSpc>
              <a:buFont typeface="Arial"/>
              <a:buChar char="•"/>
              <a:tabLst>
                <a:tab pos="298450" algn="l"/>
              </a:tabLst>
            </a:pPr>
            <a:r>
              <a:rPr dirty="0" spc="-60"/>
              <a:t>It</a:t>
            </a:r>
            <a:r>
              <a:rPr dirty="0" spc="-195"/>
              <a:t> </a:t>
            </a:r>
            <a:r>
              <a:rPr dirty="0" spc="-20"/>
              <a:t>is</a:t>
            </a:r>
            <a:r>
              <a:rPr dirty="0" spc="-185"/>
              <a:t> </a:t>
            </a:r>
            <a:r>
              <a:rPr dirty="0" spc="-45"/>
              <a:t>unlikely,</a:t>
            </a:r>
            <a:r>
              <a:rPr dirty="0" spc="-190"/>
              <a:t> </a:t>
            </a:r>
            <a:r>
              <a:rPr dirty="0" spc="-10"/>
              <a:t>but</a:t>
            </a:r>
            <a:r>
              <a:rPr dirty="0" spc="-190"/>
              <a:t> </a:t>
            </a:r>
            <a:r>
              <a:rPr dirty="0" spc="-30"/>
              <a:t>you</a:t>
            </a:r>
            <a:r>
              <a:rPr dirty="0" spc="-185"/>
              <a:t> </a:t>
            </a:r>
            <a:r>
              <a:rPr dirty="0" spc="-70"/>
              <a:t>may</a:t>
            </a:r>
            <a:r>
              <a:rPr dirty="0" spc="-185"/>
              <a:t> </a:t>
            </a:r>
            <a:r>
              <a:rPr dirty="0" spc="-55"/>
              <a:t>have</a:t>
            </a:r>
            <a:r>
              <a:rPr dirty="0" spc="-180"/>
              <a:t> </a:t>
            </a:r>
            <a:r>
              <a:rPr dirty="0"/>
              <a:t>to</a:t>
            </a:r>
            <a:r>
              <a:rPr dirty="0" spc="-185"/>
              <a:t> </a:t>
            </a:r>
            <a:r>
              <a:rPr dirty="0" spc="-20"/>
              <a:t>re-</a:t>
            </a:r>
            <a:r>
              <a:rPr dirty="0" spc="-10"/>
              <a:t>centre</a:t>
            </a:r>
            <a:r>
              <a:rPr dirty="0" spc="-175"/>
              <a:t> </a:t>
            </a:r>
            <a:r>
              <a:rPr dirty="0" spc="-20"/>
              <a:t>the</a:t>
            </a:r>
            <a:r>
              <a:rPr dirty="0" spc="-180"/>
              <a:t> </a:t>
            </a:r>
            <a:r>
              <a:rPr dirty="0" spc="-35"/>
              <a:t>headset</a:t>
            </a:r>
            <a:r>
              <a:rPr dirty="0" spc="-190"/>
              <a:t> </a:t>
            </a:r>
            <a:r>
              <a:rPr dirty="0" spc="-50"/>
              <a:t>and</a:t>
            </a:r>
            <a:r>
              <a:rPr dirty="0" spc="-180"/>
              <a:t> </a:t>
            </a:r>
            <a:r>
              <a:rPr dirty="0" spc="-10"/>
              <a:t>set</a:t>
            </a:r>
            <a:r>
              <a:rPr dirty="0" spc="-190"/>
              <a:t> </a:t>
            </a:r>
            <a:r>
              <a:rPr dirty="0" spc="-35"/>
              <a:t>new</a:t>
            </a:r>
            <a:r>
              <a:rPr dirty="0" spc="-185"/>
              <a:t> </a:t>
            </a:r>
            <a:r>
              <a:rPr dirty="0" spc="-25"/>
              <a:t>boundaries</a:t>
            </a:r>
            <a:r>
              <a:rPr dirty="0" spc="-185"/>
              <a:t> </a:t>
            </a:r>
            <a:r>
              <a:rPr dirty="0"/>
              <a:t>if</a:t>
            </a:r>
            <a:r>
              <a:rPr dirty="0" spc="-190"/>
              <a:t> </a:t>
            </a:r>
            <a:r>
              <a:rPr dirty="0"/>
              <a:t>it</a:t>
            </a:r>
            <a:r>
              <a:rPr dirty="0" spc="-190"/>
              <a:t> </a:t>
            </a:r>
            <a:r>
              <a:rPr dirty="0" spc="-25"/>
              <a:t>loses</a:t>
            </a:r>
            <a:r>
              <a:rPr dirty="0" spc="-185"/>
              <a:t> </a:t>
            </a:r>
            <a:r>
              <a:rPr dirty="0"/>
              <a:t>its</a:t>
            </a:r>
            <a:r>
              <a:rPr dirty="0" spc="-185"/>
              <a:t> </a:t>
            </a:r>
            <a:r>
              <a:rPr dirty="0" spc="-20"/>
              <a:t>location</a:t>
            </a:r>
            <a:r>
              <a:rPr dirty="0" spc="-185"/>
              <a:t> </a:t>
            </a:r>
            <a:r>
              <a:rPr dirty="0" spc="-20"/>
              <a:t>in</a:t>
            </a:r>
            <a:r>
              <a:rPr dirty="0" spc="-185"/>
              <a:t> </a:t>
            </a:r>
            <a:r>
              <a:rPr dirty="0" spc="-20"/>
              <a:t>the</a:t>
            </a:r>
            <a:r>
              <a:rPr dirty="0" spc="-180"/>
              <a:t> </a:t>
            </a:r>
            <a:r>
              <a:rPr dirty="0" spc="-10"/>
              <a:t>room. </a:t>
            </a:r>
            <a:r>
              <a:rPr dirty="0" spc="-20"/>
              <a:t>Sit</a:t>
            </a:r>
            <a:r>
              <a:rPr dirty="0" spc="-200"/>
              <a:t> </a:t>
            </a:r>
            <a:r>
              <a:rPr dirty="0" spc="-10"/>
              <a:t>in</a:t>
            </a:r>
            <a:r>
              <a:rPr dirty="0" spc="-190"/>
              <a:t> </a:t>
            </a:r>
            <a:r>
              <a:rPr dirty="0" spc="-20"/>
              <a:t>the</a:t>
            </a:r>
            <a:r>
              <a:rPr dirty="0" spc="-185"/>
              <a:t> </a:t>
            </a:r>
            <a:r>
              <a:rPr dirty="0" spc="-10"/>
              <a:t>chair</a:t>
            </a:r>
            <a:r>
              <a:rPr dirty="0" spc="-190"/>
              <a:t> </a:t>
            </a:r>
            <a:r>
              <a:rPr dirty="0" spc="-10"/>
              <a:t>with</a:t>
            </a:r>
            <a:r>
              <a:rPr dirty="0" spc="-195"/>
              <a:t> </a:t>
            </a:r>
            <a:r>
              <a:rPr dirty="0" spc="-20"/>
              <a:t>the</a:t>
            </a:r>
            <a:r>
              <a:rPr dirty="0" spc="-185"/>
              <a:t> </a:t>
            </a:r>
            <a:r>
              <a:rPr dirty="0" spc="-35"/>
              <a:t>headset</a:t>
            </a:r>
            <a:r>
              <a:rPr dirty="0" spc="-195"/>
              <a:t> </a:t>
            </a:r>
            <a:r>
              <a:rPr dirty="0" spc="-85"/>
              <a:t>on,</a:t>
            </a:r>
            <a:r>
              <a:rPr dirty="0" spc="-195"/>
              <a:t> </a:t>
            </a:r>
            <a:r>
              <a:rPr dirty="0" spc="-55"/>
              <a:t>go</a:t>
            </a:r>
            <a:r>
              <a:rPr dirty="0" spc="-190"/>
              <a:t> </a:t>
            </a:r>
            <a:r>
              <a:rPr dirty="0"/>
              <a:t>to</a:t>
            </a:r>
            <a:r>
              <a:rPr dirty="0" spc="-195"/>
              <a:t> </a:t>
            </a:r>
            <a:r>
              <a:rPr dirty="0" spc="-45"/>
              <a:t>settings,</a:t>
            </a:r>
            <a:r>
              <a:rPr dirty="0" spc="-195"/>
              <a:t> </a:t>
            </a:r>
            <a:r>
              <a:rPr dirty="0" spc="-20"/>
              <a:t>then</a:t>
            </a:r>
            <a:r>
              <a:rPr dirty="0" spc="-190"/>
              <a:t> </a:t>
            </a:r>
            <a:r>
              <a:rPr dirty="0" spc="-40"/>
              <a:t>environment.</a:t>
            </a:r>
            <a:r>
              <a:rPr dirty="0" spc="-195"/>
              <a:t> </a:t>
            </a:r>
            <a:r>
              <a:rPr dirty="0"/>
              <a:t>From</a:t>
            </a:r>
            <a:r>
              <a:rPr dirty="0" spc="-190"/>
              <a:t> </a:t>
            </a:r>
            <a:r>
              <a:rPr dirty="0" spc="-35"/>
              <a:t>there,</a:t>
            </a:r>
            <a:r>
              <a:rPr dirty="0" spc="-195"/>
              <a:t> </a:t>
            </a:r>
            <a:r>
              <a:rPr dirty="0" spc="-30"/>
              <a:t>you</a:t>
            </a:r>
            <a:r>
              <a:rPr dirty="0" spc="-190"/>
              <a:t> </a:t>
            </a:r>
            <a:r>
              <a:rPr dirty="0" spc="-45"/>
              <a:t>can</a:t>
            </a:r>
            <a:r>
              <a:rPr dirty="0" spc="-190"/>
              <a:t> </a:t>
            </a:r>
            <a:r>
              <a:rPr dirty="0" spc="-20"/>
              <a:t>set</a:t>
            </a:r>
            <a:r>
              <a:rPr dirty="0" spc="-200"/>
              <a:t> </a:t>
            </a:r>
            <a:r>
              <a:rPr dirty="0" spc="-10"/>
              <a:t>the</a:t>
            </a:r>
            <a:r>
              <a:rPr dirty="0" spc="-185"/>
              <a:t> </a:t>
            </a:r>
            <a:r>
              <a:rPr dirty="0" spc="-30"/>
              <a:t>new</a:t>
            </a:r>
            <a:r>
              <a:rPr dirty="0" spc="-190"/>
              <a:t> </a:t>
            </a:r>
            <a:r>
              <a:rPr dirty="0" spc="-10"/>
              <a:t>boundary.</a:t>
            </a:r>
          </a:p>
          <a:p>
            <a:pPr>
              <a:lnSpc>
                <a:spcPct val="100000"/>
              </a:lnSpc>
              <a:spcBef>
                <a:spcPts val="740"/>
              </a:spcBef>
              <a:buFont typeface="Arial"/>
              <a:buChar char="•"/>
            </a:pPr>
          </a:p>
          <a:p>
            <a:pPr algn="just" marL="298450" marR="5080" indent="-285750">
              <a:lnSpc>
                <a:spcPct val="101699"/>
              </a:lnSpc>
              <a:spcBef>
                <a:spcPts val="5"/>
              </a:spcBef>
              <a:buFont typeface="Arial"/>
              <a:buChar char="•"/>
              <a:tabLst>
                <a:tab pos="298450" algn="l"/>
              </a:tabLst>
            </a:pPr>
            <a:r>
              <a:rPr dirty="0" spc="60"/>
              <a:t>Do</a:t>
            </a:r>
            <a:r>
              <a:rPr dirty="0" spc="-215"/>
              <a:t> </a:t>
            </a:r>
            <a:r>
              <a:rPr dirty="0" spc="100"/>
              <a:t>NOT</a:t>
            </a:r>
            <a:r>
              <a:rPr dirty="0" spc="-215"/>
              <a:t> </a:t>
            </a:r>
            <a:r>
              <a:rPr dirty="0" spc="-45"/>
              <a:t>give</a:t>
            </a:r>
            <a:r>
              <a:rPr dirty="0" spc="-210"/>
              <a:t> </a:t>
            </a:r>
            <a:r>
              <a:rPr dirty="0" spc="-20"/>
              <a:t>the</a:t>
            </a:r>
            <a:r>
              <a:rPr dirty="0" spc="-210"/>
              <a:t> </a:t>
            </a:r>
            <a:r>
              <a:rPr dirty="0" spc="-5"/>
              <a:t>visitors</a:t>
            </a:r>
            <a:r>
              <a:rPr dirty="0" spc="-215"/>
              <a:t> </a:t>
            </a:r>
            <a:r>
              <a:rPr dirty="0" spc="-80"/>
              <a:t>a</a:t>
            </a:r>
            <a:r>
              <a:rPr dirty="0" spc="-215"/>
              <a:t> </a:t>
            </a:r>
            <a:r>
              <a:rPr dirty="0" spc="-15"/>
              <a:t>controller.</a:t>
            </a:r>
            <a:r>
              <a:rPr dirty="0" spc="-220"/>
              <a:t> </a:t>
            </a:r>
            <a:r>
              <a:rPr dirty="0" spc="-25"/>
              <a:t>They</a:t>
            </a:r>
            <a:r>
              <a:rPr dirty="0" spc="-215"/>
              <a:t> </a:t>
            </a:r>
            <a:r>
              <a:rPr dirty="0" spc="-40"/>
              <a:t>can</a:t>
            </a:r>
            <a:r>
              <a:rPr dirty="0" spc="-215"/>
              <a:t> </a:t>
            </a:r>
            <a:r>
              <a:rPr dirty="0" spc="-10"/>
              <a:t>screw</a:t>
            </a:r>
            <a:r>
              <a:rPr dirty="0" spc="-215"/>
              <a:t> </a:t>
            </a:r>
            <a:r>
              <a:rPr dirty="0" spc="-35"/>
              <a:t>up</a:t>
            </a:r>
            <a:r>
              <a:rPr dirty="0" spc="-215"/>
              <a:t> </a:t>
            </a:r>
            <a:r>
              <a:rPr dirty="0" spc="-20"/>
              <a:t>the</a:t>
            </a:r>
            <a:r>
              <a:rPr dirty="0" spc="-210"/>
              <a:t> </a:t>
            </a:r>
            <a:r>
              <a:rPr dirty="0" spc="-20"/>
              <a:t>video</a:t>
            </a:r>
            <a:r>
              <a:rPr dirty="0" spc="-215"/>
              <a:t> </a:t>
            </a:r>
            <a:r>
              <a:rPr dirty="0" spc="-25"/>
              <a:t>and/or</a:t>
            </a:r>
            <a:r>
              <a:rPr dirty="0" spc="-215"/>
              <a:t> </a:t>
            </a:r>
            <a:r>
              <a:rPr dirty="0" spc="-15"/>
              <a:t>exit</a:t>
            </a:r>
            <a:r>
              <a:rPr dirty="0" spc="-220"/>
              <a:t> </a:t>
            </a:r>
            <a:r>
              <a:rPr dirty="0" spc="-20"/>
              <a:t>the</a:t>
            </a:r>
            <a:r>
              <a:rPr dirty="0" spc="-210"/>
              <a:t> </a:t>
            </a:r>
            <a:r>
              <a:rPr dirty="0" spc="-20"/>
              <a:t>video</a:t>
            </a:r>
            <a:r>
              <a:rPr dirty="0" spc="-215"/>
              <a:t> </a:t>
            </a:r>
            <a:r>
              <a:rPr dirty="0" spc="-25"/>
              <a:t>player</a:t>
            </a:r>
            <a:r>
              <a:rPr dirty="0" spc="-215"/>
              <a:t> </a:t>
            </a:r>
            <a:r>
              <a:rPr dirty="0" spc="20"/>
              <a:t>or</a:t>
            </a:r>
            <a:r>
              <a:rPr dirty="0" spc="-215"/>
              <a:t> </a:t>
            </a:r>
            <a:r>
              <a:rPr dirty="0" spc="-15"/>
              <a:t>do</a:t>
            </a:r>
            <a:r>
              <a:rPr dirty="0" spc="-215"/>
              <a:t> </a:t>
            </a:r>
            <a:r>
              <a:rPr dirty="0"/>
              <a:t>other</a:t>
            </a:r>
            <a:r>
              <a:rPr dirty="0" spc="-215"/>
              <a:t> </a:t>
            </a:r>
            <a:r>
              <a:rPr dirty="0" spc="-20"/>
              <a:t>mystery </a:t>
            </a:r>
            <a:r>
              <a:rPr dirty="0" spc="20"/>
              <a:t>or</a:t>
            </a:r>
            <a:r>
              <a:rPr dirty="0" spc="-215"/>
              <a:t> </a:t>
            </a:r>
            <a:r>
              <a:rPr dirty="0" spc="-20"/>
              <a:t>unpredictable</a:t>
            </a:r>
            <a:r>
              <a:rPr dirty="0" spc="-210"/>
              <a:t> </a:t>
            </a:r>
            <a:r>
              <a:rPr dirty="0" spc="-50"/>
              <a:t>things.</a:t>
            </a:r>
            <a:r>
              <a:rPr dirty="0" spc="-220"/>
              <a:t> </a:t>
            </a:r>
            <a:r>
              <a:rPr dirty="0" spc="20"/>
              <a:t>Put</a:t>
            </a:r>
            <a:r>
              <a:rPr dirty="0" spc="-220"/>
              <a:t> </a:t>
            </a:r>
            <a:r>
              <a:rPr dirty="0" spc="20"/>
              <a:t>it</a:t>
            </a:r>
            <a:r>
              <a:rPr dirty="0" spc="-220"/>
              <a:t> </a:t>
            </a:r>
            <a:r>
              <a:rPr dirty="0" spc="-20"/>
              <a:t>down</a:t>
            </a:r>
            <a:r>
              <a:rPr dirty="0" spc="-215"/>
              <a:t> </a:t>
            </a:r>
            <a:r>
              <a:rPr dirty="0" spc="-30"/>
              <a:t>somewhere</a:t>
            </a:r>
            <a:r>
              <a:rPr dirty="0" spc="-210"/>
              <a:t> </a:t>
            </a:r>
            <a:r>
              <a:rPr dirty="0" spc="-20"/>
              <a:t>close</a:t>
            </a:r>
            <a:r>
              <a:rPr dirty="0" spc="-210"/>
              <a:t> </a:t>
            </a:r>
            <a:r>
              <a:rPr dirty="0" spc="-25"/>
              <a:t>by</a:t>
            </a:r>
            <a:r>
              <a:rPr dirty="0" spc="-215"/>
              <a:t> </a:t>
            </a:r>
            <a:r>
              <a:rPr dirty="0" spc="-10"/>
              <a:t>but</a:t>
            </a:r>
            <a:r>
              <a:rPr dirty="0" spc="-220"/>
              <a:t> </a:t>
            </a:r>
            <a:r>
              <a:rPr dirty="0"/>
              <a:t>out</a:t>
            </a:r>
            <a:r>
              <a:rPr dirty="0" spc="-220"/>
              <a:t> </a:t>
            </a:r>
            <a:r>
              <a:rPr dirty="0"/>
              <a:t>of</a:t>
            </a:r>
            <a:r>
              <a:rPr dirty="0" spc="-220"/>
              <a:t> </a:t>
            </a:r>
            <a:r>
              <a:rPr dirty="0" spc="-55"/>
              <a:t>reach.</a:t>
            </a:r>
            <a:r>
              <a:rPr dirty="0" spc="-220"/>
              <a:t> </a:t>
            </a:r>
            <a:r>
              <a:rPr dirty="0" spc="-20"/>
              <a:t>Keeping</a:t>
            </a:r>
            <a:r>
              <a:rPr dirty="0" spc="-210"/>
              <a:t> </a:t>
            </a:r>
            <a:r>
              <a:rPr dirty="0" spc="20"/>
              <a:t>it</a:t>
            </a:r>
            <a:r>
              <a:rPr dirty="0" spc="-220"/>
              <a:t> </a:t>
            </a:r>
            <a:r>
              <a:rPr dirty="0" spc="-20"/>
              <a:t>on</a:t>
            </a:r>
            <a:r>
              <a:rPr dirty="0" spc="-215"/>
              <a:t> </a:t>
            </a:r>
            <a:r>
              <a:rPr dirty="0" spc="-25"/>
              <a:t>you</a:t>
            </a:r>
            <a:r>
              <a:rPr dirty="0" spc="-215"/>
              <a:t> </a:t>
            </a:r>
            <a:r>
              <a:rPr dirty="0" spc="-65"/>
              <a:t>may</a:t>
            </a:r>
            <a:r>
              <a:rPr dirty="0" spc="-215"/>
              <a:t> </a:t>
            </a:r>
            <a:r>
              <a:rPr dirty="0" spc="-35"/>
              <a:t>cause</a:t>
            </a:r>
            <a:r>
              <a:rPr dirty="0" spc="-210"/>
              <a:t> </a:t>
            </a:r>
            <a:r>
              <a:rPr dirty="0" spc="20"/>
              <a:t>it</a:t>
            </a:r>
            <a:r>
              <a:rPr dirty="0" spc="-220"/>
              <a:t> </a:t>
            </a:r>
            <a:r>
              <a:rPr dirty="0" spc="10"/>
              <a:t>to</a:t>
            </a:r>
            <a:r>
              <a:rPr dirty="0" spc="-215"/>
              <a:t> </a:t>
            </a:r>
            <a:r>
              <a:rPr dirty="0" spc="-40"/>
              <a:t>appear</a:t>
            </a:r>
            <a:r>
              <a:rPr dirty="0" spc="50"/>
              <a:t> </a:t>
            </a:r>
            <a:r>
              <a:rPr dirty="0" spc="-10"/>
              <a:t>in</a:t>
            </a:r>
            <a:r>
              <a:rPr dirty="0" spc="-215"/>
              <a:t> </a:t>
            </a:r>
            <a:r>
              <a:rPr dirty="0" spc="-15"/>
              <a:t>the</a:t>
            </a:r>
            <a:r>
              <a:rPr dirty="0" spc="-210"/>
              <a:t> </a:t>
            </a:r>
            <a:r>
              <a:rPr dirty="0" spc="-20"/>
              <a:t>video</a:t>
            </a:r>
            <a:r>
              <a:rPr dirty="0" spc="-215"/>
              <a:t> </a:t>
            </a:r>
            <a:r>
              <a:rPr dirty="0"/>
              <a:t>if</a:t>
            </a:r>
            <a:r>
              <a:rPr dirty="0" spc="-220"/>
              <a:t> </a:t>
            </a:r>
            <a:r>
              <a:rPr dirty="0" spc="-25"/>
              <a:t>you</a:t>
            </a:r>
            <a:r>
              <a:rPr dirty="0" spc="-215"/>
              <a:t> </a:t>
            </a:r>
            <a:r>
              <a:rPr dirty="0" spc="-35"/>
              <a:t>get</a:t>
            </a:r>
            <a:r>
              <a:rPr dirty="0" spc="-220"/>
              <a:t> </a:t>
            </a:r>
            <a:r>
              <a:rPr dirty="0"/>
              <a:t>too</a:t>
            </a:r>
            <a:r>
              <a:rPr dirty="0" spc="-215"/>
              <a:t> </a:t>
            </a:r>
            <a:r>
              <a:rPr dirty="0" spc="-50"/>
              <a:t>close.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8403664" y="-1"/>
            <a:ext cx="2014220" cy="691515"/>
            <a:chOff x="8403664" y="-1"/>
            <a:chExt cx="2014220" cy="691515"/>
          </a:xfrm>
        </p:grpSpPr>
        <p:sp>
          <p:nvSpPr>
            <p:cNvPr id="5" name="object 5"/>
            <p:cNvSpPr/>
            <p:nvPr/>
          </p:nvSpPr>
          <p:spPr>
            <a:xfrm>
              <a:off x="8403664" y="-1"/>
              <a:ext cx="2014220" cy="691515"/>
            </a:xfrm>
            <a:custGeom>
              <a:avLst/>
              <a:gdLst/>
              <a:ahLst/>
              <a:cxnLst/>
              <a:rect l="l" t="t" r="r" b="b"/>
              <a:pathLst>
                <a:path w="2014220" h="691515">
                  <a:moveTo>
                    <a:pt x="2014068" y="0"/>
                  </a:moveTo>
                  <a:lnTo>
                    <a:pt x="0" y="0"/>
                  </a:lnTo>
                  <a:lnTo>
                    <a:pt x="0" y="691377"/>
                  </a:lnTo>
                  <a:lnTo>
                    <a:pt x="2014068" y="691377"/>
                  </a:lnTo>
                  <a:lnTo>
                    <a:pt x="2014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50969" y="259523"/>
              <a:ext cx="745240" cy="3420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5054" y="169812"/>
              <a:ext cx="505839" cy="50590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3664" y="119790"/>
              <a:ext cx="587450" cy="57158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28037" y="277520"/>
              <a:ext cx="309245" cy="302260"/>
            </a:xfrm>
            <a:custGeom>
              <a:avLst/>
              <a:gdLst/>
              <a:ahLst/>
              <a:cxnLst/>
              <a:rect l="l" t="t" r="r" b="b"/>
              <a:pathLst>
                <a:path w="309245" h="302259">
                  <a:moveTo>
                    <a:pt x="122961" y="213080"/>
                  </a:moveTo>
                  <a:lnTo>
                    <a:pt x="122516" y="213360"/>
                  </a:lnTo>
                  <a:lnTo>
                    <a:pt x="122707" y="213474"/>
                  </a:lnTo>
                  <a:lnTo>
                    <a:pt x="122961" y="213080"/>
                  </a:lnTo>
                  <a:close/>
                </a:path>
                <a:path w="309245" h="302259">
                  <a:moveTo>
                    <a:pt x="166052" y="206654"/>
                  </a:moveTo>
                  <a:lnTo>
                    <a:pt x="165646" y="206514"/>
                  </a:lnTo>
                  <a:lnTo>
                    <a:pt x="165849" y="206921"/>
                  </a:lnTo>
                  <a:lnTo>
                    <a:pt x="165989" y="206743"/>
                  </a:lnTo>
                  <a:close/>
                </a:path>
                <a:path w="309245" h="302259">
                  <a:moveTo>
                    <a:pt x="187540" y="250659"/>
                  </a:moveTo>
                  <a:lnTo>
                    <a:pt x="165849" y="206921"/>
                  </a:lnTo>
                  <a:lnTo>
                    <a:pt x="160959" y="211709"/>
                  </a:lnTo>
                  <a:lnTo>
                    <a:pt x="154978" y="215379"/>
                  </a:lnTo>
                  <a:lnTo>
                    <a:pt x="148107" y="217728"/>
                  </a:lnTo>
                  <a:lnTo>
                    <a:pt x="140576" y="218554"/>
                  </a:lnTo>
                  <a:lnTo>
                    <a:pt x="133972" y="218554"/>
                  </a:lnTo>
                  <a:lnTo>
                    <a:pt x="127850" y="216687"/>
                  </a:lnTo>
                  <a:lnTo>
                    <a:pt x="122796" y="213525"/>
                  </a:lnTo>
                  <a:lnTo>
                    <a:pt x="93649" y="295744"/>
                  </a:lnTo>
                  <a:lnTo>
                    <a:pt x="135001" y="218909"/>
                  </a:lnTo>
                  <a:lnTo>
                    <a:pt x="156171" y="301866"/>
                  </a:lnTo>
                  <a:lnTo>
                    <a:pt x="154330" y="216001"/>
                  </a:lnTo>
                  <a:lnTo>
                    <a:pt x="187540" y="250659"/>
                  </a:lnTo>
                  <a:close/>
                </a:path>
                <a:path w="309245" h="302259">
                  <a:moveTo>
                    <a:pt x="308876" y="54076"/>
                  </a:moveTo>
                  <a:lnTo>
                    <a:pt x="159804" y="160540"/>
                  </a:lnTo>
                  <a:lnTo>
                    <a:pt x="213080" y="7658"/>
                  </a:lnTo>
                  <a:lnTo>
                    <a:pt x="145580" y="154330"/>
                  </a:lnTo>
                  <a:lnTo>
                    <a:pt x="117843" y="0"/>
                  </a:lnTo>
                  <a:lnTo>
                    <a:pt x="129159" y="157619"/>
                  </a:lnTo>
                  <a:lnTo>
                    <a:pt x="43611" y="68961"/>
                  </a:lnTo>
                  <a:lnTo>
                    <a:pt x="117843" y="167474"/>
                  </a:lnTo>
                  <a:lnTo>
                    <a:pt x="45605" y="145948"/>
                  </a:lnTo>
                  <a:lnTo>
                    <a:pt x="110553" y="186436"/>
                  </a:lnTo>
                  <a:lnTo>
                    <a:pt x="0" y="207238"/>
                  </a:lnTo>
                  <a:lnTo>
                    <a:pt x="108483" y="199237"/>
                  </a:lnTo>
                  <a:lnTo>
                    <a:pt x="10934" y="284619"/>
                  </a:lnTo>
                  <a:lnTo>
                    <a:pt x="122516" y="213360"/>
                  </a:lnTo>
                  <a:lnTo>
                    <a:pt x="119138" y="209080"/>
                  </a:lnTo>
                  <a:lnTo>
                    <a:pt x="115176" y="202031"/>
                  </a:lnTo>
                  <a:lnTo>
                    <a:pt x="113868" y="198196"/>
                  </a:lnTo>
                  <a:lnTo>
                    <a:pt x="113106" y="195199"/>
                  </a:lnTo>
                  <a:lnTo>
                    <a:pt x="112001" y="196164"/>
                  </a:lnTo>
                  <a:lnTo>
                    <a:pt x="132803" y="161721"/>
                  </a:lnTo>
                  <a:lnTo>
                    <a:pt x="145580" y="159804"/>
                  </a:lnTo>
                  <a:lnTo>
                    <a:pt x="156337" y="163360"/>
                  </a:lnTo>
                  <a:lnTo>
                    <a:pt x="164680" y="170522"/>
                  </a:lnTo>
                  <a:lnTo>
                    <a:pt x="170040" y="179959"/>
                  </a:lnTo>
                  <a:lnTo>
                    <a:pt x="171843" y="190271"/>
                  </a:lnTo>
                  <a:lnTo>
                    <a:pt x="171729" y="197954"/>
                  </a:lnTo>
                  <a:lnTo>
                    <a:pt x="168148" y="203796"/>
                  </a:lnTo>
                  <a:lnTo>
                    <a:pt x="166052" y="206654"/>
                  </a:lnTo>
                  <a:lnTo>
                    <a:pt x="306120" y="258318"/>
                  </a:lnTo>
                  <a:lnTo>
                    <a:pt x="173304" y="193370"/>
                  </a:lnTo>
                  <a:lnTo>
                    <a:pt x="175133" y="185712"/>
                  </a:lnTo>
                  <a:lnTo>
                    <a:pt x="235331" y="168935"/>
                  </a:lnTo>
                  <a:lnTo>
                    <a:pt x="173304" y="171119"/>
                  </a:lnTo>
                  <a:lnTo>
                    <a:pt x="308876" y="54076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5804" y="113321"/>
              <a:ext cx="1083310" cy="292735"/>
            </a:xfrm>
            <a:custGeom>
              <a:avLst/>
              <a:gdLst/>
              <a:ahLst/>
              <a:cxnLst/>
              <a:rect l="l" t="t" r="r" b="b"/>
              <a:pathLst>
                <a:path w="1083309" h="292735">
                  <a:moveTo>
                    <a:pt x="206883" y="247383"/>
                  </a:moveTo>
                  <a:lnTo>
                    <a:pt x="174967" y="248627"/>
                  </a:lnTo>
                  <a:lnTo>
                    <a:pt x="129298" y="248691"/>
                  </a:lnTo>
                  <a:lnTo>
                    <a:pt x="70599" y="247929"/>
                  </a:lnTo>
                  <a:lnTo>
                    <a:pt x="71475" y="203682"/>
                  </a:lnTo>
                  <a:lnTo>
                    <a:pt x="75526" y="119659"/>
                  </a:lnTo>
                  <a:lnTo>
                    <a:pt x="82092" y="1651"/>
                  </a:lnTo>
                  <a:lnTo>
                    <a:pt x="15328" y="1651"/>
                  </a:lnTo>
                  <a:lnTo>
                    <a:pt x="14363" y="43027"/>
                  </a:lnTo>
                  <a:lnTo>
                    <a:pt x="12979" y="85077"/>
                  </a:lnTo>
                  <a:lnTo>
                    <a:pt x="11137" y="127774"/>
                  </a:lnTo>
                  <a:lnTo>
                    <a:pt x="8826" y="171107"/>
                  </a:lnTo>
                  <a:lnTo>
                    <a:pt x="4800" y="232397"/>
                  </a:lnTo>
                  <a:lnTo>
                    <a:pt x="0" y="292265"/>
                  </a:lnTo>
                  <a:lnTo>
                    <a:pt x="78219" y="292404"/>
                  </a:lnTo>
                  <a:lnTo>
                    <a:pt x="143052" y="292201"/>
                  </a:lnTo>
                  <a:lnTo>
                    <a:pt x="203593" y="291719"/>
                  </a:lnTo>
                  <a:lnTo>
                    <a:pt x="204114" y="281787"/>
                  </a:lnTo>
                  <a:lnTo>
                    <a:pt x="206883" y="247383"/>
                  </a:lnTo>
                  <a:close/>
                </a:path>
                <a:path w="1083309" h="292735">
                  <a:moveTo>
                    <a:pt x="469036" y="130810"/>
                  </a:moveTo>
                  <a:lnTo>
                    <a:pt x="448792" y="88125"/>
                  </a:lnTo>
                  <a:lnTo>
                    <a:pt x="403364" y="71704"/>
                  </a:lnTo>
                  <a:lnTo>
                    <a:pt x="381965" y="70129"/>
                  </a:lnTo>
                  <a:lnTo>
                    <a:pt x="372719" y="70612"/>
                  </a:lnTo>
                  <a:lnTo>
                    <a:pt x="326123" y="85864"/>
                  </a:lnTo>
                  <a:lnTo>
                    <a:pt x="301015" y="111658"/>
                  </a:lnTo>
                  <a:lnTo>
                    <a:pt x="306489" y="1651"/>
                  </a:lnTo>
                  <a:lnTo>
                    <a:pt x="287616" y="1879"/>
                  </a:lnTo>
                  <a:lnTo>
                    <a:pt x="246291" y="1651"/>
                  </a:lnTo>
                  <a:lnTo>
                    <a:pt x="241617" y="157937"/>
                  </a:lnTo>
                  <a:lnTo>
                    <a:pt x="239725" y="200952"/>
                  </a:lnTo>
                  <a:lnTo>
                    <a:pt x="238086" y="227266"/>
                  </a:lnTo>
                  <a:lnTo>
                    <a:pt x="235750" y="257632"/>
                  </a:lnTo>
                  <a:lnTo>
                    <a:pt x="232600" y="291719"/>
                  </a:lnTo>
                  <a:lnTo>
                    <a:pt x="255028" y="292265"/>
                  </a:lnTo>
                  <a:lnTo>
                    <a:pt x="274472" y="292404"/>
                  </a:lnTo>
                  <a:lnTo>
                    <a:pt x="293357" y="292265"/>
                  </a:lnTo>
                  <a:lnTo>
                    <a:pt x="294462" y="247523"/>
                  </a:lnTo>
                  <a:lnTo>
                    <a:pt x="296913" y="210997"/>
                  </a:lnTo>
                  <a:lnTo>
                    <a:pt x="299364" y="186359"/>
                  </a:lnTo>
                  <a:lnTo>
                    <a:pt x="300469" y="177330"/>
                  </a:lnTo>
                  <a:lnTo>
                    <a:pt x="300913" y="170408"/>
                  </a:lnTo>
                  <a:lnTo>
                    <a:pt x="322300" y="129654"/>
                  </a:lnTo>
                  <a:lnTo>
                    <a:pt x="343712" y="119862"/>
                  </a:lnTo>
                  <a:lnTo>
                    <a:pt x="348754" y="118465"/>
                  </a:lnTo>
                  <a:lnTo>
                    <a:pt x="355447" y="117271"/>
                  </a:lnTo>
                  <a:lnTo>
                    <a:pt x="363512" y="116840"/>
                  </a:lnTo>
                  <a:lnTo>
                    <a:pt x="372719" y="117678"/>
                  </a:lnTo>
                  <a:lnTo>
                    <a:pt x="406641" y="146773"/>
                  </a:lnTo>
                  <a:lnTo>
                    <a:pt x="407746" y="154990"/>
                  </a:lnTo>
                  <a:lnTo>
                    <a:pt x="407746" y="159816"/>
                  </a:lnTo>
                  <a:lnTo>
                    <a:pt x="406285" y="204520"/>
                  </a:lnTo>
                  <a:lnTo>
                    <a:pt x="403085" y="247383"/>
                  </a:lnTo>
                  <a:lnTo>
                    <a:pt x="399884" y="279577"/>
                  </a:lnTo>
                  <a:lnTo>
                    <a:pt x="398437" y="292265"/>
                  </a:lnTo>
                  <a:lnTo>
                    <a:pt x="413435" y="292722"/>
                  </a:lnTo>
                  <a:lnTo>
                    <a:pt x="437578" y="292696"/>
                  </a:lnTo>
                  <a:lnTo>
                    <a:pt x="461924" y="291719"/>
                  </a:lnTo>
                  <a:lnTo>
                    <a:pt x="461721" y="280390"/>
                  </a:lnTo>
                  <a:lnTo>
                    <a:pt x="462178" y="264528"/>
                  </a:lnTo>
                  <a:lnTo>
                    <a:pt x="463562" y="241909"/>
                  </a:lnTo>
                  <a:lnTo>
                    <a:pt x="469036" y="130810"/>
                  </a:lnTo>
                  <a:close/>
                </a:path>
                <a:path w="1083309" h="292735">
                  <a:moveTo>
                    <a:pt x="1083106" y="76085"/>
                  </a:moveTo>
                  <a:lnTo>
                    <a:pt x="1071892" y="33667"/>
                  </a:lnTo>
                  <a:lnTo>
                    <a:pt x="1038136" y="8293"/>
                  </a:lnTo>
                  <a:lnTo>
                    <a:pt x="993355" y="838"/>
                  </a:lnTo>
                  <a:lnTo>
                    <a:pt x="961504" y="0"/>
                  </a:lnTo>
                  <a:lnTo>
                    <a:pt x="924674" y="1092"/>
                  </a:lnTo>
                  <a:lnTo>
                    <a:pt x="905090" y="1409"/>
                  </a:lnTo>
                  <a:lnTo>
                    <a:pt x="882510" y="1371"/>
                  </a:lnTo>
                  <a:lnTo>
                    <a:pt x="857072" y="838"/>
                  </a:lnTo>
                  <a:lnTo>
                    <a:pt x="857135" y="28905"/>
                  </a:lnTo>
                  <a:lnTo>
                    <a:pt x="856361" y="84607"/>
                  </a:lnTo>
                  <a:lnTo>
                    <a:pt x="854608" y="136017"/>
                  </a:lnTo>
                  <a:lnTo>
                    <a:pt x="851077" y="205701"/>
                  </a:lnTo>
                  <a:lnTo>
                    <a:pt x="847686" y="250875"/>
                  </a:lnTo>
                  <a:lnTo>
                    <a:pt x="843673" y="291719"/>
                  </a:lnTo>
                  <a:lnTo>
                    <a:pt x="862330" y="291566"/>
                  </a:lnTo>
                  <a:lnTo>
                    <a:pt x="909891" y="292265"/>
                  </a:lnTo>
                  <a:lnTo>
                    <a:pt x="911263" y="212356"/>
                  </a:lnTo>
                  <a:lnTo>
                    <a:pt x="916736" y="44335"/>
                  </a:lnTo>
                  <a:lnTo>
                    <a:pt x="918921" y="42697"/>
                  </a:lnTo>
                  <a:lnTo>
                    <a:pt x="982027" y="42697"/>
                  </a:lnTo>
                  <a:lnTo>
                    <a:pt x="1022438" y="66014"/>
                  </a:lnTo>
                  <a:lnTo>
                    <a:pt x="1028141" y="93814"/>
                  </a:lnTo>
                  <a:lnTo>
                    <a:pt x="1027277" y="114147"/>
                  </a:lnTo>
                  <a:lnTo>
                    <a:pt x="1003960" y="144475"/>
                  </a:lnTo>
                  <a:lnTo>
                    <a:pt x="966711" y="150774"/>
                  </a:lnTo>
                  <a:lnTo>
                    <a:pt x="953947" y="150520"/>
                  </a:lnTo>
                  <a:lnTo>
                    <a:pt x="939990" y="149974"/>
                  </a:lnTo>
                  <a:lnTo>
                    <a:pt x="957719" y="186105"/>
                  </a:lnTo>
                  <a:lnTo>
                    <a:pt x="975296" y="223850"/>
                  </a:lnTo>
                  <a:lnTo>
                    <a:pt x="990473" y="258165"/>
                  </a:lnTo>
                  <a:lnTo>
                    <a:pt x="1004570" y="291719"/>
                  </a:lnTo>
                  <a:lnTo>
                    <a:pt x="1019556" y="291439"/>
                  </a:lnTo>
                  <a:lnTo>
                    <a:pt x="1049997" y="291439"/>
                  </a:lnTo>
                  <a:lnTo>
                    <a:pt x="1075182" y="291985"/>
                  </a:lnTo>
                  <a:lnTo>
                    <a:pt x="1063853" y="272465"/>
                  </a:lnTo>
                  <a:lnTo>
                    <a:pt x="1041273" y="232308"/>
                  </a:lnTo>
                  <a:lnTo>
                    <a:pt x="1022769" y="198120"/>
                  </a:lnTo>
                  <a:lnTo>
                    <a:pt x="1001839" y="157899"/>
                  </a:lnTo>
                  <a:lnTo>
                    <a:pt x="1007529" y="157060"/>
                  </a:lnTo>
                  <a:lnTo>
                    <a:pt x="1013866" y="155752"/>
                  </a:lnTo>
                  <a:lnTo>
                    <a:pt x="1051915" y="138518"/>
                  </a:lnTo>
                  <a:lnTo>
                    <a:pt x="1079525" y="98310"/>
                  </a:lnTo>
                  <a:lnTo>
                    <a:pt x="1083106" y="76085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37956" y="71716"/>
              <a:ext cx="1754505" cy="544830"/>
            </a:xfrm>
            <a:custGeom>
              <a:avLst/>
              <a:gdLst/>
              <a:ahLst/>
              <a:cxnLst/>
              <a:rect l="l" t="t" r="r" b="b"/>
              <a:pathLst>
                <a:path w="1754504" h="544830">
                  <a:moveTo>
                    <a:pt x="1754339" y="531139"/>
                  </a:moveTo>
                  <a:lnTo>
                    <a:pt x="1753552" y="529247"/>
                  </a:lnTo>
                  <a:lnTo>
                    <a:pt x="1732051" y="345694"/>
                  </a:lnTo>
                  <a:lnTo>
                    <a:pt x="1717484" y="228307"/>
                  </a:lnTo>
                  <a:lnTo>
                    <a:pt x="1703959" y="131533"/>
                  </a:lnTo>
                  <a:lnTo>
                    <a:pt x="1699844" y="103517"/>
                  </a:lnTo>
                  <a:lnTo>
                    <a:pt x="1698066" y="89369"/>
                  </a:lnTo>
                  <a:lnTo>
                    <a:pt x="1689100" y="34861"/>
                  </a:lnTo>
                  <a:lnTo>
                    <a:pt x="1663496" y="3822"/>
                  </a:lnTo>
                  <a:lnTo>
                    <a:pt x="1646339" y="0"/>
                  </a:lnTo>
                  <a:lnTo>
                    <a:pt x="1637474" y="838"/>
                  </a:lnTo>
                  <a:lnTo>
                    <a:pt x="1595755" y="31915"/>
                  </a:lnTo>
                  <a:lnTo>
                    <a:pt x="1575396" y="71704"/>
                  </a:lnTo>
                  <a:lnTo>
                    <a:pt x="1547482" y="135204"/>
                  </a:lnTo>
                  <a:lnTo>
                    <a:pt x="1538020" y="154800"/>
                  </a:lnTo>
                  <a:lnTo>
                    <a:pt x="1515503" y="195948"/>
                  </a:lnTo>
                  <a:lnTo>
                    <a:pt x="1477010" y="254228"/>
                  </a:lnTo>
                  <a:lnTo>
                    <a:pt x="1448917" y="289369"/>
                  </a:lnTo>
                  <a:lnTo>
                    <a:pt x="1417472" y="321360"/>
                  </a:lnTo>
                  <a:lnTo>
                    <a:pt x="1382141" y="348869"/>
                  </a:lnTo>
                  <a:lnTo>
                    <a:pt x="1342834" y="369773"/>
                  </a:lnTo>
                  <a:lnTo>
                    <a:pt x="1286116" y="383705"/>
                  </a:lnTo>
                  <a:lnTo>
                    <a:pt x="1256042" y="385013"/>
                  </a:lnTo>
                  <a:lnTo>
                    <a:pt x="1236091" y="384937"/>
                  </a:lnTo>
                  <a:lnTo>
                    <a:pt x="1176147" y="385584"/>
                  </a:lnTo>
                  <a:lnTo>
                    <a:pt x="1137323" y="365569"/>
                  </a:lnTo>
                  <a:lnTo>
                    <a:pt x="1127163" y="335788"/>
                  </a:lnTo>
                  <a:lnTo>
                    <a:pt x="1075715" y="53657"/>
                  </a:lnTo>
                  <a:lnTo>
                    <a:pt x="1056703" y="14566"/>
                  </a:lnTo>
                  <a:lnTo>
                    <a:pt x="1019416" y="1016"/>
                  </a:lnTo>
                  <a:lnTo>
                    <a:pt x="1008062" y="4000"/>
                  </a:lnTo>
                  <a:lnTo>
                    <a:pt x="969645" y="42443"/>
                  </a:lnTo>
                  <a:lnTo>
                    <a:pt x="950150" y="85090"/>
                  </a:lnTo>
                  <a:lnTo>
                    <a:pt x="942936" y="102565"/>
                  </a:lnTo>
                  <a:lnTo>
                    <a:pt x="926299" y="139039"/>
                  </a:lnTo>
                  <a:lnTo>
                    <a:pt x="906233" y="176758"/>
                  </a:lnTo>
                  <a:lnTo>
                    <a:pt x="871423" y="235318"/>
                  </a:lnTo>
                  <a:lnTo>
                    <a:pt x="831748" y="293509"/>
                  </a:lnTo>
                  <a:lnTo>
                    <a:pt x="781227" y="344690"/>
                  </a:lnTo>
                  <a:lnTo>
                    <a:pt x="740702" y="371462"/>
                  </a:lnTo>
                  <a:lnTo>
                    <a:pt x="699871" y="384467"/>
                  </a:lnTo>
                  <a:lnTo>
                    <a:pt x="659041" y="387692"/>
                  </a:lnTo>
                  <a:lnTo>
                    <a:pt x="563791" y="388645"/>
                  </a:lnTo>
                  <a:lnTo>
                    <a:pt x="468884" y="388632"/>
                  </a:lnTo>
                  <a:lnTo>
                    <a:pt x="285965" y="387578"/>
                  </a:lnTo>
                  <a:lnTo>
                    <a:pt x="62941" y="385229"/>
                  </a:lnTo>
                  <a:lnTo>
                    <a:pt x="62471" y="382879"/>
                  </a:lnTo>
                  <a:lnTo>
                    <a:pt x="59410" y="378307"/>
                  </a:lnTo>
                  <a:lnTo>
                    <a:pt x="59410" y="400278"/>
                  </a:lnTo>
                  <a:lnTo>
                    <a:pt x="58191" y="406323"/>
                  </a:lnTo>
                  <a:lnTo>
                    <a:pt x="52222" y="415137"/>
                  </a:lnTo>
                  <a:lnTo>
                    <a:pt x="43357" y="421081"/>
                  </a:lnTo>
                  <a:lnTo>
                    <a:pt x="32512" y="423252"/>
                  </a:lnTo>
                  <a:lnTo>
                    <a:pt x="21666" y="421081"/>
                  </a:lnTo>
                  <a:lnTo>
                    <a:pt x="12801" y="415137"/>
                  </a:lnTo>
                  <a:lnTo>
                    <a:pt x="6832" y="406323"/>
                  </a:lnTo>
                  <a:lnTo>
                    <a:pt x="4660" y="395617"/>
                  </a:lnTo>
                  <a:lnTo>
                    <a:pt x="6832" y="384733"/>
                  </a:lnTo>
                  <a:lnTo>
                    <a:pt x="12801" y="375920"/>
                  </a:lnTo>
                  <a:lnTo>
                    <a:pt x="21666" y="369976"/>
                  </a:lnTo>
                  <a:lnTo>
                    <a:pt x="32512" y="367804"/>
                  </a:lnTo>
                  <a:lnTo>
                    <a:pt x="43357" y="369976"/>
                  </a:lnTo>
                  <a:lnTo>
                    <a:pt x="47332" y="387070"/>
                  </a:lnTo>
                  <a:lnTo>
                    <a:pt x="40716" y="380390"/>
                  </a:lnTo>
                  <a:lnTo>
                    <a:pt x="24396" y="380390"/>
                  </a:lnTo>
                  <a:lnTo>
                    <a:pt x="17780" y="387070"/>
                  </a:lnTo>
                  <a:lnTo>
                    <a:pt x="17780" y="403542"/>
                  </a:lnTo>
                  <a:lnTo>
                    <a:pt x="24396" y="410210"/>
                  </a:lnTo>
                  <a:lnTo>
                    <a:pt x="40716" y="410210"/>
                  </a:lnTo>
                  <a:lnTo>
                    <a:pt x="47332" y="403542"/>
                  </a:lnTo>
                  <a:lnTo>
                    <a:pt x="47332" y="400278"/>
                  </a:lnTo>
                  <a:lnTo>
                    <a:pt x="59410" y="400278"/>
                  </a:lnTo>
                  <a:lnTo>
                    <a:pt x="59410" y="378307"/>
                  </a:lnTo>
                  <a:lnTo>
                    <a:pt x="55511" y="372465"/>
                  </a:lnTo>
                  <a:lnTo>
                    <a:pt x="48628" y="367804"/>
                  </a:lnTo>
                  <a:lnTo>
                    <a:pt x="45173" y="365455"/>
                  </a:lnTo>
                  <a:lnTo>
                    <a:pt x="32512" y="362877"/>
                  </a:lnTo>
                  <a:lnTo>
                    <a:pt x="19850" y="365455"/>
                  </a:lnTo>
                  <a:lnTo>
                    <a:pt x="9512" y="372465"/>
                  </a:lnTo>
                  <a:lnTo>
                    <a:pt x="2552" y="382879"/>
                  </a:lnTo>
                  <a:lnTo>
                    <a:pt x="0" y="395617"/>
                  </a:lnTo>
                  <a:lnTo>
                    <a:pt x="2552" y="408368"/>
                  </a:lnTo>
                  <a:lnTo>
                    <a:pt x="9512" y="418782"/>
                  </a:lnTo>
                  <a:lnTo>
                    <a:pt x="19850" y="425792"/>
                  </a:lnTo>
                  <a:lnTo>
                    <a:pt x="32512" y="428371"/>
                  </a:lnTo>
                  <a:lnTo>
                    <a:pt x="45173" y="425792"/>
                  </a:lnTo>
                  <a:lnTo>
                    <a:pt x="48907" y="423252"/>
                  </a:lnTo>
                  <a:lnTo>
                    <a:pt x="55511" y="418782"/>
                  </a:lnTo>
                  <a:lnTo>
                    <a:pt x="62471" y="408368"/>
                  </a:lnTo>
                  <a:lnTo>
                    <a:pt x="63284" y="404291"/>
                  </a:lnTo>
                  <a:lnTo>
                    <a:pt x="671804" y="404190"/>
                  </a:lnTo>
                  <a:lnTo>
                    <a:pt x="725030" y="399237"/>
                  </a:lnTo>
                  <a:lnTo>
                    <a:pt x="793559" y="372249"/>
                  </a:lnTo>
                  <a:lnTo>
                    <a:pt x="830935" y="345909"/>
                  </a:lnTo>
                  <a:lnTo>
                    <a:pt x="861441" y="314985"/>
                  </a:lnTo>
                  <a:lnTo>
                    <a:pt x="909586" y="254584"/>
                  </a:lnTo>
                  <a:lnTo>
                    <a:pt x="950379" y="186004"/>
                  </a:lnTo>
                  <a:lnTo>
                    <a:pt x="978662" y="129781"/>
                  </a:lnTo>
                  <a:lnTo>
                    <a:pt x="998550" y="85013"/>
                  </a:lnTo>
                  <a:lnTo>
                    <a:pt x="1007300" y="68224"/>
                  </a:lnTo>
                  <a:lnTo>
                    <a:pt x="1013790" y="57289"/>
                  </a:lnTo>
                  <a:lnTo>
                    <a:pt x="1016330" y="53378"/>
                  </a:lnTo>
                  <a:lnTo>
                    <a:pt x="1024242" y="49580"/>
                  </a:lnTo>
                  <a:lnTo>
                    <a:pt x="1029093" y="56426"/>
                  </a:lnTo>
                  <a:lnTo>
                    <a:pt x="1031532" y="66192"/>
                  </a:lnTo>
                  <a:lnTo>
                    <a:pt x="1032205" y="71170"/>
                  </a:lnTo>
                  <a:lnTo>
                    <a:pt x="1080096" y="336054"/>
                  </a:lnTo>
                  <a:lnTo>
                    <a:pt x="1091387" y="373621"/>
                  </a:lnTo>
                  <a:lnTo>
                    <a:pt x="1127163" y="400164"/>
                  </a:lnTo>
                  <a:lnTo>
                    <a:pt x="1179652" y="404990"/>
                  </a:lnTo>
                  <a:lnTo>
                    <a:pt x="1198651" y="404901"/>
                  </a:lnTo>
                  <a:lnTo>
                    <a:pt x="1236637" y="404266"/>
                  </a:lnTo>
                  <a:lnTo>
                    <a:pt x="1277175" y="404495"/>
                  </a:lnTo>
                  <a:lnTo>
                    <a:pt x="1317650" y="403237"/>
                  </a:lnTo>
                  <a:lnTo>
                    <a:pt x="1361986" y="394982"/>
                  </a:lnTo>
                  <a:lnTo>
                    <a:pt x="1402511" y="378244"/>
                  </a:lnTo>
                  <a:lnTo>
                    <a:pt x="1439379" y="354203"/>
                  </a:lnTo>
                  <a:lnTo>
                    <a:pt x="1472780" y="324015"/>
                  </a:lnTo>
                  <a:lnTo>
                    <a:pt x="1503807" y="288798"/>
                  </a:lnTo>
                  <a:lnTo>
                    <a:pt x="1527238" y="257733"/>
                  </a:lnTo>
                  <a:lnTo>
                    <a:pt x="1570583" y="186156"/>
                  </a:lnTo>
                  <a:lnTo>
                    <a:pt x="1590522" y="146151"/>
                  </a:lnTo>
                  <a:lnTo>
                    <a:pt x="1609610" y="103733"/>
                  </a:lnTo>
                  <a:lnTo>
                    <a:pt x="1623847" y="72034"/>
                  </a:lnTo>
                  <a:lnTo>
                    <a:pt x="1633042" y="56184"/>
                  </a:lnTo>
                  <a:lnTo>
                    <a:pt x="1637969" y="50711"/>
                  </a:lnTo>
                  <a:lnTo>
                    <a:pt x="1639430" y="50101"/>
                  </a:lnTo>
                  <a:lnTo>
                    <a:pt x="1645881" y="51752"/>
                  </a:lnTo>
                  <a:lnTo>
                    <a:pt x="1650212" y="62039"/>
                  </a:lnTo>
                  <a:lnTo>
                    <a:pt x="1652638" y="73609"/>
                  </a:lnTo>
                  <a:lnTo>
                    <a:pt x="1653387" y="79108"/>
                  </a:lnTo>
                  <a:lnTo>
                    <a:pt x="1735759" y="533895"/>
                  </a:lnTo>
                  <a:lnTo>
                    <a:pt x="1740141" y="544296"/>
                  </a:lnTo>
                  <a:lnTo>
                    <a:pt x="1746161" y="542378"/>
                  </a:lnTo>
                  <a:lnTo>
                    <a:pt x="1754339" y="540486"/>
                  </a:lnTo>
                  <a:lnTo>
                    <a:pt x="1754339" y="531139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183843" y="-23876"/>
            <a:ext cx="4551680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Visitor</a:t>
            </a:r>
            <a:r>
              <a:rPr dirty="0" spc="-409"/>
              <a:t> </a:t>
            </a:r>
            <a:r>
              <a:rPr dirty="0"/>
              <a:t>Procedure</a:t>
            </a:r>
            <a:r>
              <a:rPr dirty="0" spc="-395"/>
              <a:t> </a:t>
            </a:r>
            <a:r>
              <a:rPr dirty="0" spc="-110"/>
              <a:t>(1)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2258" y="1005332"/>
            <a:ext cx="10894695" cy="2117725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526415" indent="-513715">
              <a:lnSpc>
                <a:spcPct val="100000"/>
              </a:lnSpc>
              <a:spcBef>
                <a:spcPts val="459"/>
              </a:spcBef>
              <a:buAutoNum type="arabicPeriod"/>
              <a:tabLst>
                <a:tab pos="526415" algn="l"/>
              </a:tabLst>
            </a:pPr>
            <a:r>
              <a:rPr dirty="0" sz="1800" spc="-10">
                <a:latin typeface="Tahoma"/>
                <a:cs typeface="Tahoma"/>
              </a:rPr>
              <a:t>Assess</a:t>
            </a:r>
            <a:r>
              <a:rPr dirty="0" sz="1800" spc="-200">
                <a:latin typeface="Tahoma"/>
                <a:cs typeface="Tahoma"/>
              </a:rPr>
              <a:t> </a:t>
            </a:r>
            <a:r>
              <a:rPr dirty="0" sz="1800" spc="-80">
                <a:latin typeface="Tahoma"/>
                <a:cs typeface="Tahoma"/>
              </a:rPr>
              <a:t>age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 spc="-65">
                <a:latin typeface="Tahoma"/>
                <a:cs typeface="Tahoma"/>
              </a:rPr>
              <a:t>(size)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appropriateness</a:t>
            </a:r>
            <a:endParaRPr sz="1800">
              <a:latin typeface="Tahoma"/>
              <a:cs typeface="Tahoma"/>
            </a:endParaRPr>
          </a:p>
          <a:p>
            <a:pPr lvl="1" marL="983615" indent="-514350">
              <a:lnSpc>
                <a:spcPct val="100000"/>
              </a:lnSpc>
              <a:spcBef>
                <a:spcPts val="320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50">
                <a:latin typeface="Tahoma"/>
                <a:cs typeface="Tahoma"/>
              </a:rPr>
              <a:t>Not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suitable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for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younger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than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50">
                <a:latin typeface="Tahoma"/>
                <a:cs typeface="Tahoma"/>
              </a:rPr>
              <a:t>~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7-</a:t>
            </a:r>
            <a:r>
              <a:rPr dirty="0" sz="1600" spc="50">
                <a:latin typeface="Tahoma"/>
                <a:cs typeface="Tahoma"/>
              </a:rPr>
              <a:t>8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–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headset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will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be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too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loose.</a:t>
            </a:r>
            <a:endParaRPr sz="1600">
              <a:latin typeface="Tahoma"/>
              <a:cs typeface="Tahoma"/>
            </a:endParaRPr>
          </a:p>
          <a:p>
            <a:pPr lvl="1" marL="983615" marR="5080" indent="-514350">
              <a:lnSpc>
                <a:spcPts val="1900"/>
              </a:lnSpc>
              <a:spcBef>
                <a:spcPts val="459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70">
                <a:latin typeface="Tahoma"/>
                <a:cs typeface="Tahoma"/>
              </a:rPr>
              <a:t>If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want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watch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anyway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and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their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parents/guardians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are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happy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for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them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do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so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while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hold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headset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in </a:t>
            </a:r>
            <a:r>
              <a:rPr dirty="0" sz="1600" spc="-65">
                <a:latin typeface="Tahoma"/>
                <a:cs typeface="Tahoma"/>
              </a:rPr>
              <a:t>place,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that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is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their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prerogative.</a:t>
            </a:r>
            <a:endParaRPr sz="1600">
              <a:latin typeface="Tahoma"/>
              <a:cs typeface="Tahoma"/>
            </a:endParaRPr>
          </a:p>
          <a:p>
            <a:pPr lvl="1">
              <a:lnSpc>
                <a:spcPct val="100000"/>
              </a:lnSpc>
              <a:spcBef>
                <a:spcPts val="1095"/>
              </a:spcBef>
              <a:buFont typeface="Arial"/>
              <a:buChar char="•"/>
            </a:pPr>
            <a:endParaRPr sz="16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/>
              <a:tabLst>
                <a:tab pos="526415" algn="l"/>
              </a:tabLst>
            </a:pPr>
            <a:r>
              <a:rPr dirty="0" sz="1800" spc="-10">
                <a:latin typeface="Tahoma"/>
                <a:cs typeface="Tahoma"/>
              </a:rPr>
              <a:t>Verbally</a:t>
            </a:r>
            <a:r>
              <a:rPr dirty="0" sz="1800" spc="-165">
                <a:latin typeface="Tahoma"/>
                <a:cs typeface="Tahoma"/>
              </a:rPr>
              <a:t> </a:t>
            </a:r>
            <a:r>
              <a:rPr dirty="0" sz="1800" spc="-25">
                <a:latin typeface="Tahoma"/>
                <a:cs typeface="Tahoma"/>
              </a:rPr>
              <a:t>check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medical</a:t>
            </a:r>
            <a:r>
              <a:rPr dirty="0" sz="1800" spc="-160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suitability:</a:t>
            </a:r>
            <a:endParaRPr sz="1800">
              <a:latin typeface="Tahoma"/>
              <a:cs typeface="Tahoma"/>
            </a:endParaRPr>
          </a:p>
          <a:p>
            <a:pPr marL="469265">
              <a:lnSpc>
                <a:spcPct val="100000"/>
              </a:lnSpc>
              <a:spcBef>
                <a:spcPts val="345"/>
              </a:spcBef>
              <a:tabLst>
                <a:tab pos="926465" algn="l"/>
              </a:tabLst>
            </a:pPr>
            <a:r>
              <a:rPr dirty="0" sz="1600" spc="-25">
                <a:latin typeface="Tahoma"/>
                <a:cs typeface="Tahoma"/>
              </a:rPr>
              <a:t>1.</a:t>
            </a:r>
            <a:r>
              <a:rPr dirty="0" sz="1600">
                <a:latin typeface="Tahoma"/>
                <a:cs typeface="Tahoma"/>
              </a:rPr>
              <a:t>	Ask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for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history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of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epilepsy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or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seizures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06658" y="3146044"/>
            <a:ext cx="9715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0"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9458" y="3146044"/>
            <a:ext cx="10922635" cy="1640839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983615" marR="5080">
              <a:lnSpc>
                <a:spcPct val="103699"/>
              </a:lnSpc>
              <a:spcBef>
                <a:spcPts val="25"/>
              </a:spcBef>
            </a:pPr>
            <a:r>
              <a:rPr dirty="0" sz="1600" spc="-70">
                <a:latin typeface="Tahoma"/>
                <a:cs typeface="Tahoma"/>
              </a:rPr>
              <a:t>If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45">
                <a:latin typeface="Tahoma"/>
                <a:cs typeface="Tahoma"/>
              </a:rPr>
              <a:t>have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75">
                <a:latin typeface="Tahoma"/>
                <a:cs typeface="Tahoma"/>
              </a:rPr>
              <a:t>a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history,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state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that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video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has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flashing/strobe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lighting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and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gently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state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that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we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cannot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let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them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watch </a:t>
            </a:r>
            <a:r>
              <a:rPr dirty="0" sz="1600" spc="-20">
                <a:latin typeface="Tahoma"/>
                <a:cs typeface="Tahoma"/>
              </a:rPr>
              <a:t>the</a:t>
            </a:r>
            <a:r>
              <a:rPr dirty="0" sz="1600" spc="-14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VR</a:t>
            </a:r>
            <a:r>
              <a:rPr dirty="0" sz="1600" spc="-13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video.</a:t>
            </a:r>
            <a:endParaRPr sz="16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spcBef>
                <a:spcPts val="385"/>
              </a:spcBef>
              <a:buAutoNum type="arabicPeriod" startAt="2"/>
              <a:tabLst>
                <a:tab pos="526415" algn="l"/>
              </a:tabLst>
            </a:pPr>
            <a:r>
              <a:rPr dirty="0" sz="1600">
                <a:latin typeface="Tahoma"/>
                <a:cs typeface="Tahoma"/>
              </a:rPr>
              <a:t>Ask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for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history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of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motion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sickness</a:t>
            </a:r>
            <a:endParaRPr sz="1600">
              <a:latin typeface="Tahoma"/>
              <a:cs typeface="Tahoma"/>
            </a:endParaRPr>
          </a:p>
          <a:p>
            <a:pPr lvl="1" marL="812165" marR="76200" indent="-342900">
              <a:lnSpc>
                <a:spcPts val="1900"/>
              </a:lnSpc>
              <a:spcBef>
                <a:spcPts val="465"/>
              </a:spcBef>
              <a:buFont typeface="Arial"/>
              <a:buChar char="•"/>
              <a:tabLst>
                <a:tab pos="812165" algn="l"/>
              </a:tabLst>
            </a:pPr>
            <a:r>
              <a:rPr dirty="0" sz="1600" spc="-70">
                <a:latin typeface="Tahoma"/>
                <a:cs typeface="Tahoma"/>
              </a:rPr>
              <a:t>If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45">
                <a:latin typeface="Tahoma"/>
                <a:cs typeface="Tahoma"/>
              </a:rPr>
              <a:t>have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75">
                <a:latin typeface="Tahoma"/>
                <a:cs typeface="Tahoma"/>
              </a:rPr>
              <a:t>a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history,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warn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them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that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45">
                <a:latin typeface="Tahoma"/>
                <a:cs typeface="Tahoma"/>
              </a:rPr>
              <a:t>some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scenes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40">
                <a:latin typeface="Tahoma"/>
                <a:cs typeface="Tahoma"/>
              </a:rPr>
              <a:t>might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trigger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motion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sickness.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Let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them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or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their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parents/guardians </a:t>
            </a:r>
            <a:r>
              <a:rPr dirty="0" sz="1600" spc="-60">
                <a:latin typeface="Tahoma"/>
                <a:cs typeface="Tahoma"/>
              </a:rPr>
              <a:t>make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45">
                <a:latin typeface="Tahoma"/>
                <a:cs typeface="Tahoma"/>
              </a:rPr>
              <a:t>judgement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about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watching.</a:t>
            </a:r>
            <a:endParaRPr sz="1600">
              <a:latin typeface="Tahoma"/>
              <a:cs typeface="Tahoma"/>
            </a:endParaRPr>
          </a:p>
          <a:p>
            <a:pPr lvl="1" marL="812165" indent="-342900">
              <a:lnSpc>
                <a:spcPct val="100000"/>
              </a:lnSpc>
              <a:spcBef>
                <a:spcPts val="320"/>
              </a:spcBef>
              <a:buFont typeface="Arial"/>
              <a:buChar char="•"/>
              <a:tabLst>
                <a:tab pos="812165" algn="l"/>
              </a:tabLst>
            </a:pPr>
            <a:r>
              <a:rPr dirty="0" sz="1600" spc="-70">
                <a:latin typeface="Tahoma"/>
                <a:cs typeface="Tahoma"/>
              </a:rPr>
              <a:t>If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decide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watch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it,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remind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them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that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are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free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take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headset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off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at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any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time.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2258" y="5075554"/>
            <a:ext cx="9077325" cy="662305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526415" indent="-513715">
              <a:lnSpc>
                <a:spcPct val="100000"/>
              </a:lnSpc>
              <a:spcBef>
                <a:spcPts val="595"/>
              </a:spcBef>
              <a:buAutoNum type="arabicPeriod" startAt="3"/>
              <a:tabLst>
                <a:tab pos="526415" algn="l"/>
              </a:tabLst>
            </a:pPr>
            <a:r>
              <a:rPr dirty="0" sz="1800">
                <a:latin typeface="Tahoma"/>
                <a:cs typeface="Tahoma"/>
              </a:rPr>
              <a:t>Ask</a:t>
            </a:r>
            <a:r>
              <a:rPr dirty="0" sz="1800" spc="-200">
                <a:latin typeface="Tahoma"/>
                <a:cs typeface="Tahoma"/>
              </a:rPr>
              <a:t> </a:t>
            </a:r>
            <a:r>
              <a:rPr dirty="0" sz="1800" spc="-35">
                <a:latin typeface="Tahoma"/>
                <a:cs typeface="Tahoma"/>
              </a:rPr>
              <a:t>them</a:t>
            </a:r>
            <a:r>
              <a:rPr dirty="0" sz="1800" spc="-19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to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sit</a:t>
            </a:r>
            <a:r>
              <a:rPr dirty="0" sz="1800" spc="-200">
                <a:latin typeface="Tahoma"/>
                <a:cs typeface="Tahoma"/>
              </a:rPr>
              <a:t> </a:t>
            </a:r>
            <a:r>
              <a:rPr dirty="0" sz="1800" spc="-20">
                <a:latin typeface="Tahoma"/>
                <a:cs typeface="Tahoma"/>
              </a:rPr>
              <a:t>in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the</a:t>
            </a:r>
            <a:r>
              <a:rPr dirty="0" sz="1800" spc="-195">
                <a:latin typeface="Tahoma"/>
                <a:cs typeface="Tahoma"/>
              </a:rPr>
              <a:t> </a:t>
            </a:r>
            <a:r>
              <a:rPr dirty="0" sz="1800" spc="-10">
                <a:latin typeface="Tahoma"/>
                <a:cs typeface="Tahoma"/>
              </a:rPr>
              <a:t>chair.</a:t>
            </a:r>
            <a:endParaRPr sz="1800">
              <a:latin typeface="Tahoma"/>
              <a:cs typeface="Tahoma"/>
            </a:endParaRPr>
          </a:p>
          <a:p>
            <a:pPr lvl="1" marL="983615" indent="-514350">
              <a:lnSpc>
                <a:spcPct val="100000"/>
              </a:lnSpc>
              <a:spcBef>
                <a:spcPts val="440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70">
                <a:latin typeface="Tahoma"/>
                <a:cs typeface="Tahoma"/>
              </a:rPr>
              <a:t>If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are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wearing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65">
                <a:latin typeface="Tahoma"/>
                <a:cs typeface="Tahoma"/>
              </a:rPr>
              <a:t>glasses,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let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them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know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that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is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fine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wear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them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whilst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watching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video.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8403664" y="-1"/>
            <a:ext cx="2014220" cy="691515"/>
            <a:chOff x="8403664" y="-1"/>
            <a:chExt cx="2014220" cy="691515"/>
          </a:xfrm>
        </p:grpSpPr>
        <p:sp>
          <p:nvSpPr>
            <p:cNvPr id="8" name="object 8"/>
            <p:cNvSpPr/>
            <p:nvPr/>
          </p:nvSpPr>
          <p:spPr>
            <a:xfrm>
              <a:off x="8403664" y="-1"/>
              <a:ext cx="2014220" cy="691515"/>
            </a:xfrm>
            <a:custGeom>
              <a:avLst/>
              <a:gdLst/>
              <a:ahLst/>
              <a:cxnLst/>
              <a:rect l="l" t="t" r="r" b="b"/>
              <a:pathLst>
                <a:path w="2014220" h="691515">
                  <a:moveTo>
                    <a:pt x="2014068" y="0"/>
                  </a:moveTo>
                  <a:lnTo>
                    <a:pt x="0" y="0"/>
                  </a:lnTo>
                  <a:lnTo>
                    <a:pt x="0" y="691377"/>
                  </a:lnTo>
                  <a:lnTo>
                    <a:pt x="2014068" y="691377"/>
                  </a:lnTo>
                  <a:lnTo>
                    <a:pt x="2014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50969" y="259523"/>
              <a:ext cx="745240" cy="34203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5054" y="169812"/>
              <a:ext cx="505839" cy="50590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3664" y="119790"/>
              <a:ext cx="587450" cy="57158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8528037" y="277520"/>
              <a:ext cx="309245" cy="302260"/>
            </a:xfrm>
            <a:custGeom>
              <a:avLst/>
              <a:gdLst/>
              <a:ahLst/>
              <a:cxnLst/>
              <a:rect l="l" t="t" r="r" b="b"/>
              <a:pathLst>
                <a:path w="309245" h="302259">
                  <a:moveTo>
                    <a:pt x="122961" y="213080"/>
                  </a:moveTo>
                  <a:lnTo>
                    <a:pt x="122516" y="213360"/>
                  </a:lnTo>
                  <a:lnTo>
                    <a:pt x="122707" y="213474"/>
                  </a:lnTo>
                  <a:lnTo>
                    <a:pt x="122961" y="213080"/>
                  </a:lnTo>
                  <a:close/>
                </a:path>
                <a:path w="309245" h="302259">
                  <a:moveTo>
                    <a:pt x="166052" y="206654"/>
                  </a:moveTo>
                  <a:lnTo>
                    <a:pt x="165646" y="206514"/>
                  </a:lnTo>
                  <a:lnTo>
                    <a:pt x="165849" y="206921"/>
                  </a:lnTo>
                  <a:lnTo>
                    <a:pt x="165989" y="206743"/>
                  </a:lnTo>
                  <a:close/>
                </a:path>
                <a:path w="309245" h="302259">
                  <a:moveTo>
                    <a:pt x="187540" y="250659"/>
                  </a:moveTo>
                  <a:lnTo>
                    <a:pt x="165849" y="206921"/>
                  </a:lnTo>
                  <a:lnTo>
                    <a:pt x="160959" y="211709"/>
                  </a:lnTo>
                  <a:lnTo>
                    <a:pt x="154978" y="215379"/>
                  </a:lnTo>
                  <a:lnTo>
                    <a:pt x="148107" y="217728"/>
                  </a:lnTo>
                  <a:lnTo>
                    <a:pt x="140576" y="218554"/>
                  </a:lnTo>
                  <a:lnTo>
                    <a:pt x="133972" y="218554"/>
                  </a:lnTo>
                  <a:lnTo>
                    <a:pt x="127850" y="216687"/>
                  </a:lnTo>
                  <a:lnTo>
                    <a:pt x="122796" y="213525"/>
                  </a:lnTo>
                  <a:lnTo>
                    <a:pt x="93649" y="295744"/>
                  </a:lnTo>
                  <a:lnTo>
                    <a:pt x="135001" y="218909"/>
                  </a:lnTo>
                  <a:lnTo>
                    <a:pt x="156171" y="301866"/>
                  </a:lnTo>
                  <a:lnTo>
                    <a:pt x="154330" y="216001"/>
                  </a:lnTo>
                  <a:lnTo>
                    <a:pt x="187540" y="250659"/>
                  </a:lnTo>
                  <a:close/>
                </a:path>
                <a:path w="309245" h="302259">
                  <a:moveTo>
                    <a:pt x="308876" y="54076"/>
                  </a:moveTo>
                  <a:lnTo>
                    <a:pt x="159804" y="160540"/>
                  </a:lnTo>
                  <a:lnTo>
                    <a:pt x="213080" y="7658"/>
                  </a:lnTo>
                  <a:lnTo>
                    <a:pt x="145580" y="154330"/>
                  </a:lnTo>
                  <a:lnTo>
                    <a:pt x="117843" y="0"/>
                  </a:lnTo>
                  <a:lnTo>
                    <a:pt x="129159" y="157619"/>
                  </a:lnTo>
                  <a:lnTo>
                    <a:pt x="43611" y="68961"/>
                  </a:lnTo>
                  <a:lnTo>
                    <a:pt x="117843" y="167474"/>
                  </a:lnTo>
                  <a:lnTo>
                    <a:pt x="45605" y="145948"/>
                  </a:lnTo>
                  <a:lnTo>
                    <a:pt x="110553" y="186436"/>
                  </a:lnTo>
                  <a:lnTo>
                    <a:pt x="0" y="207238"/>
                  </a:lnTo>
                  <a:lnTo>
                    <a:pt x="108483" y="199237"/>
                  </a:lnTo>
                  <a:lnTo>
                    <a:pt x="10934" y="284619"/>
                  </a:lnTo>
                  <a:lnTo>
                    <a:pt x="122516" y="213360"/>
                  </a:lnTo>
                  <a:lnTo>
                    <a:pt x="119138" y="209080"/>
                  </a:lnTo>
                  <a:lnTo>
                    <a:pt x="115176" y="202031"/>
                  </a:lnTo>
                  <a:lnTo>
                    <a:pt x="113868" y="198196"/>
                  </a:lnTo>
                  <a:lnTo>
                    <a:pt x="113106" y="195199"/>
                  </a:lnTo>
                  <a:lnTo>
                    <a:pt x="112001" y="196164"/>
                  </a:lnTo>
                  <a:lnTo>
                    <a:pt x="132803" y="161721"/>
                  </a:lnTo>
                  <a:lnTo>
                    <a:pt x="145580" y="159804"/>
                  </a:lnTo>
                  <a:lnTo>
                    <a:pt x="156337" y="163360"/>
                  </a:lnTo>
                  <a:lnTo>
                    <a:pt x="164680" y="170522"/>
                  </a:lnTo>
                  <a:lnTo>
                    <a:pt x="170040" y="179959"/>
                  </a:lnTo>
                  <a:lnTo>
                    <a:pt x="171843" y="190271"/>
                  </a:lnTo>
                  <a:lnTo>
                    <a:pt x="171729" y="197954"/>
                  </a:lnTo>
                  <a:lnTo>
                    <a:pt x="168148" y="203796"/>
                  </a:lnTo>
                  <a:lnTo>
                    <a:pt x="166052" y="206654"/>
                  </a:lnTo>
                  <a:lnTo>
                    <a:pt x="306120" y="258318"/>
                  </a:lnTo>
                  <a:lnTo>
                    <a:pt x="173304" y="193370"/>
                  </a:lnTo>
                  <a:lnTo>
                    <a:pt x="175133" y="185712"/>
                  </a:lnTo>
                  <a:lnTo>
                    <a:pt x="235331" y="168935"/>
                  </a:lnTo>
                  <a:lnTo>
                    <a:pt x="173304" y="171119"/>
                  </a:lnTo>
                  <a:lnTo>
                    <a:pt x="308876" y="54076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8945804" y="113321"/>
              <a:ext cx="1083310" cy="292735"/>
            </a:xfrm>
            <a:custGeom>
              <a:avLst/>
              <a:gdLst/>
              <a:ahLst/>
              <a:cxnLst/>
              <a:rect l="l" t="t" r="r" b="b"/>
              <a:pathLst>
                <a:path w="1083309" h="292735">
                  <a:moveTo>
                    <a:pt x="206883" y="247383"/>
                  </a:moveTo>
                  <a:lnTo>
                    <a:pt x="174967" y="248627"/>
                  </a:lnTo>
                  <a:lnTo>
                    <a:pt x="129298" y="248691"/>
                  </a:lnTo>
                  <a:lnTo>
                    <a:pt x="70599" y="247929"/>
                  </a:lnTo>
                  <a:lnTo>
                    <a:pt x="71475" y="203682"/>
                  </a:lnTo>
                  <a:lnTo>
                    <a:pt x="75526" y="119659"/>
                  </a:lnTo>
                  <a:lnTo>
                    <a:pt x="82092" y="1651"/>
                  </a:lnTo>
                  <a:lnTo>
                    <a:pt x="15328" y="1651"/>
                  </a:lnTo>
                  <a:lnTo>
                    <a:pt x="14363" y="43027"/>
                  </a:lnTo>
                  <a:lnTo>
                    <a:pt x="12979" y="85077"/>
                  </a:lnTo>
                  <a:lnTo>
                    <a:pt x="11137" y="127774"/>
                  </a:lnTo>
                  <a:lnTo>
                    <a:pt x="8826" y="171107"/>
                  </a:lnTo>
                  <a:lnTo>
                    <a:pt x="4800" y="232397"/>
                  </a:lnTo>
                  <a:lnTo>
                    <a:pt x="0" y="292265"/>
                  </a:lnTo>
                  <a:lnTo>
                    <a:pt x="78219" y="292404"/>
                  </a:lnTo>
                  <a:lnTo>
                    <a:pt x="143052" y="292201"/>
                  </a:lnTo>
                  <a:lnTo>
                    <a:pt x="203593" y="291719"/>
                  </a:lnTo>
                  <a:lnTo>
                    <a:pt x="204114" y="281787"/>
                  </a:lnTo>
                  <a:lnTo>
                    <a:pt x="206883" y="247383"/>
                  </a:lnTo>
                  <a:close/>
                </a:path>
                <a:path w="1083309" h="292735">
                  <a:moveTo>
                    <a:pt x="469036" y="130810"/>
                  </a:moveTo>
                  <a:lnTo>
                    <a:pt x="448792" y="88125"/>
                  </a:lnTo>
                  <a:lnTo>
                    <a:pt x="403364" y="71704"/>
                  </a:lnTo>
                  <a:lnTo>
                    <a:pt x="381965" y="70129"/>
                  </a:lnTo>
                  <a:lnTo>
                    <a:pt x="372719" y="70612"/>
                  </a:lnTo>
                  <a:lnTo>
                    <a:pt x="326123" y="85864"/>
                  </a:lnTo>
                  <a:lnTo>
                    <a:pt x="301015" y="111658"/>
                  </a:lnTo>
                  <a:lnTo>
                    <a:pt x="306489" y="1651"/>
                  </a:lnTo>
                  <a:lnTo>
                    <a:pt x="287616" y="1879"/>
                  </a:lnTo>
                  <a:lnTo>
                    <a:pt x="246291" y="1651"/>
                  </a:lnTo>
                  <a:lnTo>
                    <a:pt x="241617" y="157937"/>
                  </a:lnTo>
                  <a:lnTo>
                    <a:pt x="239725" y="200952"/>
                  </a:lnTo>
                  <a:lnTo>
                    <a:pt x="238086" y="227266"/>
                  </a:lnTo>
                  <a:lnTo>
                    <a:pt x="235750" y="257632"/>
                  </a:lnTo>
                  <a:lnTo>
                    <a:pt x="232600" y="291719"/>
                  </a:lnTo>
                  <a:lnTo>
                    <a:pt x="255028" y="292265"/>
                  </a:lnTo>
                  <a:lnTo>
                    <a:pt x="274472" y="292404"/>
                  </a:lnTo>
                  <a:lnTo>
                    <a:pt x="293357" y="292265"/>
                  </a:lnTo>
                  <a:lnTo>
                    <a:pt x="294462" y="247523"/>
                  </a:lnTo>
                  <a:lnTo>
                    <a:pt x="296913" y="210997"/>
                  </a:lnTo>
                  <a:lnTo>
                    <a:pt x="299364" y="186359"/>
                  </a:lnTo>
                  <a:lnTo>
                    <a:pt x="300469" y="177330"/>
                  </a:lnTo>
                  <a:lnTo>
                    <a:pt x="300913" y="170408"/>
                  </a:lnTo>
                  <a:lnTo>
                    <a:pt x="322300" y="129654"/>
                  </a:lnTo>
                  <a:lnTo>
                    <a:pt x="343712" y="119862"/>
                  </a:lnTo>
                  <a:lnTo>
                    <a:pt x="348754" y="118465"/>
                  </a:lnTo>
                  <a:lnTo>
                    <a:pt x="355447" y="117271"/>
                  </a:lnTo>
                  <a:lnTo>
                    <a:pt x="363512" y="116840"/>
                  </a:lnTo>
                  <a:lnTo>
                    <a:pt x="372719" y="117678"/>
                  </a:lnTo>
                  <a:lnTo>
                    <a:pt x="406641" y="146773"/>
                  </a:lnTo>
                  <a:lnTo>
                    <a:pt x="407746" y="154990"/>
                  </a:lnTo>
                  <a:lnTo>
                    <a:pt x="407746" y="159816"/>
                  </a:lnTo>
                  <a:lnTo>
                    <a:pt x="406285" y="204520"/>
                  </a:lnTo>
                  <a:lnTo>
                    <a:pt x="403085" y="247383"/>
                  </a:lnTo>
                  <a:lnTo>
                    <a:pt x="399884" y="279577"/>
                  </a:lnTo>
                  <a:lnTo>
                    <a:pt x="398437" y="292265"/>
                  </a:lnTo>
                  <a:lnTo>
                    <a:pt x="413435" y="292722"/>
                  </a:lnTo>
                  <a:lnTo>
                    <a:pt x="437578" y="292696"/>
                  </a:lnTo>
                  <a:lnTo>
                    <a:pt x="461924" y="291719"/>
                  </a:lnTo>
                  <a:lnTo>
                    <a:pt x="461721" y="280390"/>
                  </a:lnTo>
                  <a:lnTo>
                    <a:pt x="462178" y="264528"/>
                  </a:lnTo>
                  <a:lnTo>
                    <a:pt x="463562" y="241909"/>
                  </a:lnTo>
                  <a:lnTo>
                    <a:pt x="469036" y="130810"/>
                  </a:lnTo>
                  <a:close/>
                </a:path>
                <a:path w="1083309" h="292735">
                  <a:moveTo>
                    <a:pt x="1083106" y="76085"/>
                  </a:moveTo>
                  <a:lnTo>
                    <a:pt x="1071892" y="33667"/>
                  </a:lnTo>
                  <a:lnTo>
                    <a:pt x="1038136" y="8293"/>
                  </a:lnTo>
                  <a:lnTo>
                    <a:pt x="993355" y="838"/>
                  </a:lnTo>
                  <a:lnTo>
                    <a:pt x="961504" y="0"/>
                  </a:lnTo>
                  <a:lnTo>
                    <a:pt x="924674" y="1092"/>
                  </a:lnTo>
                  <a:lnTo>
                    <a:pt x="905090" y="1409"/>
                  </a:lnTo>
                  <a:lnTo>
                    <a:pt x="882510" y="1371"/>
                  </a:lnTo>
                  <a:lnTo>
                    <a:pt x="857072" y="838"/>
                  </a:lnTo>
                  <a:lnTo>
                    <a:pt x="857135" y="28905"/>
                  </a:lnTo>
                  <a:lnTo>
                    <a:pt x="856361" y="84607"/>
                  </a:lnTo>
                  <a:lnTo>
                    <a:pt x="854608" y="136017"/>
                  </a:lnTo>
                  <a:lnTo>
                    <a:pt x="851077" y="205701"/>
                  </a:lnTo>
                  <a:lnTo>
                    <a:pt x="847686" y="250875"/>
                  </a:lnTo>
                  <a:lnTo>
                    <a:pt x="843673" y="291719"/>
                  </a:lnTo>
                  <a:lnTo>
                    <a:pt x="862330" y="291566"/>
                  </a:lnTo>
                  <a:lnTo>
                    <a:pt x="909891" y="292265"/>
                  </a:lnTo>
                  <a:lnTo>
                    <a:pt x="911263" y="212356"/>
                  </a:lnTo>
                  <a:lnTo>
                    <a:pt x="916736" y="44335"/>
                  </a:lnTo>
                  <a:lnTo>
                    <a:pt x="918921" y="42697"/>
                  </a:lnTo>
                  <a:lnTo>
                    <a:pt x="982027" y="42697"/>
                  </a:lnTo>
                  <a:lnTo>
                    <a:pt x="1022438" y="66014"/>
                  </a:lnTo>
                  <a:lnTo>
                    <a:pt x="1028141" y="93814"/>
                  </a:lnTo>
                  <a:lnTo>
                    <a:pt x="1027277" y="114147"/>
                  </a:lnTo>
                  <a:lnTo>
                    <a:pt x="1003960" y="144475"/>
                  </a:lnTo>
                  <a:lnTo>
                    <a:pt x="966711" y="150774"/>
                  </a:lnTo>
                  <a:lnTo>
                    <a:pt x="953947" y="150520"/>
                  </a:lnTo>
                  <a:lnTo>
                    <a:pt x="939990" y="149974"/>
                  </a:lnTo>
                  <a:lnTo>
                    <a:pt x="957719" y="186105"/>
                  </a:lnTo>
                  <a:lnTo>
                    <a:pt x="975296" y="223850"/>
                  </a:lnTo>
                  <a:lnTo>
                    <a:pt x="990473" y="258165"/>
                  </a:lnTo>
                  <a:lnTo>
                    <a:pt x="1004570" y="291719"/>
                  </a:lnTo>
                  <a:lnTo>
                    <a:pt x="1019556" y="291439"/>
                  </a:lnTo>
                  <a:lnTo>
                    <a:pt x="1049997" y="291439"/>
                  </a:lnTo>
                  <a:lnTo>
                    <a:pt x="1075182" y="291985"/>
                  </a:lnTo>
                  <a:lnTo>
                    <a:pt x="1063853" y="272465"/>
                  </a:lnTo>
                  <a:lnTo>
                    <a:pt x="1041273" y="232308"/>
                  </a:lnTo>
                  <a:lnTo>
                    <a:pt x="1022769" y="198120"/>
                  </a:lnTo>
                  <a:lnTo>
                    <a:pt x="1001839" y="157899"/>
                  </a:lnTo>
                  <a:lnTo>
                    <a:pt x="1007529" y="157060"/>
                  </a:lnTo>
                  <a:lnTo>
                    <a:pt x="1013866" y="155752"/>
                  </a:lnTo>
                  <a:lnTo>
                    <a:pt x="1051915" y="138518"/>
                  </a:lnTo>
                  <a:lnTo>
                    <a:pt x="1079525" y="98310"/>
                  </a:lnTo>
                  <a:lnTo>
                    <a:pt x="1083106" y="76085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637956" y="71716"/>
              <a:ext cx="1754505" cy="544830"/>
            </a:xfrm>
            <a:custGeom>
              <a:avLst/>
              <a:gdLst/>
              <a:ahLst/>
              <a:cxnLst/>
              <a:rect l="l" t="t" r="r" b="b"/>
              <a:pathLst>
                <a:path w="1754504" h="544830">
                  <a:moveTo>
                    <a:pt x="1754339" y="531139"/>
                  </a:moveTo>
                  <a:lnTo>
                    <a:pt x="1753552" y="529247"/>
                  </a:lnTo>
                  <a:lnTo>
                    <a:pt x="1732051" y="345694"/>
                  </a:lnTo>
                  <a:lnTo>
                    <a:pt x="1717484" y="228307"/>
                  </a:lnTo>
                  <a:lnTo>
                    <a:pt x="1703959" y="131533"/>
                  </a:lnTo>
                  <a:lnTo>
                    <a:pt x="1699844" y="103517"/>
                  </a:lnTo>
                  <a:lnTo>
                    <a:pt x="1698066" y="89369"/>
                  </a:lnTo>
                  <a:lnTo>
                    <a:pt x="1689100" y="34861"/>
                  </a:lnTo>
                  <a:lnTo>
                    <a:pt x="1663496" y="3822"/>
                  </a:lnTo>
                  <a:lnTo>
                    <a:pt x="1646339" y="0"/>
                  </a:lnTo>
                  <a:lnTo>
                    <a:pt x="1637474" y="838"/>
                  </a:lnTo>
                  <a:lnTo>
                    <a:pt x="1595755" y="31915"/>
                  </a:lnTo>
                  <a:lnTo>
                    <a:pt x="1575396" y="71704"/>
                  </a:lnTo>
                  <a:lnTo>
                    <a:pt x="1547482" y="135204"/>
                  </a:lnTo>
                  <a:lnTo>
                    <a:pt x="1538020" y="154800"/>
                  </a:lnTo>
                  <a:lnTo>
                    <a:pt x="1515503" y="195948"/>
                  </a:lnTo>
                  <a:lnTo>
                    <a:pt x="1477010" y="254228"/>
                  </a:lnTo>
                  <a:lnTo>
                    <a:pt x="1448917" y="289369"/>
                  </a:lnTo>
                  <a:lnTo>
                    <a:pt x="1417472" y="321360"/>
                  </a:lnTo>
                  <a:lnTo>
                    <a:pt x="1382141" y="348869"/>
                  </a:lnTo>
                  <a:lnTo>
                    <a:pt x="1342834" y="369773"/>
                  </a:lnTo>
                  <a:lnTo>
                    <a:pt x="1286116" y="383705"/>
                  </a:lnTo>
                  <a:lnTo>
                    <a:pt x="1256042" y="385013"/>
                  </a:lnTo>
                  <a:lnTo>
                    <a:pt x="1236091" y="384937"/>
                  </a:lnTo>
                  <a:lnTo>
                    <a:pt x="1176147" y="385584"/>
                  </a:lnTo>
                  <a:lnTo>
                    <a:pt x="1137323" y="365569"/>
                  </a:lnTo>
                  <a:lnTo>
                    <a:pt x="1127163" y="335788"/>
                  </a:lnTo>
                  <a:lnTo>
                    <a:pt x="1075715" y="53657"/>
                  </a:lnTo>
                  <a:lnTo>
                    <a:pt x="1056703" y="14566"/>
                  </a:lnTo>
                  <a:lnTo>
                    <a:pt x="1019416" y="1016"/>
                  </a:lnTo>
                  <a:lnTo>
                    <a:pt x="1008062" y="4000"/>
                  </a:lnTo>
                  <a:lnTo>
                    <a:pt x="969645" y="42443"/>
                  </a:lnTo>
                  <a:lnTo>
                    <a:pt x="950150" y="85090"/>
                  </a:lnTo>
                  <a:lnTo>
                    <a:pt x="942936" y="102565"/>
                  </a:lnTo>
                  <a:lnTo>
                    <a:pt x="926299" y="139039"/>
                  </a:lnTo>
                  <a:lnTo>
                    <a:pt x="906233" y="176758"/>
                  </a:lnTo>
                  <a:lnTo>
                    <a:pt x="871423" y="235318"/>
                  </a:lnTo>
                  <a:lnTo>
                    <a:pt x="831748" y="293509"/>
                  </a:lnTo>
                  <a:lnTo>
                    <a:pt x="781227" y="344690"/>
                  </a:lnTo>
                  <a:lnTo>
                    <a:pt x="740702" y="371462"/>
                  </a:lnTo>
                  <a:lnTo>
                    <a:pt x="699871" y="384467"/>
                  </a:lnTo>
                  <a:lnTo>
                    <a:pt x="659041" y="387692"/>
                  </a:lnTo>
                  <a:lnTo>
                    <a:pt x="563791" y="388645"/>
                  </a:lnTo>
                  <a:lnTo>
                    <a:pt x="468884" y="388632"/>
                  </a:lnTo>
                  <a:lnTo>
                    <a:pt x="285965" y="387578"/>
                  </a:lnTo>
                  <a:lnTo>
                    <a:pt x="62941" y="385229"/>
                  </a:lnTo>
                  <a:lnTo>
                    <a:pt x="62471" y="382879"/>
                  </a:lnTo>
                  <a:lnTo>
                    <a:pt x="59410" y="378307"/>
                  </a:lnTo>
                  <a:lnTo>
                    <a:pt x="59410" y="400278"/>
                  </a:lnTo>
                  <a:lnTo>
                    <a:pt x="58191" y="406323"/>
                  </a:lnTo>
                  <a:lnTo>
                    <a:pt x="52222" y="415137"/>
                  </a:lnTo>
                  <a:lnTo>
                    <a:pt x="43357" y="421081"/>
                  </a:lnTo>
                  <a:lnTo>
                    <a:pt x="32512" y="423252"/>
                  </a:lnTo>
                  <a:lnTo>
                    <a:pt x="21666" y="421081"/>
                  </a:lnTo>
                  <a:lnTo>
                    <a:pt x="12801" y="415137"/>
                  </a:lnTo>
                  <a:lnTo>
                    <a:pt x="6832" y="406323"/>
                  </a:lnTo>
                  <a:lnTo>
                    <a:pt x="4660" y="395617"/>
                  </a:lnTo>
                  <a:lnTo>
                    <a:pt x="6832" y="384733"/>
                  </a:lnTo>
                  <a:lnTo>
                    <a:pt x="12801" y="375920"/>
                  </a:lnTo>
                  <a:lnTo>
                    <a:pt x="21666" y="369976"/>
                  </a:lnTo>
                  <a:lnTo>
                    <a:pt x="32512" y="367804"/>
                  </a:lnTo>
                  <a:lnTo>
                    <a:pt x="43357" y="369976"/>
                  </a:lnTo>
                  <a:lnTo>
                    <a:pt x="47332" y="387070"/>
                  </a:lnTo>
                  <a:lnTo>
                    <a:pt x="40716" y="380390"/>
                  </a:lnTo>
                  <a:lnTo>
                    <a:pt x="24396" y="380390"/>
                  </a:lnTo>
                  <a:lnTo>
                    <a:pt x="17780" y="387070"/>
                  </a:lnTo>
                  <a:lnTo>
                    <a:pt x="17780" y="403542"/>
                  </a:lnTo>
                  <a:lnTo>
                    <a:pt x="24396" y="410210"/>
                  </a:lnTo>
                  <a:lnTo>
                    <a:pt x="40716" y="410210"/>
                  </a:lnTo>
                  <a:lnTo>
                    <a:pt x="47332" y="403542"/>
                  </a:lnTo>
                  <a:lnTo>
                    <a:pt x="47332" y="400278"/>
                  </a:lnTo>
                  <a:lnTo>
                    <a:pt x="59410" y="400278"/>
                  </a:lnTo>
                  <a:lnTo>
                    <a:pt x="59410" y="378307"/>
                  </a:lnTo>
                  <a:lnTo>
                    <a:pt x="55511" y="372465"/>
                  </a:lnTo>
                  <a:lnTo>
                    <a:pt x="48628" y="367804"/>
                  </a:lnTo>
                  <a:lnTo>
                    <a:pt x="45173" y="365455"/>
                  </a:lnTo>
                  <a:lnTo>
                    <a:pt x="32512" y="362877"/>
                  </a:lnTo>
                  <a:lnTo>
                    <a:pt x="19850" y="365455"/>
                  </a:lnTo>
                  <a:lnTo>
                    <a:pt x="9512" y="372465"/>
                  </a:lnTo>
                  <a:lnTo>
                    <a:pt x="2552" y="382879"/>
                  </a:lnTo>
                  <a:lnTo>
                    <a:pt x="0" y="395617"/>
                  </a:lnTo>
                  <a:lnTo>
                    <a:pt x="2552" y="408368"/>
                  </a:lnTo>
                  <a:lnTo>
                    <a:pt x="9512" y="418782"/>
                  </a:lnTo>
                  <a:lnTo>
                    <a:pt x="19850" y="425792"/>
                  </a:lnTo>
                  <a:lnTo>
                    <a:pt x="32512" y="428371"/>
                  </a:lnTo>
                  <a:lnTo>
                    <a:pt x="45173" y="425792"/>
                  </a:lnTo>
                  <a:lnTo>
                    <a:pt x="48907" y="423252"/>
                  </a:lnTo>
                  <a:lnTo>
                    <a:pt x="55511" y="418782"/>
                  </a:lnTo>
                  <a:lnTo>
                    <a:pt x="62471" y="408368"/>
                  </a:lnTo>
                  <a:lnTo>
                    <a:pt x="63284" y="404291"/>
                  </a:lnTo>
                  <a:lnTo>
                    <a:pt x="671804" y="404190"/>
                  </a:lnTo>
                  <a:lnTo>
                    <a:pt x="725030" y="399237"/>
                  </a:lnTo>
                  <a:lnTo>
                    <a:pt x="793559" y="372249"/>
                  </a:lnTo>
                  <a:lnTo>
                    <a:pt x="830935" y="345909"/>
                  </a:lnTo>
                  <a:lnTo>
                    <a:pt x="861441" y="314985"/>
                  </a:lnTo>
                  <a:lnTo>
                    <a:pt x="909586" y="254584"/>
                  </a:lnTo>
                  <a:lnTo>
                    <a:pt x="950379" y="186004"/>
                  </a:lnTo>
                  <a:lnTo>
                    <a:pt x="978662" y="129781"/>
                  </a:lnTo>
                  <a:lnTo>
                    <a:pt x="998550" y="85013"/>
                  </a:lnTo>
                  <a:lnTo>
                    <a:pt x="1007300" y="68224"/>
                  </a:lnTo>
                  <a:lnTo>
                    <a:pt x="1013790" y="57289"/>
                  </a:lnTo>
                  <a:lnTo>
                    <a:pt x="1016330" y="53378"/>
                  </a:lnTo>
                  <a:lnTo>
                    <a:pt x="1024242" y="49580"/>
                  </a:lnTo>
                  <a:lnTo>
                    <a:pt x="1029093" y="56426"/>
                  </a:lnTo>
                  <a:lnTo>
                    <a:pt x="1031532" y="66192"/>
                  </a:lnTo>
                  <a:lnTo>
                    <a:pt x="1032205" y="71170"/>
                  </a:lnTo>
                  <a:lnTo>
                    <a:pt x="1080096" y="336054"/>
                  </a:lnTo>
                  <a:lnTo>
                    <a:pt x="1091387" y="373621"/>
                  </a:lnTo>
                  <a:lnTo>
                    <a:pt x="1127163" y="400164"/>
                  </a:lnTo>
                  <a:lnTo>
                    <a:pt x="1179652" y="404990"/>
                  </a:lnTo>
                  <a:lnTo>
                    <a:pt x="1198651" y="404901"/>
                  </a:lnTo>
                  <a:lnTo>
                    <a:pt x="1236637" y="404266"/>
                  </a:lnTo>
                  <a:lnTo>
                    <a:pt x="1277175" y="404495"/>
                  </a:lnTo>
                  <a:lnTo>
                    <a:pt x="1317650" y="403237"/>
                  </a:lnTo>
                  <a:lnTo>
                    <a:pt x="1361986" y="394982"/>
                  </a:lnTo>
                  <a:lnTo>
                    <a:pt x="1402511" y="378244"/>
                  </a:lnTo>
                  <a:lnTo>
                    <a:pt x="1439379" y="354203"/>
                  </a:lnTo>
                  <a:lnTo>
                    <a:pt x="1472780" y="324015"/>
                  </a:lnTo>
                  <a:lnTo>
                    <a:pt x="1503807" y="288798"/>
                  </a:lnTo>
                  <a:lnTo>
                    <a:pt x="1527238" y="257733"/>
                  </a:lnTo>
                  <a:lnTo>
                    <a:pt x="1570583" y="186156"/>
                  </a:lnTo>
                  <a:lnTo>
                    <a:pt x="1590522" y="146151"/>
                  </a:lnTo>
                  <a:lnTo>
                    <a:pt x="1609610" y="103733"/>
                  </a:lnTo>
                  <a:lnTo>
                    <a:pt x="1623847" y="72034"/>
                  </a:lnTo>
                  <a:lnTo>
                    <a:pt x="1633042" y="56184"/>
                  </a:lnTo>
                  <a:lnTo>
                    <a:pt x="1637969" y="50711"/>
                  </a:lnTo>
                  <a:lnTo>
                    <a:pt x="1639430" y="50101"/>
                  </a:lnTo>
                  <a:lnTo>
                    <a:pt x="1645881" y="51752"/>
                  </a:lnTo>
                  <a:lnTo>
                    <a:pt x="1650212" y="62039"/>
                  </a:lnTo>
                  <a:lnTo>
                    <a:pt x="1652638" y="73609"/>
                  </a:lnTo>
                  <a:lnTo>
                    <a:pt x="1653387" y="79108"/>
                  </a:lnTo>
                  <a:lnTo>
                    <a:pt x="1735759" y="533895"/>
                  </a:lnTo>
                  <a:lnTo>
                    <a:pt x="1740141" y="544296"/>
                  </a:lnTo>
                  <a:lnTo>
                    <a:pt x="1746161" y="542378"/>
                  </a:lnTo>
                  <a:lnTo>
                    <a:pt x="1754339" y="540486"/>
                  </a:lnTo>
                  <a:lnTo>
                    <a:pt x="1754339" y="531139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183843" y="-23876"/>
            <a:ext cx="4551680" cy="635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Visitor</a:t>
            </a:r>
            <a:r>
              <a:rPr dirty="0" spc="-409"/>
              <a:t> </a:t>
            </a:r>
            <a:r>
              <a:rPr dirty="0"/>
              <a:t>Procedure</a:t>
            </a:r>
            <a:r>
              <a:rPr dirty="0" spc="-395"/>
              <a:t> </a:t>
            </a:r>
            <a:r>
              <a:rPr dirty="0" spc="-110"/>
              <a:t>(2)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2258" y="1000251"/>
            <a:ext cx="11240770" cy="4661535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526415" indent="-513715">
              <a:lnSpc>
                <a:spcPct val="100000"/>
              </a:lnSpc>
              <a:spcBef>
                <a:spcPts val="484"/>
              </a:spcBef>
              <a:buAutoNum type="arabicPeriod" startAt="4"/>
              <a:tabLst>
                <a:tab pos="526415" algn="l"/>
              </a:tabLst>
            </a:pPr>
            <a:r>
              <a:rPr dirty="0" sz="1600">
                <a:latin typeface="Tahoma"/>
                <a:cs typeface="Tahoma"/>
              </a:rPr>
              <a:t>Clean</a:t>
            </a:r>
            <a:r>
              <a:rPr dirty="0" sz="1600" spc="-18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silicone</a:t>
            </a:r>
            <a:r>
              <a:rPr dirty="0" sz="1600" spc="-18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facial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insert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with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75">
                <a:latin typeface="Tahoma"/>
                <a:cs typeface="Tahoma"/>
              </a:rPr>
              <a:t>a</a:t>
            </a:r>
            <a:r>
              <a:rPr dirty="0" sz="1600" spc="-18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sterile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wipe.</a:t>
            </a:r>
            <a:endParaRPr sz="1600">
              <a:latin typeface="Tahoma"/>
              <a:cs typeface="Tahoma"/>
            </a:endParaRPr>
          </a:p>
          <a:p>
            <a:pPr lvl="1" marL="983615" indent="-51435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25">
                <a:latin typeface="Tahoma"/>
                <a:cs typeface="Tahoma"/>
              </a:rPr>
              <a:t>This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is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particularly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important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if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room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is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hot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&amp;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people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are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sweaty.</a:t>
            </a:r>
            <a:endParaRPr sz="1600">
              <a:latin typeface="Tahoma"/>
              <a:cs typeface="Tahoma"/>
            </a:endParaRPr>
          </a:p>
          <a:p>
            <a:pPr lvl="1" marL="983615" indent="-51435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70">
                <a:latin typeface="Tahoma"/>
                <a:cs typeface="Tahoma"/>
              </a:rPr>
              <a:t>If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busy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and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VR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is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popular,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you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will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often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forget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this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55">
                <a:latin typeface="Tahoma"/>
                <a:cs typeface="Tahoma"/>
              </a:rPr>
              <a:t>step.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Try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be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aware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&amp;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do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at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least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every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3-</a:t>
            </a:r>
            <a:r>
              <a:rPr dirty="0" sz="1600" spc="50">
                <a:latin typeface="Tahoma"/>
                <a:cs typeface="Tahoma"/>
              </a:rPr>
              <a:t>4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visitors.</a:t>
            </a:r>
            <a:endParaRPr sz="1600">
              <a:latin typeface="Tahoma"/>
              <a:cs typeface="Tahoma"/>
            </a:endParaRPr>
          </a:p>
          <a:p>
            <a:pPr lvl="1">
              <a:lnSpc>
                <a:spcPct val="100000"/>
              </a:lnSpc>
              <a:spcBef>
                <a:spcPts val="755"/>
              </a:spcBef>
              <a:buFont typeface="Arial"/>
              <a:buChar char="•"/>
            </a:pPr>
            <a:endParaRPr sz="16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 startAt="4"/>
              <a:tabLst>
                <a:tab pos="526415" algn="l"/>
              </a:tabLst>
            </a:pPr>
            <a:r>
              <a:rPr dirty="0" sz="1600" spc="-25">
                <a:latin typeface="Tahoma"/>
                <a:cs typeface="Tahoma"/>
              </a:rPr>
              <a:t>State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them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that:</a:t>
            </a:r>
            <a:endParaRPr sz="1600">
              <a:latin typeface="Tahoma"/>
              <a:cs typeface="Tahoma"/>
            </a:endParaRPr>
          </a:p>
          <a:p>
            <a:pPr lvl="1" marL="983615" indent="-51435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30">
                <a:latin typeface="Tahoma"/>
                <a:cs typeface="Tahoma"/>
              </a:rPr>
              <a:t>The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video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is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about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50">
                <a:latin typeface="Tahoma"/>
                <a:cs typeface="Tahoma"/>
              </a:rPr>
              <a:t>4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minutes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long.</a:t>
            </a:r>
            <a:endParaRPr sz="1600">
              <a:latin typeface="Tahoma"/>
              <a:cs typeface="Tahoma"/>
            </a:endParaRPr>
          </a:p>
          <a:p>
            <a:pPr lvl="1" marL="983615" indent="-51435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70">
                <a:latin typeface="Tahoma"/>
                <a:cs typeface="Tahoma"/>
              </a:rPr>
              <a:t>If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want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stop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watching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130">
                <a:latin typeface="Tahoma"/>
                <a:cs typeface="Tahoma"/>
              </a:rPr>
              <a:t>(e.g.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feeling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motion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70">
                <a:latin typeface="Tahoma"/>
                <a:cs typeface="Tahoma"/>
              </a:rPr>
              <a:t>sick),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raise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their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45">
                <a:latin typeface="Tahoma"/>
                <a:cs typeface="Tahoma"/>
              </a:rPr>
              <a:t>hand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or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are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free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take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headset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off</a:t>
            </a:r>
            <a:endParaRPr sz="1600">
              <a:latin typeface="Tahoma"/>
              <a:cs typeface="Tahoma"/>
            </a:endParaRPr>
          </a:p>
          <a:p>
            <a:pPr lvl="1" marL="983615" indent="-51435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10">
                <a:latin typeface="Tahoma"/>
                <a:cs typeface="Tahoma"/>
              </a:rPr>
              <a:t>There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is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55">
                <a:latin typeface="Tahoma"/>
                <a:cs typeface="Tahoma"/>
              </a:rPr>
              <a:t>an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audio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guide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that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will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talk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you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through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LhARA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and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will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describe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what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you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are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seeing.</a:t>
            </a:r>
            <a:endParaRPr sz="1600">
              <a:latin typeface="Tahoma"/>
              <a:cs typeface="Tahoma"/>
            </a:endParaRPr>
          </a:p>
          <a:p>
            <a:pPr lvl="1" marL="983615" marR="5080" indent="-514350">
              <a:lnSpc>
                <a:spcPts val="1900"/>
              </a:lnSpc>
              <a:spcBef>
                <a:spcPts val="465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70">
                <a:latin typeface="Tahoma"/>
                <a:cs typeface="Tahoma"/>
              </a:rPr>
              <a:t>If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we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need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interrupt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video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130">
                <a:latin typeface="Tahoma"/>
                <a:cs typeface="Tahoma"/>
              </a:rPr>
              <a:t>(e.g.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fire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75">
                <a:latin typeface="Tahoma"/>
                <a:cs typeface="Tahoma"/>
              </a:rPr>
              <a:t>alarm),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we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will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tell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you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this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and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we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will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also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touch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you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on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your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shoulder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to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make </a:t>
            </a:r>
            <a:r>
              <a:rPr dirty="0" sz="1600" spc="-30">
                <a:latin typeface="Tahoma"/>
                <a:cs typeface="Tahoma"/>
              </a:rPr>
              <a:t>you</a:t>
            </a:r>
            <a:r>
              <a:rPr dirty="0" sz="1600" spc="-17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aware.</a:t>
            </a:r>
            <a:endParaRPr sz="1600">
              <a:latin typeface="Tahoma"/>
              <a:cs typeface="Tahoma"/>
            </a:endParaRPr>
          </a:p>
          <a:p>
            <a:pPr lvl="1">
              <a:lnSpc>
                <a:spcPct val="100000"/>
              </a:lnSpc>
              <a:spcBef>
                <a:spcPts val="690"/>
              </a:spcBef>
              <a:buFont typeface="Arial"/>
              <a:buChar char="•"/>
            </a:pPr>
            <a:endParaRPr sz="16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 startAt="4"/>
              <a:tabLst>
                <a:tab pos="526415" algn="l"/>
              </a:tabLst>
            </a:pPr>
            <a:r>
              <a:rPr dirty="0" sz="1600">
                <a:latin typeface="Tahoma"/>
                <a:cs typeface="Tahoma"/>
              </a:rPr>
              <a:t>Put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headset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on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65">
                <a:latin typeface="Tahoma"/>
                <a:cs typeface="Tahoma"/>
              </a:rPr>
              <a:t>them,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talking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through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with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them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60">
                <a:latin typeface="Tahoma"/>
                <a:cs typeface="Tahoma"/>
              </a:rPr>
              <a:t>as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you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are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40">
                <a:latin typeface="Tahoma"/>
                <a:cs typeface="Tahoma"/>
              </a:rPr>
              <a:t>doing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so.</a:t>
            </a:r>
            <a:endParaRPr sz="1600">
              <a:latin typeface="Tahoma"/>
              <a:cs typeface="Tahoma"/>
            </a:endParaRPr>
          </a:p>
          <a:p>
            <a:pPr lvl="1" marL="983615" indent="-51435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 spc="-70">
                <a:latin typeface="Tahoma"/>
                <a:cs typeface="Tahoma"/>
              </a:rPr>
              <a:t>If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they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are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45">
                <a:latin typeface="Tahoma"/>
                <a:cs typeface="Tahoma"/>
              </a:rPr>
              <a:t>glasses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40">
                <a:latin typeface="Tahoma"/>
                <a:cs typeface="Tahoma"/>
              </a:rPr>
              <a:t>wearers,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touch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headset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underneath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their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eyes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and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gently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put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headset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on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over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their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glasses.</a:t>
            </a:r>
            <a:endParaRPr sz="1600">
              <a:latin typeface="Tahoma"/>
              <a:cs typeface="Tahoma"/>
            </a:endParaRPr>
          </a:p>
          <a:p>
            <a:pPr lvl="1">
              <a:lnSpc>
                <a:spcPct val="100000"/>
              </a:lnSpc>
              <a:spcBef>
                <a:spcPts val="830"/>
              </a:spcBef>
              <a:buFont typeface="Arial"/>
              <a:buChar char="•"/>
            </a:pPr>
            <a:endParaRPr sz="1600">
              <a:latin typeface="Tahoma"/>
              <a:cs typeface="Tahoma"/>
            </a:endParaRPr>
          </a:p>
          <a:p>
            <a:pPr marL="526415" indent="-513715">
              <a:lnSpc>
                <a:spcPct val="100000"/>
              </a:lnSpc>
              <a:buAutoNum type="arabicPeriod" startAt="4"/>
              <a:tabLst>
                <a:tab pos="526415" algn="l"/>
              </a:tabLst>
            </a:pPr>
            <a:r>
              <a:rPr dirty="0" sz="1600" spc="-25">
                <a:latin typeface="Tahoma"/>
                <a:cs typeface="Tahoma"/>
              </a:rPr>
              <a:t>Tighten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35">
                <a:latin typeface="Tahoma"/>
                <a:cs typeface="Tahoma"/>
              </a:rPr>
              <a:t>headset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with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30">
                <a:latin typeface="Tahoma"/>
                <a:cs typeface="Tahoma"/>
              </a:rPr>
              <a:t>knob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at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40">
                <a:latin typeface="Tahoma"/>
                <a:cs typeface="Tahoma"/>
              </a:rPr>
              <a:t>back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40">
                <a:latin typeface="Tahoma"/>
                <a:cs typeface="Tahoma"/>
              </a:rPr>
              <a:t>(it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40">
                <a:latin typeface="Tahoma"/>
                <a:cs typeface="Tahoma"/>
              </a:rPr>
              <a:t>clicks)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until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it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is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quite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firmly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in</a:t>
            </a:r>
            <a:r>
              <a:rPr dirty="0" sz="1600" spc="-17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place.</a:t>
            </a:r>
            <a:endParaRPr sz="1600">
              <a:latin typeface="Tahoma"/>
              <a:cs typeface="Tahoma"/>
            </a:endParaRPr>
          </a:p>
          <a:p>
            <a:pPr lvl="1" marL="983615" indent="-51435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983615" algn="l"/>
              </a:tabLst>
            </a:pPr>
            <a:r>
              <a:rPr dirty="0" sz="1600">
                <a:latin typeface="Tahoma"/>
                <a:cs typeface="Tahoma"/>
              </a:rPr>
              <a:t>Ask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if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is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too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tight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or</a:t>
            </a:r>
            <a:r>
              <a:rPr dirty="0" sz="1600" spc="-15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too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55">
                <a:latin typeface="Tahoma"/>
                <a:cs typeface="Tahoma"/>
              </a:rPr>
              <a:t>loose,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 spc="-50">
                <a:latin typeface="Tahoma"/>
                <a:cs typeface="Tahoma"/>
              </a:rPr>
              <a:t>and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40">
                <a:latin typeface="Tahoma"/>
                <a:cs typeface="Tahoma"/>
              </a:rPr>
              <a:t>adjust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60">
                <a:latin typeface="Tahoma"/>
                <a:cs typeface="Tahoma"/>
              </a:rPr>
              <a:t>as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25">
                <a:latin typeface="Tahoma"/>
                <a:cs typeface="Tahoma"/>
              </a:rPr>
              <a:t>appropriate</a:t>
            </a:r>
            <a:r>
              <a:rPr dirty="0" sz="1600" spc="-160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until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it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is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20">
                <a:latin typeface="Tahoma"/>
                <a:cs typeface="Tahoma"/>
              </a:rPr>
              <a:t>comfortable</a:t>
            </a:r>
            <a:r>
              <a:rPr dirty="0" sz="1600" spc="-165">
                <a:latin typeface="Tahoma"/>
                <a:cs typeface="Tahoma"/>
              </a:rPr>
              <a:t> </a:t>
            </a:r>
            <a:r>
              <a:rPr dirty="0" sz="1600">
                <a:latin typeface="Tahoma"/>
                <a:cs typeface="Tahoma"/>
              </a:rPr>
              <a:t>for</a:t>
            </a:r>
            <a:r>
              <a:rPr dirty="0" sz="1600" spc="-155">
                <a:latin typeface="Tahoma"/>
                <a:cs typeface="Tahoma"/>
              </a:rPr>
              <a:t> </a:t>
            </a:r>
            <a:r>
              <a:rPr dirty="0" sz="1600" spc="-10">
                <a:latin typeface="Tahoma"/>
                <a:cs typeface="Tahoma"/>
              </a:rPr>
              <a:t>them.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403664" y="-1"/>
            <a:ext cx="2014220" cy="691515"/>
            <a:chOff x="8403664" y="-1"/>
            <a:chExt cx="2014220" cy="691515"/>
          </a:xfrm>
        </p:grpSpPr>
        <p:sp>
          <p:nvSpPr>
            <p:cNvPr id="5" name="object 5"/>
            <p:cNvSpPr/>
            <p:nvPr/>
          </p:nvSpPr>
          <p:spPr>
            <a:xfrm>
              <a:off x="8403664" y="-1"/>
              <a:ext cx="2014220" cy="691515"/>
            </a:xfrm>
            <a:custGeom>
              <a:avLst/>
              <a:gdLst/>
              <a:ahLst/>
              <a:cxnLst/>
              <a:rect l="l" t="t" r="r" b="b"/>
              <a:pathLst>
                <a:path w="2014220" h="691515">
                  <a:moveTo>
                    <a:pt x="2014068" y="0"/>
                  </a:moveTo>
                  <a:lnTo>
                    <a:pt x="0" y="0"/>
                  </a:lnTo>
                  <a:lnTo>
                    <a:pt x="0" y="691377"/>
                  </a:lnTo>
                  <a:lnTo>
                    <a:pt x="2014068" y="691377"/>
                  </a:lnTo>
                  <a:lnTo>
                    <a:pt x="20140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550969" y="259523"/>
              <a:ext cx="745240" cy="3420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5054" y="169812"/>
              <a:ext cx="505839" cy="50590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03664" y="119790"/>
              <a:ext cx="587450" cy="57158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528037" y="277520"/>
              <a:ext cx="309245" cy="302260"/>
            </a:xfrm>
            <a:custGeom>
              <a:avLst/>
              <a:gdLst/>
              <a:ahLst/>
              <a:cxnLst/>
              <a:rect l="l" t="t" r="r" b="b"/>
              <a:pathLst>
                <a:path w="309245" h="302259">
                  <a:moveTo>
                    <a:pt x="122961" y="213080"/>
                  </a:moveTo>
                  <a:lnTo>
                    <a:pt x="122516" y="213360"/>
                  </a:lnTo>
                  <a:lnTo>
                    <a:pt x="122707" y="213474"/>
                  </a:lnTo>
                  <a:lnTo>
                    <a:pt x="122961" y="213080"/>
                  </a:lnTo>
                  <a:close/>
                </a:path>
                <a:path w="309245" h="302259">
                  <a:moveTo>
                    <a:pt x="166052" y="206654"/>
                  </a:moveTo>
                  <a:lnTo>
                    <a:pt x="165646" y="206514"/>
                  </a:lnTo>
                  <a:lnTo>
                    <a:pt x="165849" y="206921"/>
                  </a:lnTo>
                  <a:lnTo>
                    <a:pt x="165989" y="206743"/>
                  </a:lnTo>
                  <a:close/>
                </a:path>
                <a:path w="309245" h="302259">
                  <a:moveTo>
                    <a:pt x="187540" y="250659"/>
                  </a:moveTo>
                  <a:lnTo>
                    <a:pt x="165849" y="206921"/>
                  </a:lnTo>
                  <a:lnTo>
                    <a:pt x="160959" y="211709"/>
                  </a:lnTo>
                  <a:lnTo>
                    <a:pt x="154978" y="215379"/>
                  </a:lnTo>
                  <a:lnTo>
                    <a:pt x="148107" y="217728"/>
                  </a:lnTo>
                  <a:lnTo>
                    <a:pt x="140576" y="218554"/>
                  </a:lnTo>
                  <a:lnTo>
                    <a:pt x="133972" y="218554"/>
                  </a:lnTo>
                  <a:lnTo>
                    <a:pt x="127850" y="216687"/>
                  </a:lnTo>
                  <a:lnTo>
                    <a:pt x="122796" y="213525"/>
                  </a:lnTo>
                  <a:lnTo>
                    <a:pt x="93649" y="295744"/>
                  </a:lnTo>
                  <a:lnTo>
                    <a:pt x="135001" y="218909"/>
                  </a:lnTo>
                  <a:lnTo>
                    <a:pt x="156171" y="301866"/>
                  </a:lnTo>
                  <a:lnTo>
                    <a:pt x="154330" y="216001"/>
                  </a:lnTo>
                  <a:lnTo>
                    <a:pt x="187540" y="250659"/>
                  </a:lnTo>
                  <a:close/>
                </a:path>
                <a:path w="309245" h="302259">
                  <a:moveTo>
                    <a:pt x="308876" y="54076"/>
                  </a:moveTo>
                  <a:lnTo>
                    <a:pt x="159804" y="160540"/>
                  </a:lnTo>
                  <a:lnTo>
                    <a:pt x="213080" y="7658"/>
                  </a:lnTo>
                  <a:lnTo>
                    <a:pt x="145580" y="154330"/>
                  </a:lnTo>
                  <a:lnTo>
                    <a:pt x="117843" y="0"/>
                  </a:lnTo>
                  <a:lnTo>
                    <a:pt x="129159" y="157619"/>
                  </a:lnTo>
                  <a:lnTo>
                    <a:pt x="43611" y="68961"/>
                  </a:lnTo>
                  <a:lnTo>
                    <a:pt x="117843" y="167474"/>
                  </a:lnTo>
                  <a:lnTo>
                    <a:pt x="45605" y="145948"/>
                  </a:lnTo>
                  <a:lnTo>
                    <a:pt x="110553" y="186436"/>
                  </a:lnTo>
                  <a:lnTo>
                    <a:pt x="0" y="207238"/>
                  </a:lnTo>
                  <a:lnTo>
                    <a:pt x="108483" y="199237"/>
                  </a:lnTo>
                  <a:lnTo>
                    <a:pt x="10934" y="284619"/>
                  </a:lnTo>
                  <a:lnTo>
                    <a:pt x="122516" y="213360"/>
                  </a:lnTo>
                  <a:lnTo>
                    <a:pt x="119138" y="209080"/>
                  </a:lnTo>
                  <a:lnTo>
                    <a:pt x="115176" y="202031"/>
                  </a:lnTo>
                  <a:lnTo>
                    <a:pt x="113868" y="198196"/>
                  </a:lnTo>
                  <a:lnTo>
                    <a:pt x="113106" y="195199"/>
                  </a:lnTo>
                  <a:lnTo>
                    <a:pt x="112001" y="196164"/>
                  </a:lnTo>
                  <a:lnTo>
                    <a:pt x="132803" y="161721"/>
                  </a:lnTo>
                  <a:lnTo>
                    <a:pt x="145580" y="159804"/>
                  </a:lnTo>
                  <a:lnTo>
                    <a:pt x="156337" y="163360"/>
                  </a:lnTo>
                  <a:lnTo>
                    <a:pt x="164680" y="170522"/>
                  </a:lnTo>
                  <a:lnTo>
                    <a:pt x="170040" y="179959"/>
                  </a:lnTo>
                  <a:lnTo>
                    <a:pt x="171843" y="190271"/>
                  </a:lnTo>
                  <a:lnTo>
                    <a:pt x="171729" y="197954"/>
                  </a:lnTo>
                  <a:lnTo>
                    <a:pt x="168148" y="203796"/>
                  </a:lnTo>
                  <a:lnTo>
                    <a:pt x="166052" y="206654"/>
                  </a:lnTo>
                  <a:lnTo>
                    <a:pt x="306120" y="258318"/>
                  </a:lnTo>
                  <a:lnTo>
                    <a:pt x="173304" y="193370"/>
                  </a:lnTo>
                  <a:lnTo>
                    <a:pt x="175133" y="185712"/>
                  </a:lnTo>
                  <a:lnTo>
                    <a:pt x="235331" y="168935"/>
                  </a:lnTo>
                  <a:lnTo>
                    <a:pt x="173304" y="171119"/>
                  </a:lnTo>
                  <a:lnTo>
                    <a:pt x="308876" y="54076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5804" y="113321"/>
              <a:ext cx="1083310" cy="292735"/>
            </a:xfrm>
            <a:custGeom>
              <a:avLst/>
              <a:gdLst/>
              <a:ahLst/>
              <a:cxnLst/>
              <a:rect l="l" t="t" r="r" b="b"/>
              <a:pathLst>
                <a:path w="1083309" h="292735">
                  <a:moveTo>
                    <a:pt x="206883" y="247383"/>
                  </a:moveTo>
                  <a:lnTo>
                    <a:pt x="174967" y="248627"/>
                  </a:lnTo>
                  <a:lnTo>
                    <a:pt x="129298" y="248691"/>
                  </a:lnTo>
                  <a:lnTo>
                    <a:pt x="70599" y="247929"/>
                  </a:lnTo>
                  <a:lnTo>
                    <a:pt x="71475" y="203682"/>
                  </a:lnTo>
                  <a:lnTo>
                    <a:pt x="75526" y="119659"/>
                  </a:lnTo>
                  <a:lnTo>
                    <a:pt x="82092" y="1651"/>
                  </a:lnTo>
                  <a:lnTo>
                    <a:pt x="15328" y="1651"/>
                  </a:lnTo>
                  <a:lnTo>
                    <a:pt x="14363" y="43027"/>
                  </a:lnTo>
                  <a:lnTo>
                    <a:pt x="12979" y="85077"/>
                  </a:lnTo>
                  <a:lnTo>
                    <a:pt x="11137" y="127774"/>
                  </a:lnTo>
                  <a:lnTo>
                    <a:pt x="8826" y="171107"/>
                  </a:lnTo>
                  <a:lnTo>
                    <a:pt x="4800" y="232397"/>
                  </a:lnTo>
                  <a:lnTo>
                    <a:pt x="0" y="292265"/>
                  </a:lnTo>
                  <a:lnTo>
                    <a:pt x="78219" y="292404"/>
                  </a:lnTo>
                  <a:lnTo>
                    <a:pt x="143052" y="292201"/>
                  </a:lnTo>
                  <a:lnTo>
                    <a:pt x="203593" y="291719"/>
                  </a:lnTo>
                  <a:lnTo>
                    <a:pt x="204114" y="281787"/>
                  </a:lnTo>
                  <a:lnTo>
                    <a:pt x="206883" y="247383"/>
                  </a:lnTo>
                  <a:close/>
                </a:path>
                <a:path w="1083309" h="292735">
                  <a:moveTo>
                    <a:pt x="469036" y="130810"/>
                  </a:moveTo>
                  <a:lnTo>
                    <a:pt x="448792" y="88125"/>
                  </a:lnTo>
                  <a:lnTo>
                    <a:pt x="403364" y="71704"/>
                  </a:lnTo>
                  <a:lnTo>
                    <a:pt x="381965" y="70129"/>
                  </a:lnTo>
                  <a:lnTo>
                    <a:pt x="372719" y="70612"/>
                  </a:lnTo>
                  <a:lnTo>
                    <a:pt x="326123" y="85864"/>
                  </a:lnTo>
                  <a:lnTo>
                    <a:pt x="301015" y="111658"/>
                  </a:lnTo>
                  <a:lnTo>
                    <a:pt x="306489" y="1651"/>
                  </a:lnTo>
                  <a:lnTo>
                    <a:pt x="287616" y="1879"/>
                  </a:lnTo>
                  <a:lnTo>
                    <a:pt x="246291" y="1651"/>
                  </a:lnTo>
                  <a:lnTo>
                    <a:pt x="241617" y="157937"/>
                  </a:lnTo>
                  <a:lnTo>
                    <a:pt x="239725" y="200952"/>
                  </a:lnTo>
                  <a:lnTo>
                    <a:pt x="238086" y="227266"/>
                  </a:lnTo>
                  <a:lnTo>
                    <a:pt x="235750" y="257632"/>
                  </a:lnTo>
                  <a:lnTo>
                    <a:pt x="232600" y="291719"/>
                  </a:lnTo>
                  <a:lnTo>
                    <a:pt x="255028" y="292265"/>
                  </a:lnTo>
                  <a:lnTo>
                    <a:pt x="274472" y="292404"/>
                  </a:lnTo>
                  <a:lnTo>
                    <a:pt x="293357" y="292265"/>
                  </a:lnTo>
                  <a:lnTo>
                    <a:pt x="294462" y="247523"/>
                  </a:lnTo>
                  <a:lnTo>
                    <a:pt x="296913" y="210997"/>
                  </a:lnTo>
                  <a:lnTo>
                    <a:pt x="299364" y="186359"/>
                  </a:lnTo>
                  <a:lnTo>
                    <a:pt x="300469" y="177330"/>
                  </a:lnTo>
                  <a:lnTo>
                    <a:pt x="300913" y="170408"/>
                  </a:lnTo>
                  <a:lnTo>
                    <a:pt x="322300" y="129654"/>
                  </a:lnTo>
                  <a:lnTo>
                    <a:pt x="343712" y="119862"/>
                  </a:lnTo>
                  <a:lnTo>
                    <a:pt x="348754" y="118465"/>
                  </a:lnTo>
                  <a:lnTo>
                    <a:pt x="355447" y="117271"/>
                  </a:lnTo>
                  <a:lnTo>
                    <a:pt x="363512" y="116840"/>
                  </a:lnTo>
                  <a:lnTo>
                    <a:pt x="372719" y="117678"/>
                  </a:lnTo>
                  <a:lnTo>
                    <a:pt x="406641" y="146773"/>
                  </a:lnTo>
                  <a:lnTo>
                    <a:pt x="407746" y="154990"/>
                  </a:lnTo>
                  <a:lnTo>
                    <a:pt x="407746" y="159816"/>
                  </a:lnTo>
                  <a:lnTo>
                    <a:pt x="406285" y="204520"/>
                  </a:lnTo>
                  <a:lnTo>
                    <a:pt x="403085" y="247383"/>
                  </a:lnTo>
                  <a:lnTo>
                    <a:pt x="399884" y="279577"/>
                  </a:lnTo>
                  <a:lnTo>
                    <a:pt x="398437" y="292265"/>
                  </a:lnTo>
                  <a:lnTo>
                    <a:pt x="413435" y="292722"/>
                  </a:lnTo>
                  <a:lnTo>
                    <a:pt x="437578" y="292696"/>
                  </a:lnTo>
                  <a:lnTo>
                    <a:pt x="461924" y="291719"/>
                  </a:lnTo>
                  <a:lnTo>
                    <a:pt x="461721" y="280390"/>
                  </a:lnTo>
                  <a:lnTo>
                    <a:pt x="462178" y="264528"/>
                  </a:lnTo>
                  <a:lnTo>
                    <a:pt x="463562" y="241909"/>
                  </a:lnTo>
                  <a:lnTo>
                    <a:pt x="469036" y="130810"/>
                  </a:lnTo>
                  <a:close/>
                </a:path>
                <a:path w="1083309" h="292735">
                  <a:moveTo>
                    <a:pt x="1083106" y="76085"/>
                  </a:moveTo>
                  <a:lnTo>
                    <a:pt x="1071892" y="33667"/>
                  </a:lnTo>
                  <a:lnTo>
                    <a:pt x="1038136" y="8293"/>
                  </a:lnTo>
                  <a:lnTo>
                    <a:pt x="993355" y="838"/>
                  </a:lnTo>
                  <a:lnTo>
                    <a:pt x="961504" y="0"/>
                  </a:lnTo>
                  <a:lnTo>
                    <a:pt x="924674" y="1092"/>
                  </a:lnTo>
                  <a:lnTo>
                    <a:pt x="905090" y="1409"/>
                  </a:lnTo>
                  <a:lnTo>
                    <a:pt x="882510" y="1371"/>
                  </a:lnTo>
                  <a:lnTo>
                    <a:pt x="857072" y="838"/>
                  </a:lnTo>
                  <a:lnTo>
                    <a:pt x="857135" y="28905"/>
                  </a:lnTo>
                  <a:lnTo>
                    <a:pt x="856361" y="84607"/>
                  </a:lnTo>
                  <a:lnTo>
                    <a:pt x="854608" y="136017"/>
                  </a:lnTo>
                  <a:lnTo>
                    <a:pt x="851077" y="205701"/>
                  </a:lnTo>
                  <a:lnTo>
                    <a:pt x="847686" y="250875"/>
                  </a:lnTo>
                  <a:lnTo>
                    <a:pt x="843673" y="291719"/>
                  </a:lnTo>
                  <a:lnTo>
                    <a:pt x="862330" y="291566"/>
                  </a:lnTo>
                  <a:lnTo>
                    <a:pt x="909891" y="292265"/>
                  </a:lnTo>
                  <a:lnTo>
                    <a:pt x="911263" y="212356"/>
                  </a:lnTo>
                  <a:lnTo>
                    <a:pt x="916736" y="44335"/>
                  </a:lnTo>
                  <a:lnTo>
                    <a:pt x="918921" y="42697"/>
                  </a:lnTo>
                  <a:lnTo>
                    <a:pt x="982027" y="42697"/>
                  </a:lnTo>
                  <a:lnTo>
                    <a:pt x="1022438" y="66014"/>
                  </a:lnTo>
                  <a:lnTo>
                    <a:pt x="1028141" y="93814"/>
                  </a:lnTo>
                  <a:lnTo>
                    <a:pt x="1027277" y="114147"/>
                  </a:lnTo>
                  <a:lnTo>
                    <a:pt x="1003960" y="144475"/>
                  </a:lnTo>
                  <a:lnTo>
                    <a:pt x="966711" y="150774"/>
                  </a:lnTo>
                  <a:lnTo>
                    <a:pt x="953947" y="150520"/>
                  </a:lnTo>
                  <a:lnTo>
                    <a:pt x="939990" y="149974"/>
                  </a:lnTo>
                  <a:lnTo>
                    <a:pt x="957719" y="186105"/>
                  </a:lnTo>
                  <a:lnTo>
                    <a:pt x="975296" y="223850"/>
                  </a:lnTo>
                  <a:lnTo>
                    <a:pt x="990473" y="258165"/>
                  </a:lnTo>
                  <a:lnTo>
                    <a:pt x="1004570" y="291719"/>
                  </a:lnTo>
                  <a:lnTo>
                    <a:pt x="1019556" y="291439"/>
                  </a:lnTo>
                  <a:lnTo>
                    <a:pt x="1049997" y="291439"/>
                  </a:lnTo>
                  <a:lnTo>
                    <a:pt x="1075182" y="291985"/>
                  </a:lnTo>
                  <a:lnTo>
                    <a:pt x="1063853" y="272465"/>
                  </a:lnTo>
                  <a:lnTo>
                    <a:pt x="1041273" y="232308"/>
                  </a:lnTo>
                  <a:lnTo>
                    <a:pt x="1022769" y="198120"/>
                  </a:lnTo>
                  <a:lnTo>
                    <a:pt x="1001839" y="157899"/>
                  </a:lnTo>
                  <a:lnTo>
                    <a:pt x="1007529" y="157060"/>
                  </a:lnTo>
                  <a:lnTo>
                    <a:pt x="1013866" y="155752"/>
                  </a:lnTo>
                  <a:lnTo>
                    <a:pt x="1051915" y="138518"/>
                  </a:lnTo>
                  <a:lnTo>
                    <a:pt x="1079525" y="98310"/>
                  </a:lnTo>
                  <a:lnTo>
                    <a:pt x="1083106" y="76085"/>
                  </a:lnTo>
                  <a:close/>
                </a:path>
              </a:pathLst>
            </a:custGeom>
            <a:solidFill>
              <a:srgbClr val="1D1D1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637956" y="71716"/>
              <a:ext cx="1754505" cy="544830"/>
            </a:xfrm>
            <a:custGeom>
              <a:avLst/>
              <a:gdLst/>
              <a:ahLst/>
              <a:cxnLst/>
              <a:rect l="l" t="t" r="r" b="b"/>
              <a:pathLst>
                <a:path w="1754504" h="544830">
                  <a:moveTo>
                    <a:pt x="1754339" y="531139"/>
                  </a:moveTo>
                  <a:lnTo>
                    <a:pt x="1753552" y="529247"/>
                  </a:lnTo>
                  <a:lnTo>
                    <a:pt x="1732051" y="345694"/>
                  </a:lnTo>
                  <a:lnTo>
                    <a:pt x="1717484" y="228307"/>
                  </a:lnTo>
                  <a:lnTo>
                    <a:pt x="1703959" y="131533"/>
                  </a:lnTo>
                  <a:lnTo>
                    <a:pt x="1699844" y="103517"/>
                  </a:lnTo>
                  <a:lnTo>
                    <a:pt x="1698066" y="89369"/>
                  </a:lnTo>
                  <a:lnTo>
                    <a:pt x="1689100" y="34861"/>
                  </a:lnTo>
                  <a:lnTo>
                    <a:pt x="1663496" y="3822"/>
                  </a:lnTo>
                  <a:lnTo>
                    <a:pt x="1646339" y="0"/>
                  </a:lnTo>
                  <a:lnTo>
                    <a:pt x="1637474" y="838"/>
                  </a:lnTo>
                  <a:lnTo>
                    <a:pt x="1595755" y="31915"/>
                  </a:lnTo>
                  <a:lnTo>
                    <a:pt x="1575396" y="71704"/>
                  </a:lnTo>
                  <a:lnTo>
                    <a:pt x="1547482" y="135204"/>
                  </a:lnTo>
                  <a:lnTo>
                    <a:pt x="1538020" y="154800"/>
                  </a:lnTo>
                  <a:lnTo>
                    <a:pt x="1515503" y="195948"/>
                  </a:lnTo>
                  <a:lnTo>
                    <a:pt x="1477010" y="254228"/>
                  </a:lnTo>
                  <a:lnTo>
                    <a:pt x="1448917" y="289369"/>
                  </a:lnTo>
                  <a:lnTo>
                    <a:pt x="1417472" y="321360"/>
                  </a:lnTo>
                  <a:lnTo>
                    <a:pt x="1382141" y="348869"/>
                  </a:lnTo>
                  <a:lnTo>
                    <a:pt x="1342834" y="369773"/>
                  </a:lnTo>
                  <a:lnTo>
                    <a:pt x="1286116" y="383705"/>
                  </a:lnTo>
                  <a:lnTo>
                    <a:pt x="1256042" y="385013"/>
                  </a:lnTo>
                  <a:lnTo>
                    <a:pt x="1236091" y="384937"/>
                  </a:lnTo>
                  <a:lnTo>
                    <a:pt x="1176147" y="385584"/>
                  </a:lnTo>
                  <a:lnTo>
                    <a:pt x="1137323" y="365569"/>
                  </a:lnTo>
                  <a:lnTo>
                    <a:pt x="1127163" y="335788"/>
                  </a:lnTo>
                  <a:lnTo>
                    <a:pt x="1075715" y="53657"/>
                  </a:lnTo>
                  <a:lnTo>
                    <a:pt x="1056703" y="14566"/>
                  </a:lnTo>
                  <a:lnTo>
                    <a:pt x="1019416" y="1016"/>
                  </a:lnTo>
                  <a:lnTo>
                    <a:pt x="1008062" y="4000"/>
                  </a:lnTo>
                  <a:lnTo>
                    <a:pt x="969645" y="42443"/>
                  </a:lnTo>
                  <a:lnTo>
                    <a:pt x="950150" y="85090"/>
                  </a:lnTo>
                  <a:lnTo>
                    <a:pt x="942936" y="102565"/>
                  </a:lnTo>
                  <a:lnTo>
                    <a:pt x="926299" y="139039"/>
                  </a:lnTo>
                  <a:lnTo>
                    <a:pt x="906233" y="176758"/>
                  </a:lnTo>
                  <a:lnTo>
                    <a:pt x="871423" y="235318"/>
                  </a:lnTo>
                  <a:lnTo>
                    <a:pt x="831748" y="293509"/>
                  </a:lnTo>
                  <a:lnTo>
                    <a:pt x="781227" y="344690"/>
                  </a:lnTo>
                  <a:lnTo>
                    <a:pt x="740702" y="371462"/>
                  </a:lnTo>
                  <a:lnTo>
                    <a:pt x="699871" y="384467"/>
                  </a:lnTo>
                  <a:lnTo>
                    <a:pt x="659041" y="387692"/>
                  </a:lnTo>
                  <a:lnTo>
                    <a:pt x="563791" y="388645"/>
                  </a:lnTo>
                  <a:lnTo>
                    <a:pt x="468884" y="388632"/>
                  </a:lnTo>
                  <a:lnTo>
                    <a:pt x="285965" y="387578"/>
                  </a:lnTo>
                  <a:lnTo>
                    <a:pt x="62941" y="385229"/>
                  </a:lnTo>
                  <a:lnTo>
                    <a:pt x="62471" y="382879"/>
                  </a:lnTo>
                  <a:lnTo>
                    <a:pt x="59410" y="378307"/>
                  </a:lnTo>
                  <a:lnTo>
                    <a:pt x="59410" y="400278"/>
                  </a:lnTo>
                  <a:lnTo>
                    <a:pt x="58191" y="406323"/>
                  </a:lnTo>
                  <a:lnTo>
                    <a:pt x="52222" y="415137"/>
                  </a:lnTo>
                  <a:lnTo>
                    <a:pt x="43357" y="421081"/>
                  </a:lnTo>
                  <a:lnTo>
                    <a:pt x="32512" y="423252"/>
                  </a:lnTo>
                  <a:lnTo>
                    <a:pt x="21666" y="421081"/>
                  </a:lnTo>
                  <a:lnTo>
                    <a:pt x="12801" y="415137"/>
                  </a:lnTo>
                  <a:lnTo>
                    <a:pt x="6832" y="406323"/>
                  </a:lnTo>
                  <a:lnTo>
                    <a:pt x="4660" y="395617"/>
                  </a:lnTo>
                  <a:lnTo>
                    <a:pt x="6832" y="384733"/>
                  </a:lnTo>
                  <a:lnTo>
                    <a:pt x="12801" y="375920"/>
                  </a:lnTo>
                  <a:lnTo>
                    <a:pt x="21666" y="369976"/>
                  </a:lnTo>
                  <a:lnTo>
                    <a:pt x="32512" y="367804"/>
                  </a:lnTo>
                  <a:lnTo>
                    <a:pt x="43357" y="369976"/>
                  </a:lnTo>
                  <a:lnTo>
                    <a:pt x="47332" y="387070"/>
                  </a:lnTo>
                  <a:lnTo>
                    <a:pt x="40716" y="380390"/>
                  </a:lnTo>
                  <a:lnTo>
                    <a:pt x="24396" y="380390"/>
                  </a:lnTo>
                  <a:lnTo>
                    <a:pt x="17780" y="387070"/>
                  </a:lnTo>
                  <a:lnTo>
                    <a:pt x="17780" y="403542"/>
                  </a:lnTo>
                  <a:lnTo>
                    <a:pt x="24396" y="410210"/>
                  </a:lnTo>
                  <a:lnTo>
                    <a:pt x="40716" y="410210"/>
                  </a:lnTo>
                  <a:lnTo>
                    <a:pt x="47332" y="403542"/>
                  </a:lnTo>
                  <a:lnTo>
                    <a:pt x="47332" y="400278"/>
                  </a:lnTo>
                  <a:lnTo>
                    <a:pt x="59410" y="400278"/>
                  </a:lnTo>
                  <a:lnTo>
                    <a:pt x="59410" y="378307"/>
                  </a:lnTo>
                  <a:lnTo>
                    <a:pt x="55511" y="372465"/>
                  </a:lnTo>
                  <a:lnTo>
                    <a:pt x="48628" y="367804"/>
                  </a:lnTo>
                  <a:lnTo>
                    <a:pt x="45173" y="365455"/>
                  </a:lnTo>
                  <a:lnTo>
                    <a:pt x="32512" y="362877"/>
                  </a:lnTo>
                  <a:lnTo>
                    <a:pt x="19850" y="365455"/>
                  </a:lnTo>
                  <a:lnTo>
                    <a:pt x="9512" y="372465"/>
                  </a:lnTo>
                  <a:lnTo>
                    <a:pt x="2552" y="382879"/>
                  </a:lnTo>
                  <a:lnTo>
                    <a:pt x="0" y="395617"/>
                  </a:lnTo>
                  <a:lnTo>
                    <a:pt x="2552" y="408368"/>
                  </a:lnTo>
                  <a:lnTo>
                    <a:pt x="9512" y="418782"/>
                  </a:lnTo>
                  <a:lnTo>
                    <a:pt x="19850" y="425792"/>
                  </a:lnTo>
                  <a:lnTo>
                    <a:pt x="32512" y="428371"/>
                  </a:lnTo>
                  <a:lnTo>
                    <a:pt x="45173" y="425792"/>
                  </a:lnTo>
                  <a:lnTo>
                    <a:pt x="48907" y="423252"/>
                  </a:lnTo>
                  <a:lnTo>
                    <a:pt x="55511" y="418782"/>
                  </a:lnTo>
                  <a:lnTo>
                    <a:pt x="62471" y="408368"/>
                  </a:lnTo>
                  <a:lnTo>
                    <a:pt x="63284" y="404291"/>
                  </a:lnTo>
                  <a:lnTo>
                    <a:pt x="671804" y="404190"/>
                  </a:lnTo>
                  <a:lnTo>
                    <a:pt x="725030" y="399237"/>
                  </a:lnTo>
                  <a:lnTo>
                    <a:pt x="793559" y="372249"/>
                  </a:lnTo>
                  <a:lnTo>
                    <a:pt x="830935" y="345909"/>
                  </a:lnTo>
                  <a:lnTo>
                    <a:pt x="861441" y="314985"/>
                  </a:lnTo>
                  <a:lnTo>
                    <a:pt x="909586" y="254584"/>
                  </a:lnTo>
                  <a:lnTo>
                    <a:pt x="950379" y="186004"/>
                  </a:lnTo>
                  <a:lnTo>
                    <a:pt x="978662" y="129781"/>
                  </a:lnTo>
                  <a:lnTo>
                    <a:pt x="998550" y="85013"/>
                  </a:lnTo>
                  <a:lnTo>
                    <a:pt x="1007300" y="68224"/>
                  </a:lnTo>
                  <a:lnTo>
                    <a:pt x="1013790" y="57289"/>
                  </a:lnTo>
                  <a:lnTo>
                    <a:pt x="1016330" y="53378"/>
                  </a:lnTo>
                  <a:lnTo>
                    <a:pt x="1024242" y="49580"/>
                  </a:lnTo>
                  <a:lnTo>
                    <a:pt x="1029093" y="56426"/>
                  </a:lnTo>
                  <a:lnTo>
                    <a:pt x="1031532" y="66192"/>
                  </a:lnTo>
                  <a:lnTo>
                    <a:pt x="1032205" y="71170"/>
                  </a:lnTo>
                  <a:lnTo>
                    <a:pt x="1080096" y="336054"/>
                  </a:lnTo>
                  <a:lnTo>
                    <a:pt x="1091387" y="373621"/>
                  </a:lnTo>
                  <a:lnTo>
                    <a:pt x="1127163" y="400164"/>
                  </a:lnTo>
                  <a:lnTo>
                    <a:pt x="1179652" y="404990"/>
                  </a:lnTo>
                  <a:lnTo>
                    <a:pt x="1198651" y="404901"/>
                  </a:lnTo>
                  <a:lnTo>
                    <a:pt x="1236637" y="404266"/>
                  </a:lnTo>
                  <a:lnTo>
                    <a:pt x="1277175" y="404495"/>
                  </a:lnTo>
                  <a:lnTo>
                    <a:pt x="1317650" y="403237"/>
                  </a:lnTo>
                  <a:lnTo>
                    <a:pt x="1361986" y="394982"/>
                  </a:lnTo>
                  <a:lnTo>
                    <a:pt x="1402511" y="378244"/>
                  </a:lnTo>
                  <a:lnTo>
                    <a:pt x="1439379" y="354203"/>
                  </a:lnTo>
                  <a:lnTo>
                    <a:pt x="1472780" y="324015"/>
                  </a:lnTo>
                  <a:lnTo>
                    <a:pt x="1503807" y="288798"/>
                  </a:lnTo>
                  <a:lnTo>
                    <a:pt x="1527238" y="257733"/>
                  </a:lnTo>
                  <a:lnTo>
                    <a:pt x="1570583" y="186156"/>
                  </a:lnTo>
                  <a:lnTo>
                    <a:pt x="1590522" y="146151"/>
                  </a:lnTo>
                  <a:lnTo>
                    <a:pt x="1609610" y="103733"/>
                  </a:lnTo>
                  <a:lnTo>
                    <a:pt x="1623847" y="72034"/>
                  </a:lnTo>
                  <a:lnTo>
                    <a:pt x="1633042" y="56184"/>
                  </a:lnTo>
                  <a:lnTo>
                    <a:pt x="1637969" y="50711"/>
                  </a:lnTo>
                  <a:lnTo>
                    <a:pt x="1639430" y="50101"/>
                  </a:lnTo>
                  <a:lnTo>
                    <a:pt x="1645881" y="51752"/>
                  </a:lnTo>
                  <a:lnTo>
                    <a:pt x="1650212" y="62039"/>
                  </a:lnTo>
                  <a:lnTo>
                    <a:pt x="1652638" y="73609"/>
                  </a:lnTo>
                  <a:lnTo>
                    <a:pt x="1653387" y="79108"/>
                  </a:lnTo>
                  <a:lnTo>
                    <a:pt x="1735759" y="533895"/>
                  </a:lnTo>
                  <a:lnTo>
                    <a:pt x="1740141" y="544296"/>
                  </a:lnTo>
                  <a:lnTo>
                    <a:pt x="1746161" y="542378"/>
                  </a:lnTo>
                  <a:lnTo>
                    <a:pt x="1754339" y="540486"/>
                  </a:lnTo>
                  <a:lnTo>
                    <a:pt x="1754339" y="531139"/>
                  </a:lnTo>
                  <a:close/>
                </a:path>
              </a:pathLst>
            </a:custGeom>
            <a:solidFill>
              <a:srgbClr val="124F9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0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F559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2026-06-11T08:29:29Z</dcterms:created>
  <dcterms:modified xsi:type="dcterms:W3CDTF">2026-06-11T08:29:29Z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2026-06-09T00:00:00Z</vt:filetime>
  </property>
  <property fmtid="{D5CDD505-2E9C-101B-9397-08002B2CF9AE}" pid="3" name="LastSaved">
    <vt:filetime>2026-06-11T00:00:00Z</vt:filetime>
  </property>
  <property fmtid="{D5CDD505-2E9C-101B-9397-08002B2CF9AE}" pid="4" name="Producer">
    <vt:lpwstr>macOS Version 26.2 (Build 25C56) Quartz PDFContext</vt:lpwstr>
  </property>
</Properties>
</file>